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325" r:id="rId5"/>
    <p:sldId id="289" r:id="rId6"/>
    <p:sldId id="261" r:id="rId7"/>
    <p:sldId id="296" r:id="rId8"/>
    <p:sldId id="297" r:id="rId9"/>
    <p:sldId id="324" r:id="rId10"/>
    <p:sldId id="319" r:id="rId11"/>
    <p:sldId id="298" r:id="rId12"/>
    <p:sldId id="320" r:id="rId13"/>
    <p:sldId id="299" r:id="rId14"/>
    <p:sldId id="321" r:id="rId15"/>
    <p:sldId id="300" r:id="rId16"/>
    <p:sldId id="322" r:id="rId17"/>
    <p:sldId id="301" r:id="rId18"/>
    <p:sldId id="302" r:id="rId19"/>
    <p:sldId id="303" r:id="rId20"/>
    <p:sldId id="304" r:id="rId21"/>
    <p:sldId id="280" r:id="rId22"/>
    <p:sldId id="329" r:id="rId23"/>
    <p:sldId id="305" r:id="rId24"/>
    <p:sldId id="323" r:id="rId25"/>
    <p:sldId id="308" r:id="rId26"/>
    <p:sldId id="309" r:id="rId27"/>
    <p:sldId id="310" r:id="rId28"/>
    <p:sldId id="311" r:id="rId29"/>
    <p:sldId id="312" r:id="rId30"/>
    <p:sldId id="313" r:id="rId31"/>
    <p:sldId id="314" r:id="rId32"/>
    <p:sldId id="330" r:id="rId33"/>
    <p:sldId id="326" r:id="rId34"/>
    <p:sldId id="317" r:id="rId35"/>
    <p:sldId id="327" r:id="rId36"/>
    <p:sldId id="328" r:id="rId37"/>
    <p:sldId id="318" r:id="rId38"/>
    <p:sldId id="33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0011"/>
    <a:srgbClr val="7675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5D3E9A-6F5A-4FE5-902B-649FB737445E}" v="25" dt="2020-01-20T11:48:18.956"/>
  </p1510:revLst>
</p1510:revInfo>
</file>

<file path=ppt/tableStyles.xml><?xml version="1.0" encoding="utf-8"?>
<a:tblStyleLst xmlns:a="http://schemas.openxmlformats.org/drawingml/2006/main" def="{DDF6447A-24EA-4742-A8FB-1DF080B5CEFA}">
  <a:tblStyle styleId="{DDF6447A-24EA-4742-A8FB-1DF080B5CEFA}" styleName="HSBC Table">
    <a:wholeTbl>
      <a:tcTxStyle>
        <a:fontRef idx="minor">
          <a:prstClr val="black"/>
        </a:fontRef>
        <a:schemeClr val="tx1"/>
      </a:tcTxStyle>
      <a:tcStyle>
        <a:tcBdr>
          <a:left>
            <a:ln>
              <a:noFill/>
            </a:ln>
          </a:left>
          <a:right>
            <a:ln>
              <a:noFill/>
            </a:ln>
          </a:right>
          <a:top>
            <a:ln>
              <a:noFill/>
            </a:ln>
          </a:top>
          <a:bottom>
            <a:ln w="3175" cmpd="sng">
              <a:solidFill>
                <a:schemeClr val="tx1"/>
              </a:solidFill>
            </a:ln>
          </a:bottom>
          <a:insideH>
            <a:ln w="3175" cmpd="sng">
              <a:solidFill>
                <a:schemeClr val="tx1"/>
              </a:solidFill>
            </a:ln>
          </a:insideH>
          <a:insideV>
            <a:ln>
              <a:noFill/>
            </a:ln>
          </a:insideV>
        </a:tcBdr>
        <a:fill>
          <a:noFill/>
        </a:fill>
      </a:tcStyle>
    </a:wholeTbl>
    <a:band2V>
      <a:tcStyle>
        <a:tcBdr/>
        <a:fill>
          <a:solidFill>
            <a:schemeClr val="dk1">
              <a:tint val="10000"/>
            </a:schemeClr>
          </a:solidFill>
        </a:fill>
      </a:tcStyle>
    </a:band2V>
    <a:firstCol>
      <a:tcTxStyle>
        <a:fontRef idx="minor">
          <a:prstClr val="black"/>
        </a:fontRef>
        <a:schemeClr val="tx2"/>
      </a:tcTxStyle>
      <a:tcStyle>
        <a:tcBdr/>
      </a:tcStyle>
    </a:firstCol>
    <a:firstRow>
      <a:tcTxStyle b="on">
        <a:fontRef idx="minor">
          <a:prstClr val="black"/>
        </a:fontRef>
      </a:tcTxStyle>
      <a:tcStyle>
        <a:tcBdr>
          <a:bottom>
            <a:ln w="12700" cmpd="sng">
              <a:solidFill>
                <a:srgbClr val="000000"/>
              </a:solidFill>
            </a:ln>
          </a:bottom>
        </a:tcBdr>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9781" autoAdjust="0"/>
    <p:restoredTop sz="66335" autoAdjust="0"/>
  </p:normalViewPr>
  <p:slideViewPr>
    <p:cSldViewPr snapToGrid="0" showGuides="1">
      <p:cViewPr varScale="1">
        <p:scale>
          <a:sx n="68" d="100"/>
          <a:sy n="68" d="100"/>
        </p:scale>
        <p:origin x="714"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Jayne Turner" userId="d94aec55-1b1a-4682-8672-433cac33ce79" providerId="ADAL" clId="{BAA741DC-D864-4256-A44E-14027B68A5AE}"/>
    <pc:docChg chg="custSel addSld modSld">
      <pc:chgData name="Emma-Jayne Turner" userId="d94aec55-1b1a-4682-8672-433cac33ce79" providerId="ADAL" clId="{BAA741DC-D864-4256-A44E-14027B68A5AE}" dt="2020-01-15T13:13:16.061" v="2" actId="27636"/>
      <pc:docMkLst>
        <pc:docMk/>
      </pc:docMkLst>
      <pc:sldChg chg="delSp">
        <pc:chgData name="Emma-Jayne Turner" userId="d94aec55-1b1a-4682-8672-433cac33ce79" providerId="ADAL" clId="{BAA741DC-D864-4256-A44E-14027B68A5AE}" dt="2020-01-15T13:12:53.359" v="0" actId="478"/>
        <pc:sldMkLst>
          <pc:docMk/>
          <pc:sldMk cId="2707226103" sldId="325"/>
        </pc:sldMkLst>
        <pc:spChg chg="del">
          <ac:chgData name="Emma-Jayne Turner" userId="d94aec55-1b1a-4682-8672-433cac33ce79" providerId="ADAL" clId="{BAA741DC-D864-4256-A44E-14027B68A5AE}" dt="2020-01-15T13:12:53.359" v="0" actId="478"/>
          <ac:spMkLst>
            <pc:docMk/>
            <pc:sldMk cId="2707226103" sldId="325"/>
            <ac:spMk id="14" creationId="{00000000-0000-0000-0000-000000000000}"/>
          </ac:spMkLst>
        </pc:spChg>
      </pc:sldChg>
      <pc:sldChg chg="modSp">
        <pc:chgData name="Emma-Jayne Turner" userId="d94aec55-1b1a-4682-8672-433cac33ce79" providerId="ADAL" clId="{BAA741DC-D864-4256-A44E-14027B68A5AE}" dt="2020-01-15T13:13:16.061" v="2" actId="27636"/>
        <pc:sldMkLst>
          <pc:docMk/>
          <pc:sldMk cId="2583774541" sldId="328"/>
        </pc:sldMkLst>
        <pc:spChg chg="mod">
          <ac:chgData name="Emma-Jayne Turner" userId="d94aec55-1b1a-4682-8672-433cac33ce79" providerId="ADAL" clId="{BAA741DC-D864-4256-A44E-14027B68A5AE}" dt="2020-01-15T13:13:16.061" v="2" actId="27636"/>
          <ac:spMkLst>
            <pc:docMk/>
            <pc:sldMk cId="2583774541" sldId="328"/>
            <ac:spMk id="9" creationId="{00000000-0000-0000-0000-000000000000}"/>
          </ac:spMkLst>
        </pc:spChg>
      </pc:sldChg>
      <pc:sldChg chg="add">
        <pc:chgData name="Emma-Jayne Turner" userId="d94aec55-1b1a-4682-8672-433cac33ce79" providerId="ADAL" clId="{BAA741DC-D864-4256-A44E-14027B68A5AE}" dt="2020-01-15T13:13:15.905" v="1"/>
        <pc:sldMkLst>
          <pc:docMk/>
          <pc:sldMk cId="2930941557" sldId="331"/>
        </pc:sldMkLst>
      </pc:sldChg>
    </pc:docChg>
  </pc:docChgLst>
  <pc:docChgLst>
    <pc:chgData name="Emma-Jayne Turner" userId="d94aec55-1b1a-4682-8672-433cac33ce79" providerId="ADAL" clId="{1C5D3E9A-6F5A-4FE5-902B-649FB737445E}"/>
    <pc:docChg chg="custSel modSld">
      <pc:chgData name="Emma-Jayne Turner" userId="d94aec55-1b1a-4682-8672-433cac33ce79" providerId="ADAL" clId="{1C5D3E9A-6F5A-4FE5-902B-649FB737445E}" dt="2020-01-20T11:48:38.598" v="159" actId="2711"/>
      <pc:docMkLst>
        <pc:docMk/>
      </pc:docMkLst>
      <pc:sldChg chg="modNotes">
        <pc:chgData name="Emma-Jayne Turner" userId="d94aec55-1b1a-4682-8672-433cac33ce79" providerId="ADAL" clId="{1C5D3E9A-6F5A-4FE5-902B-649FB737445E}" dt="2020-01-20T11:45:44.425" v="132" actId="2711"/>
        <pc:sldMkLst>
          <pc:docMk/>
          <pc:sldMk cId="1118377392" sldId="280"/>
        </pc:sldMkLst>
      </pc:sldChg>
      <pc:sldChg chg="modNotesTx">
        <pc:chgData name="Emma-Jayne Turner" userId="d94aec55-1b1a-4682-8672-433cac33ce79" providerId="ADAL" clId="{1C5D3E9A-6F5A-4FE5-902B-649FB737445E}" dt="2020-01-20T11:36:48.880" v="18" actId="20577"/>
        <pc:sldMkLst>
          <pc:docMk/>
          <pc:sldMk cId="3827555037" sldId="296"/>
        </pc:sldMkLst>
      </pc:sldChg>
      <pc:sldChg chg="modNotesTx">
        <pc:chgData name="Emma-Jayne Turner" userId="d94aec55-1b1a-4682-8672-433cac33ce79" providerId="ADAL" clId="{1C5D3E9A-6F5A-4FE5-902B-649FB737445E}" dt="2020-01-20T11:36:54.864" v="28" actId="20577"/>
        <pc:sldMkLst>
          <pc:docMk/>
          <pc:sldMk cId="2586676318" sldId="297"/>
        </pc:sldMkLst>
      </pc:sldChg>
      <pc:sldChg chg="modNotes modNotesTx">
        <pc:chgData name="Emma-Jayne Turner" userId="d94aec55-1b1a-4682-8672-433cac33ce79" providerId="ADAL" clId="{1C5D3E9A-6F5A-4FE5-902B-649FB737445E}" dt="2020-01-20T11:45:20.021" v="128" actId="2711"/>
        <pc:sldMkLst>
          <pc:docMk/>
          <pc:sldMk cId="2279528128" sldId="301"/>
        </pc:sldMkLst>
      </pc:sldChg>
      <pc:sldChg chg="modNotes modNotesTx">
        <pc:chgData name="Emma-Jayne Turner" userId="d94aec55-1b1a-4682-8672-433cac33ce79" providerId="ADAL" clId="{1C5D3E9A-6F5A-4FE5-902B-649FB737445E}" dt="2020-01-20T11:45:26.550" v="129" actId="2711"/>
        <pc:sldMkLst>
          <pc:docMk/>
          <pc:sldMk cId="352952842" sldId="302"/>
        </pc:sldMkLst>
      </pc:sldChg>
      <pc:sldChg chg="modNotes modNotesTx">
        <pc:chgData name="Emma-Jayne Turner" userId="d94aec55-1b1a-4682-8672-433cac33ce79" providerId="ADAL" clId="{1C5D3E9A-6F5A-4FE5-902B-649FB737445E}" dt="2020-01-20T11:45:33.589" v="130" actId="2711"/>
        <pc:sldMkLst>
          <pc:docMk/>
          <pc:sldMk cId="927570229" sldId="303"/>
        </pc:sldMkLst>
      </pc:sldChg>
      <pc:sldChg chg="modNotes modNotesTx">
        <pc:chgData name="Emma-Jayne Turner" userId="d94aec55-1b1a-4682-8672-433cac33ce79" providerId="ADAL" clId="{1C5D3E9A-6F5A-4FE5-902B-649FB737445E}" dt="2020-01-20T11:45:39.553" v="131" actId="2711"/>
        <pc:sldMkLst>
          <pc:docMk/>
          <pc:sldMk cId="2455193841" sldId="304"/>
        </pc:sldMkLst>
      </pc:sldChg>
      <pc:sldChg chg="modNotes modNotesTx">
        <pc:chgData name="Emma-Jayne Turner" userId="d94aec55-1b1a-4682-8672-433cac33ce79" providerId="ADAL" clId="{1C5D3E9A-6F5A-4FE5-902B-649FB737445E}" dt="2020-01-20T11:45:54.784" v="134" actId="2711"/>
        <pc:sldMkLst>
          <pc:docMk/>
          <pc:sldMk cId="4103237428" sldId="305"/>
        </pc:sldMkLst>
      </pc:sldChg>
      <pc:sldChg chg="modNotes">
        <pc:chgData name="Emma-Jayne Turner" userId="d94aec55-1b1a-4682-8672-433cac33ce79" providerId="ADAL" clId="{1C5D3E9A-6F5A-4FE5-902B-649FB737445E}" dt="2020-01-20T11:46:04.692" v="136" actId="2711"/>
        <pc:sldMkLst>
          <pc:docMk/>
          <pc:sldMk cId="3953943876" sldId="308"/>
        </pc:sldMkLst>
      </pc:sldChg>
      <pc:sldChg chg="modNotes">
        <pc:chgData name="Emma-Jayne Turner" userId="d94aec55-1b1a-4682-8672-433cac33ce79" providerId="ADAL" clId="{1C5D3E9A-6F5A-4FE5-902B-649FB737445E}" dt="2020-01-20T11:46:16.253" v="139" actId="20577"/>
        <pc:sldMkLst>
          <pc:docMk/>
          <pc:sldMk cId="318664189" sldId="309"/>
        </pc:sldMkLst>
      </pc:sldChg>
      <pc:sldChg chg="modNotes">
        <pc:chgData name="Emma-Jayne Turner" userId="d94aec55-1b1a-4682-8672-433cac33ce79" providerId="ADAL" clId="{1C5D3E9A-6F5A-4FE5-902B-649FB737445E}" dt="2020-01-20T11:46:23.034" v="140" actId="2711"/>
        <pc:sldMkLst>
          <pc:docMk/>
          <pc:sldMk cId="3192862788" sldId="310"/>
        </pc:sldMkLst>
      </pc:sldChg>
      <pc:sldChg chg="modNotes modNotesTx">
        <pc:chgData name="Emma-Jayne Turner" userId="d94aec55-1b1a-4682-8672-433cac33ce79" providerId="ADAL" clId="{1C5D3E9A-6F5A-4FE5-902B-649FB737445E}" dt="2020-01-20T11:46:30.944" v="142" actId="2711"/>
        <pc:sldMkLst>
          <pc:docMk/>
          <pc:sldMk cId="1383466908" sldId="311"/>
        </pc:sldMkLst>
      </pc:sldChg>
      <pc:sldChg chg="modNotes">
        <pc:chgData name="Emma-Jayne Turner" userId="d94aec55-1b1a-4682-8672-433cac33ce79" providerId="ADAL" clId="{1C5D3E9A-6F5A-4FE5-902B-649FB737445E}" dt="2020-01-20T11:46:35.880" v="143" actId="2711"/>
        <pc:sldMkLst>
          <pc:docMk/>
          <pc:sldMk cId="533767771" sldId="312"/>
        </pc:sldMkLst>
      </pc:sldChg>
      <pc:sldChg chg="modNotes modNotesTx">
        <pc:chgData name="Emma-Jayne Turner" userId="d94aec55-1b1a-4682-8672-433cac33ce79" providerId="ADAL" clId="{1C5D3E9A-6F5A-4FE5-902B-649FB737445E}" dt="2020-01-20T11:46:40.281" v="144" actId="2711"/>
        <pc:sldMkLst>
          <pc:docMk/>
          <pc:sldMk cId="1951762618" sldId="313"/>
        </pc:sldMkLst>
      </pc:sldChg>
      <pc:sldChg chg="modNotes">
        <pc:chgData name="Emma-Jayne Turner" userId="d94aec55-1b1a-4682-8672-433cac33ce79" providerId="ADAL" clId="{1C5D3E9A-6F5A-4FE5-902B-649FB737445E}" dt="2020-01-20T11:46:45.131" v="145" actId="2711"/>
        <pc:sldMkLst>
          <pc:docMk/>
          <pc:sldMk cId="3657084375" sldId="314"/>
        </pc:sldMkLst>
      </pc:sldChg>
      <pc:sldChg chg="modNotes modNotesTx">
        <pc:chgData name="Emma-Jayne Turner" userId="d94aec55-1b1a-4682-8672-433cac33ce79" providerId="ADAL" clId="{1C5D3E9A-6F5A-4FE5-902B-649FB737445E}" dt="2020-01-20T11:47:05.926" v="152" actId="2711"/>
        <pc:sldMkLst>
          <pc:docMk/>
          <pc:sldMk cId="3673170439" sldId="317"/>
        </pc:sldMkLst>
      </pc:sldChg>
      <pc:sldChg chg="modNotes modNotesTx">
        <pc:chgData name="Emma-Jayne Turner" userId="d94aec55-1b1a-4682-8672-433cac33ce79" providerId="ADAL" clId="{1C5D3E9A-6F5A-4FE5-902B-649FB737445E}" dt="2020-01-20T11:45:59.506" v="135" actId="2711"/>
        <pc:sldMkLst>
          <pc:docMk/>
          <pc:sldMk cId="3018445667" sldId="323"/>
        </pc:sldMkLst>
      </pc:sldChg>
      <pc:sldChg chg="modNotesTx">
        <pc:chgData name="Emma-Jayne Turner" userId="d94aec55-1b1a-4682-8672-433cac33ce79" providerId="ADAL" clId="{1C5D3E9A-6F5A-4FE5-902B-649FB737445E}" dt="2020-01-20T11:37:50.615" v="43" actId="2711"/>
        <pc:sldMkLst>
          <pc:docMk/>
          <pc:sldMk cId="747620951" sldId="324"/>
        </pc:sldMkLst>
      </pc:sldChg>
      <pc:sldChg chg="modNotes">
        <pc:chgData name="Emma-Jayne Turner" userId="d94aec55-1b1a-4682-8672-433cac33ce79" providerId="ADAL" clId="{1C5D3E9A-6F5A-4FE5-902B-649FB737445E}" dt="2020-01-20T11:48:38.598" v="159" actId="2711"/>
        <pc:sldMkLst>
          <pc:docMk/>
          <pc:sldMk cId="2707226103" sldId="325"/>
        </pc:sldMkLst>
      </pc:sldChg>
      <pc:sldChg chg="modNotes modNotesTx">
        <pc:chgData name="Emma-Jayne Turner" userId="d94aec55-1b1a-4682-8672-433cac33ce79" providerId="ADAL" clId="{1C5D3E9A-6F5A-4FE5-902B-649FB737445E}" dt="2020-01-20T11:47:01.536" v="151" actId="2711"/>
        <pc:sldMkLst>
          <pc:docMk/>
          <pc:sldMk cId="1332087044" sldId="326"/>
        </pc:sldMkLst>
      </pc:sldChg>
      <pc:sldChg chg="modNotes modNotesTx">
        <pc:chgData name="Emma-Jayne Turner" userId="d94aec55-1b1a-4682-8672-433cac33ce79" providerId="ADAL" clId="{1C5D3E9A-6F5A-4FE5-902B-649FB737445E}" dt="2020-01-20T11:47:12.129" v="153" actId="2711"/>
        <pc:sldMkLst>
          <pc:docMk/>
          <pc:sldMk cId="3183388998" sldId="327"/>
        </pc:sldMkLst>
      </pc:sldChg>
      <pc:sldChg chg="modSp modNotes modNotesTx">
        <pc:chgData name="Emma-Jayne Turner" userId="d94aec55-1b1a-4682-8672-433cac33ce79" providerId="ADAL" clId="{1C5D3E9A-6F5A-4FE5-902B-649FB737445E}" dt="2020-01-20T11:47:16.662" v="154" actId="2711"/>
        <pc:sldMkLst>
          <pc:docMk/>
          <pc:sldMk cId="2583774541" sldId="328"/>
        </pc:sldMkLst>
        <pc:spChg chg="mod">
          <ac:chgData name="Emma-Jayne Turner" userId="d94aec55-1b1a-4682-8672-433cac33ce79" providerId="ADAL" clId="{1C5D3E9A-6F5A-4FE5-902B-649FB737445E}" dt="2020-01-20T11:35:14.923" v="0" actId="27636"/>
          <ac:spMkLst>
            <pc:docMk/>
            <pc:sldMk cId="2583774541" sldId="328"/>
            <ac:spMk id="9" creationId="{00000000-0000-0000-0000-000000000000}"/>
          </ac:spMkLst>
        </pc:spChg>
      </pc:sldChg>
      <pc:sldChg chg="modNotes modNotesTx">
        <pc:chgData name="Emma-Jayne Turner" userId="d94aec55-1b1a-4682-8672-433cac33ce79" providerId="ADAL" clId="{1C5D3E9A-6F5A-4FE5-902B-649FB737445E}" dt="2020-01-20T11:45:49.910" v="133" actId="2711"/>
        <pc:sldMkLst>
          <pc:docMk/>
          <pc:sldMk cId="1811206451" sldId="329"/>
        </pc:sldMkLst>
      </pc:sldChg>
      <pc:sldChg chg="modNotes">
        <pc:chgData name="Emma-Jayne Turner" userId="d94aec55-1b1a-4682-8672-433cac33ce79" providerId="ADAL" clId="{1C5D3E9A-6F5A-4FE5-902B-649FB737445E}" dt="2020-01-20T11:46:56.753" v="150" actId="2711"/>
        <pc:sldMkLst>
          <pc:docMk/>
          <pc:sldMk cId="1283429925" sldId="33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CF4235-F66E-4791-95C6-E9954A1EA54B}" type="datetimeFigureOut">
              <a:rPr lang="en-GB" smtClean="0"/>
              <a:t>20/01/2020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2DEFC2-1F07-4CE0-B473-DA314E2DDD22}" type="slidenum">
              <a:rPr lang="en-GB" smtClean="0"/>
              <a:t>‹#›</a:t>
            </a:fld>
            <a:endParaRPr lang="en-GB"/>
          </a:p>
        </p:txBody>
      </p:sp>
    </p:spTree>
    <p:extLst>
      <p:ext uri="{BB962C8B-B14F-4D97-AF65-F5344CB8AC3E}">
        <p14:creationId xmlns:p14="http://schemas.microsoft.com/office/powerpoint/2010/main" val="161555937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70090-ED98-4AE7-A62F-A1A902CCDADB}" type="datetimeFigureOut">
              <a:rPr lang="en-GB" smtClean="0"/>
              <a:t>20/01/2020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DFBB49-A62D-4379-9D4E-906C96DEC850}" type="slidenum">
              <a:rPr lang="en-GB" smtClean="0"/>
              <a:t>‹#›</a:t>
            </a:fld>
            <a:endParaRPr lang="en-GB" dirty="0"/>
          </a:p>
        </p:txBody>
      </p:sp>
    </p:spTree>
    <p:extLst>
      <p:ext uri="{BB962C8B-B14F-4D97-AF65-F5344CB8AC3E}">
        <p14:creationId xmlns:p14="http://schemas.microsoft.com/office/powerpoint/2010/main" val="59588935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Univers Next for HSBC Light (Body)"/>
              </a:rPr>
              <a:t>This lesson is designed to help children understand the connection between having a job and earning money from that job, which will then allow them to buy the things they need and want. It introduces the idea of having a bank account, and explains two key ways for accessing the money in the bank account, namely by using a bank card in store or by withdrawing cash from a cash machine.</a:t>
            </a:r>
          </a:p>
          <a:p>
            <a:endParaRPr lang="en-GB" dirty="0">
              <a:latin typeface="Univers Next for HSBC Light (Body)"/>
            </a:endParaRPr>
          </a:p>
          <a:p>
            <a:r>
              <a:rPr lang="en-GB" dirty="0">
                <a:latin typeface="Univers Next for HSBC Light (Body)"/>
              </a:rPr>
              <a:t>For this lesson, children need to have a secure knowledge of coins and notes, and an understanding that they can be exchanged for the things we want to buy in shops. </a:t>
            </a:r>
          </a:p>
        </p:txBody>
      </p:sp>
    </p:spTree>
    <p:extLst>
      <p:ext uri="{BB962C8B-B14F-4D97-AF65-F5344CB8AC3E}">
        <p14:creationId xmlns:p14="http://schemas.microsoft.com/office/powerpoint/2010/main" val="422154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197236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39372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749746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293654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1. Making the link between work and money</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why they think people have jobs? Why do they go to work?</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The children might have a number of ideas. Pick up on any suggestions about money, being paid, or earning wages. Explain that if we have a job then we ‘earn’ money in return for all our hard work. 	</a:t>
            </a:r>
          </a:p>
          <a:p>
            <a:endParaRPr lang="en-GB" dirty="0">
              <a:latin typeface="Univers Next for HSBC Light (Body)"/>
            </a:endParaRPr>
          </a:p>
        </p:txBody>
      </p:sp>
    </p:spTree>
    <p:extLst>
      <p:ext uri="{BB962C8B-B14F-4D97-AF65-F5344CB8AC3E}">
        <p14:creationId xmlns:p14="http://schemas.microsoft.com/office/powerpoint/2010/main" val="97315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Ask the children why they think we need money? What can we buy with money?</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Again, the children may have a number of suggestions. Focus on those that involve spending money. </a:t>
            </a:r>
          </a:p>
          <a:p>
            <a:endParaRPr lang="en-GB" dirty="0">
              <a:latin typeface="Univers Next for HSBC Light (Body)"/>
            </a:endParaRPr>
          </a:p>
        </p:txBody>
      </p:sp>
    </p:spTree>
    <p:extLst>
      <p:ext uri="{BB962C8B-B14F-4D97-AF65-F5344CB8AC3E}">
        <p14:creationId xmlns:p14="http://schemas.microsoft.com/office/powerpoint/2010/main" val="3568549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Use the images on this slide to talk through some different things people might spend money on. Explain that people spend the money they earn at work on all the things they, or others, need and want. </a:t>
            </a:r>
            <a:endParaRPr lang="en-GB" dirty="0">
              <a:latin typeface="Univers Next for HSBC Light (Body)"/>
            </a:endParaRPr>
          </a:p>
        </p:txBody>
      </p:sp>
    </p:spTree>
    <p:extLst>
      <p:ext uri="{BB962C8B-B14F-4D97-AF65-F5344CB8AC3E}">
        <p14:creationId xmlns:p14="http://schemas.microsoft.com/office/powerpoint/2010/main" val="4086994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2. Bank accounts</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Discuss all the different places the children can think of to keep money. Are some places safer than others? Where would we be most likely to keep larger amounts of money?</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Pick up on any answers that refer to keeping money in a bank/bank account, or in a wallet or purse. Explain that usually we ask a bank to look after the money we earn from our job by putting it in a bank account. Using the images on this slide, make the connection between a bank account and a wallet/purse – both are places that we can put our money into and take money out of to spend. </a:t>
            </a:r>
            <a:r>
              <a:rPr lang="en-GB" sz="1200" b="0" i="0" u="none" strike="noStrike" kern="1200" baseline="0" dirty="0">
                <a:solidFill>
                  <a:schemeClr val="tx1"/>
                </a:solidFill>
                <a:latin typeface="+mn-lt"/>
                <a:ea typeface="+mn-ea"/>
                <a:cs typeface="+mn-cs"/>
              </a:rPr>
              <a:t>	</a:t>
            </a:r>
          </a:p>
          <a:p>
            <a:endParaRPr lang="en-GB" dirty="0"/>
          </a:p>
        </p:txBody>
      </p:sp>
    </p:spTree>
    <p:extLst>
      <p:ext uri="{BB962C8B-B14F-4D97-AF65-F5344CB8AC3E}">
        <p14:creationId xmlns:p14="http://schemas.microsoft.com/office/powerpoint/2010/main" val="908626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Can the children explain what story the pictures are trying to convey? What is the link between them?	</a:t>
            </a:r>
          </a:p>
          <a:p>
            <a:endParaRPr lang="en-GB" dirty="0">
              <a:latin typeface="Univers Next for HSBC Light (Body)"/>
            </a:endParaRPr>
          </a:p>
        </p:txBody>
      </p:sp>
    </p:spTree>
    <p:extLst>
      <p:ext uri="{BB962C8B-B14F-4D97-AF65-F5344CB8AC3E}">
        <p14:creationId xmlns:p14="http://schemas.microsoft.com/office/powerpoint/2010/main" val="2372328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After some discussion, use this slide to explain the Chef story sequence: (1) the Chef does her job; (2) she earns money in return for all her hard work; (3) the money goes into her bank account. See if they can retell the story with a different job.	</a:t>
            </a:r>
          </a:p>
          <a:p>
            <a:endParaRPr lang="en-GB" dirty="0">
              <a:latin typeface="Univers Next for HSBC Light (Body)"/>
            </a:endParaRPr>
          </a:p>
        </p:txBody>
      </p:sp>
    </p:spTree>
    <p:extLst>
      <p:ext uri="{BB962C8B-B14F-4D97-AF65-F5344CB8AC3E}">
        <p14:creationId xmlns:p14="http://schemas.microsoft.com/office/powerpoint/2010/main" val="198403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60677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3. Paying by bank card</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if they know how we can get money out of our bank account?</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Pick up on any answers that mention bank cards, card machines, or cash machines.	</a:t>
            </a:r>
          </a:p>
          <a:p>
            <a:endParaRPr lang="en-GB" dirty="0">
              <a:latin typeface="Univers Next for HSBC Light (Body)"/>
            </a:endParaRPr>
          </a:p>
        </p:txBody>
      </p:sp>
    </p:spTree>
    <p:extLst>
      <p:ext uri="{BB962C8B-B14F-4D97-AF65-F5344CB8AC3E}">
        <p14:creationId xmlns:p14="http://schemas.microsoft.com/office/powerpoint/2010/main" val="214472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Ask the children how a bank card can be used to pay for things in shops?</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Show the image of a card machine: Has anyone seen one of these machines? Can anyone explain how to use it to pay for things in a shop? 	</a:t>
            </a:r>
          </a:p>
          <a:p>
            <a:endParaRPr lang="en-GB" dirty="0">
              <a:latin typeface="Univers Next for HSBC Light (Body)"/>
            </a:endParaRPr>
          </a:p>
        </p:txBody>
      </p:sp>
    </p:spTree>
    <p:extLst>
      <p:ext uri="{BB962C8B-B14F-4D97-AF65-F5344CB8AC3E}">
        <p14:creationId xmlns:p14="http://schemas.microsoft.com/office/powerpoint/2010/main" val="2130190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Returning to the Chef’s story: Tell the children that the Chef wants to use her bank card to buy some food. Where in the story sequence would this happen?	</a:t>
            </a:r>
          </a:p>
          <a:p>
            <a:endParaRPr lang="en-GB" dirty="0">
              <a:latin typeface="Univers Next for HSBC Light (Body)"/>
            </a:endParaRPr>
          </a:p>
        </p:txBody>
      </p:sp>
    </p:spTree>
    <p:extLst>
      <p:ext uri="{BB962C8B-B14F-4D97-AF65-F5344CB8AC3E}">
        <p14:creationId xmlns:p14="http://schemas.microsoft.com/office/powerpoint/2010/main" val="2237894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(1) the Chef does her job; (2) she earns money in return for all her hard work; (3) the money goes into her bank account; (4) she goes to a shop; (5) to buy some food; (6) uses her bankcard to pay for the food; and (7) the money she spends is taken from her bank account.	</a:t>
            </a:r>
          </a:p>
          <a:p>
            <a:endParaRPr lang="en-GB" dirty="0">
              <a:latin typeface="Univers Next for HSBC Light (Body)"/>
            </a:endParaRPr>
          </a:p>
        </p:txBody>
      </p:sp>
    </p:spTree>
    <p:extLst>
      <p:ext uri="{BB962C8B-B14F-4D97-AF65-F5344CB8AC3E}">
        <p14:creationId xmlns:p14="http://schemas.microsoft.com/office/powerpoint/2010/main" val="885489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Ask the children to use their cards to create their own story sequence choosing any of the characters from the pack. Have them use their imagination to think of different shops and things to buy. 	</a:t>
            </a:r>
          </a:p>
          <a:p>
            <a:endParaRPr lang="en-GB" dirty="0">
              <a:latin typeface="Univers Next for HSBC Light (Body)"/>
            </a:endParaRPr>
          </a:p>
        </p:txBody>
      </p:sp>
    </p:spTree>
    <p:extLst>
      <p:ext uri="{BB962C8B-B14F-4D97-AF65-F5344CB8AC3E}">
        <p14:creationId xmlns:p14="http://schemas.microsoft.com/office/powerpoint/2010/main" val="201413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4. Paying with cash</a:t>
            </a:r>
          </a:p>
          <a:p>
            <a:endParaRPr lang="en-GB" sz="1200" b="1"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Do we always use a card to pay for things in shops? How else can we pay?	</a:t>
            </a:r>
          </a:p>
          <a:p>
            <a:endParaRPr lang="en-GB" dirty="0">
              <a:latin typeface="Univers Next for HSBC Light (Body)"/>
            </a:endParaRPr>
          </a:p>
        </p:txBody>
      </p:sp>
    </p:spTree>
    <p:extLst>
      <p:ext uri="{BB962C8B-B14F-4D97-AF65-F5344CB8AC3E}">
        <p14:creationId xmlns:p14="http://schemas.microsoft.com/office/powerpoint/2010/main" val="316131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The children may have a number of ideas. Focus on any that include using coins and notes. Explain that cash (coins and notes) can also be used to pay for the things we need and want. 	</a:t>
            </a:r>
          </a:p>
          <a:p>
            <a:endParaRPr lang="en-GB" dirty="0">
              <a:latin typeface="Univers Next for HSBC Light (Body)"/>
            </a:endParaRPr>
          </a:p>
        </p:txBody>
      </p:sp>
    </p:spTree>
    <p:extLst>
      <p:ext uri="{BB962C8B-B14F-4D97-AF65-F5344CB8AC3E}">
        <p14:creationId xmlns:p14="http://schemas.microsoft.com/office/powerpoint/2010/main" val="2122777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Show the image of a cash machine: Has anyone seen one of these machines? Can anyone explain how to use it to get money from our bank account?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Emphasise that the card you insert into the cash machine is the same bank card you put into a card reader to pay for things in a shop.	</a:t>
            </a:r>
          </a:p>
          <a:p>
            <a:endParaRPr lang="en-GB" dirty="0">
              <a:latin typeface="Univers Next for HSBC Light (Body)"/>
            </a:endParaRPr>
          </a:p>
        </p:txBody>
      </p:sp>
    </p:spTree>
    <p:extLst>
      <p:ext uri="{BB962C8B-B14F-4D97-AF65-F5344CB8AC3E}">
        <p14:creationId xmlns:p14="http://schemas.microsoft.com/office/powerpoint/2010/main" val="4219786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Returning to the Chef’s story: Tell the children that the Chef wants to use cash to buy some food, but she needs to get the cash from her bank account first. Where in the story sequence would this happen?	</a:t>
            </a:r>
          </a:p>
          <a:p>
            <a:endParaRPr lang="en-GB" dirty="0">
              <a:latin typeface="Univers Next for HSBC Light (Body)"/>
            </a:endParaRPr>
          </a:p>
        </p:txBody>
      </p:sp>
    </p:spTree>
    <p:extLst>
      <p:ext uri="{BB962C8B-B14F-4D97-AF65-F5344CB8AC3E}">
        <p14:creationId xmlns:p14="http://schemas.microsoft.com/office/powerpoint/2010/main" val="22601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Univers Next for HSBC Light (Body)"/>
              </a:rPr>
              <a:t>(1) the Chef does her job; (2) she earns money in return for all her hard work; (3) the money goes into her bank account; (4) she goes to a cash machine to withdraw some cash using her bank card; (5) the money she withdraws is taken from her bank account; and (6) she goes to a shop; (7) buys some food; and (8) pays in cash.	</a:t>
            </a:r>
          </a:p>
          <a:p>
            <a:endParaRPr lang="en-GB" dirty="0">
              <a:latin typeface="Univers Next for HSBC Light (Body)"/>
            </a:endParaRPr>
          </a:p>
        </p:txBody>
      </p:sp>
    </p:spTree>
    <p:extLst>
      <p:ext uri="{BB962C8B-B14F-4D97-AF65-F5344CB8AC3E}">
        <p14:creationId xmlns:p14="http://schemas.microsoft.com/office/powerpoint/2010/main" val="54079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7069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rPr>
              <a:t>Ask the children to use their cards to again create their own story sequence choosing any of the characters from the pack. Have them use their imagination to think of different shops and things to buy. Encourage the children to talk about who will use or enjoy the items bought.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Finally, ask the children to change their story sequence again to paying by bank card. Can they remember which cards need to be moved or replaced?	</a:t>
            </a:r>
          </a:p>
          <a:p>
            <a:endParaRPr lang="en-GB" dirty="0">
              <a:latin typeface="Univers Next for HSBC Light (Body)"/>
            </a:endParaRPr>
          </a:p>
        </p:txBody>
      </p:sp>
    </p:spTree>
    <p:extLst>
      <p:ext uri="{BB962C8B-B14F-4D97-AF65-F5344CB8AC3E}">
        <p14:creationId xmlns:p14="http://schemas.microsoft.com/office/powerpoint/2010/main" val="39228725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Note: </a:t>
            </a:r>
            <a:r>
              <a:rPr lang="en-GB" sz="1200" b="0" i="0" u="none" strike="noStrike" kern="1200" baseline="0" dirty="0">
                <a:solidFill>
                  <a:schemeClr val="tx1"/>
                </a:solidFill>
                <a:latin typeface="Univers Next for HSBC Light (Body)"/>
              </a:rPr>
              <a:t>We have included three plenary options with this lesson to allow options if time is limited and for different age groups/abilities. If time allows, Option 1 can be combined with either of Option 2 or 3. Options 1 or 2 may also be used as home learning tasks rather than during the lesson itself. Option 3 can be used for younger or lower ability children, or if timing at the end of the lesson is limited.</a:t>
            </a:r>
          </a:p>
          <a:p>
            <a:endParaRPr lang="en-GB" sz="1200" b="0" i="0" u="none" strike="noStrike" kern="1200" baseline="0" dirty="0">
              <a:solidFill>
                <a:schemeClr val="tx1"/>
              </a:solidFill>
              <a:latin typeface="Univers Next for HSBC Light (Body)"/>
            </a:endParaRPr>
          </a:p>
          <a:p>
            <a:r>
              <a:rPr lang="en-GB" sz="1200" b="1" i="0" u="none" strike="noStrike" kern="1200" baseline="0" dirty="0">
                <a:solidFill>
                  <a:schemeClr val="tx1"/>
                </a:solidFill>
                <a:latin typeface="Univers Next for HSBC Light (Body)"/>
              </a:rPr>
              <a:t>Plenary Option 1: Retelling the story </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Ask the children to retell one of the story sequences (paying with either cash or card) in writing or by drawing pictures. Small groups could also act out the stories with pupils taking on the roles of worker (the person with a job), the banker who keeps the money safe, the shopkeeper and the people who use or enjoy the item that has been bought.</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You can use the story board templates for this – there are three different templates for the children to choose from (Green = Easiest; Amber = A little harder; Red = hardest).	</a:t>
            </a:r>
          </a:p>
          <a:p>
            <a:endParaRPr lang="en-GB" dirty="0">
              <a:latin typeface="Univers Next for HSBC Light (Body)"/>
            </a:endParaRPr>
          </a:p>
        </p:txBody>
      </p:sp>
    </p:spTree>
    <p:extLst>
      <p:ext uri="{BB962C8B-B14F-4D97-AF65-F5344CB8AC3E}">
        <p14:creationId xmlns:p14="http://schemas.microsoft.com/office/powerpoint/2010/main" val="1281839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Plenary Option 2: </a:t>
            </a:r>
            <a:r>
              <a:rPr lang="en-GB" sz="1200" b="0" i="0" u="none" strike="noStrike" kern="1200" baseline="0" dirty="0">
                <a:solidFill>
                  <a:schemeClr val="tx1"/>
                </a:solidFill>
                <a:latin typeface="Univers Next for HSBC Light (Body)"/>
              </a:rPr>
              <a:t>Worksheet (could also be used for home learning)</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In pairs, have the children complete the Work and Money ‘missing words’ worksheet to summarise the key points from the lesson.	</a:t>
            </a:r>
          </a:p>
          <a:p>
            <a:endParaRPr lang="en-GB" dirty="0">
              <a:latin typeface="Univers Next for HSBC Light (Body)"/>
            </a:endParaRPr>
          </a:p>
        </p:txBody>
      </p:sp>
    </p:spTree>
    <p:extLst>
      <p:ext uri="{BB962C8B-B14F-4D97-AF65-F5344CB8AC3E}">
        <p14:creationId xmlns:p14="http://schemas.microsoft.com/office/powerpoint/2010/main" val="3578167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Univers Next for HSBC Light (Body)"/>
              </a:rPr>
              <a:t>Plenary Option 3: </a:t>
            </a:r>
            <a:r>
              <a:rPr lang="en-GB" sz="1200" b="0" i="0" u="none" strike="noStrike" kern="1200" baseline="0" dirty="0">
                <a:solidFill>
                  <a:schemeClr val="tx1"/>
                </a:solidFill>
                <a:latin typeface="Univers Next for HSBC Light (Body)"/>
              </a:rPr>
              <a:t>Fill in the missing words</a:t>
            </a:r>
          </a:p>
          <a:p>
            <a:endParaRPr lang="en-GB" sz="1200" b="0" i="0" u="none" strike="noStrike" kern="1200" baseline="0" dirty="0">
              <a:solidFill>
                <a:schemeClr val="tx1"/>
              </a:solidFill>
              <a:latin typeface="Univers Next for HSBC Light (Body)"/>
            </a:endParaRPr>
          </a:p>
          <a:p>
            <a:r>
              <a:rPr lang="en-GB" sz="1200" b="0" i="0" u="none" strike="noStrike" kern="1200" baseline="0" dirty="0">
                <a:solidFill>
                  <a:schemeClr val="tx1"/>
                </a:solidFill>
                <a:latin typeface="Univers Next for HSBC Light (Body)"/>
              </a:rPr>
              <a:t>As a class, fill in the missing would to summarise the key points from the lesson.	</a:t>
            </a:r>
          </a:p>
          <a:p>
            <a:endParaRPr lang="en-GB" dirty="0">
              <a:latin typeface="Univers Next for HSBC Light (Body)"/>
            </a:endParaRPr>
          </a:p>
        </p:txBody>
      </p:sp>
    </p:spTree>
    <p:extLst>
      <p:ext uri="{BB962C8B-B14F-4D97-AF65-F5344CB8AC3E}">
        <p14:creationId xmlns:p14="http://schemas.microsoft.com/office/powerpoint/2010/main" val="1257869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158780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112782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ea typeface="+mn-ea"/>
                <a:cs typeface="+mn-cs"/>
              </a:rPr>
              <a:t>Start the lesson by showing the children these images representing different jobs. Ask them to identify what jobs they think the people in the images do? Do they know any other kinds of jobs or work? </a:t>
            </a:r>
            <a:r>
              <a:rPr lang="en-GB" sz="1000" b="0" i="0" u="none" strike="noStrike" kern="1200" baseline="0" dirty="0">
                <a:solidFill>
                  <a:schemeClr val="tx1"/>
                </a:solidFill>
                <a:latin typeface="Univers Next for HSBC Light (Body)"/>
                <a:ea typeface="+mn-ea"/>
                <a:cs typeface="+mn-cs"/>
              </a:rPr>
              <a:t>	</a:t>
            </a:r>
          </a:p>
          <a:p>
            <a:endParaRPr lang="en-GB" dirty="0"/>
          </a:p>
        </p:txBody>
      </p:sp>
    </p:spTree>
    <p:extLst>
      <p:ext uri="{BB962C8B-B14F-4D97-AF65-F5344CB8AC3E}">
        <p14:creationId xmlns:p14="http://schemas.microsoft.com/office/powerpoint/2010/main" val="34897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ea typeface="+mn-ea"/>
                <a:cs typeface="+mn-cs"/>
              </a:rPr>
              <a:t>Use this slide to explain that being a teacher is your job. When you are teaching the class, you are doing your job; you are working. </a:t>
            </a:r>
            <a:endParaRPr lang="en-GB" dirty="0"/>
          </a:p>
        </p:txBody>
      </p:sp>
    </p:spTree>
    <p:extLst>
      <p:ext uri="{BB962C8B-B14F-4D97-AF65-F5344CB8AC3E}">
        <p14:creationId xmlns:p14="http://schemas.microsoft.com/office/powerpoint/2010/main" val="4052193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Univers Next for HSBC Light (Body)"/>
                <a:ea typeface="+mn-ea"/>
                <a:cs typeface="+mn-cs"/>
              </a:rPr>
              <a:t>In small groups, ask the children to sort the Job cards according to each job (1 card); they need to match the person with the place they work (2 cards), and the tools and equipment they use (3 cards). </a:t>
            </a:r>
          </a:p>
          <a:p>
            <a:endParaRPr lang="en-GB" sz="1200" b="0" i="0" u="none" strike="noStrike" kern="1200" baseline="0" dirty="0">
              <a:solidFill>
                <a:schemeClr val="tx1"/>
              </a:solidFill>
              <a:latin typeface="Univers Next for HSBC Light (Body)"/>
              <a:ea typeface="+mn-ea"/>
              <a:cs typeface="+mn-cs"/>
            </a:endParaRPr>
          </a:p>
          <a:p>
            <a:r>
              <a:rPr lang="en-GB" sz="1200" b="0" i="0" u="none" strike="noStrike" kern="1200" baseline="0" dirty="0">
                <a:solidFill>
                  <a:schemeClr val="tx1"/>
                </a:solidFill>
                <a:latin typeface="Univers Next for HSBC Light (Body)"/>
                <a:ea typeface="+mn-ea"/>
                <a:cs typeface="+mn-cs"/>
              </a:rPr>
              <a:t>Work through the answers using the following slides showing the correct groupings.</a:t>
            </a:r>
          </a:p>
          <a:p>
            <a:endParaRPr lang="en-GB" sz="1200" b="0" i="0" u="none" strike="noStrike" kern="1200" baseline="0" dirty="0">
              <a:solidFill>
                <a:schemeClr val="tx1"/>
              </a:solidFill>
              <a:latin typeface="Univers Next for HSBC Light (Body)"/>
              <a:ea typeface="+mn-ea"/>
              <a:cs typeface="+mn-cs"/>
            </a:endParaRPr>
          </a:p>
          <a:p>
            <a:r>
              <a:rPr lang="en-GB" sz="1200" b="1" i="0" u="none" strike="noStrike" kern="1200" baseline="0" dirty="0">
                <a:solidFill>
                  <a:schemeClr val="tx1"/>
                </a:solidFill>
                <a:latin typeface="Univers Next for HSBC Light (Body)"/>
                <a:ea typeface="+mn-ea"/>
                <a:cs typeface="+mn-cs"/>
              </a:rPr>
              <a:t>Summarise: </a:t>
            </a:r>
            <a:r>
              <a:rPr lang="en-GB" sz="1200" b="0" i="0" u="none" strike="noStrike" kern="1200" baseline="0" dirty="0">
                <a:solidFill>
                  <a:schemeClr val="tx1"/>
                </a:solidFill>
                <a:latin typeface="Univers Next for HSBC Light (Body)"/>
                <a:ea typeface="+mn-ea"/>
                <a:cs typeface="+mn-cs"/>
              </a:rPr>
              <a:t>people do different types of jobs. When we are doing our job, we are working. </a:t>
            </a:r>
            <a:r>
              <a:rPr lang="en-GB" sz="1200" b="0" i="0" u="none" strike="noStrike" kern="1200" baseline="0" dirty="0">
                <a:solidFill>
                  <a:schemeClr val="tx1"/>
                </a:solidFill>
                <a:latin typeface="+mn-lt"/>
                <a:ea typeface="+mn-ea"/>
                <a:cs typeface="+mn-cs"/>
              </a:rPr>
              <a:t>	</a:t>
            </a:r>
          </a:p>
          <a:p>
            <a:endParaRPr lang="en-GB" dirty="0"/>
          </a:p>
        </p:txBody>
      </p:sp>
    </p:spTree>
    <p:extLst>
      <p:ext uri="{BB962C8B-B14F-4D97-AF65-F5344CB8AC3E}">
        <p14:creationId xmlns:p14="http://schemas.microsoft.com/office/powerpoint/2010/main" val="47855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96125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03847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847206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6"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a:t>XX Month 20XX</a:t>
            </a:r>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93033747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30E58D33-E319-4FC7-A505-86279D5E5636}"/>
              </a:ext>
            </a:extLst>
          </p:cNvPr>
          <p:cNvSpPr>
            <a:spLocks noGrp="1"/>
          </p:cNvSpPr>
          <p:nvPr>
            <p:ph type="dt" sz="half" idx="12"/>
          </p:nvPr>
        </p:nvSpPr>
        <p:spPr/>
        <p:txBody>
          <a:bodyPr/>
          <a:lstStyle>
            <a:lvl1pPr>
              <a:defRPr>
                <a:solidFill>
                  <a:schemeClr val="bg1"/>
                </a:solidFill>
              </a:defRPr>
            </a:lvl1pPr>
          </a:lstStyle>
          <a:p>
            <a:r>
              <a:rPr lang="en-US"/>
              <a:t>XX Month 20XX</a:t>
            </a:r>
            <a:endParaRPr lang="en-GB" dirty="0"/>
          </a:p>
        </p:txBody>
      </p:sp>
      <p:sp>
        <p:nvSpPr>
          <p:cNvPr id="9" name="TextBox 8">
            <a:extLst>
              <a:ext uri="{FF2B5EF4-FFF2-40B4-BE49-F238E27FC236}">
                <a16:creationId xmlns:a16="http://schemas.microsoft.com/office/drawing/2014/main" id="{BBA0224D-E294-4419-9DD6-0424805F8D90}"/>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454223681"/>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Quot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8"/>
          <p:cNvSpPr>
            <a:spLocks noGrp="1"/>
          </p:cNvSpPr>
          <p:nvPr>
            <p:ph type="body" sz="quarter" idx="12" hasCustomPrompt="1"/>
          </p:nvPr>
        </p:nvSpPr>
        <p:spPr>
          <a:xfrm>
            <a:off x="371475" y="1757363"/>
            <a:ext cx="11412538" cy="3833812"/>
          </a:xfrm>
        </p:spPr>
        <p:txBody>
          <a:bodyPr>
            <a:normAutofit/>
          </a:bodyPr>
          <a:lstStyle>
            <a:lvl1pPr marL="266700" indent="-266700">
              <a:buNone/>
              <a:defRPr sz="4400">
                <a:solidFill>
                  <a:schemeClr val="bg1"/>
                </a:solidFill>
              </a:defRPr>
            </a:lvl1pPr>
            <a:lvl2pPr marL="360363" indent="0" algn="r">
              <a:buNone/>
              <a:defRPr sz="2800">
                <a:solidFill>
                  <a:schemeClr val="bg1"/>
                </a:solidFill>
              </a:defRPr>
            </a:lvl2pPr>
          </a:lstStyle>
          <a:p>
            <a:pPr lvl="0"/>
            <a:r>
              <a:rPr lang="en-US" dirty="0"/>
              <a:t>“Click to edit Master text styles”</a:t>
            </a:r>
          </a:p>
          <a:p>
            <a:pPr lvl="1"/>
            <a:r>
              <a:rPr lang="en-US" dirty="0"/>
              <a:t>Second level</a:t>
            </a:r>
          </a:p>
        </p:txBody>
      </p:sp>
      <p:sp>
        <p:nvSpPr>
          <p:cNvPr id="12" name="Title 1"/>
          <p:cNvSpPr>
            <a:spLocks noGrp="1"/>
          </p:cNvSpPr>
          <p:nvPr>
            <p:ph type="title"/>
          </p:nvPr>
        </p:nvSpPr>
        <p:spPr>
          <a:xfrm>
            <a:off x="383631" y="905703"/>
            <a:ext cx="11400381" cy="324465"/>
          </a:xfrm>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27F7DB18-8DE1-4F50-A554-DC198F8A0940}"/>
              </a:ext>
            </a:extLst>
          </p:cNvPr>
          <p:cNvSpPr>
            <a:spLocks noGrp="1"/>
          </p:cNvSpPr>
          <p:nvPr>
            <p:ph type="dt" sz="half" idx="14"/>
          </p:nvPr>
        </p:nvSpPr>
        <p:spPr/>
        <p:txBody>
          <a:bodyPr/>
          <a:lstStyle>
            <a:lvl1pPr>
              <a:defRPr>
                <a:solidFill>
                  <a:schemeClr val="bg1"/>
                </a:solidFill>
              </a:defRPr>
            </a:lvl1pPr>
          </a:lstStyle>
          <a:p>
            <a:r>
              <a:rPr lang="en-US"/>
              <a:t>XX Month 20XX</a:t>
            </a:r>
            <a:endParaRPr lang="en-GB" dirty="0"/>
          </a:p>
        </p:txBody>
      </p:sp>
      <p:sp>
        <p:nvSpPr>
          <p:cNvPr id="4" name="Footer Placeholder 3">
            <a:extLst>
              <a:ext uri="{FF2B5EF4-FFF2-40B4-BE49-F238E27FC236}">
                <a16:creationId xmlns:a16="http://schemas.microsoft.com/office/drawing/2014/main" id="{A5D7A92A-3C08-4682-8B80-26C8B98D86DB}"/>
              </a:ext>
            </a:extLst>
          </p:cNvPr>
          <p:cNvSpPr>
            <a:spLocks noGrp="1"/>
          </p:cNvSpPr>
          <p:nvPr>
            <p:ph type="ftr" sz="quarter" idx="15"/>
          </p:nvPr>
        </p:nvSpPr>
        <p:spPr/>
        <p:txBody>
          <a:bodyPr/>
          <a:lstStyle>
            <a:lvl1pPr>
              <a:defRPr>
                <a:solidFill>
                  <a:srgbClr val="000000"/>
                </a:solidFill>
              </a:defRPr>
            </a:lvl1pPr>
          </a:lstStyle>
          <a:p>
            <a:endParaRPr lang="en-GB" dirty="0"/>
          </a:p>
        </p:txBody>
      </p:sp>
      <p:sp>
        <p:nvSpPr>
          <p:cNvPr id="5" name="Slide Number Placeholder 4">
            <a:extLst>
              <a:ext uri="{FF2B5EF4-FFF2-40B4-BE49-F238E27FC236}">
                <a16:creationId xmlns:a16="http://schemas.microsoft.com/office/drawing/2014/main" id="{6530313F-13EC-4987-AB17-F0249FF9E3D9}"/>
              </a:ext>
            </a:extLst>
          </p:cNvPr>
          <p:cNvSpPr>
            <a:spLocks noGrp="1"/>
          </p:cNvSpPr>
          <p:nvPr>
            <p:ph type="sldNum" sz="quarter" idx="16"/>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13" name="TextBox 12">
            <a:extLst>
              <a:ext uri="{FF2B5EF4-FFF2-40B4-BE49-F238E27FC236}">
                <a16:creationId xmlns:a16="http://schemas.microsoft.com/office/drawing/2014/main" id="{B74D91D7-339A-40C0-826E-FA9AA35DF8C8}"/>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Tree>
    <p:extLst>
      <p:ext uri="{BB962C8B-B14F-4D97-AF65-F5344CB8AC3E}">
        <p14:creationId xmlns:p14="http://schemas.microsoft.com/office/powerpoint/2010/main" val="1194057790"/>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266400" indent="-266400">
              <a:buNone/>
              <a:defRPr sz="4400">
                <a:solidFill>
                  <a:schemeClr val="tx1"/>
                </a:solidFill>
              </a:defRPr>
            </a:lvl1pPr>
            <a:lvl2pPr marL="360363" indent="0" algn="r">
              <a:buNone/>
              <a:defRPr sz="2800">
                <a:solidFill>
                  <a:schemeClr val="tx1"/>
                </a:solidFill>
              </a:defRPr>
            </a:lvl2pPr>
          </a:lstStyle>
          <a:p>
            <a:pPr lvl="0"/>
            <a:r>
              <a:rPr lang="en-US" dirty="0"/>
              <a:t>“Click to edit Master text styles”</a:t>
            </a:r>
          </a:p>
          <a:p>
            <a:pPr lvl="1"/>
            <a:r>
              <a:rPr lang="en-US" dirty="0"/>
              <a:t>Second level</a:t>
            </a:r>
          </a:p>
        </p:txBody>
      </p:sp>
      <p:sp>
        <p:nvSpPr>
          <p:cNvPr id="23" name="Title 1"/>
          <p:cNvSpPr>
            <a:spLocks noGrp="1"/>
          </p:cNvSpPr>
          <p:nvPr>
            <p:ph type="title"/>
          </p:nvPr>
        </p:nvSpPr>
        <p:spPr>
          <a:xfrm>
            <a:off x="383631" y="905703"/>
            <a:ext cx="11400381" cy="324465"/>
          </a:xfrm>
        </p:spPr>
        <p:txBody>
          <a:bodyPr/>
          <a:lstStyle/>
          <a:p>
            <a:r>
              <a:rPr lang="en-GB"/>
              <a:t>Click to edit Master title style</a:t>
            </a:r>
            <a:endParaRPr lang="en-GB" dirty="0"/>
          </a:p>
        </p:txBody>
      </p:sp>
      <p:sp>
        <p:nvSpPr>
          <p:cNvPr id="2" name="Date Placeholder 1">
            <a:extLst>
              <a:ext uri="{FF2B5EF4-FFF2-40B4-BE49-F238E27FC236}">
                <a16:creationId xmlns:a16="http://schemas.microsoft.com/office/drawing/2014/main" id="{8EF54615-8DB3-4568-8558-084413843DE9}"/>
              </a:ext>
            </a:extLst>
          </p:cNvPr>
          <p:cNvSpPr>
            <a:spLocks noGrp="1"/>
          </p:cNvSpPr>
          <p:nvPr>
            <p:ph type="dt" sz="half" idx="14"/>
          </p:nvPr>
        </p:nvSpPr>
        <p:spPr/>
        <p:txBody>
          <a:bodyPr/>
          <a:lstStyle/>
          <a:p>
            <a:r>
              <a:rPr lang="en-US"/>
              <a:t>XX Month 20XX</a:t>
            </a:r>
            <a:endParaRPr lang="en-GB" dirty="0"/>
          </a:p>
        </p:txBody>
      </p:sp>
    </p:spTree>
    <p:extLst>
      <p:ext uri="{BB962C8B-B14F-4D97-AF65-F5344CB8AC3E}">
        <p14:creationId xmlns:p14="http://schemas.microsoft.com/office/powerpoint/2010/main" val="2878775034"/>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Slide 3">
    <p:bg>
      <p:bgPr>
        <a:solidFill>
          <a:schemeClr val="bg1"/>
        </a:solidFill>
        <a:effectLst/>
      </p:bgPr>
    </p:bg>
    <p:spTree>
      <p:nvGrpSpPr>
        <p:cNvPr id="1" name=""/>
        <p:cNvGrpSpPr/>
        <p:nvPr/>
      </p:nvGrpSpPr>
      <p:grpSpPr>
        <a:xfrm>
          <a:off x="0" y="0"/>
          <a:ext cx="0" cy="0"/>
          <a:chOff x="0" y="0"/>
          <a:chExt cx="0" cy="0"/>
        </a:xfrm>
      </p:grpSpPr>
      <p:sp>
        <p:nvSpPr>
          <p:cNvPr id="7" name="Footer Placeholder 6"/>
          <p:cNvSpPr>
            <a:spLocks noGrp="1"/>
          </p:cNvSpPr>
          <p:nvPr>
            <p:ph type="ftr" sz="quarter" idx="10"/>
          </p:nvPr>
        </p:nvSpPr>
        <p:spPr/>
        <p:txBody>
          <a:bodyPr/>
          <a:lstStyle>
            <a:lvl1pPr>
              <a:defRPr>
                <a:solidFill>
                  <a:schemeClr val="tx1"/>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tx1"/>
                </a:solidFill>
              </a:defRPr>
            </a:lvl1pPr>
          </a:lstStyle>
          <a:p>
            <a:fld id="{1E899A84-0A7C-4488-B245-0310F52DBB74}" type="slidenum">
              <a:rPr lang="en-GB" smtClean="0"/>
              <a:pPr/>
              <a:t>‹#›</a:t>
            </a:fld>
            <a:endParaRPr lang="en-GB" dirty="0"/>
          </a:p>
        </p:txBody>
      </p:sp>
      <p:sp>
        <p:nvSpPr>
          <p:cNvPr id="9" name="Text Placeholder 8"/>
          <p:cNvSpPr>
            <a:spLocks noGrp="1"/>
          </p:cNvSpPr>
          <p:nvPr>
            <p:ph type="body" sz="quarter" idx="12" hasCustomPrompt="1"/>
          </p:nvPr>
        </p:nvSpPr>
        <p:spPr>
          <a:xfrm>
            <a:off x="371475" y="1773237"/>
            <a:ext cx="11412538" cy="3817937"/>
          </a:xfrm>
        </p:spPr>
        <p:txBody>
          <a:bodyPr>
            <a:normAutofit/>
          </a:bodyPr>
          <a:lstStyle>
            <a:lvl1pPr marL="196850" indent="-196850">
              <a:spcBef>
                <a:spcPts val="1800"/>
              </a:spcBef>
              <a:buNone/>
              <a:defRPr sz="3200">
                <a:solidFill>
                  <a:srgbClr val="DB0011"/>
                </a:solidFill>
              </a:defRPr>
            </a:lvl1pPr>
            <a:lvl2pPr marL="360363" indent="0" algn="r">
              <a:buNone/>
              <a:defRPr sz="2400">
                <a:solidFill>
                  <a:srgbClr val="DB0011"/>
                </a:solidFill>
              </a:defRPr>
            </a:lvl2pPr>
          </a:lstStyle>
          <a:p>
            <a:pPr lvl="0"/>
            <a:r>
              <a:rPr lang="en-US" dirty="0"/>
              <a:t>“Click to edit Master text styles”</a:t>
            </a:r>
          </a:p>
          <a:p>
            <a:pPr lvl="1"/>
            <a:r>
              <a:rPr lang="en-US" dirty="0"/>
              <a:t>Second level</a:t>
            </a:r>
          </a:p>
        </p:txBody>
      </p:sp>
      <p:sp>
        <p:nvSpPr>
          <p:cNvPr id="6" name="Title 1"/>
          <p:cNvSpPr>
            <a:spLocks noGrp="1"/>
          </p:cNvSpPr>
          <p:nvPr>
            <p:ph type="title"/>
          </p:nvPr>
        </p:nvSpPr>
        <p:spPr>
          <a:xfrm>
            <a:off x="383631" y="905703"/>
            <a:ext cx="11400381" cy="324465"/>
          </a:xfrm>
        </p:spPr>
        <p:txBody>
          <a:bodyPr/>
          <a:lstStyle/>
          <a:p>
            <a:r>
              <a:rPr lang="en-GB"/>
              <a:t>Click to edit Master title style</a:t>
            </a:r>
          </a:p>
        </p:txBody>
      </p:sp>
      <p:sp>
        <p:nvSpPr>
          <p:cNvPr id="2" name="Date Placeholder 1">
            <a:extLst>
              <a:ext uri="{FF2B5EF4-FFF2-40B4-BE49-F238E27FC236}">
                <a16:creationId xmlns:a16="http://schemas.microsoft.com/office/drawing/2014/main" id="{C1C8CC02-D904-49E7-ADB3-58EC67CBAF71}"/>
              </a:ext>
            </a:extLst>
          </p:cNvPr>
          <p:cNvSpPr>
            <a:spLocks noGrp="1"/>
          </p:cNvSpPr>
          <p:nvPr>
            <p:ph type="dt" sz="half" idx="14"/>
          </p:nvPr>
        </p:nvSpPr>
        <p:spPr/>
        <p:txBody>
          <a:bodyPr/>
          <a:lstStyle/>
          <a:p>
            <a:r>
              <a:rPr lang="en-US"/>
              <a:t>XX Month 20XX</a:t>
            </a:r>
            <a:endParaRPr lang="en-GB" dirty="0"/>
          </a:p>
        </p:txBody>
      </p:sp>
    </p:spTree>
    <p:extLst>
      <p:ext uri="{BB962C8B-B14F-4D97-AF65-F5344CB8AC3E}">
        <p14:creationId xmlns:p14="http://schemas.microsoft.com/office/powerpoint/2010/main" val="1383380482"/>
      </p:ext>
    </p:extLst>
  </p:cSld>
  <p:clrMapOvr>
    <a:masterClrMapping/>
  </p:clrMapOvr>
  <p:hf sldNum="0"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ultiple Quotes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hasCustomPrompt="1"/>
          </p:nvPr>
        </p:nvSpPr>
        <p:spPr>
          <a:xfrm>
            <a:off x="4259263" y="1757362"/>
            <a:ext cx="3636000" cy="4419185"/>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10" name="Content Placeholder 2"/>
          <p:cNvSpPr>
            <a:spLocks noGrp="1"/>
          </p:cNvSpPr>
          <p:nvPr>
            <p:ph idx="15" hasCustomPrompt="1"/>
          </p:nvPr>
        </p:nvSpPr>
        <p:spPr>
          <a:xfrm>
            <a:off x="8135069" y="1757362"/>
            <a:ext cx="3636000" cy="4419601"/>
          </a:xfrm>
        </p:spPr>
        <p:txBody>
          <a:bodyPr/>
          <a:lstStyle>
            <a:lvl1pPr marL="122238" indent="-122238">
              <a:buSzPct val="90000"/>
              <a:buNone/>
              <a:defRPr sz="2000"/>
            </a:lvl1pPr>
            <a:lvl2pPr marL="360363" indent="0" algn="r">
              <a:buSzPct val="90000"/>
              <a:buNone/>
              <a:defRPr sz="1800"/>
            </a:lvl2pPr>
            <a:lvl3pPr>
              <a:buSzPct val="90000"/>
              <a:defRPr/>
            </a:lvl3pPr>
            <a:lvl4pPr>
              <a:buSzPct val="90000"/>
              <a:defRPr/>
            </a:lvl4pPr>
            <a:lvl5pPr>
              <a:buSzPct val="90000"/>
              <a:defRPr/>
            </a:lvl5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4DD25683-36B4-4321-B003-D95E06D55AD8}"/>
              </a:ext>
            </a:extLst>
          </p:cNvPr>
          <p:cNvSpPr>
            <a:spLocks noGrp="1"/>
          </p:cNvSpPr>
          <p:nvPr>
            <p:ph type="dt" sz="half" idx="16"/>
          </p:nvPr>
        </p:nvSpPr>
        <p:spPr/>
        <p:txBody>
          <a:bodyPr/>
          <a:lstStyle/>
          <a:p>
            <a:r>
              <a:rPr lang="en-US"/>
              <a:t>XX Month 20XX</a:t>
            </a:r>
            <a:endParaRPr lang="en-GB" dirty="0"/>
          </a:p>
        </p:txBody>
      </p:sp>
    </p:spTree>
    <p:extLst>
      <p:ext uri="{BB962C8B-B14F-4D97-AF65-F5344CB8AC3E}">
        <p14:creationId xmlns:p14="http://schemas.microsoft.com/office/powerpoint/2010/main" val="3646077826"/>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ntent with long sub-head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2519680"/>
            <a:ext cx="3636000" cy="3657284"/>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371476" y="1757363"/>
            <a:ext cx="11399594"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4" name="Date Placeholder 3">
            <a:extLst>
              <a:ext uri="{FF2B5EF4-FFF2-40B4-BE49-F238E27FC236}">
                <a16:creationId xmlns:a16="http://schemas.microsoft.com/office/drawing/2014/main" id="{CEF90A19-5365-467C-893C-B317CC414B05}"/>
              </a:ext>
            </a:extLst>
          </p:cNvPr>
          <p:cNvSpPr>
            <a:spLocks noGrp="1"/>
          </p:cNvSpPr>
          <p:nvPr>
            <p:ph type="dt" sz="half" idx="17"/>
          </p:nvPr>
        </p:nvSpPr>
        <p:spPr/>
        <p:txBody>
          <a:bodyPr/>
          <a:lstStyle/>
          <a:p>
            <a:r>
              <a:rPr lang="en-US"/>
              <a:t>XX Month 20XX</a:t>
            </a:r>
            <a:endParaRPr lang="en-GB" dirty="0"/>
          </a:p>
        </p:txBody>
      </p:sp>
    </p:spTree>
    <p:extLst>
      <p:ext uri="{BB962C8B-B14F-4D97-AF65-F5344CB8AC3E}">
        <p14:creationId xmlns:p14="http://schemas.microsoft.com/office/powerpoint/2010/main" val="2364377198"/>
      </p:ext>
    </p:extLst>
  </p:cSld>
  <p:clrMapOvr>
    <a:masterClrMapping/>
  </p:clrMapOvr>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1152525"/>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1152525"/>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1152525"/>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1152525"/>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1152525"/>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1152525"/>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3078480"/>
            <a:ext cx="1716087" cy="309848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B351F9C7-A8A4-45FE-A48B-C3D0FB959577}"/>
              </a:ext>
            </a:extLst>
          </p:cNvPr>
          <p:cNvSpPr>
            <a:spLocks noGrp="1"/>
          </p:cNvSpPr>
          <p:nvPr>
            <p:ph type="dt" sz="half" idx="26"/>
          </p:nvPr>
        </p:nvSpPr>
        <p:spPr/>
        <p:txBody>
          <a:bodyPr/>
          <a:lstStyle/>
          <a:p>
            <a:r>
              <a:rPr lang="en-US"/>
              <a:t>XX Month 20XX</a:t>
            </a:r>
            <a:endParaRPr lang="en-GB" dirty="0"/>
          </a:p>
        </p:txBody>
      </p:sp>
    </p:spTree>
    <p:extLst>
      <p:ext uri="{BB962C8B-B14F-4D97-AF65-F5344CB8AC3E}">
        <p14:creationId xmlns:p14="http://schemas.microsoft.com/office/powerpoint/2010/main" val="491589024"/>
      </p:ext>
    </p:extLst>
  </p:cSld>
  <p:clrMapOvr>
    <a:masterClrMapping/>
  </p:clrMapOvr>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003040"/>
            <a:ext cx="3636000" cy="217392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204692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204692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204692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93FDA650-F0D1-4E36-9192-9AEEBB79FBAE}"/>
              </a:ext>
            </a:extLst>
          </p:cNvPr>
          <p:cNvSpPr>
            <a:spLocks noGrp="1"/>
          </p:cNvSpPr>
          <p:nvPr>
            <p:ph type="dt" sz="half" idx="19"/>
          </p:nvPr>
        </p:nvSpPr>
        <p:spPr/>
        <p:txBody>
          <a:bodyPr/>
          <a:lstStyle/>
          <a:p>
            <a:r>
              <a:rPr lang="en-US"/>
              <a:t>XX Month 20XX</a:t>
            </a:r>
            <a:endParaRPr lang="en-GB" dirty="0"/>
          </a:p>
        </p:txBody>
      </p:sp>
    </p:spTree>
    <p:extLst>
      <p:ext uri="{BB962C8B-B14F-4D97-AF65-F5344CB8AC3E}">
        <p14:creationId xmlns:p14="http://schemas.microsoft.com/office/powerpoint/2010/main" val="688109565"/>
      </p:ext>
    </p:extLst>
  </p:cSld>
  <p:clrMapOvr>
    <a:masterClrMapping/>
  </p:clrMapOvr>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p:cNvSpPr>
            <a:spLocks noGrp="1"/>
          </p:cNvSpPr>
          <p:nvPr>
            <p:ph idx="15"/>
          </p:nvPr>
        </p:nvSpPr>
        <p:spPr>
          <a:xfrm>
            <a:off x="8135069" y="4897120"/>
            <a:ext cx="3636000" cy="127984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3635999" cy="30222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3" y="1773238"/>
            <a:ext cx="3635999" cy="30222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3" y="1773238"/>
            <a:ext cx="3635999" cy="3022282"/>
          </a:xfrm>
        </p:spPr>
        <p:txBody>
          <a:bodyPr/>
          <a:lstStyle>
            <a:lvl1pPr marL="0" indent="0">
              <a:buNone/>
              <a:defRPr/>
            </a:lvl1pPr>
          </a:lstStyle>
          <a:p>
            <a:r>
              <a:rPr lang="en-GB" dirty="0"/>
              <a:t>Drag picture to placeholder or click icon to add</a:t>
            </a:r>
          </a:p>
        </p:txBody>
      </p:sp>
      <p:sp>
        <p:nvSpPr>
          <p:cNvPr id="4" name="Date Placeholder 3">
            <a:extLst>
              <a:ext uri="{FF2B5EF4-FFF2-40B4-BE49-F238E27FC236}">
                <a16:creationId xmlns:a16="http://schemas.microsoft.com/office/drawing/2014/main" id="{FB2820DD-CF14-40F6-A577-1B4BE3C92DC6}"/>
              </a:ext>
            </a:extLst>
          </p:cNvPr>
          <p:cNvSpPr>
            <a:spLocks noGrp="1"/>
          </p:cNvSpPr>
          <p:nvPr>
            <p:ph type="dt" sz="half" idx="19"/>
          </p:nvPr>
        </p:nvSpPr>
        <p:spPr/>
        <p:txBody>
          <a:bodyPr/>
          <a:lstStyle/>
          <a:p>
            <a:r>
              <a:rPr lang="en-US"/>
              <a:t>XX Month 20XX</a:t>
            </a:r>
            <a:endParaRPr lang="en-GB" dirty="0"/>
          </a:p>
        </p:txBody>
      </p:sp>
    </p:spTree>
    <p:extLst>
      <p:ext uri="{BB962C8B-B14F-4D97-AF65-F5344CB8AC3E}">
        <p14:creationId xmlns:p14="http://schemas.microsoft.com/office/powerpoint/2010/main" val="1744095695"/>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 Large images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8" name="Picture Placeholder 7"/>
          <p:cNvSpPr>
            <a:spLocks noGrp="1"/>
          </p:cNvSpPr>
          <p:nvPr>
            <p:ph type="pic" sz="quarter" idx="14"/>
          </p:nvPr>
        </p:nvSpPr>
        <p:spPr>
          <a:xfrm>
            <a:off x="2306638" y="1773238"/>
            <a:ext cx="1716087" cy="2839402"/>
          </a:xfrm>
        </p:spPr>
        <p:txBody>
          <a:bodyPr/>
          <a:lstStyle>
            <a:lvl1pPr marL="0" indent="0">
              <a:buNone/>
              <a:defRPr/>
            </a:lvl1pPr>
          </a:lstStyle>
          <a:p>
            <a:r>
              <a:rPr lang="en-GB" dirty="0"/>
              <a:t>Drag picture to placeholder or click icon to add</a:t>
            </a:r>
          </a:p>
        </p:txBody>
      </p:sp>
      <p:sp>
        <p:nvSpPr>
          <p:cNvPr id="10" name="Text Placeholder 9"/>
          <p:cNvSpPr>
            <a:spLocks noGrp="1"/>
          </p:cNvSpPr>
          <p:nvPr>
            <p:ph type="body" sz="quarter" idx="15"/>
          </p:nvPr>
        </p:nvSpPr>
        <p:spPr>
          <a:xfrm>
            <a:off x="230663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7"/>
          <p:cNvSpPr>
            <a:spLocks noGrp="1"/>
          </p:cNvSpPr>
          <p:nvPr>
            <p:ph type="pic" sz="quarter" idx="16"/>
          </p:nvPr>
        </p:nvSpPr>
        <p:spPr>
          <a:xfrm>
            <a:off x="383458" y="1773238"/>
            <a:ext cx="1716087" cy="2839402"/>
          </a:xfrm>
        </p:spPr>
        <p:txBody>
          <a:bodyPr/>
          <a:lstStyle>
            <a:lvl1pPr marL="0" indent="0">
              <a:buNone/>
              <a:defRPr/>
            </a:lvl1pPr>
          </a:lstStyle>
          <a:p>
            <a:r>
              <a:rPr lang="en-GB" dirty="0"/>
              <a:t>Drag picture to placeholder or click icon to add</a:t>
            </a:r>
          </a:p>
        </p:txBody>
      </p:sp>
      <p:sp>
        <p:nvSpPr>
          <p:cNvPr id="12" name="Text Placeholder 9"/>
          <p:cNvSpPr>
            <a:spLocks noGrp="1"/>
          </p:cNvSpPr>
          <p:nvPr>
            <p:ph type="body" sz="quarter" idx="17"/>
          </p:nvPr>
        </p:nvSpPr>
        <p:spPr>
          <a:xfrm>
            <a:off x="38345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Picture Placeholder 7"/>
          <p:cNvSpPr>
            <a:spLocks noGrp="1"/>
          </p:cNvSpPr>
          <p:nvPr>
            <p:ph type="pic" sz="quarter" idx="18"/>
          </p:nvPr>
        </p:nvSpPr>
        <p:spPr>
          <a:xfrm>
            <a:off x="6211405" y="1773238"/>
            <a:ext cx="1716087" cy="2839402"/>
          </a:xfrm>
        </p:spPr>
        <p:txBody>
          <a:bodyPr/>
          <a:lstStyle>
            <a:lvl1pPr marL="0" indent="0">
              <a:buNone/>
              <a:defRPr/>
            </a:lvl1pPr>
          </a:lstStyle>
          <a:p>
            <a:r>
              <a:rPr lang="en-GB" dirty="0"/>
              <a:t>Drag picture to placeholder or click icon to add</a:t>
            </a:r>
          </a:p>
        </p:txBody>
      </p:sp>
      <p:sp>
        <p:nvSpPr>
          <p:cNvPr id="14" name="Text Placeholder 9"/>
          <p:cNvSpPr>
            <a:spLocks noGrp="1"/>
          </p:cNvSpPr>
          <p:nvPr>
            <p:ph type="body" sz="quarter" idx="19"/>
          </p:nvPr>
        </p:nvSpPr>
        <p:spPr>
          <a:xfrm>
            <a:off x="621140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Picture Placeholder 7"/>
          <p:cNvSpPr>
            <a:spLocks noGrp="1"/>
          </p:cNvSpPr>
          <p:nvPr>
            <p:ph type="pic" sz="quarter" idx="20"/>
          </p:nvPr>
        </p:nvSpPr>
        <p:spPr>
          <a:xfrm>
            <a:off x="4239978" y="1773238"/>
            <a:ext cx="1716087" cy="2839402"/>
          </a:xfrm>
        </p:spPr>
        <p:txBody>
          <a:bodyPr/>
          <a:lstStyle>
            <a:lvl1pPr marL="0" indent="0">
              <a:buNone/>
              <a:defRPr/>
            </a:lvl1pPr>
          </a:lstStyle>
          <a:p>
            <a:r>
              <a:rPr lang="en-GB" dirty="0"/>
              <a:t>Drag picture to placeholder or click icon to add</a:t>
            </a:r>
          </a:p>
        </p:txBody>
      </p:sp>
      <p:sp>
        <p:nvSpPr>
          <p:cNvPr id="16" name="Text Placeholder 9"/>
          <p:cNvSpPr>
            <a:spLocks noGrp="1"/>
          </p:cNvSpPr>
          <p:nvPr>
            <p:ph type="body" sz="quarter" idx="21"/>
          </p:nvPr>
        </p:nvSpPr>
        <p:spPr>
          <a:xfrm>
            <a:off x="4239978"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icture Placeholder 7"/>
          <p:cNvSpPr>
            <a:spLocks noGrp="1"/>
          </p:cNvSpPr>
          <p:nvPr>
            <p:ph type="pic" sz="quarter" idx="22"/>
          </p:nvPr>
        </p:nvSpPr>
        <p:spPr>
          <a:xfrm>
            <a:off x="10067925" y="1773238"/>
            <a:ext cx="1716087" cy="2839402"/>
          </a:xfrm>
        </p:spPr>
        <p:txBody>
          <a:bodyPr/>
          <a:lstStyle>
            <a:lvl1pPr marL="0" indent="0">
              <a:buNone/>
              <a:defRPr/>
            </a:lvl1pPr>
          </a:lstStyle>
          <a:p>
            <a:r>
              <a:rPr lang="en-GB" dirty="0"/>
              <a:t>Drag picture to placeholder or click icon to add</a:t>
            </a:r>
          </a:p>
        </p:txBody>
      </p:sp>
      <p:sp>
        <p:nvSpPr>
          <p:cNvPr id="18" name="Text Placeholder 9"/>
          <p:cNvSpPr>
            <a:spLocks noGrp="1"/>
          </p:cNvSpPr>
          <p:nvPr>
            <p:ph type="body" sz="quarter" idx="23"/>
          </p:nvPr>
        </p:nvSpPr>
        <p:spPr>
          <a:xfrm>
            <a:off x="1006792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Picture Placeholder 7"/>
          <p:cNvSpPr>
            <a:spLocks noGrp="1"/>
          </p:cNvSpPr>
          <p:nvPr>
            <p:ph type="pic" sz="quarter" idx="24"/>
          </p:nvPr>
        </p:nvSpPr>
        <p:spPr>
          <a:xfrm>
            <a:off x="8134585" y="1773238"/>
            <a:ext cx="1716087" cy="2839402"/>
          </a:xfrm>
        </p:spPr>
        <p:txBody>
          <a:bodyPr/>
          <a:lstStyle>
            <a:lvl1pPr marL="0" indent="0">
              <a:buNone/>
              <a:defRPr/>
            </a:lvl1pPr>
          </a:lstStyle>
          <a:p>
            <a:r>
              <a:rPr lang="en-GB" dirty="0"/>
              <a:t>Drag picture to placeholder or click icon to add</a:t>
            </a:r>
          </a:p>
        </p:txBody>
      </p:sp>
      <p:sp>
        <p:nvSpPr>
          <p:cNvPr id="20" name="Text Placeholder 9"/>
          <p:cNvSpPr>
            <a:spLocks noGrp="1"/>
          </p:cNvSpPr>
          <p:nvPr>
            <p:ph type="body" sz="quarter" idx="25"/>
          </p:nvPr>
        </p:nvSpPr>
        <p:spPr>
          <a:xfrm>
            <a:off x="8134585" y="4765040"/>
            <a:ext cx="1716087" cy="1435734"/>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09FEB571-2BC8-4100-ADEA-A7C73873AA95}"/>
              </a:ext>
            </a:extLst>
          </p:cNvPr>
          <p:cNvSpPr>
            <a:spLocks noGrp="1"/>
          </p:cNvSpPr>
          <p:nvPr>
            <p:ph type="dt" sz="half" idx="26"/>
          </p:nvPr>
        </p:nvSpPr>
        <p:spPr/>
        <p:txBody>
          <a:bodyPr/>
          <a:lstStyle/>
          <a:p>
            <a:r>
              <a:rPr lang="en-US"/>
              <a:t>XX Month 20XX</a:t>
            </a:r>
            <a:endParaRPr lang="en-GB" dirty="0"/>
          </a:p>
        </p:txBody>
      </p:sp>
    </p:spTree>
    <p:extLst>
      <p:ext uri="{BB962C8B-B14F-4D97-AF65-F5344CB8AC3E}">
        <p14:creationId xmlns:p14="http://schemas.microsoft.com/office/powerpoint/2010/main" val="1977498974"/>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866315882"/>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858000"/>
          </a:xfrm>
        </p:spPr>
        <p:txBody>
          <a:bodyPr/>
          <a:lstStyle>
            <a:lvl1pPr marL="0" indent="0">
              <a:buNone/>
              <a:defRPr/>
            </a:lvl1pPr>
          </a:lstStyle>
          <a:p>
            <a:r>
              <a:rPr lang="en-GB" dirty="0"/>
              <a:t>Drag picture to placeholder or click icon to add</a:t>
            </a:r>
          </a:p>
        </p:txBody>
      </p:sp>
      <p:sp>
        <p:nvSpPr>
          <p:cNvPr id="2" name="Footer Placeholder 1"/>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25942968"/>
      </p:ext>
    </p:extLst>
  </p:cSld>
  <p:clrMapOvr>
    <a:masterClrMapping/>
  </p:clrMapOvr>
  <p:hf sldNum="0"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 2/3">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6D3A93A-7ADB-4F58-9585-7CDA4DA8F3D6}"/>
              </a:ext>
            </a:extLst>
          </p:cNvPr>
          <p:cNvSpPr>
            <a:spLocks noGrp="1"/>
          </p:cNvSpPr>
          <p:nvPr>
            <p:ph sz="quarter" idx="16"/>
          </p:nvPr>
        </p:nvSpPr>
        <p:spPr>
          <a:xfrm>
            <a:off x="383458" y="1773238"/>
            <a:ext cx="3636092" cy="44037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7524750" cy="4403726"/>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0BC3D64B-A92E-4573-9C2F-1F8D293BCCE8}"/>
              </a:ext>
            </a:extLst>
          </p:cNvPr>
          <p:cNvSpPr>
            <a:spLocks noGrp="1"/>
          </p:cNvSpPr>
          <p:nvPr>
            <p:ph type="dt" sz="half" idx="15"/>
          </p:nvPr>
        </p:nvSpPr>
        <p:spPr/>
        <p:txBody>
          <a:bodyPr/>
          <a:lstStyle/>
          <a:p>
            <a:r>
              <a:rPr lang="en-US"/>
              <a:t>XX Month 20XX</a:t>
            </a:r>
            <a:endParaRPr lang="en-GB" dirty="0"/>
          </a:p>
        </p:txBody>
      </p:sp>
    </p:spTree>
    <p:extLst>
      <p:ext uri="{BB962C8B-B14F-4D97-AF65-F5344CB8AC3E}">
        <p14:creationId xmlns:p14="http://schemas.microsoft.com/office/powerpoint/2010/main" val="140761915"/>
      </p:ext>
    </p:extLst>
  </p:cSld>
  <p:clrMapOvr>
    <a:masterClrMapping/>
  </p:clrMapOvr>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ntent and long heading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Content Placeholder 2"/>
          <p:cNvSpPr>
            <a:spLocks noGrp="1"/>
          </p:cNvSpPr>
          <p:nvPr>
            <p:ph idx="16"/>
          </p:nvPr>
        </p:nvSpPr>
        <p:spPr>
          <a:xfrm>
            <a:off x="4259263" y="1757363"/>
            <a:ext cx="7511806" cy="640397"/>
          </a:xfrm>
        </p:spPr>
        <p:txBody>
          <a:bodyPr>
            <a:normAutofit/>
          </a:bodyPr>
          <a:lstStyle>
            <a:lvl1pPr marL="0" indent="0">
              <a:buSzPct val="90000"/>
              <a:buNone/>
              <a:defRPr sz="180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2" name="Content Placeholder 2"/>
          <p:cNvSpPr>
            <a:spLocks noGrp="1"/>
          </p:cNvSpPr>
          <p:nvPr>
            <p:ph idx="17"/>
          </p:nvPr>
        </p:nvSpPr>
        <p:spPr>
          <a:xfrm>
            <a:off x="6827166"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Content Placeholder 2"/>
          <p:cNvSpPr>
            <a:spLocks noGrp="1"/>
          </p:cNvSpPr>
          <p:nvPr>
            <p:ph idx="18"/>
          </p:nvPr>
        </p:nvSpPr>
        <p:spPr>
          <a:xfrm>
            <a:off x="9395069" y="2519680"/>
            <a:ext cx="2376000" cy="3657284"/>
          </a:xfrm>
        </p:spPr>
        <p:txBody>
          <a:bodyPr/>
          <a:lstStyle>
            <a:lvl1pPr>
              <a:buSzPct val="90000"/>
              <a:defRPr/>
            </a:lvl1pPr>
            <a:lvl2pPr>
              <a:buSzPct val="9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 name="Date Placeholder 2">
            <a:extLst>
              <a:ext uri="{FF2B5EF4-FFF2-40B4-BE49-F238E27FC236}">
                <a16:creationId xmlns:a16="http://schemas.microsoft.com/office/drawing/2014/main" id="{D939E28E-CE6C-4284-9A3A-5BF0A8B79ECD}"/>
              </a:ext>
            </a:extLst>
          </p:cNvPr>
          <p:cNvSpPr>
            <a:spLocks noGrp="1"/>
          </p:cNvSpPr>
          <p:nvPr>
            <p:ph type="dt" sz="half" idx="19"/>
          </p:nvPr>
        </p:nvSpPr>
        <p:spPr/>
        <p:txBody>
          <a:bodyPr/>
          <a:lstStyle/>
          <a:p>
            <a:r>
              <a:rPr lang="en-US"/>
              <a:t>XX Month 20XX</a:t>
            </a:r>
            <a:endParaRPr lang="en-GB" dirty="0"/>
          </a:p>
        </p:txBody>
      </p:sp>
    </p:spTree>
    <p:extLst>
      <p:ext uri="{BB962C8B-B14F-4D97-AF65-F5344CB8AC3E}">
        <p14:creationId xmlns:p14="http://schemas.microsoft.com/office/powerpoint/2010/main" val="204537914"/>
      </p:ext>
    </p:extLst>
  </p:cSld>
  <p:clrMapOvr>
    <a:masterClrMapping/>
  </p:clrMapOvr>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9" name="Content Placeholder 2"/>
          <p:cNvSpPr>
            <a:spLocks noGrp="1"/>
          </p:cNvSpPr>
          <p:nvPr>
            <p:ph idx="14"/>
          </p:nvPr>
        </p:nvSpPr>
        <p:spPr>
          <a:xfrm>
            <a:off x="4259263"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Content Placeholder 2"/>
          <p:cNvSpPr>
            <a:spLocks noGrp="1"/>
          </p:cNvSpPr>
          <p:nvPr>
            <p:ph idx="15"/>
          </p:nvPr>
        </p:nvSpPr>
        <p:spPr>
          <a:xfrm>
            <a:off x="8135069" y="1773238"/>
            <a:ext cx="3636000" cy="440372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AFFDB164-1CCB-4EB3-94A5-E592984784F0}"/>
              </a:ext>
            </a:extLst>
          </p:cNvPr>
          <p:cNvSpPr>
            <a:spLocks noGrp="1"/>
          </p:cNvSpPr>
          <p:nvPr>
            <p:ph type="dt" sz="half" idx="16"/>
          </p:nvPr>
        </p:nvSpPr>
        <p:spPr/>
        <p:txBody>
          <a:bodyPr/>
          <a:lstStyle/>
          <a:p>
            <a:r>
              <a:rPr lang="en-US"/>
              <a:t>XX Month 20XX</a:t>
            </a:r>
            <a:endParaRPr lang="en-GB" dirty="0"/>
          </a:p>
        </p:txBody>
      </p:sp>
    </p:spTree>
    <p:extLst>
      <p:ext uri="{BB962C8B-B14F-4D97-AF65-F5344CB8AC3E}">
        <p14:creationId xmlns:p14="http://schemas.microsoft.com/office/powerpoint/2010/main" val="964680172"/>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6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10" name="Text Placeholder 9"/>
          <p:cNvSpPr>
            <a:spLocks noGrp="1"/>
          </p:cNvSpPr>
          <p:nvPr>
            <p:ph type="body" sz="quarter" idx="15"/>
          </p:nvPr>
        </p:nvSpPr>
        <p:spPr>
          <a:xfrm>
            <a:off x="230663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9"/>
          <p:cNvSpPr>
            <a:spLocks noGrp="1"/>
          </p:cNvSpPr>
          <p:nvPr>
            <p:ph type="body" sz="quarter" idx="17"/>
          </p:nvPr>
        </p:nvSpPr>
        <p:spPr>
          <a:xfrm>
            <a:off x="38345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4" name="Text Placeholder 9"/>
          <p:cNvSpPr>
            <a:spLocks noGrp="1"/>
          </p:cNvSpPr>
          <p:nvPr>
            <p:ph type="body" sz="quarter" idx="19"/>
          </p:nvPr>
        </p:nvSpPr>
        <p:spPr>
          <a:xfrm>
            <a:off x="6187281"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6" name="Text Placeholder 9"/>
          <p:cNvSpPr>
            <a:spLocks noGrp="1"/>
          </p:cNvSpPr>
          <p:nvPr>
            <p:ph type="body" sz="quarter" idx="21"/>
          </p:nvPr>
        </p:nvSpPr>
        <p:spPr>
          <a:xfrm>
            <a:off x="4239978"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8" name="Text Placeholder 9"/>
          <p:cNvSpPr>
            <a:spLocks noGrp="1"/>
          </p:cNvSpPr>
          <p:nvPr>
            <p:ph type="body" sz="quarter" idx="23"/>
          </p:nvPr>
        </p:nvSpPr>
        <p:spPr>
          <a:xfrm>
            <a:off x="1006792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Text Placeholder 9"/>
          <p:cNvSpPr>
            <a:spLocks noGrp="1"/>
          </p:cNvSpPr>
          <p:nvPr>
            <p:ph type="body" sz="quarter" idx="25"/>
          </p:nvPr>
        </p:nvSpPr>
        <p:spPr>
          <a:xfrm>
            <a:off x="8134585" y="1773238"/>
            <a:ext cx="1716087" cy="4427536"/>
          </a:xfrm>
        </p:spPr>
        <p:txBody>
          <a:bodyPr>
            <a:noAutofit/>
          </a:bodyPr>
          <a:lstStyle>
            <a:lvl1pPr marL="182563" indent="-182563">
              <a:defRPr sz="1050"/>
            </a:lvl1pPr>
            <a:lvl2pPr marL="355600" indent="-173038">
              <a:defRPr sz="1050"/>
            </a:lvl2pPr>
            <a:lvl3pPr marL="538163" indent="-182563">
              <a:defRPr sz="1050"/>
            </a:lvl3pPr>
            <a:lvl4pPr marL="720725" indent="-182563">
              <a:defRPr sz="1050"/>
            </a:lvl4pPr>
            <a:lvl5pPr marL="893763" indent="-177800">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a:extLst>
              <a:ext uri="{FF2B5EF4-FFF2-40B4-BE49-F238E27FC236}">
                <a16:creationId xmlns:a16="http://schemas.microsoft.com/office/drawing/2014/main" id="{FCDC4238-6712-4FB7-914F-27A59DECEE5E}"/>
              </a:ext>
            </a:extLst>
          </p:cNvPr>
          <p:cNvSpPr>
            <a:spLocks noGrp="1"/>
          </p:cNvSpPr>
          <p:nvPr>
            <p:ph type="dt" sz="half" idx="26"/>
          </p:nvPr>
        </p:nvSpPr>
        <p:spPr/>
        <p:txBody>
          <a:bodyPr/>
          <a:lstStyle/>
          <a:p>
            <a:r>
              <a:rPr lang="en-US"/>
              <a:t>XX Month 20XX</a:t>
            </a:r>
            <a:endParaRPr lang="en-GB" dirty="0"/>
          </a:p>
        </p:txBody>
      </p:sp>
    </p:spTree>
    <p:extLst>
      <p:ext uri="{BB962C8B-B14F-4D97-AF65-F5344CB8AC3E}">
        <p14:creationId xmlns:p14="http://schemas.microsoft.com/office/powerpoint/2010/main" val="2712056481"/>
      </p:ext>
    </p:extLst>
  </p:cSld>
  <p:clrMapOvr>
    <a:masterClrMapping/>
  </p:clrMapOvr>
  <p:hf sldNum="0"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383457"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7" name="Content Placeholder 2"/>
          <p:cNvSpPr>
            <a:spLocks noGrp="1"/>
          </p:cNvSpPr>
          <p:nvPr>
            <p:ph idx="14"/>
          </p:nvPr>
        </p:nvSpPr>
        <p:spPr>
          <a:xfrm>
            <a:off x="4259263"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9" name="Content Placeholder 2"/>
          <p:cNvSpPr>
            <a:spLocks noGrp="1"/>
          </p:cNvSpPr>
          <p:nvPr>
            <p:ph idx="15"/>
          </p:nvPr>
        </p:nvSpPr>
        <p:spPr>
          <a:xfrm>
            <a:off x="8135069" y="3007360"/>
            <a:ext cx="3636000" cy="3169604"/>
          </a:xfrm>
        </p:spPr>
        <p:txBody>
          <a:bodyPr>
            <a:normAutofit/>
          </a:bodyPr>
          <a:lstStyle>
            <a:lvl1pPr marL="0" indent="0">
              <a:buSzPct val="90000"/>
              <a:buNone/>
              <a:defRPr sz="1050"/>
            </a:lvl1pPr>
            <a:lvl2pPr>
              <a:buSzPct val="90000"/>
              <a:defRPr/>
            </a:lvl2pPr>
            <a:lvl3pPr>
              <a:buSzPct val="90000"/>
              <a:defRPr/>
            </a:lvl3pPr>
            <a:lvl4pPr>
              <a:buSzPct val="90000"/>
              <a:defRPr/>
            </a:lvl4pPr>
            <a:lvl5pPr>
              <a:buSzPct val="90000"/>
              <a:defRPr/>
            </a:lvl5pPr>
          </a:lstStyle>
          <a:p>
            <a:pPr lvl="0"/>
            <a:r>
              <a:rPr lang="en-GB"/>
              <a:t>Click to edit Master text styles</a:t>
            </a:r>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2" name="Picture Placeholder 7"/>
          <p:cNvSpPr>
            <a:spLocks noGrp="1"/>
          </p:cNvSpPr>
          <p:nvPr>
            <p:ph type="pic" sz="quarter" idx="17"/>
          </p:nvPr>
        </p:nvSpPr>
        <p:spPr>
          <a:xfrm>
            <a:off x="4259264" y="1773238"/>
            <a:ext cx="863906" cy="1041082"/>
          </a:xfrm>
        </p:spPr>
        <p:txBody>
          <a:bodyPr/>
          <a:lstStyle>
            <a:lvl1pPr marL="0" indent="0">
              <a:buNone/>
              <a:defRPr/>
            </a:lvl1pPr>
          </a:lstStyle>
          <a:p>
            <a:r>
              <a:rPr lang="en-GB" dirty="0"/>
              <a:t>Drag picture to placeholder or click icon to add</a:t>
            </a:r>
          </a:p>
        </p:txBody>
      </p:sp>
      <p:sp>
        <p:nvSpPr>
          <p:cNvPr id="13" name="Picture Placeholder 7"/>
          <p:cNvSpPr>
            <a:spLocks noGrp="1"/>
          </p:cNvSpPr>
          <p:nvPr>
            <p:ph type="pic" sz="quarter" idx="18"/>
          </p:nvPr>
        </p:nvSpPr>
        <p:spPr>
          <a:xfrm>
            <a:off x="8148014" y="1773238"/>
            <a:ext cx="863906" cy="1041082"/>
          </a:xfrm>
        </p:spPr>
        <p:txBody>
          <a:bodyPr/>
          <a:lstStyle>
            <a:lvl1pPr marL="0" indent="0">
              <a:buNone/>
              <a:defRPr/>
            </a:lvl1pPr>
          </a:lstStyle>
          <a:p>
            <a:r>
              <a:rPr lang="en-GB" dirty="0"/>
              <a:t>Drag picture to placeholder or click icon to add</a:t>
            </a:r>
          </a:p>
        </p:txBody>
      </p:sp>
      <p:sp>
        <p:nvSpPr>
          <p:cNvPr id="14" name="Text Placeholder 13"/>
          <p:cNvSpPr>
            <a:spLocks noGrp="1"/>
          </p:cNvSpPr>
          <p:nvPr>
            <p:ph type="body" sz="quarter" idx="19"/>
          </p:nvPr>
        </p:nvSpPr>
        <p:spPr>
          <a:xfrm>
            <a:off x="521144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5" name="Text Placeholder 13"/>
          <p:cNvSpPr>
            <a:spLocks noGrp="1"/>
          </p:cNvSpPr>
          <p:nvPr>
            <p:ph type="body" sz="quarter" idx="20"/>
          </p:nvPr>
        </p:nvSpPr>
        <p:spPr>
          <a:xfrm>
            <a:off x="13226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6" name="Text Placeholder 13"/>
          <p:cNvSpPr>
            <a:spLocks noGrp="1"/>
          </p:cNvSpPr>
          <p:nvPr>
            <p:ph type="body" sz="quarter" idx="21"/>
          </p:nvPr>
        </p:nvSpPr>
        <p:spPr>
          <a:xfrm>
            <a:off x="9100195" y="1773238"/>
            <a:ext cx="2154238" cy="1041400"/>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sp>
        <p:nvSpPr>
          <p:cNvPr id="18" name="Picture Placeholder 17"/>
          <p:cNvSpPr>
            <a:spLocks noGrp="1"/>
          </p:cNvSpPr>
          <p:nvPr>
            <p:ph type="pic" sz="quarter" idx="22" hasCustomPrompt="1"/>
          </p:nvPr>
        </p:nvSpPr>
        <p:spPr>
          <a:xfrm>
            <a:off x="3637935" y="1773238"/>
            <a:ext cx="381615" cy="262039"/>
          </a:xfrm>
        </p:spPr>
        <p:txBody>
          <a:bodyPr/>
          <a:lstStyle>
            <a:lvl1pPr marL="0" indent="0">
              <a:buNone/>
              <a:defRPr/>
            </a:lvl1pPr>
          </a:lstStyle>
          <a:p>
            <a:r>
              <a:rPr lang="en-GB" dirty="0"/>
              <a:t>Flag</a:t>
            </a:r>
          </a:p>
        </p:txBody>
      </p:sp>
      <p:sp>
        <p:nvSpPr>
          <p:cNvPr id="19" name="Picture Placeholder 17"/>
          <p:cNvSpPr>
            <a:spLocks noGrp="1"/>
          </p:cNvSpPr>
          <p:nvPr>
            <p:ph type="pic" sz="quarter" idx="23" hasCustomPrompt="1"/>
          </p:nvPr>
        </p:nvSpPr>
        <p:spPr>
          <a:xfrm>
            <a:off x="7531454" y="1773238"/>
            <a:ext cx="381615" cy="262039"/>
          </a:xfrm>
        </p:spPr>
        <p:txBody>
          <a:bodyPr/>
          <a:lstStyle>
            <a:lvl1pPr marL="0" indent="0">
              <a:buNone/>
              <a:defRPr/>
            </a:lvl1pPr>
          </a:lstStyle>
          <a:p>
            <a:r>
              <a:rPr lang="en-GB" dirty="0"/>
              <a:t>Flag</a:t>
            </a:r>
          </a:p>
        </p:txBody>
      </p:sp>
      <p:sp>
        <p:nvSpPr>
          <p:cNvPr id="21" name="Picture Placeholder 17"/>
          <p:cNvSpPr>
            <a:spLocks noGrp="1"/>
          </p:cNvSpPr>
          <p:nvPr>
            <p:ph type="pic" sz="quarter" idx="25" hasCustomPrompt="1"/>
          </p:nvPr>
        </p:nvSpPr>
        <p:spPr>
          <a:xfrm>
            <a:off x="11402397" y="1773238"/>
            <a:ext cx="381615" cy="262039"/>
          </a:xfrm>
        </p:spPr>
        <p:txBody>
          <a:bodyPr/>
          <a:lstStyle>
            <a:lvl1pPr marL="0" indent="0">
              <a:buNone/>
              <a:defRPr/>
            </a:lvl1pPr>
          </a:lstStyle>
          <a:p>
            <a:r>
              <a:rPr lang="en-GB" dirty="0"/>
              <a:t>Flag</a:t>
            </a:r>
          </a:p>
        </p:txBody>
      </p:sp>
      <p:cxnSp>
        <p:nvCxnSpPr>
          <p:cNvPr id="23" name="Straight Connector 22"/>
          <p:cNvCxnSpPr/>
          <p:nvPr userDrawn="1"/>
        </p:nvCxnSpPr>
        <p:spPr>
          <a:xfrm>
            <a:off x="371475"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247281"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8123087" y="2915920"/>
            <a:ext cx="36479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A0C6F6D7-2455-4F22-BDDA-B2993C8B33AB}"/>
              </a:ext>
            </a:extLst>
          </p:cNvPr>
          <p:cNvSpPr>
            <a:spLocks noGrp="1"/>
          </p:cNvSpPr>
          <p:nvPr>
            <p:ph type="dt" sz="half" idx="26"/>
          </p:nvPr>
        </p:nvSpPr>
        <p:spPr/>
        <p:txBody>
          <a:bodyPr/>
          <a:lstStyle/>
          <a:p>
            <a:r>
              <a:rPr lang="en-US"/>
              <a:t>XX Month 20XX</a:t>
            </a:r>
            <a:endParaRPr lang="en-GB" dirty="0"/>
          </a:p>
        </p:txBody>
      </p:sp>
    </p:spTree>
    <p:extLst>
      <p:ext uri="{BB962C8B-B14F-4D97-AF65-F5344CB8AC3E}">
        <p14:creationId xmlns:p14="http://schemas.microsoft.com/office/powerpoint/2010/main" val="1608330709"/>
      </p:ext>
    </p:extLst>
  </p:cSld>
  <p:clrMapOvr>
    <a:masterClrMapping/>
  </p:clrMapOvr>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Biographi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hasCustomPrompt="1"/>
          </p:nvPr>
        </p:nvSpPr>
        <p:spPr>
          <a:xfrm>
            <a:off x="38345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1" name="Picture Placeholder 7"/>
          <p:cNvSpPr>
            <a:spLocks noGrp="1"/>
          </p:cNvSpPr>
          <p:nvPr>
            <p:ph type="pic" sz="quarter" idx="16"/>
          </p:nvPr>
        </p:nvSpPr>
        <p:spPr>
          <a:xfrm>
            <a:off x="383459" y="1773238"/>
            <a:ext cx="863906" cy="1041082"/>
          </a:xfrm>
        </p:spPr>
        <p:txBody>
          <a:bodyPr/>
          <a:lstStyle>
            <a:lvl1pPr marL="0" indent="0">
              <a:buNone/>
              <a:defRPr/>
            </a:lvl1pPr>
          </a:lstStyle>
          <a:p>
            <a:r>
              <a:rPr lang="en-GB" dirty="0"/>
              <a:t>Drag picture to placeholder or click icon to add</a:t>
            </a:r>
          </a:p>
        </p:txBody>
      </p:sp>
      <p:sp>
        <p:nvSpPr>
          <p:cNvPr id="15" name="Text Placeholder 13"/>
          <p:cNvSpPr>
            <a:spLocks noGrp="1"/>
          </p:cNvSpPr>
          <p:nvPr>
            <p:ph type="body" sz="quarter" idx="20"/>
          </p:nvPr>
        </p:nvSpPr>
        <p:spPr>
          <a:xfrm>
            <a:off x="38345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3" name="Straight Connector 22"/>
          <p:cNvCxnSpPr/>
          <p:nvPr userDrawn="1"/>
        </p:nvCxnSpPr>
        <p:spPr>
          <a:xfrm>
            <a:off x="37147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2"/>
          <p:cNvSpPr>
            <a:spLocks noGrp="1"/>
          </p:cNvSpPr>
          <p:nvPr>
            <p:ph idx="21" hasCustomPrompt="1"/>
          </p:nvPr>
        </p:nvSpPr>
        <p:spPr>
          <a:xfrm>
            <a:off x="232041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27" name="Picture Placeholder 7"/>
          <p:cNvSpPr>
            <a:spLocks noGrp="1"/>
          </p:cNvSpPr>
          <p:nvPr>
            <p:ph type="pic" sz="quarter" idx="22"/>
          </p:nvPr>
        </p:nvSpPr>
        <p:spPr>
          <a:xfrm>
            <a:off x="2320414" y="1773238"/>
            <a:ext cx="863906" cy="1041082"/>
          </a:xfrm>
        </p:spPr>
        <p:txBody>
          <a:bodyPr/>
          <a:lstStyle>
            <a:lvl1pPr marL="0" indent="0">
              <a:buNone/>
              <a:defRPr/>
            </a:lvl1pPr>
          </a:lstStyle>
          <a:p>
            <a:r>
              <a:rPr lang="en-GB" dirty="0"/>
              <a:t>Drag picture to placeholder or click icon to add</a:t>
            </a:r>
          </a:p>
        </p:txBody>
      </p:sp>
      <p:sp>
        <p:nvSpPr>
          <p:cNvPr id="28" name="Text Placeholder 13"/>
          <p:cNvSpPr>
            <a:spLocks noGrp="1"/>
          </p:cNvSpPr>
          <p:nvPr>
            <p:ph type="body" sz="quarter" idx="23"/>
          </p:nvPr>
        </p:nvSpPr>
        <p:spPr>
          <a:xfrm>
            <a:off x="232041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29" name="Straight Connector 28"/>
          <p:cNvCxnSpPr/>
          <p:nvPr userDrawn="1"/>
        </p:nvCxnSpPr>
        <p:spPr>
          <a:xfrm>
            <a:off x="230843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2"/>
          <p:cNvSpPr>
            <a:spLocks noGrp="1"/>
          </p:cNvSpPr>
          <p:nvPr>
            <p:ph idx="24" hasCustomPrompt="1"/>
          </p:nvPr>
        </p:nvSpPr>
        <p:spPr>
          <a:xfrm>
            <a:off x="425736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1" name="Picture Placeholder 7"/>
          <p:cNvSpPr>
            <a:spLocks noGrp="1"/>
          </p:cNvSpPr>
          <p:nvPr>
            <p:ph type="pic" sz="quarter" idx="25"/>
          </p:nvPr>
        </p:nvSpPr>
        <p:spPr>
          <a:xfrm>
            <a:off x="4257369" y="1773238"/>
            <a:ext cx="863906" cy="1041082"/>
          </a:xfrm>
        </p:spPr>
        <p:txBody>
          <a:bodyPr/>
          <a:lstStyle>
            <a:lvl1pPr marL="0" indent="0">
              <a:buNone/>
              <a:defRPr/>
            </a:lvl1pPr>
          </a:lstStyle>
          <a:p>
            <a:r>
              <a:rPr lang="en-GB" dirty="0"/>
              <a:t>Drag picture to placeholder or click icon to add</a:t>
            </a:r>
          </a:p>
        </p:txBody>
      </p:sp>
      <p:sp>
        <p:nvSpPr>
          <p:cNvPr id="32" name="Text Placeholder 13"/>
          <p:cNvSpPr>
            <a:spLocks noGrp="1"/>
          </p:cNvSpPr>
          <p:nvPr>
            <p:ph type="body" sz="quarter" idx="26"/>
          </p:nvPr>
        </p:nvSpPr>
        <p:spPr>
          <a:xfrm>
            <a:off x="425736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3" name="Straight Connector 32"/>
          <p:cNvCxnSpPr/>
          <p:nvPr userDrawn="1"/>
        </p:nvCxnSpPr>
        <p:spPr>
          <a:xfrm>
            <a:off x="424538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2"/>
          <p:cNvSpPr>
            <a:spLocks noGrp="1"/>
          </p:cNvSpPr>
          <p:nvPr>
            <p:ph idx="27" hasCustomPrompt="1"/>
          </p:nvPr>
        </p:nvSpPr>
        <p:spPr>
          <a:xfrm>
            <a:off x="619432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5" name="Picture Placeholder 7"/>
          <p:cNvSpPr>
            <a:spLocks noGrp="1"/>
          </p:cNvSpPr>
          <p:nvPr>
            <p:ph type="pic" sz="quarter" idx="28"/>
          </p:nvPr>
        </p:nvSpPr>
        <p:spPr>
          <a:xfrm>
            <a:off x="6194324" y="1773238"/>
            <a:ext cx="863906" cy="1041082"/>
          </a:xfrm>
        </p:spPr>
        <p:txBody>
          <a:bodyPr/>
          <a:lstStyle>
            <a:lvl1pPr marL="0" indent="0">
              <a:buNone/>
              <a:defRPr/>
            </a:lvl1pPr>
          </a:lstStyle>
          <a:p>
            <a:r>
              <a:rPr lang="en-GB" dirty="0"/>
              <a:t>Drag picture to placeholder or click icon to add</a:t>
            </a:r>
          </a:p>
        </p:txBody>
      </p:sp>
      <p:sp>
        <p:nvSpPr>
          <p:cNvPr id="36" name="Text Placeholder 13"/>
          <p:cNvSpPr>
            <a:spLocks noGrp="1"/>
          </p:cNvSpPr>
          <p:nvPr>
            <p:ph type="body" sz="quarter" idx="29"/>
          </p:nvPr>
        </p:nvSpPr>
        <p:spPr>
          <a:xfrm>
            <a:off x="619432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37" name="Straight Connector 36"/>
          <p:cNvCxnSpPr/>
          <p:nvPr userDrawn="1"/>
        </p:nvCxnSpPr>
        <p:spPr>
          <a:xfrm>
            <a:off x="618234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2"/>
          <p:cNvSpPr>
            <a:spLocks noGrp="1"/>
          </p:cNvSpPr>
          <p:nvPr>
            <p:ph idx="30" hasCustomPrompt="1"/>
          </p:nvPr>
        </p:nvSpPr>
        <p:spPr>
          <a:xfrm>
            <a:off x="8131277"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39" name="Picture Placeholder 7"/>
          <p:cNvSpPr>
            <a:spLocks noGrp="1"/>
          </p:cNvSpPr>
          <p:nvPr>
            <p:ph type="pic" sz="quarter" idx="31"/>
          </p:nvPr>
        </p:nvSpPr>
        <p:spPr>
          <a:xfrm>
            <a:off x="8131279" y="1773238"/>
            <a:ext cx="863906" cy="1041082"/>
          </a:xfrm>
        </p:spPr>
        <p:txBody>
          <a:bodyPr/>
          <a:lstStyle>
            <a:lvl1pPr marL="0" indent="0">
              <a:buNone/>
              <a:defRPr/>
            </a:lvl1pPr>
          </a:lstStyle>
          <a:p>
            <a:r>
              <a:rPr lang="en-GB" dirty="0"/>
              <a:t>Drag picture to placeholder or click icon to add</a:t>
            </a:r>
          </a:p>
        </p:txBody>
      </p:sp>
      <p:sp>
        <p:nvSpPr>
          <p:cNvPr id="40" name="Text Placeholder 13"/>
          <p:cNvSpPr>
            <a:spLocks noGrp="1"/>
          </p:cNvSpPr>
          <p:nvPr>
            <p:ph type="body" sz="quarter" idx="32"/>
          </p:nvPr>
        </p:nvSpPr>
        <p:spPr>
          <a:xfrm>
            <a:off x="8131277"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1" name="Straight Connector 40"/>
          <p:cNvCxnSpPr/>
          <p:nvPr userDrawn="1"/>
        </p:nvCxnSpPr>
        <p:spPr>
          <a:xfrm>
            <a:off x="8119295"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Content Placeholder 2"/>
          <p:cNvSpPr>
            <a:spLocks noGrp="1"/>
          </p:cNvSpPr>
          <p:nvPr>
            <p:ph idx="33" hasCustomPrompt="1"/>
          </p:nvPr>
        </p:nvSpPr>
        <p:spPr>
          <a:xfrm>
            <a:off x="10068232" y="3901440"/>
            <a:ext cx="1717200" cy="2275524"/>
          </a:xfrm>
        </p:spPr>
        <p:txBody>
          <a:bodyPr>
            <a:normAutofit/>
          </a:bodyPr>
          <a:lstStyle>
            <a:lvl1pPr marL="0" indent="0">
              <a:buSzPct val="90000"/>
              <a:buNone/>
              <a:defRPr sz="1000"/>
            </a:lvl1pPr>
            <a:lvl2pPr>
              <a:buSzPct val="90000"/>
              <a:defRPr/>
            </a:lvl2pPr>
            <a:lvl3pPr>
              <a:buSzPct val="90000"/>
              <a:defRPr/>
            </a:lvl3pPr>
            <a:lvl4pPr>
              <a:buSzPct val="90000"/>
              <a:defRPr/>
            </a:lvl4pPr>
            <a:lvl5pPr>
              <a:buSzPct val="90000"/>
              <a:defRPr/>
            </a:lvl5pPr>
          </a:lstStyle>
          <a:p>
            <a:pPr lvl="0"/>
            <a:r>
              <a:rPr lang="en-US" dirty="0"/>
              <a:t>Click to edit Master text  styles</a:t>
            </a:r>
          </a:p>
        </p:txBody>
      </p:sp>
      <p:sp>
        <p:nvSpPr>
          <p:cNvPr id="43" name="Picture Placeholder 7"/>
          <p:cNvSpPr>
            <a:spLocks noGrp="1"/>
          </p:cNvSpPr>
          <p:nvPr>
            <p:ph type="pic" sz="quarter" idx="34"/>
          </p:nvPr>
        </p:nvSpPr>
        <p:spPr>
          <a:xfrm>
            <a:off x="10068234" y="1773238"/>
            <a:ext cx="863906" cy="1041082"/>
          </a:xfrm>
        </p:spPr>
        <p:txBody>
          <a:bodyPr/>
          <a:lstStyle>
            <a:lvl1pPr marL="0" indent="0">
              <a:buNone/>
              <a:defRPr/>
            </a:lvl1pPr>
          </a:lstStyle>
          <a:p>
            <a:r>
              <a:rPr lang="en-GB" dirty="0"/>
              <a:t>Drag picture to placeholder or click icon to add</a:t>
            </a:r>
          </a:p>
        </p:txBody>
      </p:sp>
      <p:sp>
        <p:nvSpPr>
          <p:cNvPr id="44" name="Text Placeholder 13"/>
          <p:cNvSpPr>
            <a:spLocks noGrp="1"/>
          </p:cNvSpPr>
          <p:nvPr>
            <p:ph type="body" sz="quarter" idx="35"/>
          </p:nvPr>
        </p:nvSpPr>
        <p:spPr>
          <a:xfrm>
            <a:off x="10068232" y="3047684"/>
            <a:ext cx="1717200" cy="681035"/>
          </a:xfrm>
        </p:spPr>
        <p:txBody>
          <a:bodyPr/>
          <a:lstStyle>
            <a:lvl1pPr marL="0" indent="0">
              <a:spcBef>
                <a:spcPts val="0"/>
              </a:spcBef>
              <a:spcAft>
                <a:spcPts val="800"/>
              </a:spcAft>
              <a:buNone/>
              <a:defRPr sz="900">
                <a:latin typeface="+mj-lt"/>
              </a:defRPr>
            </a:lvl1pPr>
            <a:lvl2pPr marL="0" indent="0">
              <a:spcBef>
                <a:spcPts val="0"/>
              </a:spcBef>
              <a:buNone/>
              <a:defRPr sz="1000"/>
            </a:lvl2pPr>
            <a:lvl3pPr marL="0" indent="0">
              <a:spcBef>
                <a:spcPts val="300"/>
              </a:spcBef>
              <a:buNone/>
              <a:defRPr sz="700">
                <a:solidFill>
                  <a:srgbClr val="DB0011"/>
                </a:solidFill>
              </a:defRPr>
            </a:lvl3pPr>
          </a:lstStyle>
          <a:p>
            <a:pPr lvl="0"/>
            <a:r>
              <a:rPr lang="en-GB"/>
              <a:t>Click to edit Master text styles</a:t>
            </a:r>
          </a:p>
          <a:p>
            <a:pPr lvl="1"/>
            <a:r>
              <a:rPr lang="en-GB"/>
              <a:t>Second level</a:t>
            </a:r>
          </a:p>
          <a:p>
            <a:pPr lvl="2"/>
            <a:r>
              <a:rPr lang="en-GB"/>
              <a:t>Third level</a:t>
            </a:r>
          </a:p>
        </p:txBody>
      </p:sp>
      <p:cxnSp>
        <p:nvCxnSpPr>
          <p:cNvPr id="45" name="Straight Connector 44"/>
          <p:cNvCxnSpPr/>
          <p:nvPr userDrawn="1"/>
        </p:nvCxnSpPr>
        <p:spPr>
          <a:xfrm>
            <a:off x="10056250" y="2935584"/>
            <a:ext cx="172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B580F97-C3EF-4BC2-AF0F-36B52E281423}"/>
              </a:ext>
            </a:extLst>
          </p:cNvPr>
          <p:cNvSpPr>
            <a:spLocks noGrp="1"/>
          </p:cNvSpPr>
          <p:nvPr>
            <p:ph type="dt" sz="half" idx="36"/>
          </p:nvPr>
        </p:nvSpPr>
        <p:spPr/>
        <p:txBody>
          <a:bodyPr/>
          <a:lstStyle/>
          <a:p>
            <a:r>
              <a:rPr lang="en-US"/>
              <a:t>XX Month 20XX</a:t>
            </a:r>
            <a:endParaRPr lang="en-GB" dirty="0"/>
          </a:p>
        </p:txBody>
      </p:sp>
    </p:spTree>
    <p:extLst>
      <p:ext uri="{BB962C8B-B14F-4D97-AF65-F5344CB8AC3E}">
        <p14:creationId xmlns:p14="http://schemas.microsoft.com/office/powerpoint/2010/main" val="1040832430"/>
      </p:ext>
    </p:extLst>
  </p:cSld>
  <p:clrMapOvr>
    <a:masterClrMapping/>
  </p:clrMapOvr>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a:xfrm>
            <a:off x="383457" y="1747778"/>
            <a:ext cx="11400555" cy="4429186"/>
          </a:xfrm>
        </p:spPr>
        <p:txBody>
          <a:bodyPr/>
          <a:lstStyle>
            <a:lvl1pPr>
              <a:buSzPct val="90000"/>
              <a:defRPr/>
            </a:lvl1pPr>
            <a:lvl2pPr>
              <a:buSzPct val="100000"/>
              <a:defRPr/>
            </a:lvl2pPr>
            <a:lvl3pPr>
              <a:buSzPct val="90000"/>
              <a:defRPr/>
            </a:lvl3pPr>
            <a:lvl4pPr>
              <a:buSzPct val="90000"/>
              <a:defRPr/>
            </a:lvl4pPr>
            <a:lvl5pPr>
              <a:buSzPct val="9000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lvl1pPr>
              <a:defRPr sz="1050"/>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315C5578-CCCE-4C07-B9CB-CEFCEE952195}"/>
              </a:ext>
            </a:extLst>
          </p:cNvPr>
          <p:cNvSpPr>
            <a:spLocks noGrp="1"/>
          </p:cNvSpPr>
          <p:nvPr>
            <p:ph type="dt" sz="half" idx="14"/>
          </p:nvPr>
        </p:nvSpPr>
        <p:spPr/>
        <p:txBody>
          <a:bodyPr/>
          <a:lstStyle/>
          <a:p>
            <a:r>
              <a:rPr lang="en-US"/>
              <a:t>XX Month 20XX</a:t>
            </a:r>
            <a:endParaRPr lang="en-GB" dirty="0"/>
          </a:p>
        </p:txBody>
      </p:sp>
    </p:spTree>
    <p:extLst>
      <p:ext uri="{BB962C8B-B14F-4D97-AF65-F5344CB8AC3E}">
        <p14:creationId xmlns:p14="http://schemas.microsoft.com/office/powerpoint/2010/main" val="3697565180"/>
      </p:ext>
    </p:extLst>
  </p:cSld>
  <p:clrMapOvr>
    <a:masterClrMapping/>
  </p:clrMapOvr>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3" name="Date Placeholder 2">
            <a:extLst>
              <a:ext uri="{FF2B5EF4-FFF2-40B4-BE49-F238E27FC236}">
                <a16:creationId xmlns:a16="http://schemas.microsoft.com/office/drawing/2014/main" id="{E3CFF098-A1D3-4BF1-9F6F-CF92BB81A410}"/>
              </a:ext>
            </a:extLst>
          </p:cNvPr>
          <p:cNvSpPr>
            <a:spLocks noGrp="1"/>
          </p:cNvSpPr>
          <p:nvPr>
            <p:ph type="dt" sz="half" idx="14"/>
          </p:nvPr>
        </p:nvSpPr>
        <p:spPr/>
        <p:txBody>
          <a:bodyPr/>
          <a:lstStyle/>
          <a:p>
            <a:r>
              <a:rPr lang="en-US"/>
              <a:t>XX Month 20XX</a:t>
            </a:r>
            <a:endParaRPr lang="en-GB" dirty="0"/>
          </a:p>
        </p:txBody>
      </p:sp>
    </p:spTree>
    <p:extLst>
      <p:ext uri="{BB962C8B-B14F-4D97-AF65-F5344CB8AC3E}">
        <p14:creationId xmlns:p14="http://schemas.microsoft.com/office/powerpoint/2010/main" val="3984664294"/>
      </p:ext>
    </p:extLst>
  </p:cSld>
  <p:clrMapOvr>
    <a:masterClrMapping/>
  </p:clrMapOvr>
  <p:hf sldNum="0"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acts">
    <p:spTree>
      <p:nvGrpSpPr>
        <p:cNvPr id="1" name=""/>
        <p:cNvGrpSpPr/>
        <p:nvPr/>
      </p:nvGrpSpPr>
      <p:grpSpPr>
        <a:xfrm>
          <a:off x="0" y="0"/>
          <a:ext cx="0" cy="0"/>
          <a:chOff x="0" y="0"/>
          <a:chExt cx="0" cy="0"/>
        </a:xfrm>
      </p:grpSpPr>
      <p:sp>
        <p:nvSpPr>
          <p:cNvPr id="2" name="Title 1"/>
          <p:cNvSpPr>
            <a:spLocks noGrp="1"/>
          </p:cNvSpPr>
          <p:nvPr>
            <p:ph type="title"/>
          </p:nvPr>
        </p:nvSpPr>
        <p:spPr>
          <a:xfrm>
            <a:off x="383631" y="905703"/>
            <a:ext cx="3736085" cy="324465"/>
          </a:xfrm>
        </p:spPr>
        <p:txBody>
          <a:bodyPr/>
          <a:lstStyle/>
          <a:p>
            <a:r>
              <a:rPr lang="en-GB"/>
              <a:t>Click to edit Master title style</a:t>
            </a:r>
            <a:endParaRPr lang="en-GB" dirty="0"/>
          </a:p>
        </p:txBody>
      </p:sp>
      <p:sp>
        <p:nvSpPr>
          <p:cNvPr id="3" name="Content Placeholder 2"/>
          <p:cNvSpPr>
            <a:spLocks noGrp="1"/>
          </p:cNvSpPr>
          <p:nvPr>
            <p:ph idx="1"/>
          </p:nvPr>
        </p:nvSpPr>
        <p:spPr>
          <a:xfrm>
            <a:off x="4259263" y="1747778"/>
            <a:ext cx="7524749" cy="4429186"/>
          </a:xfrm>
        </p:spPr>
        <p:txBody>
          <a:bodyPr/>
          <a:lstStyle>
            <a:lvl1pPr marL="0" indent="0">
              <a:buSzPct val="90000"/>
              <a:buNone/>
              <a:defRPr sz="1400">
                <a:latin typeface="+mj-lt"/>
              </a:defRPr>
            </a:lvl1pPr>
            <a:lvl2pPr marL="0" indent="0">
              <a:spcBef>
                <a:spcPts val="0"/>
              </a:spcBef>
              <a:buSzPct val="90000"/>
              <a:buNone/>
              <a:defRPr sz="1400"/>
            </a:lvl2pPr>
            <a:lvl3pPr marL="0" indent="0">
              <a:spcBef>
                <a:spcPts val="1200"/>
              </a:spcBef>
              <a:buSzPct val="90000"/>
              <a:buNone/>
              <a:defRPr/>
            </a:lvl3pPr>
            <a:lvl4pPr marL="0" indent="0">
              <a:spcBef>
                <a:spcPts val="0"/>
              </a:spcBef>
              <a:buSzPct val="90000"/>
              <a:buNone/>
              <a:defRPr>
                <a:solidFill>
                  <a:srgbClr val="DB0011"/>
                </a:solidFill>
              </a:defRPr>
            </a:lvl4pPr>
            <a:lvl5pPr marL="0" indent="0">
              <a:buSzPct val="90000"/>
              <a:buNone/>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a:xfrm>
            <a:off x="9065341" y="497148"/>
            <a:ext cx="2718671" cy="300596"/>
          </a:xfrm>
        </p:spPr>
        <p:txBody>
          <a:bodyPr/>
          <a:lstStyle/>
          <a:p>
            <a:fld id="{1E899A84-0A7C-4488-B245-0310F52DBB74}" type="slidenum">
              <a:rPr lang="en-GB" smtClean="0"/>
              <a:t>‹#›</a:t>
            </a:fld>
            <a:endParaRPr lang="en-GB" dirty="0"/>
          </a:p>
        </p:txBody>
      </p:sp>
      <p:sp>
        <p:nvSpPr>
          <p:cNvPr id="10" name="Text Placeholder 9"/>
          <p:cNvSpPr>
            <a:spLocks noGrp="1"/>
          </p:cNvSpPr>
          <p:nvPr>
            <p:ph type="body" sz="quarter" idx="14"/>
          </p:nvPr>
        </p:nvSpPr>
        <p:spPr>
          <a:xfrm>
            <a:off x="4259263" y="905703"/>
            <a:ext cx="7524750" cy="765935"/>
          </a:xfrm>
        </p:spPr>
        <p:txBody>
          <a:bodyPr>
            <a:normAutofit/>
          </a:bodyPr>
          <a:lstStyle>
            <a:lvl1pPr marL="0" indent="0">
              <a:buNone/>
              <a:defRPr sz="1800"/>
            </a:lvl1pPr>
          </a:lstStyle>
          <a:p>
            <a:pPr lvl="0"/>
            <a:r>
              <a:rPr lang="en-GB"/>
              <a:t>Click to edit Master text styles</a:t>
            </a:r>
          </a:p>
        </p:txBody>
      </p:sp>
      <p:sp>
        <p:nvSpPr>
          <p:cNvPr id="4" name="Date Placeholder 3">
            <a:extLst>
              <a:ext uri="{FF2B5EF4-FFF2-40B4-BE49-F238E27FC236}">
                <a16:creationId xmlns:a16="http://schemas.microsoft.com/office/drawing/2014/main" id="{49EAA4A3-18A3-46D1-B390-2DA81987A2F9}"/>
              </a:ext>
            </a:extLst>
          </p:cNvPr>
          <p:cNvSpPr>
            <a:spLocks noGrp="1"/>
          </p:cNvSpPr>
          <p:nvPr>
            <p:ph type="dt" sz="half" idx="15"/>
          </p:nvPr>
        </p:nvSpPr>
        <p:spPr/>
        <p:txBody>
          <a:bodyPr/>
          <a:lstStyle/>
          <a:p>
            <a:r>
              <a:rPr lang="en-US"/>
              <a:t>XX Month 20XX</a:t>
            </a:r>
            <a:endParaRPr lang="en-GB" dirty="0"/>
          </a:p>
        </p:txBody>
      </p:sp>
    </p:spTree>
    <p:extLst>
      <p:ext uri="{BB962C8B-B14F-4D97-AF65-F5344CB8AC3E}">
        <p14:creationId xmlns:p14="http://schemas.microsoft.com/office/powerpoint/2010/main" val="1186624881"/>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27418797"/>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Footer Placeholder 2"/>
          <p:cNvSpPr>
            <a:spLocks noGrp="1"/>
          </p:cNvSpPr>
          <p:nvPr>
            <p:ph type="ftr" sz="quarter" idx="10"/>
          </p:nvPr>
        </p:nvSpPr>
        <p:spPr/>
        <p:txBody>
          <a:bodyPr/>
          <a:lstStyle/>
          <a:p>
            <a:endParaRPr lang="en-GB" dirty="0"/>
          </a:p>
        </p:txBody>
      </p:sp>
      <p:sp>
        <p:nvSpPr>
          <p:cNvPr id="4" name="Slide Number Placeholder 3"/>
          <p:cNvSpPr>
            <a:spLocks noGrp="1"/>
          </p:cNvSpPr>
          <p:nvPr>
            <p:ph type="sldNum" sz="quarter" idx="11"/>
          </p:nvPr>
        </p:nvSpPr>
        <p:spPr/>
        <p:txBody>
          <a:bodyPr/>
          <a:lstStyle/>
          <a:p>
            <a:fld id="{1E899A84-0A7C-4488-B245-0310F52DBB74}" type="slidenum">
              <a:rPr lang="en-GB" smtClean="0"/>
              <a:pPr/>
              <a:t>‹#›</a:t>
            </a:fld>
            <a:endParaRPr lang="en-GB" dirty="0"/>
          </a:p>
        </p:txBody>
      </p:sp>
      <p:sp>
        <p:nvSpPr>
          <p:cNvPr id="6" name="Text Placeholder 5"/>
          <p:cNvSpPr>
            <a:spLocks noGrp="1"/>
          </p:cNvSpPr>
          <p:nvPr>
            <p:ph type="body" sz="quarter" idx="12"/>
          </p:nvPr>
        </p:nvSpPr>
        <p:spPr>
          <a:xfrm>
            <a:off x="384175" y="1773238"/>
            <a:ext cx="5580000" cy="4427537"/>
          </a:xfrm>
        </p:spPr>
        <p:txBody>
          <a:bodyPr>
            <a:normAutofit/>
          </a:bodyPr>
          <a:lstStyle>
            <a:lvl1pPr marL="0" indent="0">
              <a:buNone/>
              <a:defRPr sz="1000"/>
            </a:lvl1pPr>
          </a:lstStyle>
          <a:p>
            <a:pPr lvl="0"/>
            <a:r>
              <a:rPr lang="en-GB"/>
              <a:t>Click to edit Master text styles</a:t>
            </a:r>
          </a:p>
        </p:txBody>
      </p:sp>
      <p:sp>
        <p:nvSpPr>
          <p:cNvPr id="7" name="Text Placeholder 5"/>
          <p:cNvSpPr>
            <a:spLocks noGrp="1"/>
          </p:cNvSpPr>
          <p:nvPr>
            <p:ph type="body" sz="quarter" idx="13"/>
          </p:nvPr>
        </p:nvSpPr>
        <p:spPr>
          <a:xfrm>
            <a:off x="6204013" y="1773238"/>
            <a:ext cx="5580000" cy="4427537"/>
          </a:xfrm>
        </p:spPr>
        <p:txBody>
          <a:bodyPr>
            <a:normAutofit/>
          </a:bodyPr>
          <a:lstStyle>
            <a:lvl1pPr marL="0" indent="0">
              <a:buNone/>
              <a:defRPr sz="1000"/>
            </a:lvl1pPr>
          </a:lstStyle>
          <a:p>
            <a:pPr lvl="0"/>
            <a:r>
              <a:rPr lang="en-GB"/>
              <a:t>Click to edit Master text styles</a:t>
            </a:r>
          </a:p>
        </p:txBody>
      </p:sp>
      <p:sp>
        <p:nvSpPr>
          <p:cNvPr id="5" name="Date Placeholder 4">
            <a:extLst>
              <a:ext uri="{FF2B5EF4-FFF2-40B4-BE49-F238E27FC236}">
                <a16:creationId xmlns:a16="http://schemas.microsoft.com/office/drawing/2014/main" id="{9DE37930-67FD-4F00-99D0-C34B99D9DE83}"/>
              </a:ext>
            </a:extLst>
          </p:cNvPr>
          <p:cNvSpPr>
            <a:spLocks noGrp="1"/>
          </p:cNvSpPr>
          <p:nvPr>
            <p:ph type="dt" sz="half" idx="15"/>
          </p:nvPr>
        </p:nvSpPr>
        <p:spPr/>
        <p:txBody>
          <a:bodyPr/>
          <a:lstStyle/>
          <a:p>
            <a:r>
              <a:rPr lang="en-US"/>
              <a:t>XX Month 20XX</a:t>
            </a:r>
            <a:endParaRPr lang="en-GB" dirty="0"/>
          </a:p>
        </p:txBody>
      </p:sp>
    </p:spTree>
    <p:extLst>
      <p:ext uri="{BB962C8B-B14F-4D97-AF65-F5344CB8AC3E}">
        <p14:creationId xmlns:p14="http://schemas.microsoft.com/office/powerpoint/2010/main" val="2399274946"/>
      </p:ext>
    </p:extLst>
  </p:cSld>
  <p:clrMapOvr>
    <a:masterClrMapping/>
  </p:clrMapOvr>
  <p:hf sldNum="0"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30" name="Group 29"/>
          <p:cNvGrpSpPr/>
          <p:nvPr userDrawn="1"/>
        </p:nvGrpSpPr>
        <p:grpSpPr>
          <a:xfrm>
            <a:off x="4279086" y="2540081"/>
            <a:ext cx="3634284" cy="1819981"/>
            <a:chOff x="3175" y="374650"/>
            <a:chExt cx="12192001" cy="6105526"/>
          </a:xfrm>
        </p:grpSpPr>
        <p:sp>
          <p:nvSpPr>
            <p:cNvPr id="26"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7"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8"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sp>
          <p:nvSpPr>
            <p:cNvPr id="29"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rgbClr val="DB0011"/>
            </a:solid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57750407"/>
      </p:ext>
    </p:extLst>
  </p:cSld>
  <p:clrMapOvr>
    <a:masterClrMapping/>
  </p:clrMapOvr>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End Slide 2">
    <p:bg>
      <p:bgPr>
        <a:solidFill>
          <a:srgbClr val="DB001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74811847"/>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2">
    <p:bg>
      <p:bgPr>
        <a:solidFill>
          <a:schemeClr val="tx1"/>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4279086" y="2540081"/>
            <a:ext cx="3634284" cy="1819981"/>
            <a:chOff x="3175" y="374650"/>
            <a:chExt cx="12192001" cy="6105526"/>
          </a:xfrm>
        </p:grpSpPr>
        <p:sp>
          <p:nvSpPr>
            <p:cNvPr id="8" name="Freeform 9"/>
            <p:cNvSpPr>
              <a:spLocks/>
            </p:cNvSpPr>
            <p:nvPr userDrawn="1"/>
          </p:nvSpPr>
          <p:spPr bwMode="auto">
            <a:xfrm>
              <a:off x="3175" y="374650"/>
              <a:ext cx="3046413" cy="6105525"/>
            </a:xfrm>
            <a:custGeom>
              <a:avLst/>
              <a:gdLst>
                <a:gd name="T0" fmla="*/ 0 w 1919"/>
                <a:gd name="T1" fmla="*/ 1923 h 3846"/>
                <a:gd name="T2" fmla="*/ 1919 w 1919"/>
                <a:gd name="T3" fmla="*/ 3846 h 3846"/>
                <a:gd name="T4" fmla="*/ 1919 w 1919"/>
                <a:gd name="T5" fmla="*/ 0 h 3846"/>
                <a:gd name="T6" fmla="*/ 0 w 1919"/>
                <a:gd name="T7" fmla="*/ 1923 h 3846"/>
              </a:gdLst>
              <a:ahLst/>
              <a:cxnLst>
                <a:cxn ang="0">
                  <a:pos x="T0" y="T1"/>
                </a:cxn>
                <a:cxn ang="0">
                  <a:pos x="T2" y="T3"/>
                </a:cxn>
                <a:cxn ang="0">
                  <a:pos x="T4" y="T5"/>
                </a:cxn>
                <a:cxn ang="0">
                  <a:pos x="T6" y="T7"/>
                </a:cxn>
              </a:cxnLst>
              <a:rect l="0" t="0" r="r" b="b"/>
              <a:pathLst>
                <a:path w="1919" h="3846">
                  <a:moveTo>
                    <a:pt x="0" y="1923"/>
                  </a:moveTo>
                  <a:lnTo>
                    <a:pt x="1919" y="3846"/>
                  </a:lnTo>
                  <a:lnTo>
                    <a:pt x="1919" y="0"/>
                  </a:lnTo>
                  <a:lnTo>
                    <a:pt x="0"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9" name="Freeform 10"/>
            <p:cNvSpPr>
              <a:spLocks/>
            </p:cNvSpPr>
            <p:nvPr userDrawn="1"/>
          </p:nvSpPr>
          <p:spPr bwMode="auto">
            <a:xfrm>
              <a:off x="3049588" y="3427413"/>
              <a:ext cx="6099175" cy="3052763"/>
            </a:xfrm>
            <a:custGeom>
              <a:avLst/>
              <a:gdLst>
                <a:gd name="T0" fmla="*/ 1921 w 3842"/>
                <a:gd name="T1" fmla="*/ 0 h 1923"/>
                <a:gd name="T2" fmla="*/ 0 w 3842"/>
                <a:gd name="T3" fmla="*/ 1923 h 1923"/>
                <a:gd name="T4" fmla="*/ 3842 w 3842"/>
                <a:gd name="T5" fmla="*/ 1923 h 1923"/>
                <a:gd name="T6" fmla="*/ 1921 w 3842"/>
                <a:gd name="T7" fmla="*/ 0 h 1923"/>
              </a:gdLst>
              <a:ahLst/>
              <a:cxnLst>
                <a:cxn ang="0">
                  <a:pos x="T0" y="T1"/>
                </a:cxn>
                <a:cxn ang="0">
                  <a:pos x="T2" y="T3"/>
                </a:cxn>
                <a:cxn ang="0">
                  <a:pos x="T4" y="T5"/>
                </a:cxn>
                <a:cxn ang="0">
                  <a:pos x="T6" y="T7"/>
                </a:cxn>
              </a:cxnLst>
              <a:rect l="0" t="0" r="r" b="b"/>
              <a:pathLst>
                <a:path w="3842" h="1923">
                  <a:moveTo>
                    <a:pt x="1921" y="0"/>
                  </a:moveTo>
                  <a:lnTo>
                    <a:pt x="0" y="1923"/>
                  </a:lnTo>
                  <a:lnTo>
                    <a:pt x="3842" y="1923"/>
                  </a:lnTo>
                  <a:lnTo>
                    <a:pt x="1921"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0" name="Freeform 11"/>
            <p:cNvSpPr>
              <a:spLocks/>
            </p:cNvSpPr>
            <p:nvPr userDrawn="1"/>
          </p:nvSpPr>
          <p:spPr bwMode="auto">
            <a:xfrm>
              <a:off x="9148763" y="374650"/>
              <a:ext cx="3046413" cy="6105525"/>
            </a:xfrm>
            <a:custGeom>
              <a:avLst/>
              <a:gdLst>
                <a:gd name="T0" fmla="*/ 1919 w 1919"/>
                <a:gd name="T1" fmla="*/ 1923 h 3846"/>
                <a:gd name="T2" fmla="*/ 0 w 1919"/>
                <a:gd name="T3" fmla="*/ 0 h 3846"/>
                <a:gd name="T4" fmla="*/ 0 w 1919"/>
                <a:gd name="T5" fmla="*/ 3846 h 3846"/>
                <a:gd name="T6" fmla="*/ 1919 w 1919"/>
                <a:gd name="T7" fmla="*/ 1923 h 3846"/>
              </a:gdLst>
              <a:ahLst/>
              <a:cxnLst>
                <a:cxn ang="0">
                  <a:pos x="T0" y="T1"/>
                </a:cxn>
                <a:cxn ang="0">
                  <a:pos x="T2" y="T3"/>
                </a:cxn>
                <a:cxn ang="0">
                  <a:pos x="T4" y="T5"/>
                </a:cxn>
                <a:cxn ang="0">
                  <a:pos x="T6" y="T7"/>
                </a:cxn>
              </a:cxnLst>
              <a:rect l="0" t="0" r="r" b="b"/>
              <a:pathLst>
                <a:path w="1919" h="3846">
                  <a:moveTo>
                    <a:pt x="1919" y="1923"/>
                  </a:moveTo>
                  <a:lnTo>
                    <a:pt x="0" y="0"/>
                  </a:lnTo>
                  <a:lnTo>
                    <a:pt x="0" y="3846"/>
                  </a:lnTo>
                  <a:lnTo>
                    <a:pt x="1919"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11" name="Freeform 12"/>
            <p:cNvSpPr>
              <a:spLocks/>
            </p:cNvSpPr>
            <p:nvPr userDrawn="1"/>
          </p:nvSpPr>
          <p:spPr bwMode="auto">
            <a:xfrm>
              <a:off x="3049588" y="374650"/>
              <a:ext cx="6099175" cy="3052763"/>
            </a:xfrm>
            <a:custGeom>
              <a:avLst/>
              <a:gdLst>
                <a:gd name="T0" fmla="*/ 1921 w 3842"/>
                <a:gd name="T1" fmla="*/ 1923 h 1923"/>
                <a:gd name="T2" fmla="*/ 3842 w 3842"/>
                <a:gd name="T3" fmla="*/ 0 h 1923"/>
                <a:gd name="T4" fmla="*/ 0 w 3842"/>
                <a:gd name="T5" fmla="*/ 0 h 1923"/>
                <a:gd name="T6" fmla="*/ 1921 w 3842"/>
                <a:gd name="T7" fmla="*/ 1923 h 1923"/>
              </a:gdLst>
              <a:ahLst/>
              <a:cxnLst>
                <a:cxn ang="0">
                  <a:pos x="T0" y="T1"/>
                </a:cxn>
                <a:cxn ang="0">
                  <a:pos x="T2" y="T3"/>
                </a:cxn>
                <a:cxn ang="0">
                  <a:pos x="T4" y="T5"/>
                </a:cxn>
                <a:cxn ang="0">
                  <a:pos x="T6" y="T7"/>
                </a:cxn>
              </a:cxnLst>
              <a:rect l="0" t="0" r="r" b="b"/>
              <a:pathLst>
                <a:path w="3842" h="1923">
                  <a:moveTo>
                    <a:pt x="1921" y="1923"/>
                  </a:moveTo>
                  <a:lnTo>
                    <a:pt x="3842" y="0"/>
                  </a:lnTo>
                  <a:lnTo>
                    <a:pt x="0" y="0"/>
                  </a:lnTo>
                  <a:lnTo>
                    <a:pt x="1921" y="192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grpSp>
      <p:sp>
        <p:nvSpPr>
          <p:cNvPr id="2" name="Footer Placeholder 1"/>
          <p:cNvSpPr>
            <a:spLocks noGrp="1"/>
          </p:cNvSpPr>
          <p:nvPr>
            <p:ph type="ftr" sz="quarter" idx="10"/>
          </p:nvPr>
        </p:nvSpPr>
        <p:spPr/>
        <p:txBody>
          <a:bodyPr/>
          <a:lstStyle>
            <a:lvl1pPr>
              <a:defRPr>
                <a:solidFill>
                  <a:srgbClr val="FFFFFF"/>
                </a:solidFill>
              </a:defRPr>
            </a:lvl1pPr>
          </a:lstStyle>
          <a:p>
            <a:endParaRPr lang="en-GB"/>
          </a:p>
        </p:txBody>
      </p:sp>
    </p:spTree>
    <p:extLst>
      <p:ext uri="{BB962C8B-B14F-4D97-AF65-F5344CB8AC3E}">
        <p14:creationId xmlns:p14="http://schemas.microsoft.com/office/powerpoint/2010/main" val="2507459299"/>
      </p:ext>
    </p:extLst>
  </p:cSld>
  <p:clrMapOvr>
    <a:masterClrMapping/>
  </p:clrMapOvr>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3">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rgbClr val="DB001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1733886142"/>
      </p:ext>
    </p:extLst>
  </p:cSld>
  <p:clrMapOvr>
    <a:masterClrMapping/>
  </p:clrMapOvr>
  <p:hf sldNum="0"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4">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tx1"/>
                </a:solidFill>
                <a:latin typeface="+mn-lt"/>
              </a:rPr>
              <a:t>Together we thrive</a:t>
            </a:r>
          </a:p>
        </p:txBody>
      </p:sp>
      <p:pic>
        <p:nvPicPr>
          <p:cNvPr id="13" name="Picture 12" descr="HSBC_MASTERBRAND_UK_RG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475845394"/>
      </p:ext>
    </p:extLst>
  </p:cSld>
  <p:clrMapOvr>
    <a:masterClrMapping/>
  </p:clrMapOvr>
  <p:hf sldNum="0"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End Slide 5">
    <p:bg>
      <p:bgPr>
        <a:solidFill>
          <a:srgbClr val="DB001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p>
            <a:endParaRPr lang="en-GB"/>
          </a:p>
        </p:txBody>
      </p:sp>
    </p:spTree>
    <p:extLst>
      <p:ext uri="{BB962C8B-B14F-4D97-AF65-F5344CB8AC3E}">
        <p14:creationId xmlns:p14="http://schemas.microsoft.com/office/powerpoint/2010/main" val="675382697"/>
      </p:ext>
    </p:extLst>
  </p:cSld>
  <p:clrMapOvr>
    <a:masterClrMapping/>
  </p:clrMapOvr>
  <p:hf sldNum="0"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End Slide 5">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3426107" y="2720052"/>
            <a:ext cx="5752617" cy="830997"/>
          </a:xfrm>
          <a:prstGeom prst="rect">
            <a:avLst/>
          </a:prstGeom>
          <a:noFill/>
        </p:spPr>
        <p:txBody>
          <a:bodyPr wrap="square" rtlCol="0">
            <a:spAutoFit/>
          </a:bodyPr>
          <a:lstStyle/>
          <a:p>
            <a:r>
              <a:rPr lang="en-GB" sz="4800" dirty="0">
                <a:solidFill>
                  <a:schemeClr val="bg1"/>
                </a:solidFill>
                <a:latin typeface="+mn-lt"/>
              </a:rPr>
              <a:t>Together we thrive</a:t>
            </a:r>
          </a:p>
        </p:txBody>
      </p:sp>
      <p:pic>
        <p:nvPicPr>
          <p:cNvPr id="4" name="Picture 3" descr="HSBC_MASTERBRAND_UK_RGB_REV.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
        <p:nvSpPr>
          <p:cNvPr id="2" name="Footer Placeholder 1"/>
          <p:cNvSpPr>
            <a:spLocks noGrp="1"/>
          </p:cNvSpPr>
          <p:nvPr>
            <p:ph type="ftr" sz="quarter" idx="10"/>
          </p:nvPr>
        </p:nvSpPr>
        <p:spPr/>
        <p:txBody>
          <a:bodyPr/>
          <a:lstStyle>
            <a:lvl1pPr>
              <a:defRPr>
                <a:solidFill>
                  <a:srgbClr val="FFFFFF"/>
                </a:solidFill>
              </a:defRPr>
            </a:lvl1pPr>
          </a:lstStyle>
          <a:p>
            <a:endParaRPr lang="en-GB"/>
          </a:p>
        </p:txBody>
      </p:sp>
    </p:spTree>
    <p:extLst>
      <p:ext uri="{BB962C8B-B14F-4D97-AF65-F5344CB8AC3E}">
        <p14:creationId xmlns:p14="http://schemas.microsoft.com/office/powerpoint/2010/main" val="385311441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6">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solidFill>
                  <a:schemeClr val="bg1"/>
                </a:solidFill>
              </a:defRPr>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1BB88C4-83DE-42C3-9946-B1E9EEBED51C}"/>
              </a:ext>
            </a:extLst>
          </p:cNvPr>
          <p:cNvSpPr txBox="1"/>
          <p:nvPr userDrawn="1"/>
        </p:nvSpPr>
        <p:spPr>
          <a:xfrm>
            <a:off x="270799" y="-410053"/>
            <a:ext cx="3058851" cy="307777"/>
          </a:xfrm>
          <a:prstGeom prst="rect">
            <a:avLst/>
          </a:prstGeom>
          <a:noFill/>
        </p:spPr>
        <p:txBody>
          <a:bodyPr wrap="none" rtlCol="0">
            <a:spAutoFit/>
          </a:bodyPr>
          <a:lstStyle/>
          <a:p>
            <a:pPr marL="0" indent="0">
              <a:spcBef>
                <a:spcPts val="1000"/>
              </a:spcBef>
              <a:buClr>
                <a:schemeClr val="accent1"/>
              </a:buClr>
              <a:buSzPct val="90000"/>
              <a:buFont typeface="Wingdings" panose="05000000000000000000" pitchFamily="2" charset="2"/>
              <a:buNone/>
            </a:pPr>
            <a:r>
              <a:rPr lang="en-GB" sz="1400" dirty="0"/>
              <a:t>Details of image location to go here</a:t>
            </a:r>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solidFill>
                  <a:schemeClr val="bg1"/>
                </a:solidFill>
              </a:defRPr>
            </a:lvl1pPr>
          </a:lstStyle>
          <a:p>
            <a:r>
              <a:rPr lang="en-US"/>
              <a:t>XX Month 20XX</a:t>
            </a:r>
            <a:endParaRPr lang="en-GB" dirty="0"/>
          </a:p>
        </p:txBody>
      </p:sp>
      <p:pic>
        <p:nvPicPr>
          <p:cNvPr id="11" name="Picture 10" descr="HSBC_MASTERBRAND_UK_RGB_NEG.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6522711"/>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935932"/>
            <a:ext cx="11412538" cy="293100"/>
          </a:xfrm>
        </p:spPr>
        <p:txBody>
          <a:bodyPr anchor="t" anchorCtr="0"/>
          <a:lstStyle>
            <a:lvl1pPr algn="l">
              <a:defRPr sz="2000"/>
            </a:lvl1pPr>
          </a:lstStyle>
          <a:p>
            <a:r>
              <a:rPr lang="en-GB"/>
              <a:t>Click to edit Master title style</a:t>
            </a:r>
            <a:endParaRPr lang="en-GB" dirty="0"/>
          </a:p>
        </p:txBody>
      </p:sp>
      <p:sp>
        <p:nvSpPr>
          <p:cNvPr id="3" name="Subtitle 2"/>
          <p:cNvSpPr>
            <a:spLocks noGrp="1"/>
          </p:cNvSpPr>
          <p:nvPr>
            <p:ph type="subTitle" idx="1"/>
          </p:nvPr>
        </p:nvSpPr>
        <p:spPr>
          <a:xfrm>
            <a:off x="371475" y="1258528"/>
            <a:ext cx="11412538" cy="412956"/>
          </a:xfrm>
        </p:spPr>
        <p:txBody>
          <a:bodyPr>
            <a:normAutofit/>
          </a:bodyPr>
          <a:lstStyle>
            <a:lvl1pPr marL="0" indent="0" algn="l">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9" name="Date Placeholder 8"/>
          <p:cNvSpPr>
            <a:spLocks noGrp="1"/>
          </p:cNvSpPr>
          <p:nvPr>
            <p:ph type="dt" sz="half" idx="10"/>
          </p:nvPr>
        </p:nvSpPr>
        <p:spPr>
          <a:xfrm>
            <a:off x="371475" y="1842064"/>
            <a:ext cx="3887788" cy="365125"/>
          </a:xfrm>
          <a:prstGeom prst="rect">
            <a:avLst/>
          </a:prstGeom>
        </p:spPr>
        <p:txBody>
          <a:bodyPr lIns="0" tIns="0" rIns="0" bIns="0"/>
          <a:lstStyle>
            <a:lvl1pPr>
              <a:defRPr sz="1400"/>
            </a:lvl1pPr>
          </a:lstStyle>
          <a:p>
            <a:r>
              <a:rPr lang="en-US"/>
              <a:t>XX Month 20XX</a:t>
            </a:r>
            <a:endParaRPr lang="en-GB" dirty="0"/>
          </a:p>
        </p:txBody>
      </p:sp>
      <p:pic>
        <p:nvPicPr>
          <p:cNvPr id="10" name="Picture 9"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380419110"/>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97B24A-9F0F-433F-A87D-D77A2BBFF01C}"/>
              </a:ext>
            </a:extLst>
          </p:cNvPr>
          <p:cNvSpPr>
            <a:spLocks noGrp="1"/>
          </p:cNvSpPr>
          <p:nvPr>
            <p:ph type="title"/>
          </p:nvPr>
        </p:nvSpPr>
        <p:spPr/>
        <p:txBody>
          <a:bodyPr/>
          <a:lstStyle/>
          <a:p>
            <a:r>
              <a:rPr lang="en-GB"/>
              <a:t>Click to edit Master title style</a:t>
            </a:r>
          </a:p>
        </p:txBody>
      </p:sp>
      <p:sp>
        <p:nvSpPr>
          <p:cNvPr id="6" name="Date Placeholder 5">
            <a:extLst>
              <a:ext uri="{FF2B5EF4-FFF2-40B4-BE49-F238E27FC236}">
                <a16:creationId xmlns:a16="http://schemas.microsoft.com/office/drawing/2014/main" id="{597FD922-8C25-4B74-9ED6-599A758136C9}"/>
              </a:ext>
            </a:extLst>
          </p:cNvPr>
          <p:cNvSpPr>
            <a:spLocks noGrp="1"/>
          </p:cNvSpPr>
          <p:nvPr>
            <p:ph type="dt" sz="half" idx="10"/>
          </p:nvPr>
        </p:nvSpPr>
        <p:spPr/>
        <p:txBody>
          <a:bodyPr/>
          <a:lstStyle/>
          <a:p>
            <a:r>
              <a:rPr lang="en-US"/>
              <a:t>XX Month 20XX</a:t>
            </a:r>
            <a:endParaRPr lang="en-GB" dirty="0"/>
          </a:p>
        </p:txBody>
      </p:sp>
      <p:sp>
        <p:nvSpPr>
          <p:cNvPr id="18" name="Footer Placeholder 17">
            <a:extLst>
              <a:ext uri="{FF2B5EF4-FFF2-40B4-BE49-F238E27FC236}">
                <a16:creationId xmlns:a16="http://schemas.microsoft.com/office/drawing/2014/main" id="{7FB02472-3FC9-49F1-8EFC-14FEF36FF510}"/>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A0E411B7-0590-43FD-9457-6E1FC9961D7F}"/>
              </a:ext>
            </a:extLst>
          </p:cNvPr>
          <p:cNvSpPr>
            <a:spLocks noGrp="1"/>
          </p:cNvSpPr>
          <p:nvPr>
            <p:ph type="sldNum" sz="quarter" idx="12"/>
          </p:nvPr>
        </p:nvSpPr>
        <p:spPr/>
        <p:txBody>
          <a:bodyPr/>
          <a:lstStyle/>
          <a:p>
            <a:fld id="{1E899A84-0A7C-4488-B245-0310F52DBB74}" type="slidenum">
              <a:rPr lang="en-GB" smtClean="0"/>
              <a:pPr/>
              <a:t>‹#›</a:t>
            </a:fld>
            <a:endParaRPr lang="en-GB" dirty="0"/>
          </a:p>
        </p:txBody>
      </p:sp>
      <p:pic>
        <p:nvPicPr>
          <p:cNvPr id="23" name="Picture 22" descr="HSBC_MASTERBRAND_UK_RGB.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25482"/>
            <a:ext cx="2485571" cy="1132517"/>
          </a:xfrm>
          <a:prstGeom prst="rect">
            <a:avLst/>
          </a:prstGeom>
        </p:spPr>
      </p:pic>
    </p:spTree>
    <p:extLst>
      <p:ext uri="{BB962C8B-B14F-4D97-AF65-F5344CB8AC3E}">
        <p14:creationId xmlns:p14="http://schemas.microsoft.com/office/powerpoint/2010/main" val="4284733473"/>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Slide R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Date Placeholder 4">
            <a:extLst>
              <a:ext uri="{FF2B5EF4-FFF2-40B4-BE49-F238E27FC236}">
                <a16:creationId xmlns:a16="http://schemas.microsoft.com/office/drawing/2014/main" id="{E3A9F283-5F12-46DD-9C24-714CC304239E}"/>
              </a:ext>
            </a:extLst>
          </p:cNvPr>
          <p:cNvSpPr>
            <a:spLocks noGrp="1"/>
          </p:cNvSpPr>
          <p:nvPr>
            <p:ph type="dt" sz="half" idx="10"/>
          </p:nvPr>
        </p:nvSpPr>
        <p:spPr/>
        <p:txBody>
          <a:bodyPr/>
          <a:lstStyle>
            <a:lvl1pPr>
              <a:defRPr>
                <a:solidFill>
                  <a:schemeClr val="bg1"/>
                </a:solidFill>
              </a:defRPr>
            </a:lvl1pPr>
          </a:lstStyle>
          <a:p>
            <a:r>
              <a:rPr lang="en-US"/>
              <a:t>XX Month 20XX</a:t>
            </a:r>
            <a:endParaRPr lang="en-GB" dirty="0"/>
          </a:p>
        </p:txBody>
      </p:sp>
      <p:sp>
        <p:nvSpPr>
          <p:cNvPr id="6" name="Footer Placeholder 5">
            <a:extLst>
              <a:ext uri="{FF2B5EF4-FFF2-40B4-BE49-F238E27FC236}">
                <a16:creationId xmlns:a16="http://schemas.microsoft.com/office/drawing/2014/main" id="{F350B9C7-C703-46B6-99C8-9ABA98A53A96}"/>
              </a:ext>
            </a:extLst>
          </p:cNvPr>
          <p:cNvSpPr>
            <a:spLocks noGrp="1"/>
          </p:cNvSpPr>
          <p:nvPr>
            <p:ph type="ftr" sz="quarter" idx="11"/>
          </p:nvPr>
        </p:nvSpPr>
        <p:spPr/>
        <p:txBody>
          <a:bodyPr/>
          <a:lstStyle>
            <a:lvl1pPr>
              <a:defRPr>
                <a:solidFill>
                  <a:srgbClr val="000000"/>
                </a:solidFill>
              </a:defRPr>
            </a:lvl1pPr>
          </a:lstStyle>
          <a:p>
            <a:endParaRPr lang="en-GB" dirty="0"/>
          </a:p>
        </p:txBody>
      </p:sp>
      <p:sp>
        <p:nvSpPr>
          <p:cNvPr id="9" name="Slide Number Placeholder 8">
            <a:extLst>
              <a:ext uri="{FF2B5EF4-FFF2-40B4-BE49-F238E27FC236}">
                <a16:creationId xmlns:a16="http://schemas.microsoft.com/office/drawing/2014/main" id="{AD76A701-3D68-4203-93DB-B1122397AC09}"/>
              </a:ext>
            </a:extLst>
          </p:cNvPr>
          <p:cNvSpPr>
            <a:spLocks noGrp="1"/>
          </p:cNvSpPr>
          <p:nvPr>
            <p:ph type="sldNum" sz="quarter" idx="12"/>
          </p:nvPr>
        </p:nvSpPr>
        <p:spPr/>
        <p:txBody>
          <a:bodyPr/>
          <a:lstStyle>
            <a:lvl1pPr>
              <a:defRPr>
                <a:solidFill>
                  <a:schemeClr val="bg1"/>
                </a:solidFill>
              </a:defRPr>
            </a:lvl1pPr>
          </a:lstStyle>
          <a:p>
            <a:fld id="{1E899A84-0A7C-4488-B245-0310F52DBB74}" type="slidenum">
              <a:rPr lang="en-GB" smtClean="0"/>
              <a:pPr/>
              <a:t>‹#›</a:t>
            </a:fld>
            <a:endParaRPr lang="en-GB" dirty="0"/>
          </a:p>
        </p:txBody>
      </p:sp>
      <p:pic>
        <p:nvPicPr>
          <p:cNvPr id="10" name="Picture 9"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1663809549"/>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Slide Bla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3071538004"/>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Slide Dark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1475" y="1757362"/>
            <a:ext cx="11412538" cy="2976683"/>
          </a:xfrm>
        </p:spPr>
        <p:txBody>
          <a:bodyPr anchor="t" anchorCtr="0"/>
          <a:lstStyle>
            <a:lvl1pPr algn="l">
              <a:defRPr sz="4400">
                <a:solidFill>
                  <a:schemeClr val="bg1"/>
                </a:solidFill>
                <a:latin typeface="+mn-lt"/>
              </a:defRPr>
            </a:lvl1pPr>
          </a:lstStyle>
          <a:p>
            <a:r>
              <a:rPr lang="en-GB"/>
              <a:t>Click to edit Master title style</a:t>
            </a:r>
            <a:endParaRPr lang="en-GB" dirty="0"/>
          </a:p>
        </p:txBody>
      </p:sp>
      <p:cxnSp>
        <p:nvCxnSpPr>
          <p:cNvPr id="19" name="Straight Connector 18"/>
          <p:cNvCxnSpPr/>
          <p:nvPr userDrawn="1"/>
        </p:nvCxnSpPr>
        <p:spPr>
          <a:xfrm>
            <a:off x="383457" y="800100"/>
            <a:ext cx="114005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Footer Placeholder 6"/>
          <p:cNvSpPr>
            <a:spLocks noGrp="1"/>
          </p:cNvSpPr>
          <p:nvPr>
            <p:ph type="ftr" sz="quarter" idx="10"/>
          </p:nvPr>
        </p:nvSpPr>
        <p:spPr/>
        <p:txBody>
          <a:bodyPr/>
          <a:lstStyle>
            <a:lvl1pPr>
              <a:defRPr>
                <a:solidFill>
                  <a:srgbClr val="000000"/>
                </a:solidFill>
              </a:defRPr>
            </a:lvl1pPr>
          </a:lstStyle>
          <a:p>
            <a:endParaRPr lang="en-GB" dirty="0"/>
          </a:p>
        </p:txBody>
      </p:sp>
      <p:sp>
        <p:nvSpPr>
          <p:cNvPr id="8" name="Slide Number Placeholder 7"/>
          <p:cNvSpPr>
            <a:spLocks noGrp="1"/>
          </p:cNvSpPr>
          <p:nvPr>
            <p:ph type="sldNum" sz="quarter" idx="11"/>
          </p:nvPr>
        </p:nvSpPr>
        <p:spPr/>
        <p:txBody>
          <a:bodyPr/>
          <a:lstStyle>
            <a:lvl1pPr>
              <a:defRPr>
                <a:solidFill>
                  <a:schemeClr val="bg1"/>
                </a:solidFill>
              </a:defRPr>
            </a:lvl1pPr>
          </a:lstStyle>
          <a:p>
            <a:fld id="{1E899A84-0A7C-4488-B245-0310F52DBB74}" type="slidenum">
              <a:rPr lang="en-GB" smtClean="0"/>
              <a:pPr/>
              <a:t>‹#›</a:t>
            </a:fld>
            <a:endParaRPr lang="en-GB" dirty="0"/>
          </a:p>
        </p:txBody>
      </p:sp>
      <p:sp>
        <p:nvSpPr>
          <p:cNvPr id="3" name="Date Placeholder 2">
            <a:extLst>
              <a:ext uri="{FF2B5EF4-FFF2-40B4-BE49-F238E27FC236}">
                <a16:creationId xmlns:a16="http://schemas.microsoft.com/office/drawing/2014/main" id="{9C7F7133-3CF5-4BB3-8EBC-8612E1B68B40}"/>
              </a:ext>
            </a:extLst>
          </p:cNvPr>
          <p:cNvSpPr>
            <a:spLocks noGrp="1"/>
          </p:cNvSpPr>
          <p:nvPr>
            <p:ph type="dt" sz="half" idx="12"/>
          </p:nvPr>
        </p:nvSpPr>
        <p:spPr/>
        <p:txBody>
          <a:bodyPr/>
          <a:lstStyle>
            <a:lvl1pPr>
              <a:defRPr>
                <a:solidFill>
                  <a:schemeClr val="bg1"/>
                </a:solidFill>
              </a:defRPr>
            </a:lvl1pPr>
          </a:lstStyle>
          <a:p>
            <a:r>
              <a:rPr lang="en-US"/>
              <a:t>XX Month 20XX</a:t>
            </a:r>
            <a:endParaRPr lang="en-GB" dirty="0"/>
          </a:p>
        </p:txBody>
      </p:sp>
      <p:pic>
        <p:nvPicPr>
          <p:cNvPr id="9" name="Picture 8" descr="HSBC_MASTERBRAND_UK_RGB_REV.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715464"/>
            <a:ext cx="2507560" cy="1142536"/>
          </a:xfrm>
          <a:prstGeom prst="rect">
            <a:avLst/>
          </a:prstGeom>
        </p:spPr>
      </p:pic>
    </p:spTree>
    <p:extLst>
      <p:ext uri="{BB962C8B-B14F-4D97-AF65-F5344CB8AC3E}">
        <p14:creationId xmlns:p14="http://schemas.microsoft.com/office/powerpoint/2010/main" val="2317321337"/>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3631" y="905703"/>
            <a:ext cx="11400381" cy="324465"/>
          </a:xfrm>
          <a:prstGeom prst="rect">
            <a:avLst/>
          </a:prstGeom>
        </p:spPr>
        <p:txBody>
          <a:bodyPr vert="horz" lIns="0" tIns="0" rIns="0" bIns="0" rtlCol="0" anchor="t" anchorCtr="0">
            <a:noAutofit/>
          </a:bodyPr>
          <a:lstStyle/>
          <a:p>
            <a:r>
              <a:rPr lang="en-US" dirty="0"/>
              <a:t>Slide title</a:t>
            </a:r>
            <a:endParaRPr lang="en-GB" dirty="0"/>
          </a:p>
        </p:txBody>
      </p:sp>
      <p:sp>
        <p:nvSpPr>
          <p:cNvPr id="3" name="Text Placeholder 2"/>
          <p:cNvSpPr>
            <a:spLocks noGrp="1"/>
          </p:cNvSpPr>
          <p:nvPr>
            <p:ph type="body" idx="1"/>
          </p:nvPr>
        </p:nvSpPr>
        <p:spPr>
          <a:xfrm>
            <a:off x="383457" y="1773238"/>
            <a:ext cx="11400555" cy="4403725"/>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3"/>
          </p:nvPr>
        </p:nvSpPr>
        <p:spPr>
          <a:xfrm>
            <a:off x="383458" y="497149"/>
            <a:ext cx="3382297" cy="254173"/>
          </a:xfrm>
          <a:prstGeom prst="rect">
            <a:avLst/>
          </a:prstGeom>
        </p:spPr>
        <p:txBody>
          <a:bodyPr vert="horz" lIns="0" tIns="0" rIns="0" bIns="0" rtlCol="0" anchor="t" anchorCtr="0">
            <a:noAutofit/>
          </a:bodyPr>
          <a:lstStyle>
            <a:lvl1pPr algn="l">
              <a:lnSpc>
                <a:spcPct val="100000"/>
              </a:lnSpc>
              <a:defRPr sz="1050" b="0">
                <a:solidFill>
                  <a:schemeClr val="tx1"/>
                </a:solidFill>
                <a:latin typeface="+mj-lt"/>
              </a:defRPr>
            </a:lvl1pPr>
          </a:lstStyle>
          <a:p>
            <a:endParaRPr lang="en-GB" dirty="0"/>
          </a:p>
        </p:txBody>
      </p:sp>
      <p:sp>
        <p:nvSpPr>
          <p:cNvPr id="6" name="Slide Number Placeholder 5"/>
          <p:cNvSpPr>
            <a:spLocks noGrp="1"/>
          </p:cNvSpPr>
          <p:nvPr>
            <p:ph type="sldNum" sz="quarter" idx="4"/>
          </p:nvPr>
        </p:nvSpPr>
        <p:spPr>
          <a:xfrm>
            <a:off x="9065341" y="497149"/>
            <a:ext cx="2718671" cy="254173"/>
          </a:xfrm>
          <a:prstGeom prst="rect">
            <a:avLst/>
          </a:prstGeom>
        </p:spPr>
        <p:txBody>
          <a:bodyPr vert="horz" lIns="0" tIns="0" rIns="0" bIns="0" rtlCol="0" anchor="t" anchorCtr="0">
            <a:noAutofit/>
          </a:bodyPr>
          <a:lstStyle>
            <a:lvl1pPr algn="r">
              <a:lnSpc>
                <a:spcPct val="100000"/>
              </a:lnSpc>
              <a:defRPr sz="1050">
                <a:solidFill>
                  <a:schemeClr val="tx1"/>
                </a:solidFill>
              </a:defRPr>
            </a:lvl1pPr>
          </a:lstStyle>
          <a:p>
            <a:fld id="{1E899A84-0A7C-4488-B245-0310F52DBB74}" type="slidenum">
              <a:rPr lang="en-GB" smtClean="0"/>
              <a:pPr/>
              <a:t>‹#›</a:t>
            </a:fld>
            <a:endParaRPr lang="en-GB" dirty="0"/>
          </a:p>
        </p:txBody>
      </p:sp>
      <p:sp>
        <p:nvSpPr>
          <p:cNvPr id="4" name="Date Placeholder 3">
            <a:extLst>
              <a:ext uri="{FF2B5EF4-FFF2-40B4-BE49-F238E27FC236}">
                <a16:creationId xmlns:a16="http://schemas.microsoft.com/office/drawing/2014/main" id="{D5D6CB6B-5AAF-4E2B-8182-D7AAA6F47000}"/>
              </a:ext>
            </a:extLst>
          </p:cNvPr>
          <p:cNvSpPr>
            <a:spLocks noGrp="1"/>
          </p:cNvSpPr>
          <p:nvPr>
            <p:ph type="dt" sz="half" idx="2"/>
          </p:nvPr>
        </p:nvSpPr>
        <p:spPr>
          <a:xfrm>
            <a:off x="4259263" y="497149"/>
            <a:ext cx="2743200" cy="255600"/>
          </a:xfrm>
          <a:prstGeom prst="rect">
            <a:avLst/>
          </a:prstGeom>
        </p:spPr>
        <p:txBody>
          <a:bodyPr vert="horz" lIns="0" tIns="0" rIns="0" bIns="0" rtlCol="0" anchor="t" anchorCtr="0"/>
          <a:lstStyle>
            <a:lvl1pPr algn="l">
              <a:defRPr sz="1050">
                <a:solidFill>
                  <a:schemeClr val="tx1"/>
                </a:solidFill>
              </a:defRPr>
            </a:lvl1pPr>
          </a:lstStyle>
          <a:p>
            <a:r>
              <a:rPr lang="en-US"/>
              <a:t>XX Month 20XX</a:t>
            </a:r>
            <a:endParaRPr lang="en-GB" dirty="0"/>
          </a:p>
        </p:txBody>
      </p:sp>
    </p:spTree>
    <p:extLst>
      <p:ext uri="{BB962C8B-B14F-4D97-AF65-F5344CB8AC3E}">
        <p14:creationId xmlns:p14="http://schemas.microsoft.com/office/powerpoint/2010/main" val="3562243721"/>
      </p:ext>
    </p:extLst>
  </p:cSld>
  <p:clrMap bg1="lt1" tx1="dk1" bg2="lt2" tx2="dk2" accent1="accent1" accent2="accent2" accent3="accent3" accent4="accent4" accent5="accent5" accent6="accent6" hlink="hlink" folHlink="folHlink"/>
  <p:sldLayoutIdLst>
    <p:sldLayoutId id="2147483705" r:id="rId1"/>
    <p:sldLayoutId id="2147483663" r:id="rId2"/>
    <p:sldLayoutId id="2147483701" r:id="rId3"/>
    <p:sldLayoutId id="2147483702" r:id="rId4"/>
    <p:sldLayoutId id="2147483700" r:id="rId5"/>
    <p:sldLayoutId id="2147483669" r:id="rId6"/>
    <p:sldLayoutId id="2147483667" r:id="rId7"/>
    <p:sldLayoutId id="2147483668" r:id="rId8"/>
    <p:sldLayoutId id="2147483706"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 id="2147483686" r:id="rId25"/>
    <p:sldLayoutId id="2147483687" r:id="rId26"/>
    <p:sldLayoutId id="2147483650" r:id="rId27"/>
    <p:sldLayoutId id="2147483688" r:id="rId28"/>
    <p:sldLayoutId id="2147483689" r:id="rId29"/>
    <p:sldLayoutId id="2147483683" r:id="rId30"/>
    <p:sldLayoutId id="2147483690" r:id="rId31"/>
    <p:sldLayoutId id="2147483695" r:id="rId32"/>
    <p:sldLayoutId id="2147483696" r:id="rId33"/>
    <p:sldLayoutId id="2147483691" r:id="rId34"/>
    <p:sldLayoutId id="2147483692" r:id="rId35"/>
    <p:sldLayoutId id="2147483694" r:id="rId36"/>
    <p:sldLayoutId id="2147483697" r:id="rId37"/>
  </p:sldLayoutIdLst>
  <p:hf sldNum="0" hdr="0" dt="0"/>
  <p:txStyles>
    <p:title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p:titleStyle>
    <p:body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2160" userDrawn="1">
          <p15:clr>
            <a:srgbClr val="F26B43"/>
          </p15:clr>
        </p15:guide>
        <p15:guide id="3" orient="horz" pos="504" userDrawn="1">
          <p15:clr>
            <a:srgbClr val="F26B43"/>
          </p15:clr>
        </p15:guide>
        <p15:guide id="4" pos="7423" userDrawn="1">
          <p15:clr>
            <a:srgbClr val="F26B43"/>
          </p15:clr>
        </p15:guide>
        <p15:guide id="5" pos="234" userDrawn="1">
          <p15:clr>
            <a:srgbClr val="F26B43"/>
          </p15:clr>
        </p15:guide>
        <p15:guide id="6" orient="horz" pos="1107" userDrawn="1">
          <p15:clr>
            <a:srgbClr val="F26B43"/>
          </p15:clr>
        </p15:guide>
        <p15:guide id="7" pos="2683" userDrawn="1">
          <p15:clr>
            <a:srgbClr val="F26B43"/>
          </p15:clr>
        </p15:guide>
        <p15:guide id="8" orient="horz" pos="389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30.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18.jpg"/><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33.emf"/><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33.emf"/><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3.emf"/><Relationship Id="rId5" Type="http://schemas.openxmlformats.org/officeDocument/2006/relationships/image" Target="../media/image16.jp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37.emf"/><Relationship Id="rId5" Type="http://schemas.openxmlformats.org/officeDocument/2006/relationships/image" Target="../media/image33.emf"/><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39.jp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33.emf"/><Relationship Id="rId5" Type="http://schemas.openxmlformats.org/officeDocument/2006/relationships/image" Target="../media/image36.jpg"/><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33.emf"/><Relationship Id="rId5" Type="http://schemas.openxmlformats.org/officeDocument/2006/relationships/image" Target="../media/image16.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8.jp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17.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17.jpg"/><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8.jpg"/><Relationship Id="rId5" Type="http://schemas.openxmlformats.org/officeDocument/2006/relationships/image" Target="../media/image39.jpg"/><Relationship Id="rId4" Type="http://schemas.openxmlformats.org/officeDocument/2006/relationships/image" Target="../media/image16.jp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DFE508-2F6D-164F-AB60-CB5DEF637B35}"/>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DB0011"/>
              </a:solidFill>
            </a:endParaRPr>
          </a:p>
        </p:txBody>
      </p:sp>
      <p:sp>
        <p:nvSpPr>
          <p:cNvPr id="7" name="Title 3">
            <a:extLst>
              <a:ext uri="{FF2B5EF4-FFF2-40B4-BE49-F238E27FC236}">
                <a16:creationId xmlns:a16="http://schemas.microsoft.com/office/drawing/2014/main" id="{0FB246B3-959E-2246-AAC0-7F7C7F0527AF}"/>
              </a:ext>
            </a:extLst>
          </p:cNvPr>
          <p:cNvSpPr txBox="1">
            <a:spLocks/>
          </p:cNvSpPr>
          <p:nvPr/>
        </p:nvSpPr>
        <p:spPr>
          <a:xfrm>
            <a:off x="0" y="2832824"/>
            <a:ext cx="12192000" cy="1106877"/>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1800" kern="1200">
                <a:solidFill>
                  <a:schemeClr val="tx1"/>
                </a:solidFill>
                <a:latin typeface="+mj-lt"/>
                <a:ea typeface="+mj-ea"/>
                <a:cs typeface="+mj-cs"/>
              </a:defRPr>
            </a:lvl1pPr>
          </a:lstStyle>
          <a:p>
            <a:pPr algn="ctr"/>
            <a:r>
              <a:rPr lang="en-US" sz="4000" dirty="0">
                <a:solidFill>
                  <a:schemeClr val="bg1"/>
                </a:solidFill>
              </a:rPr>
              <a:t>Where Money Comes From</a:t>
            </a:r>
            <a:endParaRPr lang="en-GB" sz="4000" dirty="0">
              <a:solidFill>
                <a:schemeClr val="bg1"/>
              </a:solidFill>
            </a:endParaRPr>
          </a:p>
        </p:txBody>
      </p:sp>
    </p:spTree>
    <p:extLst>
      <p:ext uri="{BB962C8B-B14F-4D97-AF65-F5344CB8AC3E}">
        <p14:creationId xmlns:p14="http://schemas.microsoft.com/office/powerpoint/2010/main" val="2707226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D97D9070-9CC2-0645-8F85-7CAE8247381D}"/>
              </a:ext>
            </a:extLst>
          </p:cNvPr>
          <p:cNvSpPr>
            <a:spLocks noGrp="1"/>
          </p:cNvSpPr>
          <p:nvPr>
            <p:ph type="title"/>
          </p:nvPr>
        </p:nvSpPr>
        <p:spPr/>
        <p:txBody>
          <a:bodyPr/>
          <a:lstStyle/>
          <a:p>
            <a:r>
              <a:rPr lang="en-GB" sz="2400" dirty="0"/>
              <a:t>What job is this?</a:t>
            </a:r>
            <a:endParaRPr lang="en-US" sz="2400" dirty="0"/>
          </a:p>
        </p:txBody>
      </p:sp>
      <p:grpSp>
        <p:nvGrpSpPr>
          <p:cNvPr id="5" name="Group 4">
            <a:extLst>
              <a:ext uri="{FF2B5EF4-FFF2-40B4-BE49-F238E27FC236}">
                <a16:creationId xmlns:a16="http://schemas.microsoft.com/office/drawing/2014/main" id="{12561733-3698-41E9-A533-618CFDC419DE}"/>
              </a:ext>
            </a:extLst>
          </p:cNvPr>
          <p:cNvGrpSpPr>
            <a:grpSpLocks noChangeAspect="1"/>
          </p:cNvGrpSpPr>
          <p:nvPr/>
        </p:nvGrpSpPr>
        <p:grpSpPr>
          <a:xfrm>
            <a:off x="2477729" y="311903"/>
            <a:ext cx="8362335" cy="6234193"/>
            <a:chOff x="3200400" y="1752600"/>
            <a:chExt cx="6401183" cy="4772137"/>
          </a:xfrm>
        </p:grpSpPr>
        <p:sp>
          <p:nvSpPr>
            <p:cNvPr id="8" name="Rectangle 7">
              <a:extLst>
                <a:ext uri="{FF2B5EF4-FFF2-40B4-BE49-F238E27FC236}">
                  <a16:creationId xmlns:a16="http://schemas.microsoft.com/office/drawing/2014/main" id="{8C4DE5F3-7A1C-5249-A71D-021C9A0B6A85}"/>
                </a:ext>
              </a:extLst>
            </p:cNvPr>
            <p:cNvSpPr/>
            <p:nvPr/>
          </p:nvSpPr>
          <p:spPr>
            <a:xfrm rot="561788">
              <a:off x="7429883" y="4200637"/>
              <a:ext cx="2171700" cy="23241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 name="Group 2">
              <a:extLst>
                <a:ext uri="{FF2B5EF4-FFF2-40B4-BE49-F238E27FC236}">
                  <a16:creationId xmlns:a16="http://schemas.microsoft.com/office/drawing/2014/main" id="{417AE42C-008B-4EE8-8FA1-766238CE8C60}"/>
                </a:ext>
              </a:extLst>
            </p:cNvPr>
            <p:cNvGrpSpPr/>
            <p:nvPr/>
          </p:nvGrpSpPr>
          <p:grpSpPr>
            <a:xfrm>
              <a:off x="3200400" y="1752600"/>
              <a:ext cx="6198095" cy="4640596"/>
              <a:chOff x="3200400" y="1752600"/>
              <a:chExt cx="6198095" cy="4640596"/>
            </a:xfrm>
          </p:grpSpPr>
          <p:pic>
            <p:nvPicPr>
              <p:cNvPr id="7" name="Picture 6" descr="FIREMAN SET_A.jpg"/>
              <p:cNvPicPr>
                <a:picLocks noChangeAspect="1"/>
              </p:cNvPicPr>
              <p:nvPr/>
            </p:nvPicPr>
            <p:blipFill rotWithShape="1">
              <a:blip r:embed="rId3">
                <a:extLst>
                  <a:ext uri="{28A0092B-C50C-407E-A947-70E740481C1C}">
                    <a14:useLocalDpi xmlns:a14="http://schemas.microsoft.com/office/drawing/2010/main" val="0"/>
                  </a:ext>
                </a:extLst>
              </a:blip>
              <a:srcRect l="50142" t="25741" r="27471" b="40370"/>
              <a:stretch/>
            </p:blipFill>
            <p:spPr>
              <a:xfrm>
                <a:off x="7010400" y="1765300"/>
                <a:ext cx="2171700" cy="2324100"/>
              </a:xfrm>
              <a:prstGeom prst="rect">
                <a:avLst/>
              </a:prstGeom>
              <a:ln>
                <a:solidFill>
                  <a:srgbClr val="000000"/>
                </a:solidFill>
              </a:ln>
            </p:spPr>
          </p:pic>
          <p:pic>
            <p:nvPicPr>
              <p:cNvPr id="10" name="Picture 9" descr="FIREMAN SET_A.jpg"/>
              <p:cNvPicPr>
                <a:picLocks noChangeAspect="1"/>
              </p:cNvPicPr>
              <p:nvPr/>
            </p:nvPicPr>
            <p:blipFill rotWithShape="1">
              <a:blip r:embed="rId3">
                <a:extLst>
                  <a:ext uri="{28A0092B-C50C-407E-A947-70E740481C1C}">
                    <a14:useLocalDpi xmlns:a14="http://schemas.microsoft.com/office/drawing/2010/main" val="0"/>
                  </a:ext>
                </a:extLst>
              </a:blip>
              <a:srcRect l="27362" t="60741" r="50251" b="5370"/>
              <a:stretch/>
            </p:blipFill>
            <p:spPr>
              <a:xfrm rot="20915418">
                <a:off x="5232399" y="3898900"/>
                <a:ext cx="2171700" cy="2324100"/>
              </a:xfrm>
              <a:prstGeom prst="rect">
                <a:avLst/>
              </a:prstGeom>
              <a:ln>
                <a:solidFill>
                  <a:srgbClr val="000000"/>
                </a:solidFill>
              </a:ln>
            </p:spPr>
          </p:pic>
          <p:pic>
            <p:nvPicPr>
              <p:cNvPr id="6" name="Picture 5" descr="FIREMAN SET_A.jpg"/>
              <p:cNvPicPr>
                <a:picLocks noChangeAspect="1"/>
              </p:cNvPicPr>
              <p:nvPr/>
            </p:nvPicPr>
            <p:blipFill rotWithShape="1">
              <a:blip r:embed="rId3">
                <a:extLst>
                  <a:ext uri="{28A0092B-C50C-407E-A947-70E740481C1C}">
                    <a14:useLocalDpi xmlns:a14="http://schemas.microsoft.com/office/drawing/2010/main" val="0"/>
                  </a:ext>
                </a:extLst>
              </a:blip>
              <a:srcRect l="27297" t="25741" r="50316" b="40370"/>
              <a:stretch/>
            </p:blipFill>
            <p:spPr>
              <a:xfrm rot="384345">
                <a:off x="5181600" y="1752600"/>
                <a:ext cx="2171700" cy="2324100"/>
              </a:xfrm>
              <a:prstGeom prst="rect">
                <a:avLst/>
              </a:prstGeom>
              <a:ln>
                <a:solidFill>
                  <a:srgbClr val="000000"/>
                </a:solidFill>
              </a:ln>
            </p:spPr>
          </p:pic>
          <p:pic>
            <p:nvPicPr>
              <p:cNvPr id="9" name="Picture 8" descr="FIREMAN SET_A.jpg"/>
              <p:cNvPicPr>
                <a:picLocks noChangeAspect="1"/>
              </p:cNvPicPr>
              <p:nvPr/>
            </p:nvPicPr>
            <p:blipFill rotWithShape="1">
              <a:blip r:embed="rId3">
                <a:extLst>
                  <a:ext uri="{28A0092B-C50C-407E-A947-70E740481C1C}">
                    <a14:useLocalDpi xmlns:a14="http://schemas.microsoft.com/office/drawing/2010/main" val="0"/>
                  </a:ext>
                </a:extLst>
              </a:blip>
              <a:srcRect l="4386" t="60741" r="73227" b="5370"/>
              <a:stretch/>
            </p:blipFill>
            <p:spPr>
              <a:xfrm>
                <a:off x="3200400" y="3232150"/>
                <a:ext cx="2171700" cy="2324100"/>
              </a:xfrm>
              <a:prstGeom prst="rect">
                <a:avLst/>
              </a:prstGeom>
              <a:ln>
                <a:solidFill>
                  <a:srgbClr val="000000"/>
                </a:solidFill>
              </a:ln>
            </p:spPr>
          </p:pic>
          <p:sp>
            <p:nvSpPr>
              <p:cNvPr id="13" name="Rectangle 12">
                <a:extLst>
                  <a:ext uri="{FF2B5EF4-FFF2-40B4-BE49-F238E27FC236}">
                    <a16:creationId xmlns:a16="http://schemas.microsoft.com/office/drawing/2014/main" id="{83E965E6-9451-C341-8E7A-0CFF8DF94BA0}"/>
                  </a:ext>
                </a:extLst>
              </p:cNvPr>
              <p:cNvSpPr/>
              <p:nvPr/>
            </p:nvSpPr>
            <p:spPr>
              <a:xfrm>
                <a:off x="3739413" y="499492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DCDE883D-73AD-2C4B-BA44-CBF22E4BC458}"/>
                  </a:ext>
                </a:extLst>
              </p:cNvPr>
              <p:cNvSpPr/>
              <p:nvPr/>
            </p:nvSpPr>
            <p:spPr>
              <a:xfrm rot="473655">
                <a:off x="5623414" y="353350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4F7B7E70-3160-DF45-A96F-9889DE5513E0}"/>
                  </a:ext>
                </a:extLst>
              </p:cNvPr>
              <p:cNvSpPr/>
              <p:nvPr/>
            </p:nvSpPr>
            <p:spPr>
              <a:xfrm rot="468926">
                <a:off x="7976553" y="5917544"/>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a:extLst>
                  <a:ext uri="{FF2B5EF4-FFF2-40B4-BE49-F238E27FC236}">
                    <a16:creationId xmlns:a16="http://schemas.microsoft.com/office/drawing/2014/main" id="{7568F3F7-8162-7B46-950D-D8C6EF32B0AE}"/>
                  </a:ext>
                </a:extLst>
              </p:cNvPr>
              <p:cNvSpPr/>
              <p:nvPr/>
            </p:nvSpPr>
            <p:spPr>
              <a:xfrm>
                <a:off x="7604997" y="355242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D11A2B25-9B18-A848-AB2D-77C91BCF5999}"/>
                  </a:ext>
                </a:extLst>
              </p:cNvPr>
              <p:cNvSpPr/>
              <p:nvPr/>
            </p:nvSpPr>
            <p:spPr>
              <a:xfrm rot="20806308">
                <a:off x="5858273" y="5665020"/>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 name="Picture 1">
                <a:extLst>
                  <a:ext uri="{FF2B5EF4-FFF2-40B4-BE49-F238E27FC236}">
                    <a16:creationId xmlns:a16="http://schemas.microsoft.com/office/drawing/2014/main" id="{207B2799-9003-424F-A42E-7B98BC215FD0}"/>
                  </a:ext>
                </a:extLst>
              </p:cNvPr>
              <p:cNvPicPr>
                <a:picLocks noChangeAspect="1"/>
              </p:cNvPicPr>
              <p:nvPr/>
            </p:nvPicPr>
            <p:blipFill>
              <a:blip r:embed="rId4"/>
              <a:stretch>
                <a:fillRect/>
              </a:stretch>
            </p:blipFill>
            <p:spPr>
              <a:xfrm rot="613085">
                <a:off x="7654631" y="4147672"/>
                <a:ext cx="1743864" cy="2245524"/>
              </a:xfrm>
              <a:prstGeom prst="rect">
                <a:avLst/>
              </a:prstGeom>
            </p:spPr>
          </p:pic>
        </p:grpSp>
      </p:grpSp>
      <p:sp>
        <p:nvSpPr>
          <p:cNvPr id="22" name="Footer Placeholder 3">
            <a:extLst>
              <a:ext uri="{FF2B5EF4-FFF2-40B4-BE49-F238E27FC236}">
                <a16:creationId xmlns:a16="http://schemas.microsoft.com/office/drawing/2014/main" id="{44275B75-029E-44CA-BDD2-5D65BB2FA54B}"/>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7" name="Footer Placeholder 2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84862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3C507-4CFC-42DF-8861-E15C0B7A426A}"/>
              </a:ext>
            </a:extLst>
          </p:cNvPr>
          <p:cNvGrpSpPr>
            <a:grpSpLocks noChangeAspect="1"/>
          </p:cNvGrpSpPr>
          <p:nvPr/>
        </p:nvGrpSpPr>
        <p:grpSpPr>
          <a:xfrm>
            <a:off x="246740" y="1793709"/>
            <a:ext cx="3178918" cy="3402000"/>
            <a:chOff x="425450" y="1765300"/>
            <a:chExt cx="2171700" cy="2324100"/>
          </a:xfrm>
        </p:grpSpPr>
        <p:pic>
          <p:nvPicPr>
            <p:cNvPr id="8" name="Picture 7" descr="FIREMAN SET_A.jpg"/>
            <p:cNvPicPr>
              <a:picLocks noChangeAspect="1"/>
            </p:cNvPicPr>
            <p:nvPr/>
          </p:nvPicPr>
          <p:blipFill rotWithShape="1">
            <a:blip r:embed="rId3">
              <a:extLst>
                <a:ext uri="{28A0092B-C50C-407E-A947-70E740481C1C}">
                  <a14:useLocalDpi xmlns:a14="http://schemas.microsoft.com/office/drawing/2010/main" val="0"/>
                </a:ext>
              </a:extLst>
            </a:blip>
            <a:srcRect l="4386" t="25741" r="73227" b="40370"/>
            <a:stretch/>
          </p:blipFill>
          <p:spPr>
            <a:xfrm>
              <a:off x="425450" y="1765300"/>
              <a:ext cx="2171700" cy="2324100"/>
            </a:xfrm>
            <a:prstGeom prst="rect">
              <a:avLst/>
            </a:prstGeom>
            <a:ln w="28575" cmpd="sng">
              <a:solidFill>
                <a:schemeClr val="tx1"/>
              </a:solidFill>
            </a:ln>
          </p:spPr>
        </p:pic>
        <p:sp>
          <p:nvSpPr>
            <p:cNvPr id="5" name="Rectangle 4">
              <a:extLst>
                <a:ext uri="{FF2B5EF4-FFF2-40B4-BE49-F238E27FC236}">
                  <a16:creationId xmlns:a16="http://schemas.microsoft.com/office/drawing/2014/main" id="{020B2AC9-A5C0-114B-9E79-1D9AF9A9BADA}"/>
                </a:ext>
              </a:extLst>
            </p:cNvPr>
            <p:cNvSpPr/>
            <p:nvPr/>
          </p:nvSpPr>
          <p:spPr>
            <a:xfrm>
              <a:off x="998892" y="3779451"/>
              <a:ext cx="1012557" cy="21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19" name="Footer Placeholder 2">
              <a:extLst>
                <a:ext uri="{FF2B5EF4-FFF2-40B4-BE49-F238E27FC236}">
                  <a16:creationId xmlns:a16="http://schemas.microsoft.com/office/drawing/2014/main" id="{57471D5D-CC08-1C4D-869B-A0240A1CE45E}"/>
                </a:ext>
              </a:extLst>
            </p:cNvPr>
            <p:cNvSpPr txBox="1">
              <a:spLocks/>
            </p:cNvSpPr>
            <p:nvPr/>
          </p:nvSpPr>
          <p:spPr>
            <a:xfrm>
              <a:off x="743544" y="3760528"/>
              <a:ext cx="1535339" cy="235669"/>
            </a:xfrm>
            <a:prstGeom prst="rect">
              <a:avLst/>
            </a:prstGeom>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dirty="0">
                  <a:solidFill>
                    <a:srgbClr val="DB0011"/>
                  </a:solidFill>
                  <a:latin typeface="Univers Next for HSBC" panose="020B0503030202020203" pitchFamily="34" charset="0"/>
                </a:rPr>
                <a:t>Firefighter</a:t>
              </a:r>
              <a:endParaRPr lang="en-GB" sz="1400" dirty="0">
                <a:solidFill>
                  <a:srgbClr val="DB0011"/>
                </a:solidFill>
                <a:latin typeface="Univers Next for HSBC" panose="020B0503030202020203" pitchFamily="34" charset="0"/>
              </a:endParaRPr>
            </a:p>
          </p:txBody>
        </p:sp>
        <p:sp>
          <p:nvSpPr>
            <p:cNvPr id="20" name="Rectangle 19">
              <a:extLst>
                <a:ext uri="{FF2B5EF4-FFF2-40B4-BE49-F238E27FC236}">
                  <a16:creationId xmlns:a16="http://schemas.microsoft.com/office/drawing/2014/main" id="{B0E495B4-4FBF-A54D-AC22-1119509F86BB}"/>
                </a:ext>
              </a:extLst>
            </p:cNvPr>
            <p:cNvSpPr/>
            <p:nvPr/>
          </p:nvSpPr>
          <p:spPr>
            <a:xfrm>
              <a:off x="1052286" y="3557024"/>
              <a:ext cx="986971" cy="2224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1" name="Group 10">
            <a:extLst>
              <a:ext uri="{FF2B5EF4-FFF2-40B4-BE49-F238E27FC236}">
                <a16:creationId xmlns:a16="http://schemas.microsoft.com/office/drawing/2014/main" id="{6CC0E90D-A517-490A-915A-5A9AF215B668}"/>
              </a:ext>
            </a:extLst>
          </p:cNvPr>
          <p:cNvGrpSpPr>
            <a:grpSpLocks noChangeAspect="1"/>
          </p:cNvGrpSpPr>
          <p:nvPr/>
        </p:nvGrpSpPr>
        <p:grpSpPr>
          <a:xfrm>
            <a:off x="3822459" y="409494"/>
            <a:ext cx="8100526" cy="6039012"/>
            <a:chOff x="3200400" y="1752600"/>
            <a:chExt cx="6401183" cy="4772137"/>
          </a:xfrm>
        </p:grpSpPr>
        <p:pic>
          <p:nvPicPr>
            <p:cNvPr id="7" name="Picture 6" descr="FIREMAN SET_A.jpg"/>
            <p:cNvPicPr>
              <a:picLocks noChangeAspect="1"/>
            </p:cNvPicPr>
            <p:nvPr/>
          </p:nvPicPr>
          <p:blipFill rotWithShape="1">
            <a:blip r:embed="rId3">
              <a:extLst>
                <a:ext uri="{28A0092B-C50C-407E-A947-70E740481C1C}">
                  <a14:useLocalDpi xmlns:a14="http://schemas.microsoft.com/office/drawing/2010/main" val="0"/>
                </a:ext>
              </a:extLst>
            </a:blip>
            <a:srcRect l="50142" t="25741" r="27471" b="40370"/>
            <a:stretch/>
          </p:blipFill>
          <p:spPr>
            <a:xfrm>
              <a:off x="7010400" y="1765300"/>
              <a:ext cx="2171700" cy="2324100"/>
            </a:xfrm>
            <a:prstGeom prst="rect">
              <a:avLst/>
            </a:prstGeom>
            <a:ln>
              <a:solidFill>
                <a:srgbClr val="000000"/>
              </a:solidFill>
            </a:ln>
          </p:spPr>
        </p:pic>
        <p:pic>
          <p:nvPicPr>
            <p:cNvPr id="10" name="Picture 9" descr="FIREMAN SET_A.jpg"/>
            <p:cNvPicPr>
              <a:picLocks noChangeAspect="1"/>
            </p:cNvPicPr>
            <p:nvPr/>
          </p:nvPicPr>
          <p:blipFill rotWithShape="1">
            <a:blip r:embed="rId3">
              <a:extLst>
                <a:ext uri="{28A0092B-C50C-407E-A947-70E740481C1C}">
                  <a14:useLocalDpi xmlns:a14="http://schemas.microsoft.com/office/drawing/2010/main" val="0"/>
                </a:ext>
              </a:extLst>
            </a:blip>
            <a:srcRect l="27362" t="60741" r="50251" b="5370"/>
            <a:stretch/>
          </p:blipFill>
          <p:spPr>
            <a:xfrm rot="20915418">
              <a:off x="5232399" y="3898900"/>
              <a:ext cx="2171700" cy="2324100"/>
            </a:xfrm>
            <a:prstGeom prst="rect">
              <a:avLst/>
            </a:prstGeom>
            <a:ln>
              <a:solidFill>
                <a:srgbClr val="000000"/>
              </a:solidFill>
            </a:ln>
          </p:spPr>
        </p:pic>
        <p:pic>
          <p:nvPicPr>
            <p:cNvPr id="6" name="Picture 5" descr="FIREMAN SET_A.jpg"/>
            <p:cNvPicPr>
              <a:picLocks noChangeAspect="1"/>
            </p:cNvPicPr>
            <p:nvPr/>
          </p:nvPicPr>
          <p:blipFill rotWithShape="1">
            <a:blip r:embed="rId3">
              <a:extLst>
                <a:ext uri="{28A0092B-C50C-407E-A947-70E740481C1C}">
                  <a14:useLocalDpi xmlns:a14="http://schemas.microsoft.com/office/drawing/2010/main" val="0"/>
                </a:ext>
              </a:extLst>
            </a:blip>
            <a:srcRect l="27297" t="25741" r="50316" b="40370"/>
            <a:stretch/>
          </p:blipFill>
          <p:spPr>
            <a:xfrm rot="384345">
              <a:off x="5181600" y="1752600"/>
              <a:ext cx="2171700" cy="2324100"/>
            </a:xfrm>
            <a:prstGeom prst="rect">
              <a:avLst/>
            </a:prstGeom>
            <a:ln>
              <a:solidFill>
                <a:srgbClr val="000000"/>
              </a:solidFill>
            </a:ln>
          </p:spPr>
        </p:pic>
        <p:pic>
          <p:nvPicPr>
            <p:cNvPr id="9" name="Picture 8" descr="FIREMAN SET_A.jpg"/>
            <p:cNvPicPr>
              <a:picLocks noChangeAspect="1"/>
            </p:cNvPicPr>
            <p:nvPr/>
          </p:nvPicPr>
          <p:blipFill rotWithShape="1">
            <a:blip r:embed="rId3">
              <a:extLst>
                <a:ext uri="{28A0092B-C50C-407E-A947-70E740481C1C}">
                  <a14:useLocalDpi xmlns:a14="http://schemas.microsoft.com/office/drawing/2010/main" val="0"/>
                </a:ext>
              </a:extLst>
            </a:blip>
            <a:srcRect l="4386" t="60741" r="73227" b="5370"/>
            <a:stretch/>
          </p:blipFill>
          <p:spPr>
            <a:xfrm>
              <a:off x="3200400" y="3232150"/>
              <a:ext cx="2171700" cy="2324100"/>
            </a:xfrm>
            <a:prstGeom prst="rect">
              <a:avLst/>
            </a:prstGeom>
            <a:ln>
              <a:solidFill>
                <a:srgbClr val="000000"/>
              </a:solidFill>
            </a:ln>
          </p:spPr>
        </p:pic>
        <p:sp>
          <p:nvSpPr>
            <p:cNvPr id="12" name="Rectangle 11">
              <a:extLst>
                <a:ext uri="{FF2B5EF4-FFF2-40B4-BE49-F238E27FC236}">
                  <a16:creationId xmlns:a16="http://schemas.microsoft.com/office/drawing/2014/main" id="{21E30959-0E72-E441-B2A3-D36CB54849B7}"/>
                </a:ext>
              </a:extLst>
            </p:cNvPr>
            <p:cNvSpPr/>
            <p:nvPr/>
          </p:nvSpPr>
          <p:spPr>
            <a:xfrm>
              <a:off x="3739413" y="499492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a:extLst>
                <a:ext uri="{FF2B5EF4-FFF2-40B4-BE49-F238E27FC236}">
                  <a16:creationId xmlns:a16="http://schemas.microsoft.com/office/drawing/2014/main" id="{B1D735E0-ED1B-9544-ACCF-A33E9D4D2B37}"/>
                </a:ext>
              </a:extLst>
            </p:cNvPr>
            <p:cNvSpPr/>
            <p:nvPr/>
          </p:nvSpPr>
          <p:spPr>
            <a:xfrm rot="473655">
              <a:off x="5623414" y="353350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6BC64DE0-E56A-8E46-B548-BB153CF793F3}"/>
                </a:ext>
              </a:extLst>
            </p:cNvPr>
            <p:cNvSpPr/>
            <p:nvPr/>
          </p:nvSpPr>
          <p:spPr>
            <a:xfrm rot="468926">
              <a:off x="7976553" y="5917544"/>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605FB0E6-8D5B-E04F-9F06-D33582FCC012}"/>
                </a:ext>
              </a:extLst>
            </p:cNvPr>
            <p:cNvSpPr/>
            <p:nvPr/>
          </p:nvSpPr>
          <p:spPr>
            <a:xfrm>
              <a:off x="7604997" y="355242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a:extLst>
                <a:ext uri="{FF2B5EF4-FFF2-40B4-BE49-F238E27FC236}">
                  <a16:creationId xmlns:a16="http://schemas.microsoft.com/office/drawing/2014/main" id="{9F8CEB33-7AA7-0B41-A992-83711F7AAD3E}"/>
                </a:ext>
              </a:extLst>
            </p:cNvPr>
            <p:cNvSpPr/>
            <p:nvPr/>
          </p:nvSpPr>
          <p:spPr>
            <a:xfrm rot="20806308">
              <a:off x="5858273" y="5665020"/>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A1CEB16A-63D4-F94B-A297-1822C660D923}"/>
                </a:ext>
              </a:extLst>
            </p:cNvPr>
            <p:cNvSpPr/>
            <p:nvPr/>
          </p:nvSpPr>
          <p:spPr>
            <a:xfrm rot="561788">
              <a:off x="7429883" y="4200637"/>
              <a:ext cx="2171700" cy="23241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a:extLst>
                <a:ext uri="{FF2B5EF4-FFF2-40B4-BE49-F238E27FC236}">
                  <a16:creationId xmlns:a16="http://schemas.microsoft.com/office/drawing/2014/main" id="{6F8CD7A6-BFB9-3645-BAEF-EC20D0D32A7E}"/>
                </a:ext>
              </a:extLst>
            </p:cNvPr>
            <p:cNvPicPr>
              <a:picLocks noChangeAspect="1"/>
            </p:cNvPicPr>
            <p:nvPr/>
          </p:nvPicPr>
          <p:blipFill>
            <a:blip r:embed="rId4"/>
            <a:stretch>
              <a:fillRect/>
            </a:stretch>
          </p:blipFill>
          <p:spPr>
            <a:xfrm rot="613085">
              <a:off x="7654631" y="4147672"/>
              <a:ext cx="1743864" cy="2245524"/>
            </a:xfrm>
            <a:prstGeom prst="rect">
              <a:avLst/>
            </a:prstGeom>
          </p:spPr>
        </p:pic>
      </p:grpSp>
      <p:sp>
        <p:nvSpPr>
          <p:cNvPr id="23" name="Footer Placeholder 3">
            <a:extLst>
              <a:ext uri="{FF2B5EF4-FFF2-40B4-BE49-F238E27FC236}">
                <a16:creationId xmlns:a16="http://schemas.microsoft.com/office/drawing/2014/main" id="{2C5411AF-6894-49F3-B499-16B5EACEE8E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30" name="Footer Placeholder 29"/>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286807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A2786F1-737A-4295-A17C-DC22C982AD82}"/>
              </a:ext>
            </a:extLst>
          </p:cNvPr>
          <p:cNvGrpSpPr>
            <a:grpSpLocks noChangeAspect="1"/>
          </p:cNvGrpSpPr>
          <p:nvPr/>
        </p:nvGrpSpPr>
        <p:grpSpPr>
          <a:xfrm>
            <a:off x="3126660" y="354602"/>
            <a:ext cx="7509748" cy="6148796"/>
            <a:chOff x="3395075" y="1210156"/>
            <a:chExt cx="6317196" cy="5172364"/>
          </a:xfrm>
        </p:grpSpPr>
        <p:pic>
          <p:nvPicPr>
            <p:cNvPr id="8" name="Picture 7" descr="CHEF SET_A.jpg"/>
            <p:cNvPicPr>
              <a:picLocks noChangeAspect="1"/>
            </p:cNvPicPr>
            <p:nvPr/>
          </p:nvPicPr>
          <p:blipFill rotWithShape="1">
            <a:blip r:embed="rId3">
              <a:extLst>
                <a:ext uri="{28A0092B-C50C-407E-A947-70E740481C1C}">
                  <a14:useLocalDpi xmlns:a14="http://schemas.microsoft.com/office/drawing/2010/main" val="0"/>
                </a:ext>
              </a:extLst>
            </a:blip>
            <a:srcRect l="27476" t="25817" r="50362" b="40566"/>
            <a:stretch/>
          </p:blipFill>
          <p:spPr>
            <a:xfrm rot="494653">
              <a:off x="4737369" y="1210156"/>
              <a:ext cx="2149812" cy="2305455"/>
            </a:xfrm>
            <a:prstGeom prst="rect">
              <a:avLst/>
            </a:prstGeom>
            <a:ln>
              <a:solidFill>
                <a:schemeClr val="tx1"/>
              </a:solidFill>
            </a:ln>
          </p:spPr>
        </p:pic>
        <p:pic>
          <p:nvPicPr>
            <p:cNvPr id="6" name="Picture 5" descr="CHEF SET_A.jpg">
              <a:extLst>
                <a:ext uri="{FF2B5EF4-FFF2-40B4-BE49-F238E27FC236}">
                  <a16:creationId xmlns:a16="http://schemas.microsoft.com/office/drawing/2014/main" id="{16C74F6F-5ADD-8442-B303-05FAC669A914}"/>
                </a:ext>
              </a:extLst>
            </p:cNvPr>
            <p:cNvPicPr>
              <a:picLocks noChangeAspect="1"/>
            </p:cNvPicPr>
            <p:nvPr/>
          </p:nvPicPr>
          <p:blipFill rotWithShape="1">
            <a:blip r:embed="rId3">
              <a:extLst>
                <a:ext uri="{28A0092B-C50C-407E-A947-70E740481C1C}">
                  <a14:useLocalDpi xmlns:a14="http://schemas.microsoft.com/office/drawing/2010/main" val="0"/>
                </a:ext>
              </a:extLst>
            </a:blip>
            <a:srcRect l="50240" t="25817" r="27598" b="40566"/>
            <a:stretch/>
          </p:blipFill>
          <p:spPr>
            <a:xfrm>
              <a:off x="6799634" y="1770434"/>
              <a:ext cx="2149812" cy="2305455"/>
            </a:xfrm>
            <a:prstGeom prst="rect">
              <a:avLst/>
            </a:prstGeom>
            <a:ln>
              <a:solidFill>
                <a:schemeClr val="tx1"/>
              </a:solidFill>
            </a:ln>
          </p:spPr>
        </p:pic>
        <p:pic>
          <p:nvPicPr>
            <p:cNvPr id="7" name="Picture 6" descr="CHEF SET_A.jpg">
              <a:extLst>
                <a:ext uri="{FF2B5EF4-FFF2-40B4-BE49-F238E27FC236}">
                  <a16:creationId xmlns:a16="http://schemas.microsoft.com/office/drawing/2014/main" id="{C7680B45-1FB2-1047-B7F9-2F9CBB5B5BC3}"/>
                </a:ext>
              </a:extLst>
            </p:cNvPr>
            <p:cNvPicPr>
              <a:picLocks noChangeAspect="1"/>
            </p:cNvPicPr>
            <p:nvPr/>
          </p:nvPicPr>
          <p:blipFill rotWithShape="1">
            <a:blip r:embed="rId3">
              <a:extLst>
                <a:ext uri="{28A0092B-C50C-407E-A947-70E740481C1C}">
                  <a14:useLocalDpi xmlns:a14="http://schemas.microsoft.com/office/drawing/2010/main" val="0"/>
                </a:ext>
              </a:extLst>
            </a:blip>
            <a:srcRect l="4413" t="60710" r="73425" b="5673"/>
            <a:stretch/>
          </p:blipFill>
          <p:spPr>
            <a:xfrm rot="21131915">
              <a:off x="3395075" y="3540868"/>
              <a:ext cx="2149812" cy="2305455"/>
            </a:xfrm>
            <a:prstGeom prst="rect">
              <a:avLst/>
            </a:prstGeom>
            <a:ln>
              <a:solidFill>
                <a:schemeClr val="tx1"/>
              </a:solidFill>
            </a:ln>
          </p:spPr>
        </p:pic>
        <p:pic>
          <p:nvPicPr>
            <p:cNvPr id="9" name="Picture 8" descr="CHEF SET_A.jpg">
              <a:extLst>
                <a:ext uri="{FF2B5EF4-FFF2-40B4-BE49-F238E27FC236}">
                  <a16:creationId xmlns:a16="http://schemas.microsoft.com/office/drawing/2014/main" id="{EEEDD775-7D1C-FC43-B176-34F1D7021B80}"/>
                </a:ext>
              </a:extLst>
            </p:cNvPr>
            <p:cNvPicPr>
              <a:picLocks noChangeAspect="1"/>
            </p:cNvPicPr>
            <p:nvPr/>
          </p:nvPicPr>
          <p:blipFill rotWithShape="1">
            <a:blip r:embed="rId3">
              <a:extLst>
                <a:ext uri="{28A0092B-C50C-407E-A947-70E740481C1C}">
                  <a14:useLocalDpi xmlns:a14="http://schemas.microsoft.com/office/drawing/2010/main" val="0"/>
                </a:ext>
              </a:extLst>
            </a:blip>
            <a:srcRect l="27485" t="60710" r="50353" b="5673"/>
            <a:stretch/>
          </p:blipFill>
          <p:spPr>
            <a:xfrm rot="281413">
              <a:off x="5430793" y="3923663"/>
              <a:ext cx="2149812" cy="2305455"/>
            </a:xfrm>
            <a:prstGeom prst="rect">
              <a:avLst/>
            </a:prstGeom>
            <a:ln>
              <a:solidFill>
                <a:schemeClr val="tx1"/>
              </a:solidFill>
            </a:ln>
          </p:spPr>
        </p:pic>
        <p:pic>
          <p:nvPicPr>
            <p:cNvPr id="11" name="Picture 10">
              <a:extLst>
                <a:ext uri="{FF2B5EF4-FFF2-40B4-BE49-F238E27FC236}">
                  <a16:creationId xmlns:a16="http://schemas.microsoft.com/office/drawing/2014/main" id="{B9882A8E-AF90-F146-AA26-9DDACB844FD8}"/>
                </a:ext>
              </a:extLst>
            </p:cNvPr>
            <p:cNvPicPr>
              <a:picLocks noChangeAspect="1"/>
            </p:cNvPicPr>
            <p:nvPr/>
          </p:nvPicPr>
          <p:blipFill rotWithShape="1">
            <a:blip r:embed="rId4">
              <a:extLst>
                <a:ext uri="{28A0092B-C50C-407E-A947-70E740481C1C}">
                  <a14:useLocalDpi xmlns:a14="http://schemas.microsoft.com/office/drawing/2010/main" val="0"/>
                </a:ext>
              </a:extLst>
            </a:blip>
            <a:srcRect l="38840" t="67310" r="30516" b="8846"/>
            <a:stretch/>
          </p:blipFill>
          <p:spPr>
            <a:xfrm rot="21004186">
              <a:off x="7535341" y="3988428"/>
              <a:ext cx="2176930" cy="2394092"/>
            </a:xfrm>
            <a:prstGeom prst="rect">
              <a:avLst/>
            </a:prstGeom>
            <a:ln>
              <a:solidFill>
                <a:schemeClr val="tx1"/>
              </a:solidFill>
            </a:ln>
          </p:spPr>
        </p:pic>
        <p:sp>
          <p:nvSpPr>
            <p:cNvPr id="10" name="Rectangle 9">
              <a:extLst>
                <a:ext uri="{FF2B5EF4-FFF2-40B4-BE49-F238E27FC236}">
                  <a16:creationId xmlns:a16="http://schemas.microsoft.com/office/drawing/2014/main" id="{971D3F74-CAA5-6E43-8F75-14B8E3AF97DF}"/>
                </a:ext>
              </a:extLst>
            </p:cNvPr>
            <p:cNvSpPr/>
            <p:nvPr/>
          </p:nvSpPr>
          <p:spPr>
            <a:xfrm rot="21258365">
              <a:off x="3956866" y="5329156"/>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3CE0E848-4A3D-324E-BBAD-96D748301C4E}"/>
                </a:ext>
              </a:extLst>
            </p:cNvPr>
            <p:cNvSpPr/>
            <p:nvPr/>
          </p:nvSpPr>
          <p:spPr>
            <a:xfrm rot="473655">
              <a:off x="5159285" y="2991378"/>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Rectangle 12">
              <a:extLst>
                <a:ext uri="{FF2B5EF4-FFF2-40B4-BE49-F238E27FC236}">
                  <a16:creationId xmlns:a16="http://schemas.microsoft.com/office/drawing/2014/main" id="{21F44CB2-A4F7-EB4C-B3C4-5B1BC1D3888C}"/>
                </a:ext>
              </a:extLst>
            </p:cNvPr>
            <p:cNvSpPr/>
            <p:nvPr/>
          </p:nvSpPr>
          <p:spPr>
            <a:xfrm rot="21122479">
              <a:off x="8159433" y="586804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96496D22-F910-1B42-A7F6-58B82C93B910}"/>
                </a:ext>
              </a:extLst>
            </p:cNvPr>
            <p:cNvSpPr/>
            <p:nvPr/>
          </p:nvSpPr>
          <p:spPr>
            <a:xfrm>
              <a:off x="7335359" y="3544321"/>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88139ED7-F0B2-4342-95A6-09ABD6C9200F}"/>
                </a:ext>
              </a:extLst>
            </p:cNvPr>
            <p:cNvSpPr/>
            <p:nvPr/>
          </p:nvSpPr>
          <p:spPr>
            <a:xfrm rot="385247">
              <a:off x="5883499" y="5694955"/>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7" name="Title 1">
            <a:extLst>
              <a:ext uri="{FF2B5EF4-FFF2-40B4-BE49-F238E27FC236}">
                <a16:creationId xmlns:a16="http://schemas.microsoft.com/office/drawing/2014/main" id="{8BB87FC4-CDF8-A046-B1C0-C1291526FFBF}"/>
              </a:ext>
            </a:extLst>
          </p:cNvPr>
          <p:cNvSpPr>
            <a:spLocks noGrp="1"/>
          </p:cNvSpPr>
          <p:nvPr>
            <p:ph type="title"/>
          </p:nvPr>
        </p:nvSpPr>
        <p:spPr/>
        <p:txBody>
          <a:bodyPr/>
          <a:lstStyle/>
          <a:p>
            <a:r>
              <a:rPr lang="en-GB" sz="2400" dirty="0"/>
              <a:t>What job is this?</a:t>
            </a:r>
            <a:endParaRPr lang="en-US" sz="2400" dirty="0"/>
          </a:p>
        </p:txBody>
      </p:sp>
      <p:sp>
        <p:nvSpPr>
          <p:cNvPr id="19" name="Footer Placeholder 3">
            <a:extLst>
              <a:ext uri="{FF2B5EF4-FFF2-40B4-BE49-F238E27FC236}">
                <a16:creationId xmlns:a16="http://schemas.microsoft.com/office/drawing/2014/main" id="{DD698A74-D2D1-4356-8D2A-B4581AB59814}"/>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5" name="Footer Placeholder 2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73956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1C09920-F88E-4AE6-A2BA-3657D1638E4E}"/>
              </a:ext>
            </a:extLst>
          </p:cNvPr>
          <p:cNvGrpSpPr>
            <a:grpSpLocks noChangeAspect="1"/>
          </p:cNvGrpSpPr>
          <p:nvPr/>
        </p:nvGrpSpPr>
        <p:grpSpPr>
          <a:xfrm>
            <a:off x="3926016" y="301304"/>
            <a:ext cx="7651468" cy="6264833"/>
            <a:chOff x="3395075" y="1210156"/>
            <a:chExt cx="6317196" cy="5172364"/>
          </a:xfrm>
        </p:grpSpPr>
        <p:pic>
          <p:nvPicPr>
            <p:cNvPr id="8" name="Picture 7" descr="CHEF SET_A.jpg"/>
            <p:cNvPicPr>
              <a:picLocks noChangeAspect="1"/>
            </p:cNvPicPr>
            <p:nvPr/>
          </p:nvPicPr>
          <p:blipFill rotWithShape="1">
            <a:blip r:embed="rId3">
              <a:extLst>
                <a:ext uri="{28A0092B-C50C-407E-A947-70E740481C1C}">
                  <a14:useLocalDpi xmlns:a14="http://schemas.microsoft.com/office/drawing/2010/main" val="0"/>
                </a:ext>
              </a:extLst>
            </a:blip>
            <a:srcRect l="27476" t="25817" r="50362" b="40566"/>
            <a:stretch/>
          </p:blipFill>
          <p:spPr>
            <a:xfrm rot="494653">
              <a:off x="4737369" y="1210156"/>
              <a:ext cx="2149812" cy="2305455"/>
            </a:xfrm>
            <a:prstGeom prst="rect">
              <a:avLst/>
            </a:prstGeom>
            <a:ln>
              <a:solidFill>
                <a:schemeClr val="tx1"/>
              </a:solidFill>
            </a:ln>
          </p:spPr>
        </p:pic>
        <p:pic>
          <p:nvPicPr>
            <p:cNvPr id="6" name="Picture 5" descr="CHEF SET_A.jpg">
              <a:extLst>
                <a:ext uri="{FF2B5EF4-FFF2-40B4-BE49-F238E27FC236}">
                  <a16:creationId xmlns:a16="http://schemas.microsoft.com/office/drawing/2014/main" id="{16C74F6F-5ADD-8442-B303-05FAC669A914}"/>
                </a:ext>
              </a:extLst>
            </p:cNvPr>
            <p:cNvPicPr>
              <a:picLocks noChangeAspect="1"/>
            </p:cNvPicPr>
            <p:nvPr/>
          </p:nvPicPr>
          <p:blipFill rotWithShape="1">
            <a:blip r:embed="rId3">
              <a:extLst>
                <a:ext uri="{28A0092B-C50C-407E-A947-70E740481C1C}">
                  <a14:useLocalDpi xmlns:a14="http://schemas.microsoft.com/office/drawing/2010/main" val="0"/>
                </a:ext>
              </a:extLst>
            </a:blip>
            <a:srcRect l="50240" t="25817" r="27598" b="40566"/>
            <a:stretch/>
          </p:blipFill>
          <p:spPr>
            <a:xfrm>
              <a:off x="6799634" y="1770434"/>
              <a:ext cx="2149812" cy="2305455"/>
            </a:xfrm>
            <a:prstGeom prst="rect">
              <a:avLst/>
            </a:prstGeom>
            <a:ln>
              <a:solidFill>
                <a:schemeClr val="tx1"/>
              </a:solidFill>
            </a:ln>
          </p:spPr>
        </p:pic>
        <p:pic>
          <p:nvPicPr>
            <p:cNvPr id="7" name="Picture 6" descr="CHEF SET_A.jpg">
              <a:extLst>
                <a:ext uri="{FF2B5EF4-FFF2-40B4-BE49-F238E27FC236}">
                  <a16:creationId xmlns:a16="http://schemas.microsoft.com/office/drawing/2014/main" id="{C7680B45-1FB2-1047-B7F9-2F9CBB5B5BC3}"/>
                </a:ext>
              </a:extLst>
            </p:cNvPr>
            <p:cNvPicPr>
              <a:picLocks noChangeAspect="1"/>
            </p:cNvPicPr>
            <p:nvPr/>
          </p:nvPicPr>
          <p:blipFill rotWithShape="1">
            <a:blip r:embed="rId3">
              <a:extLst>
                <a:ext uri="{28A0092B-C50C-407E-A947-70E740481C1C}">
                  <a14:useLocalDpi xmlns:a14="http://schemas.microsoft.com/office/drawing/2010/main" val="0"/>
                </a:ext>
              </a:extLst>
            </a:blip>
            <a:srcRect l="4413" t="60710" r="73425" b="5673"/>
            <a:stretch/>
          </p:blipFill>
          <p:spPr>
            <a:xfrm rot="21131915">
              <a:off x="3395075" y="3540868"/>
              <a:ext cx="2149812" cy="2305455"/>
            </a:xfrm>
            <a:prstGeom prst="rect">
              <a:avLst/>
            </a:prstGeom>
            <a:ln>
              <a:solidFill>
                <a:schemeClr val="tx1"/>
              </a:solidFill>
            </a:ln>
          </p:spPr>
        </p:pic>
        <p:pic>
          <p:nvPicPr>
            <p:cNvPr id="9" name="Picture 8" descr="CHEF SET_A.jpg">
              <a:extLst>
                <a:ext uri="{FF2B5EF4-FFF2-40B4-BE49-F238E27FC236}">
                  <a16:creationId xmlns:a16="http://schemas.microsoft.com/office/drawing/2014/main" id="{EEEDD775-7D1C-FC43-B176-34F1D7021B80}"/>
                </a:ext>
              </a:extLst>
            </p:cNvPr>
            <p:cNvPicPr>
              <a:picLocks noChangeAspect="1"/>
            </p:cNvPicPr>
            <p:nvPr/>
          </p:nvPicPr>
          <p:blipFill rotWithShape="1">
            <a:blip r:embed="rId3">
              <a:extLst>
                <a:ext uri="{28A0092B-C50C-407E-A947-70E740481C1C}">
                  <a14:useLocalDpi xmlns:a14="http://schemas.microsoft.com/office/drawing/2010/main" val="0"/>
                </a:ext>
              </a:extLst>
            </a:blip>
            <a:srcRect l="27485" t="60710" r="50353" b="5673"/>
            <a:stretch/>
          </p:blipFill>
          <p:spPr>
            <a:xfrm rot="281413">
              <a:off x="5430793" y="3923663"/>
              <a:ext cx="2149812" cy="2305455"/>
            </a:xfrm>
            <a:prstGeom prst="rect">
              <a:avLst/>
            </a:prstGeom>
            <a:ln>
              <a:solidFill>
                <a:schemeClr val="tx1"/>
              </a:solidFill>
            </a:ln>
          </p:spPr>
        </p:pic>
        <p:pic>
          <p:nvPicPr>
            <p:cNvPr id="16" name="Picture 15">
              <a:extLst>
                <a:ext uri="{FF2B5EF4-FFF2-40B4-BE49-F238E27FC236}">
                  <a16:creationId xmlns:a16="http://schemas.microsoft.com/office/drawing/2014/main" id="{DC2C0571-B042-D347-BFC8-9514882EB005}"/>
                </a:ext>
              </a:extLst>
            </p:cNvPr>
            <p:cNvPicPr>
              <a:picLocks noChangeAspect="1"/>
            </p:cNvPicPr>
            <p:nvPr/>
          </p:nvPicPr>
          <p:blipFill rotWithShape="1">
            <a:blip r:embed="rId4">
              <a:extLst>
                <a:ext uri="{28A0092B-C50C-407E-A947-70E740481C1C}">
                  <a14:useLocalDpi xmlns:a14="http://schemas.microsoft.com/office/drawing/2010/main" val="0"/>
                </a:ext>
              </a:extLst>
            </a:blip>
            <a:srcRect l="38840" t="67310" r="30516" b="8846"/>
            <a:stretch/>
          </p:blipFill>
          <p:spPr>
            <a:xfrm rot="21004186">
              <a:off x="7535341" y="3988428"/>
              <a:ext cx="2176930" cy="2394092"/>
            </a:xfrm>
            <a:prstGeom prst="rect">
              <a:avLst/>
            </a:prstGeom>
            <a:ln>
              <a:solidFill>
                <a:schemeClr val="tx1"/>
              </a:solidFill>
            </a:ln>
          </p:spPr>
        </p:pic>
        <p:sp>
          <p:nvSpPr>
            <p:cNvPr id="11" name="Rectangle 10">
              <a:extLst>
                <a:ext uri="{FF2B5EF4-FFF2-40B4-BE49-F238E27FC236}">
                  <a16:creationId xmlns:a16="http://schemas.microsoft.com/office/drawing/2014/main" id="{231676CF-D43E-DE4B-A38F-222756261EE7}"/>
                </a:ext>
              </a:extLst>
            </p:cNvPr>
            <p:cNvSpPr/>
            <p:nvPr/>
          </p:nvSpPr>
          <p:spPr>
            <a:xfrm rot="21258365">
              <a:off x="3956866" y="5329156"/>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Rectangle 11">
              <a:extLst>
                <a:ext uri="{FF2B5EF4-FFF2-40B4-BE49-F238E27FC236}">
                  <a16:creationId xmlns:a16="http://schemas.microsoft.com/office/drawing/2014/main" id="{C2BD83AE-A4C7-5A49-B45D-B8D656409510}"/>
                </a:ext>
              </a:extLst>
            </p:cNvPr>
            <p:cNvSpPr/>
            <p:nvPr/>
          </p:nvSpPr>
          <p:spPr>
            <a:xfrm rot="473655">
              <a:off x="5159285" y="2991378"/>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73BF15D2-643D-9040-A1AA-AF799205B03D}"/>
                </a:ext>
              </a:extLst>
            </p:cNvPr>
            <p:cNvSpPr/>
            <p:nvPr/>
          </p:nvSpPr>
          <p:spPr>
            <a:xfrm rot="21122479">
              <a:off x="8159433" y="586804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AB921907-E6EF-5143-A5FB-738C13E603B6}"/>
                </a:ext>
              </a:extLst>
            </p:cNvPr>
            <p:cNvSpPr/>
            <p:nvPr/>
          </p:nvSpPr>
          <p:spPr>
            <a:xfrm>
              <a:off x="7335359" y="3544321"/>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B9EEEB37-70F6-5342-8026-F8E62AEDB711}"/>
                </a:ext>
              </a:extLst>
            </p:cNvPr>
            <p:cNvSpPr/>
            <p:nvPr/>
          </p:nvSpPr>
          <p:spPr>
            <a:xfrm rot="385247">
              <a:off x="5883499" y="5694955"/>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8B1C2C28-A70E-4AA7-B4F8-C72C5928749B}"/>
              </a:ext>
            </a:extLst>
          </p:cNvPr>
          <p:cNvGrpSpPr>
            <a:grpSpLocks noChangeAspect="1"/>
          </p:cNvGrpSpPr>
          <p:nvPr/>
        </p:nvGrpSpPr>
        <p:grpSpPr>
          <a:xfrm>
            <a:off x="383457" y="1770434"/>
            <a:ext cx="3187596" cy="3402000"/>
            <a:chOff x="383458" y="1770434"/>
            <a:chExt cx="2169269" cy="2315178"/>
          </a:xfrm>
        </p:grpSpPr>
        <p:pic>
          <p:nvPicPr>
            <p:cNvPr id="13" name="Picture 12">
              <a:extLst>
                <a:ext uri="{FF2B5EF4-FFF2-40B4-BE49-F238E27FC236}">
                  <a16:creationId xmlns:a16="http://schemas.microsoft.com/office/drawing/2014/main" id="{35C03B5F-6FAF-B94B-A773-229461BDA128}"/>
                </a:ext>
              </a:extLst>
            </p:cNvPr>
            <p:cNvPicPr>
              <a:picLocks noChangeAspect="1"/>
            </p:cNvPicPr>
            <p:nvPr/>
          </p:nvPicPr>
          <p:blipFill rotWithShape="1">
            <a:blip r:embed="rId3">
              <a:extLst>
                <a:ext uri="{28A0092B-C50C-407E-A947-70E740481C1C}">
                  <a14:useLocalDpi xmlns:a14="http://schemas.microsoft.com/office/drawing/2010/main" val="0"/>
                </a:ext>
              </a:extLst>
            </a:blip>
            <a:srcRect l="4373" t="25816" r="73249" b="40425"/>
            <a:stretch/>
          </p:blipFill>
          <p:spPr>
            <a:xfrm>
              <a:off x="383458" y="1770434"/>
              <a:ext cx="2169269" cy="2315178"/>
            </a:xfrm>
            <a:prstGeom prst="rect">
              <a:avLst/>
            </a:prstGeom>
            <a:ln w="28575">
              <a:solidFill>
                <a:schemeClr val="tx1"/>
              </a:solidFill>
            </a:ln>
          </p:spPr>
        </p:pic>
        <p:sp>
          <p:nvSpPr>
            <p:cNvPr id="18" name="Rectangle 17">
              <a:extLst>
                <a:ext uri="{FF2B5EF4-FFF2-40B4-BE49-F238E27FC236}">
                  <a16:creationId xmlns:a16="http://schemas.microsoft.com/office/drawing/2014/main" id="{5F1D3458-F6ED-204D-BF07-DF85026DA1A1}"/>
                </a:ext>
              </a:extLst>
            </p:cNvPr>
            <p:cNvSpPr/>
            <p:nvPr/>
          </p:nvSpPr>
          <p:spPr>
            <a:xfrm>
              <a:off x="1052286" y="3557023"/>
              <a:ext cx="986971" cy="238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0" name="Footer Placeholder 3">
            <a:extLst>
              <a:ext uri="{FF2B5EF4-FFF2-40B4-BE49-F238E27FC236}">
                <a16:creationId xmlns:a16="http://schemas.microsoft.com/office/drawing/2014/main" id="{19221D9F-6818-4D8F-B4C3-42C764590D6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7" name="Footer Placeholder 2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24396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Why do people have jobs?</a:t>
            </a:r>
            <a:endParaRPr lang="en-US" sz="2400" dirty="0"/>
          </a:p>
        </p:txBody>
      </p:sp>
      <p:grpSp>
        <p:nvGrpSpPr>
          <p:cNvPr id="11" name="Group 10">
            <a:extLst>
              <a:ext uri="{FF2B5EF4-FFF2-40B4-BE49-F238E27FC236}">
                <a16:creationId xmlns:a16="http://schemas.microsoft.com/office/drawing/2014/main" id="{62E498DA-FE28-4ADE-B6E5-B25208C46E2E}"/>
              </a:ext>
            </a:extLst>
          </p:cNvPr>
          <p:cNvGrpSpPr/>
          <p:nvPr/>
        </p:nvGrpSpPr>
        <p:grpSpPr>
          <a:xfrm>
            <a:off x="-8745" y="1946786"/>
            <a:ext cx="11861117" cy="3893943"/>
            <a:chOff x="-8745" y="1946786"/>
            <a:chExt cx="11861117" cy="3893943"/>
          </a:xfrm>
        </p:grpSpPr>
        <p:pic>
          <p:nvPicPr>
            <p:cNvPr id="9" name="Picture 8" descr="What_Is_A_Job_Set.jpg">
              <a:extLst>
                <a:ext uri="{FF2B5EF4-FFF2-40B4-BE49-F238E27FC236}">
                  <a16:creationId xmlns:a16="http://schemas.microsoft.com/office/drawing/2014/main" id="{CAE65FBA-63D2-2F43-968F-769522784255}"/>
                </a:ext>
              </a:extLst>
            </p:cNvPr>
            <p:cNvPicPr>
              <a:picLocks noChangeAspect="1"/>
            </p:cNvPicPr>
            <p:nvPr/>
          </p:nvPicPr>
          <p:blipFill rotWithShape="1">
            <a:blip r:embed="rId3">
              <a:extLst>
                <a:ext uri="{28A0092B-C50C-407E-A947-70E740481C1C}">
                  <a14:useLocalDpi xmlns:a14="http://schemas.microsoft.com/office/drawing/2010/main" val="0"/>
                </a:ext>
              </a:extLst>
            </a:blip>
            <a:srcRect l="7299" t="60774" r="76734" b="6083"/>
            <a:stretch/>
          </p:blipFill>
          <p:spPr>
            <a:xfrm>
              <a:off x="6347566" y="1946786"/>
              <a:ext cx="2604552" cy="3822145"/>
            </a:xfrm>
            <a:prstGeom prst="rect">
              <a:avLst/>
            </a:prstGeom>
          </p:spPr>
        </p:pic>
        <p:sp>
          <p:nvSpPr>
            <p:cNvPr id="17" name="Rectangle 16">
              <a:extLst>
                <a:ext uri="{FF2B5EF4-FFF2-40B4-BE49-F238E27FC236}">
                  <a16:creationId xmlns:a16="http://schemas.microsoft.com/office/drawing/2014/main" id="{0EB2F714-7F9D-E649-A5AD-C2EA39C08E2E}"/>
                </a:ext>
              </a:extLst>
            </p:cNvPr>
            <p:cNvSpPr>
              <a:spLocks noChangeAspect="1"/>
            </p:cNvSpPr>
            <p:nvPr/>
          </p:nvSpPr>
          <p:spPr>
            <a:xfrm>
              <a:off x="7005066" y="5028211"/>
              <a:ext cx="1813338" cy="801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 name="Group 7">
              <a:extLst>
                <a:ext uri="{FF2B5EF4-FFF2-40B4-BE49-F238E27FC236}">
                  <a16:creationId xmlns:a16="http://schemas.microsoft.com/office/drawing/2014/main" id="{7DD06935-0EC0-40A3-AF8D-F6763D5984F4}"/>
                </a:ext>
              </a:extLst>
            </p:cNvPr>
            <p:cNvGrpSpPr/>
            <p:nvPr/>
          </p:nvGrpSpPr>
          <p:grpSpPr>
            <a:xfrm>
              <a:off x="-8745" y="1946786"/>
              <a:ext cx="3730014" cy="3882513"/>
              <a:chOff x="1109477" y="2424947"/>
              <a:chExt cx="2107544" cy="2272964"/>
            </a:xfrm>
          </p:grpSpPr>
          <p:pic>
            <p:nvPicPr>
              <p:cNvPr id="6" name="Picture 5" descr="What_Is_A_Job_Set.jpg">
                <a:extLst>
                  <a:ext uri="{FF2B5EF4-FFF2-40B4-BE49-F238E27FC236}">
                    <a16:creationId xmlns:a16="http://schemas.microsoft.com/office/drawing/2014/main" id="{660160C5-57BF-9D47-90A0-763A3592FBDE}"/>
                  </a:ext>
                </a:extLst>
              </p:cNvPr>
              <p:cNvPicPr>
                <a:picLocks noChangeAspect="1"/>
              </p:cNvPicPr>
              <p:nvPr/>
            </p:nvPicPr>
            <p:blipFill rotWithShape="1">
              <a:blip r:embed="rId3">
                <a:extLst>
                  <a:ext uri="{28A0092B-C50C-407E-A947-70E740481C1C}">
                    <a14:useLocalDpi xmlns:a14="http://schemas.microsoft.com/office/drawing/2010/main" val="0"/>
                  </a:ext>
                </a:extLst>
              </a:blip>
              <a:srcRect l="4650" t="26032" r="73625" b="40825"/>
              <a:stretch/>
            </p:blipFill>
            <p:spPr>
              <a:xfrm>
                <a:off x="1109477" y="2424947"/>
                <a:ext cx="2107544" cy="2272964"/>
              </a:xfrm>
              <a:prstGeom prst="rect">
                <a:avLst/>
              </a:prstGeom>
            </p:spPr>
          </p:pic>
          <p:sp>
            <p:nvSpPr>
              <p:cNvPr id="14" name="Rectangle 13">
                <a:extLst>
                  <a:ext uri="{FF2B5EF4-FFF2-40B4-BE49-F238E27FC236}">
                    <a16:creationId xmlns:a16="http://schemas.microsoft.com/office/drawing/2014/main" id="{2E264184-361E-EC4B-8B27-D27765458C08}"/>
                  </a:ext>
                </a:extLst>
              </p:cNvPr>
              <p:cNvSpPr>
                <a:spLocks noChangeAspect="1"/>
              </p:cNvSpPr>
              <p:nvPr/>
            </p:nvSpPr>
            <p:spPr>
              <a:xfrm>
                <a:off x="1687189" y="4206472"/>
                <a:ext cx="1078361" cy="245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237B9757-DEB1-254C-8B23-5C2F52A3DB0C}"/>
                  </a:ext>
                </a:extLst>
              </p:cNvPr>
              <p:cNvSpPr>
                <a:spLocks noChangeAspect="1"/>
              </p:cNvSpPr>
              <p:nvPr/>
            </p:nvSpPr>
            <p:spPr>
              <a:xfrm>
                <a:off x="1650483" y="4452420"/>
                <a:ext cx="1012557" cy="21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Footer Placeholder 2">
                <a:extLst>
                  <a:ext uri="{FF2B5EF4-FFF2-40B4-BE49-F238E27FC236}">
                    <a16:creationId xmlns:a16="http://schemas.microsoft.com/office/drawing/2014/main" id="{0A6C78D5-0075-4E49-AE81-B9224B8E7800}"/>
                  </a:ext>
                </a:extLst>
              </p:cNvPr>
              <p:cNvSpPr txBox="1">
                <a:spLocks noChangeAspect="1"/>
              </p:cNvSpPr>
              <p:nvPr/>
            </p:nvSpPr>
            <p:spPr>
              <a:xfrm>
                <a:off x="1395579" y="4048509"/>
                <a:ext cx="1535339" cy="235669"/>
              </a:xfrm>
              <a:prstGeom prst="rect">
                <a:avLst/>
              </a:prstGeom>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DB0011"/>
                    </a:solidFill>
                    <a:latin typeface="Univers Next for HSBC" panose="020B0503030202020203" pitchFamily="34" charset="0"/>
                  </a:rPr>
                  <a:t>Firefighter</a:t>
                </a:r>
              </a:p>
            </p:txBody>
          </p:sp>
        </p:grpSp>
        <p:grpSp>
          <p:nvGrpSpPr>
            <p:cNvPr id="3" name="Group 2">
              <a:extLst>
                <a:ext uri="{FF2B5EF4-FFF2-40B4-BE49-F238E27FC236}">
                  <a16:creationId xmlns:a16="http://schemas.microsoft.com/office/drawing/2014/main" id="{2F2F99C3-3BD9-4430-B2D4-3393B323822A}"/>
                </a:ext>
              </a:extLst>
            </p:cNvPr>
            <p:cNvGrpSpPr/>
            <p:nvPr/>
          </p:nvGrpSpPr>
          <p:grpSpPr>
            <a:xfrm>
              <a:off x="3409834" y="1946787"/>
              <a:ext cx="2741673" cy="3882512"/>
              <a:chOff x="3488373" y="1946787"/>
              <a:chExt cx="2045673" cy="2964426"/>
            </a:xfrm>
          </p:grpSpPr>
          <p:pic>
            <p:nvPicPr>
              <p:cNvPr id="7" name="Picture 6" descr="What_Is_A_Job_Set.jpg">
                <a:extLst>
                  <a:ext uri="{FF2B5EF4-FFF2-40B4-BE49-F238E27FC236}">
                    <a16:creationId xmlns:a16="http://schemas.microsoft.com/office/drawing/2014/main" id="{F2FD4BED-F691-8A49-8650-AD16851BFC75}"/>
                  </a:ext>
                </a:extLst>
              </p:cNvPr>
              <p:cNvPicPr>
                <a:picLocks noChangeAspect="1"/>
              </p:cNvPicPr>
              <p:nvPr/>
            </p:nvPicPr>
            <p:blipFill rotWithShape="1">
              <a:blip r:embed="rId3">
                <a:extLst>
                  <a:ext uri="{28A0092B-C50C-407E-A947-70E740481C1C}">
                    <a14:useLocalDpi xmlns:a14="http://schemas.microsoft.com/office/drawing/2010/main" val="0"/>
                  </a:ext>
                </a:extLst>
              </a:blip>
              <a:srcRect l="31084" t="26032" r="52783" b="40825"/>
              <a:stretch/>
            </p:blipFill>
            <p:spPr>
              <a:xfrm>
                <a:off x="3492792" y="1946787"/>
                <a:ext cx="2041254" cy="2964426"/>
              </a:xfrm>
              <a:prstGeom prst="rect">
                <a:avLst/>
              </a:prstGeom>
            </p:spPr>
          </p:pic>
          <p:sp>
            <p:nvSpPr>
              <p:cNvPr id="16" name="Rectangle 15">
                <a:extLst>
                  <a:ext uri="{FF2B5EF4-FFF2-40B4-BE49-F238E27FC236}">
                    <a16:creationId xmlns:a16="http://schemas.microsoft.com/office/drawing/2014/main" id="{D19D61F1-1BCC-8E45-BA56-02113D10F347}"/>
                  </a:ext>
                </a:extLst>
              </p:cNvPr>
              <p:cNvSpPr>
                <a:spLocks noChangeAspect="1"/>
              </p:cNvSpPr>
              <p:nvPr/>
            </p:nvSpPr>
            <p:spPr>
              <a:xfrm>
                <a:off x="3782361" y="4056543"/>
                <a:ext cx="1406411" cy="854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ooter Placeholder 2">
                <a:extLst>
                  <a:ext uri="{FF2B5EF4-FFF2-40B4-BE49-F238E27FC236}">
                    <a16:creationId xmlns:a16="http://schemas.microsoft.com/office/drawing/2014/main" id="{B67C77EB-EB2F-3443-9D94-831AEEE23A3C}"/>
                  </a:ext>
                </a:extLst>
              </p:cNvPr>
              <p:cNvSpPr txBox="1">
                <a:spLocks noChangeAspect="1"/>
              </p:cNvSpPr>
              <p:nvPr/>
            </p:nvSpPr>
            <p:spPr>
              <a:xfrm>
                <a:off x="3488373" y="4051764"/>
                <a:ext cx="2002407" cy="307362"/>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DB0011"/>
                    </a:solidFill>
                    <a:latin typeface="Univers Next for HSBC" panose="020B0503030202020203" pitchFamily="34" charset="0"/>
                  </a:rPr>
                  <a:t>Builder</a:t>
                </a:r>
              </a:p>
            </p:txBody>
          </p:sp>
        </p:grpSp>
        <p:sp>
          <p:nvSpPr>
            <p:cNvPr id="21" name="Footer Placeholder 2">
              <a:extLst>
                <a:ext uri="{FF2B5EF4-FFF2-40B4-BE49-F238E27FC236}">
                  <a16:creationId xmlns:a16="http://schemas.microsoft.com/office/drawing/2014/main" id="{F20C2FF5-8BBA-DF46-BD54-4A2E9A85157D}"/>
                </a:ext>
              </a:extLst>
            </p:cNvPr>
            <p:cNvSpPr txBox="1">
              <a:spLocks noChangeAspect="1"/>
            </p:cNvSpPr>
            <p:nvPr/>
          </p:nvSpPr>
          <p:spPr>
            <a:xfrm>
              <a:off x="6358953" y="4703678"/>
              <a:ext cx="2581778" cy="396293"/>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DB0011"/>
                  </a:solidFill>
                  <a:latin typeface="Univers Next for HSBC" panose="020B0503030202020203" pitchFamily="34" charset="0"/>
                </a:rPr>
                <a:t>Chef</a:t>
              </a:r>
            </a:p>
          </p:txBody>
        </p:sp>
        <p:grpSp>
          <p:nvGrpSpPr>
            <p:cNvPr id="4" name="Group 3">
              <a:extLst>
                <a:ext uri="{FF2B5EF4-FFF2-40B4-BE49-F238E27FC236}">
                  <a16:creationId xmlns:a16="http://schemas.microsoft.com/office/drawing/2014/main" id="{DDBE1FC1-CD6A-478D-B358-D505745FB174}"/>
                </a:ext>
              </a:extLst>
            </p:cNvPr>
            <p:cNvGrpSpPr>
              <a:grpSpLocks noChangeAspect="1"/>
            </p:cNvGrpSpPr>
            <p:nvPr/>
          </p:nvGrpSpPr>
          <p:grpSpPr>
            <a:xfrm>
              <a:off x="9148177" y="2303073"/>
              <a:ext cx="2704195" cy="3537656"/>
              <a:chOff x="9926627" y="2300107"/>
              <a:chExt cx="2002407" cy="2619570"/>
            </a:xfrm>
          </p:grpSpPr>
          <p:pic>
            <p:nvPicPr>
              <p:cNvPr id="10" name="Picture 9" descr="What_Is_A_Job_Set.jpg">
                <a:extLst>
                  <a:ext uri="{FF2B5EF4-FFF2-40B4-BE49-F238E27FC236}">
                    <a16:creationId xmlns:a16="http://schemas.microsoft.com/office/drawing/2014/main" id="{97D33FC7-7DD0-E045-B741-FDC635AAA188}"/>
                  </a:ext>
                </a:extLst>
              </p:cNvPr>
              <p:cNvPicPr>
                <a:picLocks noChangeAspect="1"/>
              </p:cNvPicPr>
              <p:nvPr/>
            </p:nvPicPr>
            <p:blipFill rotWithShape="1">
              <a:blip r:embed="rId3">
                <a:extLst>
                  <a:ext uri="{28A0092B-C50C-407E-A947-70E740481C1C}">
                    <a14:useLocalDpi xmlns:a14="http://schemas.microsoft.com/office/drawing/2010/main" val="0"/>
                  </a:ext>
                </a:extLst>
              </a:blip>
              <a:srcRect l="31637" t="64630" r="54051" b="6083"/>
              <a:stretch/>
            </p:blipFill>
            <p:spPr>
              <a:xfrm>
                <a:off x="9966174" y="2300107"/>
                <a:ext cx="1810744" cy="2619570"/>
              </a:xfrm>
              <a:prstGeom prst="rect">
                <a:avLst/>
              </a:prstGeom>
            </p:spPr>
          </p:pic>
          <p:sp>
            <p:nvSpPr>
              <p:cNvPr id="18" name="Rectangle 17">
                <a:extLst>
                  <a:ext uri="{FF2B5EF4-FFF2-40B4-BE49-F238E27FC236}">
                    <a16:creationId xmlns:a16="http://schemas.microsoft.com/office/drawing/2014/main" id="{91733DAE-1ECD-D342-8BEC-1DFD95BC5544}"/>
                  </a:ext>
                </a:extLst>
              </p:cNvPr>
              <p:cNvSpPr>
                <a:spLocks noChangeAspect="1"/>
              </p:cNvSpPr>
              <p:nvPr/>
            </p:nvSpPr>
            <p:spPr>
              <a:xfrm>
                <a:off x="10089378" y="4253374"/>
                <a:ext cx="1406411" cy="613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Footer Placeholder 2">
                <a:extLst>
                  <a:ext uri="{FF2B5EF4-FFF2-40B4-BE49-F238E27FC236}">
                    <a16:creationId xmlns:a16="http://schemas.microsoft.com/office/drawing/2014/main" id="{21F5B851-0319-5B43-B77B-0791806528AA}"/>
                  </a:ext>
                </a:extLst>
              </p:cNvPr>
              <p:cNvSpPr txBox="1">
                <a:spLocks noChangeAspect="1"/>
              </p:cNvSpPr>
              <p:nvPr/>
            </p:nvSpPr>
            <p:spPr>
              <a:xfrm>
                <a:off x="9926627" y="4054725"/>
                <a:ext cx="2002407" cy="307362"/>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400" dirty="0">
                    <a:solidFill>
                      <a:srgbClr val="DB0011"/>
                    </a:solidFill>
                    <a:latin typeface="Univers Next for HSBC" panose="020B0503030202020203" pitchFamily="34" charset="0"/>
                  </a:rPr>
                  <a:t>Doctor</a:t>
                </a:r>
              </a:p>
            </p:txBody>
          </p:sp>
        </p:grpSp>
      </p:grpSp>
      <p:sp>
        <p:nvSpPr>
          <p:cNvPr id="24" name="Footer Placeholder 3">
            <a:extLst>
              <a:ext uri="{FF2B5EF4-FFF2-40B4-BE49-F238E27FC236}">
                <a16:creationId xmlns:a16="http://schemas.microsoft.com/office/drawing/2014/main" id="{AC93DD63-15EA-4FB3-B381-712AA9CD682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31" name="Footer Placeholder 30"/>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279528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hat_Is_A_Job_Set.jpg">
            <a:extLst>
              <a:ext uri="{FF2B5EF4-FFF2-40B4-BE49-F238E27FC236}">
                <a16:creationId xmlns:a16="http://schemas.microsoft.com/office/drawing/2014/main" id="{855A98C4-D00F-8941-90CF-66F7F8295A66}"/>
              </a:ext>
            </a:extLst>
          </p:cNvPr>
          <p:cNvPicPr>
            <a:picLocks noChangeAspect="1"/>
          </p:cNvPicPr>
          <p:nvPr/>
        </p:nvPicPr>
        <p:blipFill rotWithShape="1">
          <a:blip r:embed="rId3">
            <a:extLst>
              <a:ext uri="{28A0092B-C50C-407E-A947-70E740481C1C}">
                <a14:useLocalDpi xmlns:a14="http://schemas.microsoft.com/office/drawing/2010/main" val="0"/>
              </a:ext>
            </a:extLst>
          </a:blip>
          <a:srcRect l="27543" t="60774" r="50827" b="14205"/>
          <a:stretch/>
        </p:blipFill>
        <p:spPr>
          <a:xfrm>
            <a:off x="8022480" y="3516689"/>
            <a:ext cx="3761532" cy="3075974"/>
          </a:xfrm>
          <a:prstGeom prst="rect">
            <a:avLst/>
          </a:prstGeom>
        </p:spPr>
      </p:pic>
      <p:grpSp>
        <p:nvGrpSpPr>
          <p:cNvPr id="5" name="Group 4">
            <a:extLst>
              <a:ext uri="{FF2B5EF4-FFF2-40B4-BE49-F238E27FC236}">
                <a16:creationId xmlns:a16="http://schemas.microsoft.com/office/drawing/2014/main" id="{37BCEA68-0145-42A0-AFE6-FA63E218738B}"/>
              </a:ext>
            </a:extLst>
          </p:cNvPr>
          <p:cNvGrpSpPr>
            <a:grpSpLocks noChangeAspect="1"/>
          </p:cNvGrpSpPr>
          <p:nvPr/>
        </p:nvGrpSpPr>
        <p:grpSpPr>
          <a:xfrm>
            <a:off x="8315415" y="956125"/>
            <a:ext cx="3382297" cy="2928271"/>
            <a:chOff x="8345494" y="1782923"/>
            <a:chExt cx="2098339" cy="1816667"/>
          </a:xfrm>
        </p:grpSpPr>
        <p:pic>
          <p:nvPicPr>
            <p:cNvPr id="10" name="Picture 9" descr="What_Is_A_Job_Set.jpg">
              <a:extLst>
                <a:ext uri="{FF2B5EF4-FFF2-40B4-BE49-F238E27FC236}">
                  <a16:creationId xmlns:a16="http://schemas.microsoft.com/office/drawing/2014/main" id="{02F24DA6-6E88-1743-9379-AFF76F2AEEB6}"/>
                </a:ext>
              </a:extLst>
            </p:cNvPr>
            <p:cNvPicPr>
              <a:picLocks noChangeAspect="1"/>
            </p:cNvPicPr>
            <p:nvPr/>
          </p:nvPicPr>
          <p:blipFill rotWithShape="1">
            <a:blip r:embed="rId3">
              <a:extLst>
                <a:ext uri="{28A0092B-C50C-407E-A947-70E740481C1C}">
                  <a14:useLocalDpi xmlns:a14="http://schemas.microsoft.com/office/drawing/2010/main" val="0"/>
                </a:ext>
              </a:extLst>
            </a:blip>
            <a:srcRect l="27704" t="26032" r="50666" b="49993"/>
            <a:stretch/>
          </p:blipFill>
          <p:spPr>
            <a:xfrm>
              <a:off x="8345494" y="1782923"/>
              <a:ext cx="2098339" cy="1644252"/>
            </a:xfrm>
            <a:prstGeom prst="rect">
              <a:avLst/>
            </a:prstGeom>
          </p:spPr>
        </p:pic>
        <p:sp>
          <p:nvSpPr>
            <p:cNvPr id="21" name="Footer Placeholder 2">
              <a:extLst>
                <a:ext uri="{FF2B5EF4-FFF2-40B4-BE49-F238E27FC236}">
                  <a16:creationId xmlns:a16="http://schemas.microsoft.com/office/drawing/2014/main" id="{97CDE53F-CF2C-8643-9066-0421DB153AFD}"/>
                </a:ext>
              </a:extLst>
            </p:cNvPr>
            <p:cNvSpPr txBox="1">
              <a:spLocks/>
            </p:cNvSpPr>
            <p:nvPr/>
          </p:nvSpPr>
          <p:spPr>
            <a:xfrm>
              <a:off x="8717418" y="3363921"/>
              <a:ext cx="1535339" cy="235669"/>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dirty="0">
                  <a:solidFill>
                    <a:srgbClr val="DB0011"/>
                  </a:solidFill>
                  <a:latin typeface="Univers Next for HSBC" panose="020B0503030202020203" pitchFamily="34" charset="0"/>
                </a:rPr>
                <a:t>Builder</a:t>
              </a:r>
            </a:p>
          </p:txBody>
        </p:sp>
      </p:grpSp>
      <p:sp>
        <p:nvSpPr>
          <p:cNvPr id="2" name="Title 1"/>
          <p:cNvSpPr>
            <a:spLocks noGrp="1"/>
          </p:cNvSpPr>
          <p:nvPr>
            <p:ph type="title"/>
          </p:nvPr>
        </p:nvSpPr>
        <p:spPr/>
        <p:txBody>
          <a:bodyPr/>
          <a:lstStyle/>
          <a:p>
            <a:r>
              <a:rPr lang="en-GB" sz="2400" dirty="0"/>
              <a:t>One reason why people have jobs is to earn money.</a:t>
            </a:r>
            <a:endParaRPr lang="en-US" sz="2400" dirty="0"/>
          </a:p>
        </p:txBody>
      </p:sp>
      <p:pic>
        <p:nvPicPr>
          <p:cNvPr id="6" name="Picture 5">
            <a:extLst>
              <a:ext uri="{FF2B5EF4-FFF2-40B4-BE49-F238E27FC236}">
                <a16:creationId xmlns:a16="http://schemas.microsoft.com/office/drawing/2014/main" id="{A4B0C3A6-30D1-D247-9FF3-348E9559B33E}"/>
              </a:ext>
            </a:extLst>
          </p:cNvPr>
          <p:cNvPicPr>
            <a:picLocks noChangeAspect="1"/>
          </p:cNvPicPr>
          <p:nvPr/>
        </p:nvPicPr>
        <p:blipFill rotWithShape="1">
          <a:blip r:embed="rId4">
            <a:extLst>
              <a:ext uri="{28A0092B-C50C-407E-A947-70E740481C1C}">
                <a14:useLocalDpi xmlns:a14="http://schemas.microsoft.com/office/drawing/2010/main" val="0"/>
              </a:ext>
            </a:extLst>
          </a:blip>
          <a:srcRect l="74540" t="49678" r="3970" b="4936"/>
          <a:stretch/>
        </p:blipFill>
        <p:spPr>
          <a:xfrm>
            <a:off x="4820640" y="1230168"/>
            <a:ext cx="3160652" cy="4722454"/>
          </a:xfrm>
          <a:prstGeom prst="rect">
            <a:avLst/>
          </a:prstGeom>
        </p:spPr>
      </p:pic>
      <p:grpSp>
        <p:nvGrpSpPr>
          <p:cNvPr id="8" name="Group 7">
            <a:extLst>
              <a:ext uri="{FF2B5EF4-FFF2-40B4-BE49-F238E27FC236}">
                <a16:creationId xmlns:a16="http://schemas.microsoft.com/office/drawing/2014/main" id="{2C7A2075-2F04-4094-A8DD-D87ED33A9F17}"/>
              </a:ext>
            </a:extLst>
          </p:cNvPr>
          <p:cNvGrpSpPr/>
          <p:nvPr/>
        </p:nvGrpSpPr>
        <p:grpSpPr>
          <a:xfrm>
            <a:off x="1498016" y="1230168"/>
            <a:ext cx="3391489" cy="3202034"/>
            <a:chOff x="1354759" y="1782921"/>
            <a:chExt cx="2107544" cy="2272964"/>
          </a:xfrm>
        </p:grpSpPr>
        <p:pic>
          <p:nvPicPr>
            <p:cNvPr id="7" name="Picture 6" descr="What_Is_A_Job_Set.jpg">
              <a:extLst>
                <a:ext uri="{FF2B5EF4-FFF2-40B4-BE49-F238E27FC236}">
                  <a16:creationId xmlns:a16="http://schemas.microsoft.com/office/drawing/2014/main" id="{0301BBE7-3B78-DB44-A691-9B6C1F5CF2F8}"/>
                </a:ext>
              </a:extLst>
            </p:cNvPr>
            <p:cNvPicPr>
              <a:picLocks noChangeAspect="1"/>
            </p:cNvPicPr>
            <p:nvPr/>
          </p:nvPicPr>
          <p:blipFill rotWithShape="1">
            <a:blip r:embed="rId3">
              <a:extLst>
                <a:ext uri="{28A0092B-C50C-407E-A947-70E740481C1C}">
                  <a14:useLocalDpi xmlns:a14="http://schemas.microsoft.com/office/drawing/2010/main" val="0"/>
                </a:ext>
              </a:extLst>
            </a:blip>
            <a:srcRect l="4650" t="26032" r="73625" b="40825"/>
            <a:stretch/>
          </p:blipFill>
          <p:spPr>
            <a:xfrm>
              <a:off x="1354759" y="1782921"/>
              <a:ext cx="2107544" cy="2272964"/>
            </a:xfrm>
            <a:prstGeom prst="rect">
              <a:avLst/>
            </a:prstGeom>
          </p:spPr>
        </p:pic>
        <p:sp>
          <p:nvSpPr>
            <p:cNvPr id="13" name="Rectangle 12">
              <a:extLst>
                <a:ext uri="{FF2B5EF4-FFF2-40B4-BE49-F238E27FC236}">
                  <a16:creationId xmlns:a16="http://schemas.microsoft.com/office/drawing/2014/main" id="{E58B1E29-CA28-4E45-A998-FAA4BBB0C3E3}"/>
                </a:ext>
              </a:extLst>
            </p:cNvPr>
            <p:cNvSpPr/>
            <p:nvPr/>
          </p:nvSpPr>
          <p:spPr>
            <a:xfrm>
              <a:off x="1864747" y="3569546"/>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BCDC2C3F-F6FC-A342-A24B-6FAF6987E9DA}"/>
                </a:ext>
              </a:extLst>
            </p:cNvPr>
            <p:cNvSpPr/>
            <p:nvPr/>
          </p:nvSpPr>
          <p:spPr>
            <a:xfrm>
              <a:off x="1872510" y="3787414"/>
              <a:ext cx="1012557" cy="216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Footer Placeholder 2">
              <a:extLst>
                <a:ext uri="{FF2B5EF4-FFF2-40B4-BE49-F238E27FC236}">
                  <a16:creationId xmlns:a16="http://schemas.microsoft.com/office/drawing/2014/main" id="{CC06E8B9-CF37-FF42-BEBB-46A2080CA56C}"/>
                </a:ext>
              </a:extLst>
            </p:cNvPr>
            <p:cNvSpPr txBox="1">
              <a:spLocks/>
            </p:cNvSpPr>
            <p:nvPr/>
          </p:nvSpPr>
          <p:spPr>
            <a:xfrm>
              <a:off x="1669996" y="3373907"/>
              <a:ext cx="1535339" cy="235669"/>
            </a:xfrm>
            <a:prstGeom prst="rect">
              <a:avLst/>
            </a:prstGeom>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dirty="0">
                  <a:solidFill>
                    <a:srgbClr val="DB0011"/>
                  </a:solidFill>
                  <a:latin typeface="Univers Next for HSBC" panose="020B0503030202020203" pitchFamily="34" charset="0"/>
                </a:rPr>
                <a:t>Firefighter</a:t>
              </a:r>
            </a:p>
          </p:txBody>
        </p:sp>
      </p:grpSp>
      <p:grpSp>
        <p:nvGrpSpPr>
          <p:cNvPr id="9" name="Group 8">
            <a:extLst>
              <a:ext uri="{FF2B5EF4-FFF2-40B4-BE49-F238E27FC236}">
                <a16:creationId xmlns:a16="http://schemas.microsoft.com/office/drawing/2014/main" id="{2AD9504E-3596-40E1-A8A1-9A74EE5E65A9}"/>
              </a:ext>
            </a:extLst>
          </p:cNvPr>
          <p:cNvGrpSpPr>
            <a:grpSpLocks noChangeAspect="1"/>
          </p:cNvGrpSpPr>
          <p:nvPr/>
        </p:nvGrpSpPr>
        <p:grpSpPr>
          <a:xfrm>
            <a:off x="1609314" y="3884396"/>
            <a:ext cx="3168892" cy="2804520"/>
            <a:chOff x="1354759" y="4263475"/>
            <a:chExt cx="2098339" cy="1857064"/>
          </a:xfrm>
        </p:grpSpPr>
        <p:pic>
          <p:nvPicPr>
            <p:cNvPr id="11" name="Picture 10" descr="What_Is_A_Job_Set.jpg">
              <a:extLst>
                <a:ext uri="{FF2B5EF4-FFF2-40B4-BE49-F238E27FC236}">
                  <a16:creationId xmlns:a16="http://schemas.microsoft.com/office/drawing/2014/main" id="{46E635D6-D0BA-F64B-8F20-CEC352DB635A}"/>
                </a:ext>
              </a:extLst>
            </p:cNvPr>
            <p:cNvPicPr>
              <a:picLocks noChangeAspect="1"/>
            </p:cNvPicPr>
            <p:nvPr/>
          </p:nvPicPr>
          <p:blipFill rotWithShape="1">
            <a:blip r:embed="rId3">
              <a:extLst>
                <a:ext uri="{28A0092B-C50C-407E-A947-70E740481C1C}">
                  <a14:useLocalDpi xmlns:a14="http://schemas.microsoft.com/office/drawing/2010/main" val="0"/>
                </a:ext>
              </a:extLst>
            </a:blip>
            <a:srcRect l="4463" t="60773" r="73907" b="15315"/>
            <a:stretch/>
          </p:blipFill>
          <p:spPr>
            <a:xfrm>
              <a:off x="1354759" y="4263475"/>
              <a:ext cx="2098339" cy="1639830"/>
            </a:xfrm>
            <a:prstGeom prst="rect">
              <a:avLst/>
            </a:prstGeom>
          </p:spPr>
        </p:pic>
        <p:sp>
          <p:nvSpPr>
            <p:cNvPr id="22" name="Footer Placeholder 2">
              <a:extLst>
                <a:ext uri="{FF2B5EF4-FFF2-40B4-BE49-F238E27FC236}">
                  <a16:creationId xmlns:a16="http://schemas.microsoft.com/office/drawing/2014/main" id="{EF5B094B-3D3F-734A-A481-CD9F2674C89C}"/>
                </a:ext>
              </a:extLst>
            </p:cNvPr>
            <p:cNvSpPr txBox="1">
              <a:spLocks/>
            </p:cNvSpPr>
            <p:nvPr/>
          </p:nvSpPr>
          <p:spPr>
            <a:xfrm>
              <a:off x="1667302" y="5884870"/>
              <a:ext cx="1535339" cy="235669"/>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dirty="0">
                  <a:solidFill>
                    <a:srgbClr val="DB0011"/>
                  </a:solidFill>
                  <a:latin typeface="Univers Next for HSBC" panose="020B0503030202020203" pitchFamily="34" charset="0"/>
                </a:rPr>
                <a:t>Chef</a:t>
              </a:r>
            </a:p>
          </p:txBody>
        </p:sp>
      </p:grpSp>
      <p:sp>
        <p:nvSpPr>
          <p:cNvPr id="23" name="Footer Placeholder 2">
            <a:extLst>
              <a:ext uri="{FF2B5EF4-FFF2-40B4-BE49-F238E27FC236}">
                <a16:creationId xmlns:a16="http://schemas.microsoft.com/office/drawing/2014/main" id="{7F000F8B-88A3-AA43-BA9B-0D95B7DD9594}"/>
              </a:ext>
            </a:extLst>
          </p:cNvPr>
          <p:cNvSpPr txBox="1">
            <a:spLocks/>
          </p:cNvSpPr>
          <p:nvPr/>
        </p:nvSpPr>
        <p:spPr>
          <a:xfrm>
            <a:off x="9238895" y="6346921"/>
            <a:ext cx="1535339" cy="235669"/>
          </a:xfrm>
          <a:prstGeom prst="rect">
            <a:avLst/>
          </a:prstGeom>
          <a:solidFill>
            <a:schemeClr val="bg1"/>
          </a:solidFill>
        </p:spPr>
        <p:txBody>
          <a:bodyPr vert="horz" lIns="0" tIns="0" rIns="0" bIns="0" rtlCol="0" anchor="t" anchorCtr="0">
            <a:noAutofit/>
          </a:bodyPr>
          <a:lstStyle>
            <a:defPPr>
              <a:defRPr lang="en-US"/>
            </a:defPPr>
            <a:lvl1pPr marL="0" algn="l" defTabSz="914400" rtl="0" eaLnBrk="1" latinLnBrk="0" hangingPunct="1">
              <a:lnSpc>
                <a:spcPct val="100000"/>
              </a:lnSpc>
              <a:defRPr sz="1050" b="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800" dirty="0">
                <a:solidFill>
                  <a:srgbClr val="DB0011"/>
                </a:solidFill>
                <a:latin typeface="Univers Next for HSBC" panose="020B0503030202020203" pitchFamily="34" charset="0"/>
              </a:rPr>
              <a:t>Doctor</a:t>
            </a:r>
          </a:p>
        </p:txBody>
      </p:sp>
      <p:sp>
        <p:nvSpPr>
          <p:cNvPr id="25" name="Footer Placeholder 3">
            <a:extLst>
              <a:ext uri="{FF2B5EF4-FFF2-40B4-BE49-F238E27FC236}">
                <a16:creationId xmlns:a16="http://schemas.microsoft.com/office/drawing/2014/main" id="{65A493DB-B1AF-48A5-9277-00528A44B511}"/>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8" name="Footer Placeholder 2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52952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Why do we need money?</a:t>
            </a:r>
            <a:endParaRPr lang="en-US" sz="2400" dirty="0"/>
          </a:p>
        </p:txBody>
      </p:sp>
      <p:grpSp>
        <p:nvGrpSpPr>
          <p:cNvPr id="10" name="Group 9">
            <a:extLst>
              <a:ext uri="{FF2B5EF4-FFF2-40B4-BE49-F238E27FC236}">
                <a16:creationId xmlns:a16="http://schemas.microsoft.com/office/drawing/2014/main" id="{3492603F-C2AC-46FC-858F-7D067644216D}"/>
              </a:ext>
            </a:extLst>
          </p:cNvPr>
          <p:cNvGrpSpPr/>
          <p:nvPr/>
        </p:nvGrpSpPr>
        <p:grpSpPr>
          <a:xfrm>
            <a:off x="838008" y="1629751"/>
            <a:ext cx="10515984" cy="4891660"/>
            <a:chOff x="460817" y="1673818"/>
            <a:chExt cx="10515984" cy="4891660"/>
          </a:xfrm>
        </p:grpSpPr>
        <p:pic>
          <p:nvPicPr>
            <p:cNvPr id="9" name="Picture 8">
              <a:extLst>
                <a:ext uri="{FF2B5EF4-FFF2-40B4-BE49-F238E27FC236}">
                  <a16:creationId xmlns:a16="http://schemas.microsoft.com/office/drawing/2014/main" id="{64EB8C96-AFAF-354D-AFB3-892BC3129CDD}"/>
                </a:ext>
              </a:extLst>
            </p:cNvPr>
            <p:cNvPicPr>
              <a:picLocks noChangeAspect="1"/>
            </p:cNvPicPr>
            <p:nvPr/>
          </p:nvPicPr>
          <p:blipFill rotWithShape="1">
            <a:blip r:embed="rId3">
              <a:extLst>
                <a:ext uri="{28A0092B-C50C-407E-A947-70E740481C1C}">
                  <a14:useLocalDpi xmlns:a14="http://schemas.microsoft.com/office/drawing/2010/main" val="0"/>
                </a:ext>
              </a:extLst>
            </a:blip>
            <a:srcRect l="4060" t="24972" r="74039" b="40565"/>
            <a:stretch/>
          </p:blipFill>
          <p:spPr>
            <a:xfrm>
              <a:off x="461150" y="1673818"/>
              <a:ext cx="2122935" cy="2363492"/>
            </a:xfrm>
            <a:prstGeom prst="rect">
              <a:avLst/>
            </a:prstGeom>
            <a:ln>
              <a:solidFill>
                <a:schemeClr val="tx1"/>
              </a:solidFill>
            </a:ln>
          </p:spPr>
        </p:pic>
        <p:pic>
          <p:nvPicPr>
            <p:cNvPr id="14" name="Picture 13">
              <a:extLst>
                <a:ext uri="{FF2B5EF4-FFF2-40B4-BE49-F238E27FC236}">
                  <a16:creationId xmlns:a16="http://schemas.microsoft.com/office/drawing/2014/main" id="{561B97EB-13B0-ED4F-BDB9-63D79305A9FA}"/>
                </a:ext>
              </a:extLst>
            </p:cNvPr>
            <p:cNvPicPr>
              <a:picLocks noChangeAspect="1"/>
            </p:cNvPicPr>
            <p:nvPr/>
          </p:nvPicPr>
          <p:blipFill rotWithShape="1">
            <a:blip r:embed="rId4">
              <a:extLst>
                <a:ext uri="{28A0092B-C50C-407E-A947-70E740481C1C}">
                  <a14:useLocalDpi xmlns:a14="http://schemas.microsoft.com/office/drawing/2010/main" val="0"/>
                </a:ext>
              </a:extLst>
            </a:blip>
            <a:srcRect l="73431" t="24689" r="4665" b="40848"/>
            <a:stretch/>
          </p:blipFill>
          <p:spPr>
            <a:xfrm>
              <a:off x="8853532" y="1673818"/>
              <a:ext cx="2123269" cy="2363491"/>
            </a:xfrm>
            <a:prstGeom prst="rect">
              <a:avLst/>
            </a:prstGeom>
            <a:ln>
              <a:solidFill>
                <a:schemeClr val="tx1"/>
              </a:solidFill>
            </a:ln>
          </p:spPr>
        </p:pic>
        <p:pic>
          <p:nvPicPr>
            <p:cNvPr id="15" name="Picture 14">
              <a:extLst>
                <a:ext uri="{FF2B5EF4-FFF2-40B4-BE49-F238E27FC236}">
                  <a16:creationId xmlns:a16="http://schemas.microsoft.com/office/drawing/2014/main" id="{537B82FB-10B4-654B-9DA4-4353DC91B897}"/>
                </a:ext>
              </a:extLst>
            </p:cNvPr>
            <p:cNvPicPr>
              <a:picLocks noChangeAspect="1"/>
            </p:cNvPicPr>
            <p:nvPr/>
          </p:nvPicPr>
          <p:blipFill rotWithShape="1">
            <a:blip r:embed="rId4">
              <a:extLst>
                <a:ext uri="{28A0092B-C50C-407E-A947-70E740481C1C}">
                  <a14:useLocalDpi xmlns:a14="http://schemas.microsoft.com/office/drawing/2010/main" val="0"/>
                </a:ext>
              </a:extLst>
            </a:blip>
            <a:srcRect l="4690" t="60254" r="73405" b="5369"/>
            <a:stretch/>
          </p:blipFill>
          <p:spPr>
            <a:xfrm>
              <a:off x="460817" y="4207789"/>
              <a:ext cx="2123268" cy="2357689"/>
            </a:xfrm>
            <a:prstGeom prst="rect">
              <a:avLst/>
            </a:prstGeom>
            <a:ln>
              <a:solidFill>
                <a:schemeClr val="tx1"/>
              </a:solidFill>
            </a:ln>
          </p:spPr>
        </p:pic>
        <p:pic>
          <p:nvPicPr>
            <p:cNvPr id="16" name="Picture 15">
              <a:extLst>
                <a:ext uri="{FF2B5EF4-FFF2-40B4-BE49-F238E27FC236}">
                  <a16:creationId xmlns:a16="http://schemas.microsoft.com/office/drawing/2014/main" id="{6F73FD8A-AD54-CE45-87F6-EC3D1F178326}"/>
                </a:ext>
              </a:extLst>
            </p:cNvPr>
            <p:cNvPicPr>
              <a:picLocks noChangeAspect="1"/>
            </p:cNvPicPr>
            <p:nvPr/>
          </p:nvPicPr>
          <p:blipFill rotWithShape="1">
            <a:blip r:embed="rId4">
              <a:extLst>
                <a:ext uri="{28A0092B-C50C-407E-A947-70E740481C1C}">
                  <a14:useLocalDpi xmlns:a14="http://schemas.microsoft.com/office/drawing/2010/main" val="0"/>
                </a:ext>
              </a:extLst>
            </a:blip>
            <a:srcRect l="26066" t="60593" r="52015" b="5030"/>
            <a:stretch/>
          </p:blipFill>
          <p:spPr>
            <a:xfrm>
              <a:off x="3258389" y="4207789"/>
              <a:ext cx="2100021" cy="2357689"/>
            </a:xfrm>
            <a:prstGeom prst="rect">
              <a:avLst/>
            </a:prstGeom>
            <a:ln>
              <a:solidFill>
                <a:schemeClr val="tx1"/>
              </a:solidFill>
            </a:ln>
          </p:spPr>
        </p:pic>
        <p:pic>
          <p:nvPicPr>
            <p:cNvPr id="17" name="Picture 16">
              <a:extLst>
                <a:ext uri="{FF2B5EF4-FFF2-40B4-BE49-F238E27FC236}">
                  <a16:creationId xmlns:a16="http://schemas.microsoft.com/office/drawing/2014/main" id="{76116918-7A22-7147-8B1F-6B8B47AEE3E1}"/>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60593" r="28335" b="5030"/>
            <a:stretch/>
          </p:blipFill>
          <p:spPr>
            <a:xfrm>
              <a:off x="6032714" y="4207135"/>
              <a:ext cx="2146515" cy="2357689"/>
            </a:xfrm>
            <a:prstGeom prst="rect">
              <a:avLst/>
            </a:prstGeom>
            <a:ln>
              <a:solidFill>
                <a:schemeClr val="tx1"/>
              </a:solidFill>
            </a:ln>
          </p:spPr>
        </p:pic>
        <p:pic>
          <p:nvPicPr>
            <p:cNvPr id="18" name="Picture 17">
              <a:extLst>
                <a:ext uri="{FF2B5EF4-FFF2-40B4-BE49-F238E27FC236}">
                  <a16:creationId xmlns:a16="http://schemas.microsoft.com/office/drawing/2014/main" id="{6000D9BF-1EFA-DA47-8637-3C018E4542CF}"/>
                </a:ext>
              </a:extLst>
            </p:cNvPr>
            <p:cNvPicPr>
              <a:picLocks noChangeAspect="1"/>
            </p:cNvPicPr>
            <p:nvPr/>
          </p:nvPicPr>
          <p:blipFill rotWithShape="1">
            <a:blip r:embed="rId4">
              <a:extLst>
                <a:ext uri="{28A0092B-C50C-407E-A947-70E740481C1C}">
                  <a14:useLocalDpi xmlns:a14="http://schemas.microsoft.com/office/drawing/2010/main" val="0"/>
                </a:ext>
              </a:extLst>
            </a:blip>
            <a:srcRect l="75389" t="65323" r="8056" b="8991"/>
            <a:stretch/>
          </p:blipFill>
          <p:spPr>
            <a:xfrm>
              <a:off x="8853533" y="4207134"/>
              <a:ext cx="2123268" cy="2357689"/>
            </a:xfrm>
            <a:prstGeom prst="rect">
              <a:avLst/>
            </a:prstGeom>
            <a:ln>
              <a:solidFill>
                <a:schemeClr val="tx1"/>
              </a:solidFill>
            </a:ln>
          </p:spPr>
        </p:pic>
        <p:pic>
          <p:nvPicPr>
            <p:cNvPr id="5" name="Picture 4">
              <a:extLst>
                <a:ext uri="{FF2B5EF4-FFF2-40B4-BE49-F238E27FC236}">
                  <a16:creationId xmlns:a16="http://schemas.microsoft.com/office/drawing/2014/main" id="{6AEF5BA5-3AB5-AB46-ADCA-5A3036CEAC8B}"/>
                </a:ext>
              </a:extLst>
            </p:cNvPr>
            <p:cNvPicPr>
              <a:picLocks noChangeAspect="1"/>
            </p:cNvPicPr>
            <p:nvPr/>
          </p:nvPicPr>
          <p:blipFill rotWithShape="1">
            <a:blip r:embed="rId5"/>
            <a:srcRect l="53722" t="-15406" r="12333" b="-29660"/>
            <a:stretch/>
          </p:blipFill>
          <p:spPr>
            <a:xfrm>
              <a:off x="3258389" y="1764360"/>
              <a:ext cx="2100021" cy="2358190"/>
            </a:xfrm>
            <a:prstGeom prst="rect">
              <a:avLst/>
            </a:prstGeom>
          </p:spPr>
        </p:pic>
        <p:sp>
          <p:nvSpPr>
            <p:cNvPr id="6" name="Rectangle 5">
              <a:extLst>
                <a:ext uri="{FF2B5EF4-FFF2-40B4-BE49-F238E27FC236}">
                  <a16:creationId xmlns:a16="http://schemas.microsoft.com/office/drawing/2014/main" id="{77E2B0ED-0149-E644-AB9D-2E987635B270}"/>
                </a:ext>
              </a:extLst>
            </p:cNvPr>
            <p:cNvSpPr/>
            <p:nvPr/>
          </p:nvSpPr>
          <p:spPr>
            <a:xfrm>
              <a:off x="3258390" y="1673819"/>
              <a:ext cx="2100021" cy="236349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7" name="Picture 6">
              <a:extLst>
                <a:ext uri="{FF2B5EF4-FFF2-40B4-BE49-F238E27FC236}">
                  <a16:creationId xmlns:a16="http://schemas.microsoft.com/office/drawing/2014/main" id="{85AC4C29-66C4-774C-BAF4-0A7DBFBA819E}"/>
                </a:ext>
              </a:extLst>
            </p:cNvPr>
            <p:cNvPicPr>
              <a:picLocks noChangeAspect="1"/>
            </p:cNvPicPr>
            <p:nvPr/>
          </p:nvPicPr>
          <p:blipFill>
            <a:blip r:embed="rId6"/>
            <a:stretch>
              <a:fillRect/>
            </a:stretch>
          </p:blipFill>
          <p:spPr>
            <a:xfrm>
              <a:off x="6255071" y="2154162"/>
              <a:ext cx="1701800" cy="1397000"/>
            </a:xfrm>
            <a:prstGeom prst="rect">
              <a:avLst/>
            </a:prstGeom>
          </p:spPr>
        </p:pic>
        <p:sp>
          <p:nvSpPr>
            <p:cNvPr id="19" name="Rectangle 18">
              <a:extLst>
                <a:ext uri="{FF2B5EF4-FFF2-40B4-BE49-F238E27FC236}">
                  <a16:creationId xmlns:a16="http://schemas.microsoft.com/office/drawing/2014/main" id="{B5B256A8-1871-4C42-B132-5FF4C889F1E2}"/>
                </a:ext>
              </a:extLst>
            </p:cNvPr>
            <p:cNvSpPr/>
            <p:nvPr/>
          </p:nvSpPr>
          <p:spPr>
            <a:xfrm>
              <a:off x="6032714" y="1673818"/>
              <a:ext cx="2146515" cy="2357689"/>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1" name="Footer Placeholder 3">
            <a:extLst>
              <a:ext uri="{FF2B5EF4-FFF2-40B4-BE49-F238E27FC236}">
                <a16:creationId xmlns:a16="http://schemas.microsoft.com/office/drawing/2014/main" id="{7D73B543-4582-404E-A03A-2F1BC2D7BAFF}"/>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5" name="Footer Placeholder 2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927570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Where can we keep our money?</a:t>
            </a:r>
            <a:endParaRPr lang="en-US" sz="2400" dirty="0"/>
          </a:p>
        </p:txBody>
      </p:sp>
      <p:grpSp>
        <p:nvGrpSpPr>
          <p:cNvPr id="5" name="Group 4">
            <a:extLst>
              <a:ext uri="{FF2B5EF4-FFF2-40B4-BE49-F238E27FC236}">
                <a16:creationId xmlns:a16="http://schemas.microsoft.com/office/drawing/2014/main" id="{ECD0DE97-BE1C-4649-B526-0D5AC5DE5D13}"/>
              </a:ext>
            </a:extLst>
          </p:cNvPr>
          <p:cNvGrpSpPr>
            <a:grpSpLocks noChangeAspect="1"/>
          </p:cNvGrpSpPr>
          <p:nvPr/>
        </p:nvGrpSpPr>
        <p:grpSpPr>
          <a:xfrm>
            <a:off x="482245" y="2099270"/>
            <a:ext cx="11301595" cy="3475619"/>
            <a:chOff x="383458" y="1627322"/>
            <a:chExt cx="7508928" cy="2309248"/>
          </a:xfrm>
        </p:grpSpPr>
        <p:pic>
          <p:nvPicPr>
            <p:cNvPr id="6" name="Picture 5">
              <a:extLst>
                <a:ext uri="{FF2B5EF4-FFF2-40B4-BE49-F238E27FC236}">
                  <a16:creationId xmlns:a16="http://schemas.microsoft.com/office/drawing/2014/main" id="{90AF6E47-B2F8-654D-9BB5-BC901F635CF7}"/>
                </a:ext>
              </a:extLst>
            </p:cNvPr>
            <p:cNvPicPr>
              <a:picLocks noChangeAspect="1"/>
            </p:cNvPicPr>
            <p:nvPr/>
          </p:nvPicPr>
          <p:blipFill rotWithShape="1">
            <a:blip r:embed="rId3">
              <a:extLst>
                <a:ext uri="{28A0092B-C50C-407E-A947-70E740481C1C}">
                  <a14:useLocalDpi xmlns:a14="http://schemas.microsoft.com/office/drawing/2010/main" val="0"/>
                </a:ext>
              </a:extLst>
            </a:blip>
            <a:srcRect l="4637" t="25649" r="73219" b="40678"/>
            <a:stretch/>
          </p:blipFill>
          <p:spPr>
            <a:xfrm>
              <a:off x="383458" y="1627323"/>
              <a:ext cx="2146515" cy="2309247"/>
            </a:xfrm>
            <a:prstGeom prst="rect">
              <a:avLst/>
            </a:prstGeom>
            <a:ln>
              <a:solidFill>
                <a:schemeClr val="tx1"/>
              </a:solidFill>
            </a:ln>
          </p:spPr>
        </p:pic>
        <p:sp>
          <p:nvSpPr>
            <p:cNvPr id="20" name="Rectangle 19">
              <a:extLst>
                <a:ext uri="{FF2B5EF4-FFF2-40B4-BE49-F238E27FC236}">
                  <a16:creationId xmlns:a16="http://schemas.microsoft.com/office/drawing/2014/main" id="{1A33542A-48AF-C04C-8772-04C6C1C838D4}"/>
                </a:ext>
              </a:extLst>
            </p:cNvPr>
            <p:cNvSpPr/>
            <p:nvPr/>
          </p:nvSpPr>
          <p:spPr>
            <a:xfrm>
              <a:off x="5745871" y="1627323"/>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1" name="Picture 20">
              <a:extLst>
                <a:ext uri="{FF2B5EF4-FFF2-40B4-BE49-F238E27FC236}">
                  <a16:creationId xmlns:a16="http://schemas.microsoft.com/office/drawing/2014/main" id="{4B77C307-0B2D-0045-89D8-06A64C6F7F99}"/>
                </a:ext>
              </a:extLst>
            </p:cNvPr>
            <p:cNvPicPr>
              <a:picLocks noChangeAspect="1"/>
            </p:cNvPicPr>
            <p:nvPr/>
          </p:nvPicPr>
          <p:blipFill rotWithShape="1">
            <a:blip r:embed="rId4">
              <a:extLst>
                <a:ext uri="{28A0092B-C50C-407E-A947-70E740481C1C}">
                  <a14:useLocalDpi xmlns:a14="http://schemas.microsoft.com/office/drawing/2010/main" val="0"/>
                </a:ext>
              </a:extLst>
            </a:blip>
            <a:srcRect l="27464" t="60677" r="50472" b="5650"/>
            <a:stretch/>
          </p:blipFill>
          <p:spPr>
            <a:xfrm>
              <a:off x="3056916" y="1627322"/>
              <a:ext cx="2138766" cy="2309248"/>
            </a:xfrm>
            <a:prstGeom prst="rect">
              <a:avLst/>
            </a:prstGeom>
            <a:ln>
              <a:solidFill>
                <a:schemeClr val="tx1"/>
              </a:solidFill>
            </a:ln>
          </p:spPr>
        </p:pic>
        <p:pic>
          <p:nvPicPr>
            <p:cNvPr id="26" name="Picture 25">
              <a:extLst>
                <a:ext uri="{FF2B5EF4-FFF2-40B4-BE49-F238E27FC236}">
                  <a16:creationId xmlns:a16="http://schemas.microsoft.com/office/drawing/2014/main" id="{96A38468-AFA7-3240-BE85-CD2F148751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9858" y="2085412"/>
              <a:ext cx="1303766" cy="1526592"/>
            </a:xfrm>
            <a:prstGeom prst="rect">
              <a:avLst/>
            </a:prstGeom>
          </p:spPr>
        </p:pic>
      </p:grpSp>
      <p:sp>
        <p:nvSpPr>
          <p:cNvPr id="12" name="Footer Placeholder 3">
            <a:extLst>
              <a:ext uri="{FF2B5EF4-FFF2-40B4-BE49-F238E27FC236}">
                <a16:creationId xmlns:a16="http://schemas.microsoft.com/office/drawing/2014/main" id="{B09D05D1-EF3E-4AF8-9973-E8FDA851414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6" name="Footer Placeholder 1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455193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The Chef</a:t>
            </a:r>
          </a:p>
        </p:txBody>
      </p:sp>
      <p:grpSp>
        <p:nvGrpSpPr>
          <p:cNvPr id="3" name="Group 2">
            <a:extLst>
              <a:ext uri="{FF2B5EF4-FFF2-40B4-BE49-F238E27FC236}">
                <a16:creationId xmlns:a16="http://schemas.microsoft.com/office/drawing/2014/main" id="{4AE56604-3B2D-4885-B3BA-7130E9087159}"/>
              </a:ext>
            </a:extLst>
          </p:cNvPr>
          <p:cNvGrpSpPr>
            <a:grpSpLocks noChangeAspect="1"/>
          </p:cNvGrpSpPr>
          <p:nvPr/>
        </p:nvGrpSpPr>
        <p:grpSpPr>
          <a:xfrm>
            <a:off x="446028" y="2120767"/>
            <a:ext cx="11275585" cy="3498369"/>
            <a:chOff x="449451" y="1766805"/>
            <a:chExt cx="7442935" cy="2309249"/>
          </a:xfrm>
        </p:grpSpPr>
        <p:pic>
          <p:nvPicPr>
            <p:cNvPr id="18" name="Picture 17" descr="Chefs_Story.jpg"/>
            <p:cNvPicPr>
              <a:picLocks noChangeAspect="1"/>
            </p:cNvPicPr>
            <p:nvPr/>
          </p:nvPicPr>
          <p:blipFill rotWithShape="1">
            <a:blip r:embed="rId3">
              <a:extLst>
                <a:ext uri="{28A0092B-C50C-407E-A947-70E740481C1C}">
                  <a14:useLocalDpi xmlns:a14="http://schemas.microsoft.com/office/drawing/2010/main" val="0"/>
                </a:ext>
              </a:extLst>
            </a:blip>
            <a:srcRect l="4633" t="25763" r="73399" b="40565"/>
            <a:stretch/>
          </p:blipFill>
          <p:spPr>
            <a:xfrm>
              <a:off x="449451" y="1766808"/>
              <a:ext cx="2131017" cy="2309246"/>
            </a:xfrm>
            <a:prstGeom prst="rect">
              <a:avLst/>
            </a:prstGeom>
            <a:ln w="9525">
              <a:solidFill>
                <a:schemeClr val="tx1"/>
              </a:solidFill>
            </a:ln>
          </p:spPr>
        </p:pic>
        <p:sp>
          <p:nvSpPr>
            <p:cNvPr id="11" name="Rectangle 10">
              <a:extLst>
                <a:ext uri="{FF2B5EF4-FFF2-40B4-BE49-F238E27FC236}">
                  <a16:creationId xmlns:a16="http://schemas.microsoft.com/office/drawing/2014/main" id="{163E4D4F-F8C8-7046-A19D-FBB818D5A30B}"/>
                </a:ext>
              </a:extLst>
            </p:cNvPr>
            <p:cNvSpPr>
              <a:spLocks noChangeAspect="1"/>
            </p:cNvSpPr>
            <p:nvPr/>
          </p:nvSpPr>
          <p:spPr>
            <a:xfrm>
              <a:off x="5745871" y="1766806"/>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a:extLst>
                <a:ext uri="{FF2B5EF4-FFF2-40B4-BE49-F238E27FC236}">
                  <a16:creationId xmlns:a16="http://schemas.microsoft.com/office/drawing/2014/main" id="{C3506692-A41E-FC43-BECD-525E5A7721F9}"/>
                </a:ext>
              </a:extLst>
            </p:cNvPr>
            <p:cNvPicPr>
              <a:picLocks noChangeAspect="1"/>
            </p:cNvPicPr>
            <p:nvPr/>
          </p:nvPicPr>
          <p:blipFill rotWithShape="1">
            <a:blip r:embed="rId4">
              <a:extLst>
                <a:ext uri="{28A0092B-C50C-407E-A947-70E740481C1C}">
                  <a14:useLocalDpi xmlns:a14="http://schemas.microsoft.com/office/drawing/2010/main" val="0"/>
                </a:ext>
              </a:extLst>
            </a:blip>
            <a:srcRect l="4637" t="25649" r="73219" b="40678"/>
            <a:stretch/>
          </p:blipFill>
          <p:spPr>
            <a:xfrm>
              <a:off x="3093787" y="1766805"/>
              <a:ext cx="2146515" cy="2309247"/>
            </a:xfrm>
            <a:prstGeom prst="rect">
              <a:avLst/>
            </a:prstGeom>
            <a:ln w="9525">
              <a:solidFill>
                <a:schemeClr val="tx1"/>
              </a:solidFill>
            </a:ln>
          </p:spPr>
        </p:pic>
        <p:pic>
          <p:nvPicPr>
            <p:cNvPr id="12" name="Picture 11">
              <a:extLst>
                <a:ext uri="{FF2B5EF4-FFF2-40B4-BE49-F238E27FC236}">
                  <a16:creationId xmlns:a16="http://schemas.microsoft.com/office/drawing/2014/main" id="{1E5E5CFA-22BB-C648-A531-E7216A9625AD}"/>
                </a:ext>
              </a:extLst>
            </p:cNvPr>
            <p:cNvPicPr>
              <a:picLocks noChangeAspect="1"/>
            </p:cNvPicPr>
            <p:nvPr/>
          </p:nvPicPr>
          <p:blipFill>
            <a:blip r:embed="rId5"/>
            <a:stretch>
              <a:fillRect/>
            </a:stretch>
          </p:blipFill>
          <p:spPr>
            <a:xfrm>
              <a:off x="5889995" y="2265287"/>
              <a:ext cx="1863001" cy="1513688"/>
            </a:xfrm>
            <a:prstGeom prst="rect">
              <a:avLst/>
            </a:prstGeom>
          </p:spPr>
        </p:pic>
      </p:grpSp>
      <p:sp>
        <p:nvSpPr>
          <p:cNvPr id="15" name="Footer Placeholder 3">
            <a:extLst>
              <a:ext uri="{FF2B5EF4-FFF2-40B4-BE49-F238E27FC236}">
                <a16:creationId xmlns:a16="http://schemas.microsoft.com/office/drawing/2014/main" id="{F0E4D374-8827-417E-B578-8EE05C40FB3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9" name="Footer Placeholder 18"/>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118377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The Chef</a:t>
            </a:r>
          </a:p>
        </p:txBody>
      </p:sp>
      <p:grpSp>
        <p:nvGrpSpPr>
          <p:cNvPr id="3" name="Group 2">
            <a:extLst>
              <a:ext uri="{FF2B5EF4-FFF2-40B4-BE49-F238E27FC236}">
                <a16:creationId xmlns:a16="http://schemas.microsoft.com/office/drawing/2014/main" id="{4AE56604-3B2D-4885-B3BA-7130E9087159}"/>
              </a:ext>
            </a:extLst>
          </p:cNvPr>
          <p:cNvGrpSpPr>
            <a:grpSpLocks noChangeAspect="1"/>
          </p:cNvGrpSpPr>
          <p:nvPr/>
        </p:nvGrpSpPr>
        <p:grpSpPr>
          <a:xfrm>
            <a:off x="383458" y="1384549"/>
            <a:ext cx="11275585" cy="3498369"/>
            <a:chOff x="449451" y="1766805"/>
            <a:chExt cx="7442935" cy="2309249"/>
          </a:xfrm>
        </p:grpSpPr>
        <p:pic>
          <p:nvPicPr>
            <p:cNvPr id="18" name="Picture 17" descr="Chefs_Story.jpg"/>
            <p:cNvPicPr>
              <a:picLocks noChangeAspect="1"/>
            </p:cNvPicPr>
            <p:nvPr/>
          </p:nvPicPr>
          <p:blipFill rotWithShape="1">
            <a:blip r:embed="rId3">
              <a:extLst>
                <a:ext uri="{28A0092B-C50C-407E-A947-70E740481C1C}">
                  <a14:useLocalDpi xmlns:a14="http://schemas.microsoft.com/office/drawing/2010/main" val="0"/>
                </a:ext>
              </a:extLst>
            </a:blip>
            <a:srcRect l="4633" t="25763" r="73399" b="40565"/>
            <a:stretch/>
          </p:blipFill>
          <p:spPr>
            <a:xfrm>
              <a:off x="449451" y="1766808"/>
              <a:ext cx="2131017" cy="2309246"/>
            </a:xfrm>
            <a:prstGeom prst="rect">
              <a:avLst/>
            </a:prstGeom>
            <a:ln w="9525">
              <a:solidFill>
                <a:schemeClr val="tx1"/>
              </a:solidFill>
            </a:ln>
          </p:spPr>
        </p:pic>
        <p:sp>
          <p:nvSpPr>
            <p:cNvPr id="11" name="Rectangle 10">
              <a:extLst>
                <a:ext uri="{FF2B5EF4-FFF2-40B4-BE49-F238E27FC236}">
                  <a16:creationId xmlns:a16="http://schemas.microsoft.com/office/drawing/2014/main" id="{163E4D4F-F8C8-7046-A19D-FBB818D5A30B}"/>
                </a:ext>
              </a:extLst>
            </p:cNvPr>
            <p:cNvSpPr>
              <a:spLocks noChangeAspect="1"/>
            </p:cNvSpPr>
            <p:nvPr/>
          </p:nvSpPr>
          <p:spPr>
            <a:xfrm>
              <a:off x="5745871" y="1766806"/>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13" name="Picture 12">
              <a:extLst>
                <a:ext uri="{FF2B5EF4-FFF2-40B4-BE49-F238E27FC236}">
                  <a16:creationId xmlns:a16="http://schemas.microsoft.com/office/drawing/2014/main" id="{C3506692-A41E-FC43-BECD-525E5A7721F9}"/>
                </a:ext>
              </a:extLst>
            </p:cNvPr>
            <p:cNvPicPr>
              <a:picLocks noChangeAspect="1"/>
            </p:cNvPicPr>
            <p:nvPr/>
          </p:nvPicPr>
          <p:blipFill rotWithShape="1">
            <a:blip r:embed="rId4">
              <a:extLst>
                <a:ext uri="{28A0092B-C50C-407E-A947-70E740481C1C}">
                  <a14:useLocalDpi xmlns:a14="http://schemas.microsoft.com/office/drawing/2010/main" val="0"/>
                </a:ext>
              </a:extLst>
            </a:blip>
            <a:srcRect l="4637" t="25649" r="73219" b="40678"/>
            <a:stretch/>
          </p:blipFill>
          <p:spPr>
            <a:xfrm>
              <a:off x="3093787" y="1766805"/>
              <a:ext cx="2146515" cy="2309247"/>
            </a:xfrm>
            <a:prstGeom prst="rect">
              <a:avLst/>
            </a:prstGeom>
            <a:ln w="9525">
              <a:solidFill>
                <a:schemeClr val="tx1"/>
              </a:solidFill>
            </a:ln>
          </p:spPr>
        </p:pic>
        <p:pic>
          <p:nvPicPr>
            <p:cNvPr id="12" name="Picture 11">
              <a:extLst>
                <a:ext uri="{FF2B5EF4-FFF2-40B4-BE49-F238E27FC236}">
                  <a16:creationId xmlns:a16="http://schemas.microsoft.com/office/drawing/2014/main" id="{1E5E5CFA-22BB-C648-A531-E7216A9625AD}"/>
                </a:ext>
              </a:extLst>
            </p:cNvPr>
            <p:cNvPicPr>
              <a:picLocks noChangeAspect="1"/>
            </p:cNvPicPr>
            <p:nvPr/>
          </p:nvPicPr>
          <p:blipFill>
            <a:blip r:embed="rId5"/>
            <a:stretch>
              <a:fillRect/>
            </a:stretch>
          </p:blipFill>
          <p:spPr>
            <a:xfrm>
              <a:off x="5889995" y="2265287"/>
              <a:ext cx="1863001" cy="1513688"/>
            </a:xfrm>
            <a:prstGeom prst="rect">
              <a:avLst/>
            </a:prstGeom>
          </p:spPr>
        </p:pic>
      </p:grpSp>
      <p:sp>
        <p:nvSpPr>
          <p:cNvPr id="6" name="Rectangle 5">
            <a:extLst>
              <a:ext uri="{FF2B5EF4-FFF2-40B4-BE49-F238E27FC236}">
                <a16:creationId xmlns:a16="http://schemas.microsoft.com/office/drawing/2014/main" id="{4CBA0340-CA27-491B-8BFC-C6170ACED657}"/>
              </a:ext>
            </a:extLst>
          </p:cNvPr>
          <p:cNvSpPr/>
          <p:nvPr/>
        </p:nvSpPr>
        <p:spPr>
          <a:xfrm>
            <a:off x="434454" y="4991887"/>
            <a:ext cx="2957015" cy="646331"/>
          </a:xfrm>
          <a:prstGeom prst="rect">
            <a:avLst/>
          </a:prstGeom>
        </p:spPr>
        <p:txBody>
          <a:bodyPr wrap="square">
            <a:spAutoFit/>
          </a:bodyPr>
          <a:lstStyle/>
          <a:p>
            <a:pPr algn="ctr">
              <a:buClrTx/>
            </a:pPr>
            <a:r>
              <a:rPr lang="en-GB" dirty="0"/>
              <a:t>The Chef goes to work and does her job.</a:t>
            </a:r>
          </a:p>
        </p:txBody>
      </p:sp>
      <p:sp>
        <p:nvSpPr>
          <p:cNvPr id="14" name="Rectangle 13">
            <a:extLst>
              <a:ext uri="{FF2B5EF4-FFF2-40B4-BE49-F238E27FC236}">
                <a16:creationId xmlns:a16="http://schemas.microsoft.com/office/drawing/2014/main" id="{46CE9E0F-D9CE-48E2-87A6-D0B04214ABCB}"/>
              </a:ext>
            </a:extLst>
          </p:cNvPr>
          <p:cNvSpPr/>
          <p:nvPr/>
        </p:nvSpPr>
        <p:spPr>
          <a:xfrm>
            <a:off x="4389462" y="4991888"/>
            <a:ext cx="3251837" cy="646330"/>
          </a:xfrm>
          <a:prstGeom prst="rect">
            <a:avLst/>
          </a:prstGeom>
        </p:spPr>
        <p:txBody>
          <a:bodyPr wrap="square">
            <a:spAutoFit/>
          </a:bodyPr>
          <a:lstStyle/>
          <a:p>
            <a:pPr algn="ctr">
              <a:buClrTx/>
            </a:pPr>
            <a:r>
              <a:rPr lang="en-GB" dirty="0"/>
              <a:t>She gets paid money for all her hard work.</a:t>
            </a:r>
          </a:p>
        </p:txBody>
      </p:sp>
      <p:sp>
        <p:nvSpPr>
          <p:cNvPr id="15" name="Rectangle 14">
            <a:extLst>
              <a:ext uri="{FF2B5EF4-FFF2-40B4-BE49-F238E27FC236}">
                <a16:creationId xmlns:a16="http://schemas.microsoft.com/office/drawing/2014/main" id="{3FAD5F65-BD0E-4FAA-816F-C56CD3DF8C25}"/>
              </a:ext>
            </a:extLst>
          </p:cNvPr>
          <p:cNvSpPr/>
          <p:nvPr/>
        </p:nvSpPr>
        <p:spPr>
          <a:xfrm>
            <a:off x="8371615" y="4991887"/>
            <a:ext cx="3385931" cy="646330"/>
          </a:xfrm>
          <a:prstGeom prst="rect">
            <a:avLst/>
          </a:prstGeom>
        </p:spPr>
        <p:txBody>
          <a:bodyPr wrap="square">
            <a:spAutoFit/>
          </a:bodyPr>
          <a:lstStyle/>
          <a:p>
            <a:pPr algn="ctr">
              <a:buClrTx/>
            </a:pPr>
            <a:r>
              <a:rPr lang="en-GB" dirty="0"/>
              <a:t>The money goes into her bank account.</a:t>
            </a:r>
          </a:p>
        </p:txBody>
      </p:sp>
      <p:sp>
        <p:nvSpPr>
          <p:cNvPr id="7" name="Rectangle 6">
            <a:extLst>
              <a:ext uri="{FF2B5EF4-FFF2-40B4-BE49-F238E27FC236}">
                <a16:creationId xmlns:a16="http://schemas.microsoft.com/office/drawing/2014/main" id="{2FA8382A-BA20-46E3-8170-DA2391DD8EBF}"/>
              </a:ext>
            </a:extLst>
          </p:cNvPr>
          <p:cNvSpPr/>
          <p:nvPr/>
        </p:nvSpPr>
        <p:spPr>
          <a:xfrm>
            <a:off x="3321289" y="5952297"/>
            <a:ext cx="5970802" cy="461665"/>
          </a:xfrm>
          <a:prstGeom prst="rect">
            <a:avLst/>
          </a:prstGeom>
        </p:spPr>
        <p:txBody>
          <a:bodyPr wrap="none">
            <a:spAutoFit/>
          </a:bodyPr>
          <a:lstStyle/>
          <a:p>
            <a:pPr algn="ctr"/>
            <a:r>
              <a:rPr lang="en-GB" sz="2400" b="1" dirty="0"/>
              <a:t>Can you retell this story using a different job?</a:t>
            </a:r>
          </a:p>
        </p:txBody>
      </p:sp>
      <p:sp>
        <p:nvSpPr>
          <p:cNvPr id="17" name="Footer Placeholder 3">
            <a:extLst>
              <a:ext uri="{FF2B5EF4-FFF2-40B4-BE49-F238E27FC236}">
                <a16:creationId xmlns:a16="http://schemas.microsoft.com/office/drawing/2014/main" id="{37FE6137-8758-48F4-94DC-3302C82BD4C0}"/>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3" name="Footer Placeholder 2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811206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What_Is_A_Job_Set.jpg">
            <a:extLst>
              <a:ext uri="{FF2B5EF4-FFF2-40B4-BE49-F238E27FC236}">
                <a16:creationId xmlns:a16="http://schemas.microsoft.com/office/drawing/2014/main" id="{B3DFF7E4-EAC1-EF48-8148-D1B75C79F162}"/>
              </a:ext>
            </a:extLst>
          </p:cNvPr>
          <p:cNvPicPr>
            <a:picLocks noChangeAspect="1"/>
          </p:cNvPicPr>
          <p:nvPr/>
        </p:nvPicPr>
        <p:blipFill rotWithShape="1">
          <a:blip r:embed="rId3">
            <a:extLst>
              <a:ext uri="{28A0092B-C50C-407E-A947-70E740481C1C}">
                <a14:useLocalDpi xmlns:a14="http://schemas.microsoft.com/office/drawing/2010/main" val="0"/>
              </a:ext>
            </a:extLst>
          </a:blip>
          <a:srcRect l="27543" t="60774" r="50827" b="14018"/>
          <a:stretch/>
        </p:blipFill>
        <p:spPr>
          <a:xfrm>
            <a:off x="8205195" y="3429000"/>
            <a:ext cx="3834461" cy="3159106"/>
          </a:xfrm>
          <a:prstGeom prst="rect">
            <a:avLst/>
          </a:prstGeom>
        </p:spPr>
      </p:pic>
      <p:sp>
        <p:nvSpPr>
          <p:cNvPr id="15" name="Content Placeholder 8"/>
          <p:cNvSpPr txBox="1">
            <a:spLocks/>
          </p:cNvSpPr>
          <p:nvPr/>
        </p:nvSpPr>
        <p:spPr>
          <a:xfrm>
            <a:off x="383456" y="2006702"/>
            <a:ext cx="8985447" cy="1047783"/>
          </a:xfrm>
          <a:prstGeom prst="rect">
            <a:avLst/>
          </a:prstGeom>
        </p:spPr>
        <p:txBody>
          <a:bodyPr vert="horz" lIns="0" tIns="0" rIns="0" bIns="0" rtlCol="0" anchor="t" anchorCtr="0">
            <a:normAutofit/>
          </a:bodyPr>
          <a:lstStyle>
            <a:lvl1pPr marL="0" indent="0" algn="l" defTabSz="914400" rtl="0" eaLnBrk="1" latinLnBrk="0" hangingPunct="1">
              <a:lnSpc>
                <a:spcPct val="100000"/>
              </a:lnSpc>
              <a:spcBef>
                <a:spcPts val="1000"/>
              </a:spcBef>
              <a:buClr>
                <a:schemeClr val="accent1"/>
              </a:buClr>
              <a:buSzPct val="90000"/>
              <a:buFont typeface="Wingdings" panose="05000000000000000000" pitchFamily="2" charset="2"/>
              <a:buNone/>
              <a:defRPr sz="20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Clr>
                <a:schemeClr val="accent1"/>
              </a:buClr>
              <a:buSzPct val="100000"/>
              <a:buFont typeface="Wingdings 2" panose="05020102010507070707" pitchFamily="18" charset="2"/>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355600" algn="l"/>
                <a:tab pos="1163638" algn="l"/>
              </a:tabLst>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88900" algn="l"/>
                <a:tab pos="1339850" algn="l"/>
              </a:tabLst>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Clr>
                <a:schemeClr val="accent1"/>
              </a:buClr>
              <a:buSzPct val="100000"/>
              <a:buFont typeface="Helvetica Neue for HSBC Lt" panose="020B0404020202020204" pitchFamily="34" charset="0"/>
              <a:buNone/>
              <a:tabLst>
                <a:tab pos="1882775" algn="l"/>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nSpc>
                <a:spcPct val="120000"/>
              </a:lnSpc>
              <a:buFont typeface="Wingdings" charset="2"/>
              <a:buChar char="u"/>
            </a:pPr>
            <a:r>
              <a:rPr lang="en-GB" dirty="0"/>
              <a:t>To understand the important role money plays in our lives</a:t>
            </a:r>
          </a:p>
          <a:p>
            <a:pPr marL="342900" indent="-342900">
              <a:lnSpc>
                <a:spcPct val="120000"/>
              </a:lnSpc>
              <a:buFont typeface="Wingdings" charset="2"/>
              <a:buChar char="u"/>
            </a:pPr>
            <a:r>
              <a:rPr lang="en-GB" dirty="0"/>
              <a:t>To understand where money comes from</a:t>
            </a:r>
          </a:p>
        </p:txBody>
      </p:sp>
      <p:sp>
        <p:nvSpPr>
          <p:cNvPr id="9" name="Subtitle 4">
            <a:extLst>
              <a:ext uri="{FF2B5EF4-FFF2-40B4-BE49-F238E27FC236}">
                <a16:creationId xmlns:a16="http://schemas.microsoft.com/office/drawing/2014/main" id="{F9A9FEF0-B5B0-684C-8B7A-C7BD37B2B961}"/>
              </a:ext>
            </a:extLst>
          </p:cNvPr>
          <p:cNvSpPr>
            <a:spLocks noGrp="1"/>
          </p:cNvSpPr>
          <p:nvPr>
            <p:ph type="subTitle" idx="1"/>
          </p:nvPr>
        </p:nvSpPr>
        <p:spPr/>
        <p:txBody>
          <a:bodyPr>
            <a:normAutofit/>
          </a:bodyPr>
          <a:lstStyle/>
          <a:p>
            <a:r>
              <a:rPr lang="en-GB" sz="2400" dirty="0"/>
              <a:t>Learning Objectives</a:t>
            </a:r>
          </a:p>
        </p:txBody>
      </p:sp>
      <p:pic>
        <p:nvPicPr>
          <p:cNvPr id="10" name="Picture 9" descr="What_Is_A_Job_Set.jpg">
            <a:extLst>
              <a:ext uri="{FF2B5EF4-FFF2-40B4-BE49-F238E27FC236}">
                <a16:creationId xmlns:a16="http://schemas.microsoft.com/office/drawing/2014/main" id="{7D29E5A3-CF2C-6046-B5C6-61CDA7FCC41E}"/>
              </a:ext>
            </a:extLst>
          </p:cNvPr>
          <p:cNvPicPr>
            <a:picLocks noChangeAspect="1"/>
          </p:cNvPicPr>
          <p:nvPr/>
        </p:nvPicPr>
        <p:blipFill rotWithShape="1">
          <a:blip r:embed="rId3">
            <a:extLst>
              <a:ext uri="{28A0092B-C50C-407E-A947-70E740481C1C}">
                <a14:useLocalDpi xmlns:a14="http://schemas.microsoft.com/office/drawing/2010/main" val="0"/>
              </a:ext>
            </a:extLst>
          </a:blip>
          <a:srcRect l="4650" t="26032" r="73625" b="48760"/>
          <a:stretch/>
        </p:blipFill>
        <p:spPr>
          <a:xfrm>
            <a:off x="169803" y="3468297"/>
            <a:ext cx="3851282" cy="3159106"/>
          </a:xfrm>
          <a:prstGeom prst="rect">
            <a:avLst/>
          </a:prstGeom>
        </p:spPr>
      </p:pic>
      <p:pic>
        <p:nvPicPr>
          <p:cNvPr id="12" name="Picture 11" descr="What_Is_A_Job_Set.jpg">
            <a:extLst>
              <a:ext uri="{FF2B5EF4-FFF2-40B4-BE49-F238E27FC236}">
                <a16:creationId xmlns:a16="http://schemas.microsoft.com/office/drawing/2014/main" id="{77365142-0864-CA46-BC2A-C70B1450B391}"/>
              </a:ext>
            </a:extLst>
          </p:cNvPr>
          <p:cNvPicPr>
            <a:picLocks noChangeAspect="1"/>
          </p:cNvPicPr>
          <p:nvPr/>
        </p:nvPicPr>
        <p:blipFill rotWithShape="1">
          <a:blip r:embed="rId3">
            <a:extLst>
              <a:ext uri="{28A0092B-C50C-407E-A947-70E740481C1C}">
                <a14:useLocalDpi xmlns:a14="http://schemas.microsoft.com/office/drawing/2010/main" val="0"/>
              </a:ext>
            </a:extLst>
          </a:blip>
          <a:srcRect l="6741" t="60774" r="76547" b="14018"/>
          <a:stretch/>
        </p:blipFill>
        <p:spPr>
          <a:xfrm>
            <a:off x="6049635" y="3429000"/>
            <a:ext cx="2962484" cy="3159106"/>
          </a:xfrm>
          <a:prstGeom prst="rect">
            <a:avLst/>
          </a:prstGeom>
        </p:spPr>
      </p:pic>
      <p:pic>
        <p:nvPicPr>
          <p:cNvPr id="11" name="Picture 10" descr="What_Is_A_Job_Set.jpg">
            <a:extLst>
              <a:ext uri="{FF2B5EF4-FFF2-40B4-BE49-F238E27FC236}">
                <a16:creationId xmlns:a16="http://schemas.microsoft.com/office/drawing/2014/main" id="{2EE6C87C-C84B-2A4D-85EC-D5C98AC5B25D}"/>
              </a:ext>
            </a:extLst>
          </p:cNvPr>
          <p:cNvPicPr>
            <a:picLocks noChangeAspect="1"/>
          </p:cNvPicPr>
          <p:nvPr/>
        </p:nvPicPr>
        <p:blipFill rotWithShape="1">
          <a:blip r:embed="rId3">
            <a:extLst>
              <a:ext uri="{28A0092B-C50C-407E-A947-70E740481C1C}">
                <a14:useLocalDpi xmlns:a14="http://schemas.microsoft.com/office/drawing/2010/main" val="0"/>
              </a:ext>
            </a:extLst>
          </a:blip>
          <a:srcRect l="30925" t="26032" r="52364" b="48760"/>
          <a:stretch/>
        </p:blipFill>
        <p:spPr>
          <a:xfrm>
            <a:off x="3370546" y="3468297"/>
            <a:ext cx="2962484" cy="3159106"/>
          </a:xfrm>
          <a:prstGeom prst="rect">
            <a:avLst/>
          </a:prstGeom>
        </p:spPr>
      </p:pic>
      <p:sp>
        <p:nvSpPr>
          <p:cNvPr id="14" name="Footer Placeholder 3">
            <a:extLst>
              <a:ext uri="{FF2B5EF4-FFF2-40B4-BE49-F238E27FC236}">
                <a16:creationId xmlns:a16="http://schemas.microsoft.com/office/drawing/2014/main" id="{3A7F77A4-1A37-4220-8117-F3B24705FD70}"/>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7" name="Slide Number Placeholder 3">
            <a:extLst>
              <a:ext uri="{FF2B5EF4-FFF2-40B4-BE49-F238E27FC236}">
                <a16:creationId xmlns:a16="http://schemas.microsoft.com/office/drawing/2014/main" id="{03F198FD-6229-4AC9-8EDE-FC0B37778E9F}"/>
              </a:ext>
            </a:extLst>
          </p:cNvPr>
          <p:cNvSpPr txBox="1">
            <a:spLocks/>
          </p:cNvSpPr>
          <p:nvPr/>
        </p:nvSpPr>
        <p:spPr>
          <a:xfrm>
            <a:off x="9065341" y="497148"/>
            <a:ext cx="2718671" cy="30059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E899A84-0A7C-4488-B245-0310F52DBB74}" type="slidenum">
              <a:rPr lang="en-GB" sz="1050" smtClean="0"/>
              <a:pPr algn="r"/>
              <a:t>2</a:t>
            </a:fld>
            <a:endParaRPr lang="en-GB" sz="1050" dirty="0"/>
          </a:p>
        </p:txBody>
      </p:sp>
      <p:sp>
        <p:nvSpPr>
          <p:cNvPr id="19" name="Footer Placeholder 18"/>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3452151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Spending money</a:t>
            </a:r>
          </a:p>
        </p:txBody>
      </p:sp>
      <p:sp>
        <p:nvSpPr>
          <p:cNvPr id="7" name="Content Placeholder 8"/>
          <p:cNvSpPr>
            <a:spLocks noGrp="1"/>
          </p:cNvSpPr>
          <p:nvPr>
            <p:ph idx="1"/>
          </p:nvPr>
        </p:nvSpPr>
        <p:spPr>
          <a:xfrm>
            <a:off x="383457" y="1773238"/>
            <a:ext cx="9040762" cy="753480"/>
          </a:xfrm>
        </p:spPr>
        <p:txBody>
          <a:bodyPr>
            <a:normAutofit/>
          </a:bodyPr>
          <a:lstStyle/>
          <a:p>
            <a:pPr marL="0" indent="0">
              <a:buNone/>
            </a:pPr>
            <a:r>
              <a:rPr lang="en-GB" sz="2400" dirty="0">
                <a:latin typeface="+mj-lt"/>
              </a:rPr>
              <a:t>How can we get our money out of our bank account to spend it?</a:t>
            </a:r>
            <a:endParaRPr lang="en-GB" sz="2400" dirty="0"/>
          </a:p>
          <a:p>
            <a:pPr marL="342900" indent="-342900">
              <a:buClrTx/>
              <a:buFont typeface="+mj-lt"/>
              <a:buAutoNum type="arabicPeriod"/>
            </a:pPr>
            <a:endParaRPr lang="en-GB" dirty="0"/>
          </a:p>
        </p:txBody>
      </p:sp>
      <p:grpSp>
        <p:nvGrpSpPr>
          <p:cNvPr id="2" name="Group 1">
            <a:extLst>
              <a:ext uri="{FF2B5EF4-FFF2-40B4-BE49-F238E27FC236}">
                <a16:creationId xmlns:a16="http://schemas.microsoft.com/office/drawing/2014/main" id="{FFC1FA7D-CCFC-4342-BD9C-8AB817AA150D}"/>
              </a:ext>
            </a:extLst>
          </p:cNvPr>
          <p:cNvGrpSpPr>
            <a:grpSpLocks noChangeAspect="1"/>
          </p:cNvGrpSpPr>
          <p:nvPr/>
        </p:nvGrpSpPr>
        <p:grpSpPr>
          <a:xfrm>
            <a:off x="4314028" y="2526718"/>
            <a:ext cx="3563943" cy="3834133"/>
            <a:chOff x="383458" y="2526718"/>
            <a:chExt cx="2146515" cy="2309247"/>
          </a:xfrm>
        </p:grpSpPr>
        <p:pic>
          <p:nvPicPr>
            <p:cNvPr id="9" name="Picture 8">
              <a:extLst>
                <a:ext uri="{FF2B5EF4-FFF2-40B4-BE49-F238E27FC236}">
                  <a16:creationId xmlns:a16="http://schemas.microsoft.com/office/drawing/2014/main" id="{6DFA4A3B-EC13-B440-9290-40BCAE870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831" y="2918044"/>
              <a:ext cx="1303766" cy="1526592"/>
            </a:xfrm>
            <a:prstGeom prst="rect">
              <a:avLst/>
            </a:prstGeom>
          </p:spPr>
        </p:pic>
        <p:sp>
          <p:nvSpPr>
            <p:cNvPr id="10" name="Rectangle 9">
              <a:extLst>
                <a:ext uri="{FF2B5EF4-FFF2-40B4-BE49-F238E27FC236}">
                  <a16:creationId xmlns:a16="http://schemas.microsoft.com/office/drawing/2014/main" id="{11A2677C-CC5B-7945-AFCF-D1978E920DA7}"/>
                </a:ext>
              </a:extLst>
            </p:cNvPr>
            <p:cNvSpPr/>
            <p:nvPr/>
          </p:nvSpPr>
          <p:spPr>
            <a:xfrm>
              <a:off x="383458" y="2526718"/>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3" name="Footer Placeholder 3">
            <a:extLst>
              <a:ext uri="{FF2B5EF4-FFF2-40B4-BE49-F238E27FC236}">
                <a16:creationId xmlns:a16="http://schemas.microsoft.com/office/drawing/2014/main" id="{2AD85718-5DF0-423F-A4F7-E482403103E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4103237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Spending money</a:t>
            </a:r>
          </a:p>
        </p:txBody>
      </p:sp>
      <p:sp>
        <p:nvSpPr>
          <p:cNvPr id="7" name="Content Placeholder 8"/>
          <p:cNvSpPr>
            <a:spLocks noGrp="1"/>
          </p:cNvSpPr>
          <p:nvPr>
            <p:ph idx="1"/>
          </p:nvPr>
        </p:nvSpPr>
        <p:spPr>
          <a:xfrm>
            <a:off x="383456" y="1773238"/>
            <a:ext cx="9984659" cy="753480"/>
          </a:xfrm>
        </p:spPr>
        <p:txBody>
          <a:bodyPr>
            <a:normAutofit/>
          </a:bodyPr>
          <a:lstStyle/>
          <a:p>
            <a:pPr marL="0" indent="0">
              <a:buNone/>
            </a:pPr>
            <a:r>
              <a:rPr lang="en-GB" sz="2400" dirty="0">
                <a:latin typeface="+mj-lt"/>
              </a:rPr>
              <a:t>How can we get our money out of our bank account to spend it?</a:t>
            </a:r>
            <a:endParaRPr lang="en-GB" sz="2400" dirty="0"/>
          </a:p>
          <a:p>
            <a:pPr marL="342900" indent="-342900">
              <a:buClrTx/>
              <a:buFont typeface="+mj-lt"/>
              <a:buAutoNum type="arabicPeriod"/>
            </a:pPr>
            <a:endParaRPr lang="en-GB" sz="2400" dirty="0"/>
          </a:p>
        </p:txBody>
      </p:sp>
      <p:pic>
        <p:nvPicPr>
          <p:cNvPr id="4" name="Picture 3">
            <a:extLst>
              <a:ext uri="{FF2B5EF4-FFF2-40B4-BE49-F238E27FC236}">
                <a16:creationId xmlns:a16="http://schemas.microsoft.com/office/drawing/2014/main" id="{3300B61F-F6B6-4053-B032-49C763700731}"/>
              </a:ext>
            </a:extLst>
          </p:cNvPr>
          <p:cNvPicPr>
            <a:picLocks noChangeAspect="1"/>
          </p:cNvPicPr>
          <p:nvPr/>
        </p:nvPicPr>
        <p:blipFill>
          <a:blip r:embed="rId3"/>
          <a:stretch>
            <a:fillRect/>
          </a:stretch>
        </p:blipFill>
        <p:spPr>
          <a:xfrm>
            <a:off x="395843" y="2337142"/>
            <a:ext cx="11412701" cy="4023709"/>
          </a:xfrm>
          <a:prstGeom prst="rect">
            <a:avLst/>
          </a:prstGeom>
        </p:spPr>
      </p:pic>
      <p:sp>
        <p:nvSpPr>
          <p:cNvPr id="10" name="Footer Placeholder 3">
            <a:extLst>
              <a:ext uri="{FF2B5EF4-FFF2-40B4-BE49-F238E27FC236}">
                <a16:creationId xmlns:a16="http://schemas.microsoft.com/office/drawing/2014/main" id="{A1D1DE3D-9F4C-4631-8A27-CD1B1FE219C3}"/>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6" name="Footer Placeholder 15"/>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018445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631" y="854915"/>
            <a:ext cx="11400381" cy="324465"/>
          </a:xfrm>
        </p:spPr>
        <p:txBody>
          <a:bodyPr/>
          <a:lstStyle/>
          <a:p>
            <a:r>
              <a:rPr lang="en-GB" sz="2400" dirty="0"/>
              <a:t>The Chef continued</a:t>
            </a:r>
          </a:p>
        </p:txBody>
      </p:sp>
      <p:sp>
        <p:nvSpPr>
          <p:cNvPr id="12" name="Content Placeholder 2">
            <a:extLst>
              <a:ext uri="{FF2B5EF4-FFF2-40B4-BE49-F238E27FC236}">
                <a16:creationId xmlns:a16="http://schemas.microsoft.com/office/drawing/2014/main" id="{1497AC6A-654B-8C40-BAB4-21B70E352BE8}"/>
              </a:ext>
            </a:extLst>
          </p:cNvPr>
          <p:cNvSpPr>
            <a:spLocks noGrp="1"/>
          </p:cNvSpPr>
          <p:nvPr>
            <p:ph idx="1"/>
          </p:nvPr>
        </p:nvSpPr>
        <p:spPr>
          <a:xfrm>
            <a:off x="383456" y="1384549"/>
            <a:ext cx="11503743" cy="254173"/>
          </a:xfrm>
        </p:spPr>
        <p:txBody>
          <a:bodyPr/>
          <a:lstStyle/>
          <a:p>
            <a:pPr marL="0" indent="0">
              <a:buNone/>
            </a:pPr>
            <a:r>
              <a:rPr lang="en-GB" sz="2200" dirty="0">
                <a:latin typeface="+mj-lt"/>
              </a:rPr>
              <a:t>The Chef wants to use her bank card to buy some food at a shop. How can we add this to the story?</a:t>
            </a:r>
          </a:p>
        </p:txBody>
      </p:sp>
      <p:grpSp>
        <p:nvGrpSpPr>
          <p:cNvPr id="3" name="Group 2">
            <a:extLst>
              <a:ext uri="{FF2B5EF4-FFF2-40B4-BE49-F238E27FC236}">
                <a16:creationId xmlns:a16="http://schemas.microsoft.com/office/drawing/2014/main" id="{0E63BEC1-A145-404C-B04E-0489420D324D}"/>
              </a:ext>
            </a:extLst>
          </p:cNvPr>
          <p:cNvGrpSpPr/>
          <p:nvPr/>
        </p:nvGrpSpPr>
        <p:grpSpPr>
          <a:xfrm>
            <a:off x="1303731" y="2098098"/>
            <a:ext cx="2131017" cy="2309246"/>
            <a:chOff x="389331" y="1799406"/>
            <a:chExt cx="2131017" cy="2309246"/>
          </a:xfrm>
        </p:grpSpPr>
        <p:pic>
          <p:nvPicPr>
            <p:cNvPr id="8" name="Picture 7" descr="Chefs_Story.jpg">
              <a:extLst>
                <a:ext uri="{FF2B5EF4-FFF2-40B4-BE49-F238E27FC236}">
                  <a16:creationId xmlns:a16="http://schemas.microsoft.com/office/drawing/2014/main" id="{65307B88-ABE6-3245-BE20-C9EB7F3BC94E}"/>
                </a:ext>
              </a:extLst>
            </p:cNvPr>
            <p:cNvPicPr>
              <a:picLocks noChangeAspect="1"/>
            </p:cNvPicPr>
            <p:nvPr/>
          </p:nvPicPr>
          <p:blipFill rotWithShape="1">
            <a:blip r:embed="rId3">
              <a:extLst>
                <a:ext uri="{28A0092B-C50C-407E-A947-70E740481C1C}">
                  <a14:useLocalDpi xmlns:a14="http://schemas.microsoft.com/office/drawing/2010/main" val="0"/>
                </a:ext>
              </a:extLst>
            </a:blip>
            <a:srcRect l="4633" t="25763" r="73399" b="40565"/>
            <a:stretch/>
          </p:blipFill>
          <p:spPr>
            <a:xfrm>
              <a:off x="389331" y="1799406"/>
              <a:ext cx="2131017" cy="2309246"/>
            </a:xfrm>
            <a:prstGeom prst="rect">
              <a:avLst/>
            </a:prstGeom>
            <a:ln>
              <a:solidFill>
                <a:schemeClr val="tx1"/>
              </a:solidFill>
            </a:ln>
          </p:spPr>
        </p:pic>
        <p:sp>
          <p:nvSpPr>
            <p:cNvPr id="19" name="Content Placeholder 2">
              <a:extLst>
                <a:ext uri="{FF2B5EF4-FFF2-40B4-BE49-F238E27FC236}">
                  <a16:creationId xmlns:a16="http://schemas.microsoft.com/office/drawing/2014/main" id="{EEFE7A3A-CBDA-B64C-90A7-8F15F57F56AC}"/>
                </a:ext>
              </a:extLst>
            </p:cNvPr>
            <p:cNvSpPr txBox="1">
              <a:spLocks/>
            </p:cNvSpPr>
            <p:nvPr/>
          </p:nvSpPr>
          <p:spPr>
            <a:xfrm>
              <a:off x="450616" y="1869276"/>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1.</a:t>
              </a:r>
            </a:p>
          </p:txBody>
        </p:sp>
      </p:grpSp>
      <p:grpSp>
        <p:nvGrpSpPr>
          <p:cNvPr id="7" name="Group 6">
            <a:extLst>
              <a:ext uri="{FF2B5EF4-FFF2-40B4-BE49-F238E27FC236}">
                <a16:creationId xmlns:a16="http://schemas.microsoft.com/office/drawing/2014/main" id="{705C656B-5925-49EF-B5BC-C35A7000FCE2}"/>
              </a:ext>
            </a:extLst>
          </p:cNvPr>
          <p:cNvGrpSpPr/>
          <p:nvPr/>
        </p:nvGrpSpPr>
        <p:grpSpPr>
          <a:xfrm>
            <a:off x="9235358" y="2104447"/>
            <a:ext cx="2107094" cy="2279672"/>
            <a:chOff x="8320958" y="1805755"/>
            <a:chExt cx="2107094" cy="2279672"/>
          </a:xfrm>
        </p:grpSpPr>
        <p:pic>
          <p:nvPicPr>
            <p:cNvPr id="29" name="Picture 28" descr="Spending_Money_2.jpg">
              <a:extLst>
                <a:ext uri="{FF2B5EF4-FFF2-40B4-BE49-F238E27FC236}">
                  <a16:creationId xmlns:a16="http://schemas.microsoft.com/office/drawing/2014/main" id="{0B8CFB0E-8DB8-9147-A1F7-ACCDA9248667}"/>
                </a:ext>
              </a:extLst>
            </p:cNvPr>
            <p:cNvPicPr>
              <a:picLocks noChangeAspect="1"/>
            </p:cNvPicPr>
            <p:nvPr/>
          </p:nvPicPr>
          <p:blipFill rotWithShape="1">
            <a:blip r:embed="rId4">
              <a:extLst>
                <a:ext uri="{28A0092B-C50C-407E-A947-70E740481C1C}">
                  <a14:useLocalDpi xmlns:a14="http://schemas.microsoft.com/office/drawing/2010/main" val="0"/>
                </a:ext>
              </a:extLst>
            </a:blip>
            <a:srcRect l="27468" t="26724" r="51158" b="40566"/>
            <a:stretch/>
          </p:blipFill>
          <p:spPr>
            <a:xfrm>
              <a:off x="8320958" y="1805755"/>
              <a:ext cx="2107094" cy="2279672"/>
            </a:xfrm>
            <a:prstGeom prst="rect">
              <a:avLst/>
            </a:prstGeom>
            <a:ln>
              <a:solidFill>
                <a:schemeClr val="tx1"/>
              </a:solidFill>
            </a:ln>
          </p:spPr>
        </p:pic>
        <p:sp>
          <p:nvSpPr>
            <p:cNvPr id="22" name="Content Placeholder 2">
              <a:extLst>
                <a:ext uri="{FF2B5EF4-FFF2-40B4-BE49-F238E27FC236}">
                  <a16:creationId xmlns:a16="http://schemas.microsoft.com/office/drawing/2014/main" id="{37EB18EA-243D-854F-B604-E48F0AC2B2A0}"/>
                </a:ext>
              </a:extLst>
            </p:cNvPr>
            <p:cNvSpPr txBox="1">
              <a:spLocks/>
            </p:cNvSpPr>
            <p:nvPr/>
          </p:nvSpPr>
          <p:spPr>
            <a:xfrm>
              <a:off x="8433427" y="1862926"/>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4.</a:t>
              </a:r>
            </a:p>
          </p:txBody>
        </p:sp>
      </p:grpSp>
      <p:grpSp>
        <p:nvGrpSpPr>
          <p:cNvPr id="11" name="Group 10">
            <a:extLst>
              <a:ext uri="{FF2B5EF4-FFF2-40B4-BE49-F238E27FC236}">
                <a16:creationId xmlns:a16="http://schemas.microsoft.com/office/drawing/2014/main" id="{9EA560D8-D714-4373-8D76-9BDB113AA252}"/>
              </a:ext>
            </a:extLst>
          </p:cNvPr>
          <p:cNvGrpSpPr/>
          <p:nvPr/>
        </p:nvGrpSpPr>
        <p:grpSpPr>
          <a:xfrm>
            <a:off x="1297857" y="4492979"/>
            <a:ext cx="2145673" cy="2286001"/>
            <a:chOff x="383457" y="4390226"/>
            <a:chExt cx="2145673" cy="2286001"/>
          </a:xfrm>
        </p:grpSpPr>
        <p:pic>
          <p:nvPicPr>
            <p:cNvPr id="26" name="Picture 25" descr="Spending_Money_2.jpg">
              <a:extLst>
                <a:ext uri="{FF2B5EF4-FFF2-40B4-BE49-F238E27FC236}">
                  <a16:creationId xmlns:a16="http://schemas.microsoft.com/office/drawing/2014/main" id="{713C186D-395E-3E48-BA06-0014623E057C}"/>
                </a:ext>
              </a:extLst>
            </p:cNvPr>
            <p:cNvPicPr>
              <a:picLocks noChangeAspect="1"/>
            </p:cNvPicPr>
            <p:nvPr/>
          </p:nvPicPr>
          <p:blipFill rotWithShape="1">
            <a:blip r:embed="rId4">
              <a:extLst>
                <a:ext uri="{28A0092B-C50C-407E-A947-70E740481C1C}">
                  <a14:useLocalDpi xmlns:a14="http://schemas.microsoft.com/office/drawing/2010/main" val="0"/>
                </a:ext>
              </a:extLst>
            </a:blip>
            <a:srcRect l="27877" t="26868" r="50672" b="40805"/>
            <a:stretch/>
          </p:blipFill>
          <p:spPr>
            <a:xfrm>
              <a:off x="383457" y="4390226"/>
              <a:ext cx="2145673" cy="2286001"/>
            </a:xfrm>
            <a:prstGeom prst="rect">
              <a:avLst/>
            </a:prstGeom>
            <a:ln>
              <a:solidFill>
                <a:schemeClr val="tx1"/>
              </a:solidFill>
            </a:ln>
          </p:spPr>
        </p:pic>
        <p:sp>
          <p:nvSpPr>
            <p:cNvPr id="23" name="Content Placeholder 2">
              <a:extLst>
                <a:ext uri="{FF2B5EF4-FFF2-40B4-BE49-F238E27FC236}">
                  <a16:creationId xmlns:a16="http://schemas.microsoft.com/office/drawing/2014/main" id="{9CB1C17F-6E8B-EE4A-B916-C5CCABC84C12}"/>
                </a:ext>
              </a:extLst>
            </p:cNvPr>
            <p:cNvSpPr txBox="1">
              <a:spLocks/>
            </p:cNvSpPr>
            <p:nvPr/>
          </p:nvSpPr>
          <p:spPr>
            <a:xfrm>
              <a:off x="459721" y="441562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5.</a:t>
              </a:r>
            </a:p>
          </p:txBody>
        </p:sp>
      </p:grpSp>
      <p:grpSp>
        <p:nvGrpSpPr>
          <p:cNvPr id="10" name="Group 9">
            <a:extLst>
              <a:ext uri="{FF2B5EF4-FFF2-40B4-BE49-F238E27FC236}">
                <a16:creationId xmlns:a16="http://schemas.microsoft.com/office/drawing/2014/main" id="{DBC03812-686A-4704-84DF-F7167F96C64B}"/>
              </a:ext>
            </a:extLst>
          </p:cNvPr>
          <p:cNvGrpSpPr/>
          <p:nvPr/>
        </p:nvGrpSpPr>
        <p:grpSpPr>
          <a:xfrm>
            <a:off x="3932701" y="4492979"/>
            <a:ext cx="2145673" cy="2286001"/>
            <a:chOff x="3018301" y="4390226"/>
            <a:chExt cx="2145673" cy="2286001"/>
          </a:xfrm>
        </p:grpSpPr>
        <p:pic>
          <p:nvPicPr>
            <p:cNvPr id="27" name="Picture 26" descr="Spending_Money_2.jpg">
              <a:extLst>
                <a:ext uri="{FF2B5EF4-FFF2-40B4-BE49-F238E27FC236}">
                  <a16:creationId xmlns:a16="http://schemas.microsoft.com/office/drawing/2014/main" id="{4BA8AB46-8D46-CE43-8F18-ACCFEE1E9412}"/>
                </a:ext>
              </a:extLst>
            </p:cNvPr>
            <p:cNvPicPr>
              <a:picLocks noChangeAspect="1"/>
            </p:cNvPicPr>
            <p:nvPr/>
          </p:nvPicPr>
          <p:blipFill rotWithShape="1">
            <a:blip r:embed="rId4">
              <a:extLst>
                <a:ext uri="{28A0092B-C50C-407E-A947-70E740481C1C}">
                  <a14:useLocalDpi xmlns:a14="http://schemas.microsoft.com/office/drawing/2010/main" val="0"/>
                </a:ext>
              </a:extLst>
            </a:blip>
            <a:srcRect l="27759" t="26990" r="50581" b="40368"/>
            <a:stretch/>
          </p:blipFill>
          <p:spPr>
            <a:xfrm>
              <a:off x="3018301" y="4390226"/>
              <a:ext cx="2145673" cy="2286001"/>
            </a:xfrm>
            <a:prstGeom prst="rect">
              <a:avLst/>
            </a:prstGeom>
            <a:ln>
              <a:solidFill>
                <a:schemeClr val="tx1"/>
              </a:solidFill>
            </a:ln>
          </p:spPr>
        </p:pic>
        <p:sp>
          <p:nvSpPr>
            <p:cNvPr id="24" name="Content Placeholder 2">
              <a:extLst>
                <a:ext uri="{FF2B5EF4-FFF2-40B4-BE49-F238E27FC236}">
                  <a16:creationId xmlns:a16="http://schemas.microsoft.com/office/drawing/2014/main" id="{206237D1-0F94-9741-BE66-B0344345E227}"/>
                </a:ext>
              </a:extLst>
            </p:cNvPr>
            <p:cNvSpPr txBox="1">
              <a:spLocks/>
            </p:cNvSpPr>
            <p:nvPr/>
          </p:nvSpPr>
          <p:spPr>
            <a:xfrm>
              <a:off x="3102182" y="441562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6.</a:t>
              </a:r>
            </a:p>
          </p:txBody>
        </p:sp>
      </p:grpSp>
      <p:grpSp>
        <p:nvGrpSpPr>
          <p:cNvPr id="9" name="Group 8">
            <a:extLst>
              <a:ext uri="{FF2B5EF4-FFF2-40B4-BE49-F238E27FC236}">
                <a16:creationId xmlns:a16="http://schemas.microsoft.com/office/drawing/2014/main" id="{0B3320D6-E3F3-438A-BBC7-6BB2D826E6C3}"/>
              </a:ext>
            </a:extLst>
          </p:cNvPr>
          <p:cNvGrpSpPr/>
          <p:nvPr/>
        </p:nvGrpSpPr>
        <p:grpSpPr>
          <a:xfrm>
            <a:off x="6606457" y="4492979"/>
            <a:ext cx="2145673" cy="2286001"/>
            <a:chOff x="5692057" y="4390226"/>
            <a:chExt cx="2145673" cy="2286001"/>
          </a:xfrm>
        </p:grpSpPr>
        <p:pic>
          <p:nvPicPr>
            <p:cNvPr id="28" name="Picture 27" descr="Spending_Money_2.jpg">
              <a:extLst>
                <a:ext uri="{FF2B5EF4-FFF2-40B4-BE49-F238E27FC236}">
                  <a16:creationId xmlns:a16="http://schemas.microsoft.com/office/drawing/2014/main" id="{5DBECBEF-F27D-2D4E-A1BA-870A0FBFD67E}"/>
                </a:ext>
              </a:extLst>
            </p:cNvPr>
            <p:cNvPicPr>
              <a:picLocks noChangeAspect="1"/>
            </p:cNvPicPr>
            <p:nvPr/>
          </p:nvPicPr>
          <p:blipFill rotWithShape="1">
            <a:blip r:embed="rId4">
              <a:extLst>
                <a:ext uri="{28A0092B-C50C-407E-A947-70E740481C1C}">
                  <a14:useLocalDpi xmlns:a14="http://schemas.microsoft.com/office/drawing/2010/main" val="0"/>
                </a:ext>
              </a:extLst>
            </a:blip>
            <a:srcRect l="27585" t="26324" r="50557" b="40737"/>
            <a:stretch/>
          </p:blipFill>
          <p:spPr>
            <a:xfrm>
              <a:off x="5692057" y="4390226"/>
              <a:ext cx="2145673" cy="2286001"/>
            </a:xfrm>
            <a:prstGeom prst="rect">
              <a:avLst/>
            </a:prstGeom>
            <a:ln>
              <a:solidFill>
                <a:schemeClr val="tx1"/>
              </a:solidFill>
            </a:ln>
          </p:spPr>
        </p:pic>
        <p:sp>
          <p:nvSpPr>
            <p:cNvPr id="25" name="Content Placeholder 2">
              <a:extLst>
                <a:ext uri="{FF2B5EF4-FFF2-40B4-BE49-F238E27FC236}">
                  <a16:creationId xmlns:a16="http://schemas.microsoft.com/office/drawing/2014/main" id="{C053058B-C53F-C042-871F-67B208A16759}"/>
                </a:ext>
              </a:extLst>
            </p:cNvPr>
            <p:cNvSpPr txBox="1">
              <a:spLocks/>
            </p:cNvSpPr>
            <p:nvPr/>
          </p:nvSpPr>
          <p:spPr>
            <a:xfrm>
              <a:off x="5794582" y="441562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7.</a:t>
              </a:r>
            </a:p>
          </p:txBody>
        </p:sp>
      </p:grpSp>
      <p:grpSp>
        <p:nvGrpSpPr>
          <p:cNvPr id="4" name="Group 3">
            <a:extLst>
              <a:ext uri="{FF2B5EF4-FFF2-40B4-BE49-F238E27FC236}">
                <a16:creationId xmlns:a16="http://schemas.microsoft.com/office/drawing/2014/main" id="{A74071B7-214A-4496-8586-EF4EC15B5A5B}"/>
              </a:ext>
            </a:extLst>
          </p:cNvPr>
          <p:cNvGrpSpPr/>
          <p:nvPr/>
        </p:nvGrpSpPr>
        <p:grpSpPr>
          <a:xfrm>
            <a:off x="3939437" y="2099872"/>
            <a:ext cx="2146515" cy="2309247"/>
            <a:chOff x="3025037" y="1801180"/>
            <a:chExt cx="2146515" cy="2309247"/>
          </a:xfrm>
        </p:grpSpPr>
        <p:sp>
          <p:nvSpPr>
            <p:cNvPr id="20" name="Content Placeholder 2">
              <a:extLst>
                <a:ext uri="{FF2B5EF4-FFF2-40B4-BE49-F238E27FC236}">
                  <a16:creationId xmlns:a16="http://schemas.microsoft.com/office/drawing/2014/main" id="{C66B59D2-5FC7-D547-ADDF-FEC0CF684484}"/>
                </a:ext>
              </a:extLst>
            </p:cNvPr>
            <p:cNvSpPr txBox="1">
              <a:spLocks/>
            </p:cNvSpPr>
            <p:nvPr/>
          </p:nvSpPr>
          <p:spPr>
            <a:xfrm>
              <a:off x="3093077" y="1869276"/>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2.</a:t>
              </a:r>
            </a:p>
          </p:txBody>
        </p:sp>
        <p:pic>
          <p:nvPicPr>
            <p:cNvPr id="35" name="Picture 34">
              <a:extLst>
                <a:ext uri="{FF2B5EF4-FFF2-40B4-BE49-F238E27FC236}">
                  <a16:creationId xmlns:a16="http://schemas.microsoft.com/office/drawing/2014/main" id="{46AC9305-B6DB-D047-8CBE-C864C2ED6D44}"/>
                </a:ext>
              </a:extLst>
            </p:cNvPr>
            <p:cNvPicPr>
              <a:picLocks noChangeAspect="1"/>
            </p:cNvPicPr>
            <p:nvPr/>
          </p:nvPicPr>
          <p:blipFill rotWithShape="1">
            <a:blip r:embed="rId5">
              <a:extLst>
                <a:ext uri="{28A0092B-C50C-407E-A947-70E740481C1C}">
                  <a14:useLocalDpi xmlns:a14="http://schemas.microsoft.com/office/drawing/2010/main" val="0"/>
                </a:ext>
              </a:extLst>
            </a:blip>
            <a:srcRect l="4637" t="25649" r="73219" b="40678"/>
            <a:stretch/>
          </p:blipFill>
          <p:spPr>
            <a:xfrm>
              <a:off x="3025037" y="1801180"/>
              <a:ext cx="2146515" cy="2309247"/>
            </a:xfrm>
            <a:prstGeom prst="rect">
              <a:avLst/>
            </a:prstGeom>
            <a:ln w="9525">
              <a:solidFill>
                <a:schemeClr val="tx1"/>
              </a:solidFill>
            </a:ln>
          </p:spPr>
        </p:pic>
        <p:sp>
          <p:nvSpPr>
            <p:cNvPr id="36" name="Content Placeholder 2">
              <a:extLst>
                <a:ext uri="{FF2B5EF4-FFF2-40B4-BE49-F238E27FC236}">
                  <a16:creationId xmlns:a16="http://schemas.microsoft.com/office/drawing/2014/main" id="{955F7CB6-227A-AD42-92BC-460362E69A19}"/>
                </a:ext>
              </a:extLst>
            </p:cNvPr>
            <p:cNvSpPr txBox="1">
              <a:spLocks/>
            </p:cNvSpPr>
            <p:nvPr/>
          </p:nvSpPr>
          <p:spPr>
            <a:xfrm>
              <a:off x="3102182" y="1869276"/>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2.</a:t>
              </a:r>
            </a:p>
          </p:txBody>
        </p:sp>
      </p:grpSp>
      <p:grpSp>
        <p:nvGrpSpPr>
          <p:cNvPr id="6" name="Group 5">
            <a:extLst>
              <a:ext uri="{FF2B5EF4-FFF2-40B4-BE49-F238E27FC236}">
                <a16:creationId xmlns:a16="http://schemas.microsoft.com/office/drawing/2014/main" id="{92F9051D-898E-4438-9804-C3F2A50B529F}"/>
              </a:ext>
            </a:extLst>
          </p:cNvPr>
          <p:cNvGrpSpPr/>
          <p:nvPr/>
        </p:nvGrpSpPr>
        <p:grpSpPr>
          <a:xfrm>
            <a:off x="6591521" y="2099873"/>
            <a:ext cx="2146515" cy="2309247"/>
            <a:chOff x="5677121" y="1801181"/>
            <a:chExt cx="2146515" cy="2309247"/>
          </a:xfrm>
        </p:grpSpPr>
        <p:sp>
          <p:nvSpPr>
            <p:cNvPr id="21" name="Content Placeholder 2">
              <a:extLst>
                <a:ext uri="{FF2B5EF4-FFF2-40B4-BE49-F238E27FC236}">
                  <a16:creationId xmlns:a16="http://schemas.microsoft.com/office/drawing/2014/main" id="{AC02ABAF-FDCE-4B4A-9A96-5F52E792F67B}"/>
                </a:ext>
              </a:extLst>
            </p:cNvPr>
            <p:cNvSpPr txBox="1">
              <a:spLocks/>
            </p:cNvSpPr>
            <p:nvPr/>
          </p:nvSpPr>
          <p:spPr>
            <a:xfrm>
              <a:off x="5785477" y="1869276"/>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3.</a:t>
              </a:r>
            </a:p>
          </p:txBody>
        </p:sp>
        <p:sp>
          <p:nvSpPr>
            <p:cNvPr id="34" name="Rectangle 33">
              <a:extLst>
                <a:ext uri="{FF2B5EF4-FFF2-40B4-BE49-F238E27FC236}">
                  <a16:creationId xmlns:a16="http://schemas.microsoft.com/office/drawing/2014/main" id="{4C0E6DDE-4702-3545-AA52-08875169393C}"/>
                </a:ext>
              </a:extLst>
            </p:cNvPr>
            <p:cNvSpPr/>
            <p:nvPr/>
          </p:nvSpPr>
          <p:spPr>
            <a:xfrm>
              <a:off x="5677121" y="1801181"/>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7" name="Picture 36">
              <a:extLst>
                <a:ext uri="{FF2B5EF4-FFF2-40B4-BE49-F238E27FC236}">
                  <a16:creationId xmlns:a16="http://schemas.microsoft.com/office/drawing/2014/main" id="{C5AC3582-3755-1B47-914E-F59994600CCE}"/>
                </a:ext>
              </a:extLst>
            </p:cNvPr>
            <p:cNvPicPr>
              <a:picLocks noChangeAspect="1"/>
            </p:cNvPicPr>
            <p:nvPr/>
          </p:nvPicPr>
          <p:blipFill>
            <a:blip r:embed="rId6"/>
            <a:stretch>
              <a:fillRect/>
            </a:stretch>
          </p:blipFill>
          <p:spPr>
            <a:xfrm>
              <a:off x="5794582" y="2265287"/>
              <a:ext cx="1863001" cy="1513688"/>
            </a:xfrm>
            <a:prstGeom prst="rect">
              <a:avLst/>
            </a:prstGeom>
          </p:spPr>
        </p:pic>
      </p:grpSp>
      <p:sp>
        <p:nvSpPr>
          <p:cNvPr id="32" name="Footer Placeholder 3">
            <a:extLst>
              <a:ext uri="{FF2B5EF4-FFF2-40B4-BE49-F238E27FC236}">
                <a16:creationId xmlns:a16="http://schemas.microsoft.com/office/drawing/2014/main" id="{D304D382-CF05-4E36-8296-FEE26806AA7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38" name="Footer Placeholder 3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953943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F222E6D5-8520-A648-90B1-9171A4B27FEA}"/>
              </a:ext>
            </a:extLst>
          </p:cNvPr>
          <p:cNvPicPr>
            <a:picLocks noChangeAspect="1"/>
          </p:cNvPicPr>
          <p:nvPr/>
        </p:nvPicPr>
        <p:blipFill rotWithShape="1">
          <a:blip r:embed="rId3">
            <a:extLst>
              <a:ext uri="{28A0092B-C50C-407E-A947-70E740481C1C}">
                <a14:useLocalDpi xmlns:a14="http://schemas.microsoft.com/office/drawing/2010/main" val="0"/>
              </a:ext>
            </a:extLst>
          </a:blip>
          <a:srcRect l="4637" t="25649" r="73219" b="40678"/>
          <a:stretch/>
        </p:blipFill>
        <p:spPr>
          <a:xfrm>
            <a:off x="3801685" y="1279363"/>
            <a:ext cx="2021589" cy="2174850"/>
          </a:xfrm>
          <a:prstGeom prst="rect">
            <a:avLst/>
          </a:prstGeom>
          <a:ln w="9525">
            <a:solidFill>
              <a:schemeClr val="tx1"/>
            </a:solidFill>
          </a:ln>
        </p:spPr>
      </p:pic>
      <p:pic>
        <p:nvPicPr>
          <p:cNvPr id="23" name="Picture 22">
            <a:extLst>
              <a:ext uri="{FF2B5EF4-FFF2-40B4-BE49-F238E27FC236}">
                <a16:creationId xmlns:a16="http://schemas.microsoft.com/office/drawing/2014/main" id="{A8CFF202-EF4F-1145-BF95-1979C8AD52DE}"/>
              </a:ext>
            </a:extLst>
          </p:cNvPr>
          <p:cNvPicPr>
            <a:picLocks noChangeAspect="1"/>
          </p:cNvPicPr>
          <p:nvPr/>
        </p:nvPicPr>
        <p:blipFill rotWithShape="1">
          <a:blip r:embed="rId4">
            <a:extLst>
              <a:ext uri="{28A0092B-C50C-407E-A947-70E740481C1C}">
                <a14:useLocalDpi xmlns:a14="http://schemas.microsoft.com/office/drawing/2010/main" val="0"/>
              </a:ext>
            </a:extLst>
          </a:blip>
          <a:srcRect l="27445" t="60556" r="50477" b="5741"/>
          <a:stretch/>
        </p:blipFill>
        <p:spPr>
          <a:xfrm>
            <a:off x="1404521" y="4104819"/>
            <a:ext cx="2013749" cy="2174850"/>
          </a:xfrm>
          <a:prstGeom prst="rect">
            <a:avLst/>
          </a:prstGeom>
          <a:ln>
            <a:solidFill>
              <a:schemeClr val="tx1"/>
            </a:solidFill>
          </a:ln>
        </p:spPr>
      </p:pic>
      <p:pic>
        <p:nvPicPr>
          <p:cNvPr id="22" name="Picture 21">
            <a:extLst>
              <a:ext uri="{FF2B5EF4-FFF2-40B4-BE49-F238E27FC236}">
                <a16:creationId xmlns:a16="http://schemas.microsoft.com/office/drawing/2014/main" id="{41B5945C-464E-034B-947F-7A1AA7511D3B}"/>
              </a:ext>
            </a:extLst>
          </p:cNvPr>
          <p:cNvPicPr>
            <a:picLocks noChangeAspect="1"/>
          </p:cNvPicPr>
          <p:nvPr/>
        </p:nvPicPr>
        <p:blipFill rotWithShape="1">
          <a:blip r:embed="rId4">
            <a:extLst>
              <a:ext uri="{28A0092B-C50C-407E-A947-70E740481C1C}">
                <a14:useLocalDpi xmlns:a14="http://schemas.microsoft.com/office/drawing/2010/main" val="0"/>
              </a:ext>
            </a:extLst>
          </a:blip>
          <a:srcRect l="73278" t="25742" r="5391" b="40555"/>
          <a:stretch/>
        </p:blipFill>
        <p:spPr>
          <a:xfrm>
            <a:off x="8541218" y="1265541"/>
            <a:ext cx="1930297" cy="2213229"/>
          </a:xfrm>
          <a:prstGeom prst="rect">
            <a:avLst/>
          </a:prstGeom>
          <a:ln>
            <a:solidFill>
              <a:schemeClr val="tx1"/>
            </a:solidFill>
          </a:ln>
        </p:spPr>
      </p:pic>
      <p:pic>
        <p:nvPicPr>
          <p:cNvPr id="19" name="Picture 18">
            <a:extLst>
              <a:ext uri="{FF2B5EF4-FFF2-40B4-BE49-F238E27FC236}">
                <a16:creationId xmlns:a16="http://schemas.microsoft.com/office/drawing/2014/main" id="{36E6C631-36D8-C747-8E91-11B93B92D9B0}"/>
              </a:ext>
            </a:extLst>
          </p:cNvPr>
          <p:cNvPicPr>
            <a:picLocks noChangeAspect="1"/>
          </p:cNvPicPr>
          <p:nvPr/>
        </p:nvPicPr>
        <p:blipFill rotWithShape="1">
          <a:blip r:embed="rId4">
            <a:extLst>
              <a:ext uri="{28A0092B-C50C-407E-A947-70E740481C1C}">
                <a14:useLocalDpi xmlns:a14="http://schemas.microsoft.com/office/drawing/2010/main" val="0"/>
              </a:ext>
            </a:extLst>
          </a:blip>
          <a:srcRect l="4649" t="25742" r="73273" b="40555"/>
          <a:stretch/>
        </p:blipFill>
        <p:spPr>
          <a:xfrm>
            <a:off x="1447983" y="1279363"/>
            <a:ext cx="2013749" cy="2174850"/>
          </a:xfrm>
          <a:prstGeom prst="rect">
            <a:avLst/>
          </a:prstGeom>
          <a:ln>
            <a:solidFill>
              <a:schemeClr val="tx1"/>
            </a:solidFill>
          </a:ln>
        </p:spPr>
      </p:pic>
      <p:sp>
        <p:nvSpPr>
          <p:cNvPr id="2" name="Title 1"/>
          <p:cNvSpPr>
            <a:spLocks noGrp="1"/>
          </p:cNvSpPr>
          <p:nvPr>
            <p:ph type="title"/>
          </p:nvPr>
        </p:nvSpPr>
        <p:spPr>
          <a:xfrm>
            <a:off x="383631" y="837243"/>
            <a:ext cx="11400381" cy="324465"/>
          </a:xfrm>
        </p:spPr>
        <p:txBody>
          <a:bodyPr/>
          <a:lstStyle/>
          <a:p>
            <a:r>
              <a:rPr lang="en-GB" sz="2400" dirty="0"/>
              <a:t>The Chef continued</a:t>
            </a:r>
          </a:p>
        </p:txBody>
      </p:sp>
      <p:sp>
        <p:nvSpPr>
          <p:cNvPr id="11" name="Content Placeholder 2">
            <a:extLst>
              <a:ext uri="{FF2B5EF4-FFF2-40B4-BE49-F238E27FC236}">
                <a16:creationId xmlns:a16="http://schemas.microsoft.com/office/drawing/2014/main" id="{C8E21202-AB79-5A4F-9E56-E8031FFA7D72}"/>
              </a:ext>
            </a:extLst>
          </p:cNvPr>
          <p:cNvSpPr txBox="1">
            <a:spLocks/>
          </p:cNvSpPr>
          <p:nvPr/>
        </p:nvSpPr>
        <p:spPr>
          <a:xfrm>
            <a:off x="1529108" y="1306063"/>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1.</a:t>
            </a:r>
          </a:p>
        </p:txBody>
      </p:sp>
      <p:sp>
        <p:nvSpPr>
          <p:cNvPr id="12" name="Content Placeholder 2">
            <a:extLst>
              <a:ext uri="{FF2B5EF4-FFF2-40B4-BE49-F238E27FC236}">
                <a16:creationId xmlns:a16="http://schemas.microsoft.com/office/drawing/2014/main" id="{D50D136F-BCA7-984F-B8F9-025FDE39D6A6}"/>
              </a:ext>
            </a:extLst>
          </p:cNvPr>
          <p:cNvSpPr txBox="1">
            <a:spLocks/>
          </p:cNvSpPr>
          <p:nvPr/>
        </p:nvSpPr>
        <p:spPr>
          <a:xfrm>
            <a:off x="3889249" y="1306063"/>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2.</a:t>
            </a:r>
          </a:p>
        </p:txBody>
      </p:sp>
      <p:sp>
        <p:nvSpPr>
          <p:cNvPr id="13" name="Content Placeholder 2">
            <a:extLst>
              <a:ext uri="{FF2B5EF4-FFF2-40B4-BE49-F238E27FC236}">
                <a16:creationId xmlns:a16="http://schemas.microsoft.com/office/drawing/2014/main" id="{74618D09-208A-5140-8618-C96D7167D269}"/>
              </a:ext>
            </a:extLst>
          </p:cNvPr>
          <p:cNvSpPr txBox="1">
            <a:spLocks/>
          </p:cNvSpPr>
          <p:nvPr/>
        </p:nvSpPr>
        <p:spPr>
          <a:xfrm>
            <a:off x="6289243" y="1311816"/>
            <a:ext cx="363995" cy="271624"/>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3.</a:t>
            </a:r>
          </a:p>
        </p:txBody>
      </p:sp>
      <p:sp>
        <p:nvSpPr>
          <p:cNvPr id="14" name="Content Placeholder 2">
            <a:extLst>
              <a:ext uri="{FF2B5EF4-FFF2-40B4-BE49-F238E27FC236}">
                <a16:creationId xmlns:a16="http://schemas.microsoft.com/office/drawing/2014/main" id="{94635E09-C9BC-0046-8E91-ECBBE2B1F57A}"/>
              </a:ext>
            </a:extLst>
          </p:cNvPr>
          <p:cNvSpPr txBox="1">
            <a:spLocks/>
          </p:cNvSpPr>
          <p:nvPr/>
        </p:nvSpPr>
        <p:spPr>
          <a:xfrm>
            <a:off x="8722108" y="1323909"/>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4.</a:t>
            </a:r>
          </a:p>
        </p:txBody>
      </p:sp>
      <p:sp>
        <p:nvSpPr>
          <p:cNvPr id="15" name="Content Placeholder 2">
            <a:extLst>
              <a:ext uri="{FF2B5EF4-FFF2-40B4-BE49-F238E27FC236}">
                <a16:creationId xmlns:a16="http://schemas.microsoft.com/office/drawing/2014/main" id="{40B7BF76-B721-CD48-8F50-D1834CD971B3}"/>
              </a:ext>
            </a:extLst>
          </p:cNvPr>
          <p:cNvSpPr txBox="1">
            <a:spLocks/>
          </p:cNvSpPr>
          <p:nvPr/>
        </p:nvSpPr>
        <p:spPr>
          <a:xfrm>
            <a:off x="1511616" y="4201475"/>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5.</a:t>
            </a:r>
          </a:p>
        </p:txBody>
      </p:sp>
      <p:sp>
        <p:nvSpPr>
          <p:cNvPr id="17" name="Content Placeholder 2">
            <a:extLst>
              <a:ext uri="{FF2B5EF4-FFF2-40B4-BE49-F238E27FC236}">
                <a16:creationId xmlns:a16="http://schemas.microsoft.com/office/drawing/2014/main" id="{CA74AF9A-CAAE-9F45-9E4A-2D3583D410FB}"/>
              </a:ext>
            </a:extLst>
          </p:cNvPr>
          <p:cNvSpPr txBox="1">
            <a:spLocks/>
          </p:cNvSpPr>
          <p:nvPr/>
        </p:nvSpPr>
        <p:spPr>
          <a:xfrm>
            <a:off x="3918122" y="4149688"/>
            <a:ext cx="118690"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6.</a:t>
            </a:r>
          </a:p>
        </p:txBody>
      </p:sp>
      <p:sp>
        <p:nvSpPr>
          <p:cNvPr id="18" name="Content Placeholder 2">
            <a:extLst>
              <a:ext uri="{FF2B5EF4-FFF2-40B4-BE49-F238E27FC236}">
                <a16:creationId xmlns:a16="http://schemas.microsoft.com/office/drawing/2014/main" id="{907A07AA-1AC7-044C-98E5-6C0DCD0F9248}"/>
              </a:ext>
            </a:extLst>
          </p:cNvPr>
          <p:cNvSpPr txBox="1">
            <a:spLocks/>
          </p:cNvSpPr>
          <p:nvPr/>
        </p:nvSpPr>
        <p:spPr>
          <a:xfrm>
            <a:off x="6274752" y="4181513"/>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7.</a:t>
            </a:r>
          </a:p>
        </p:txBody>
      </p:sp>
      <p:sp>
        <p:nvSpPr>
          <p:cNvPr id="32" name="Rectangle 31">
            <a:extLst>
              <a:ext uri="{FF2B5EF4-FFF2-40B4-BE49-F238E27FC236}">
                <a16:creationId xmlns:a16="http://schemas.microsoft.com/office/drawing/2014/main" id="{E2C651C3-FDBE-C84A-AB18-6D3EF765ADB2}"/>
              </a:ext>
            </a:extLst>
          </p:cNvPr>
          <p:cNvSpPr/>
          <p:nvPr/>
        </p:nvSpPr>
        <p:spPr>
          <a:xfrm>
            <a:off x="6163229" y="4080483"/>
            <a:ext cx="2038038" cy="21925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 name="Group 2">
            <a:extLst>
              <a:ext uri="{FF2B5EF4-FFF2-40B4-BE49-F238E27FC236}">
                <a16:creationId xmlns:a16="http://schemas.microsoft.com/office/drawing/2014/main" id="{F6BBF7E4-71A9-44DC-BCCC-F3C9010782BA}"/>
              </a:ext>
            </a:extLst>
          </p:cNvPr>
          <p:cNvGrpSpPr>
            <a:grpSpLocks noChangeAspect="1"/>
          </p:cNvGrpSpPr>
          <p:nvPr/>
        </p:nvGrpSpPr>
        <p:grpSpPr>
          <a:xfrm>
            <a:off x="6153995" y="1247629"/>
            <a:ext cx="2038038" cy="2192546"/>
            <a:chOff x="5673463" y="1384548"/>
            <a:chExt cx="2146515" cy="2309247"/>
          </a:xfrm>
        </p:grpSpPr>
        <p:sp>
          <p:nvSpPr>
            <p:cNvPr id="28" name="Rectangle 27">
              <a:extLst>
                <a:ext uri="{FF2B5EF4-FFF2-40B4-BE49-F238E27FC236}">
                  <a16:creationId xmlns:a16="http://schemas.microsoft.com/office/drawing/2014/main" id="{DAF2E381-3D37-374E-8A72-D6EAB895DB37}"/>
                </a:ext>
              </a:extLst>
            </p:cNvPr>
            <p:cNvSpPr/>
            <p:nvPr/>
          </p:nvSpPr>
          <p:spPr>
            <a:xfrm>
              <a:off x="5673463" y="1384548"/>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3" name="Picture 32">
              <a:extLst>
                <a:ext uri="{FF2B5EF4-FFF2-40B4-BE49-F238E27FC236}">
                  <a16:creationId xmlns:a16="http://schemas.microsoft.com/office/drawing/2014/main" id="{8722DC0C-B27A-A949-9DF0-A6A4491559DF}"/>
                </a:ext>
              </a:extLst>
            </p:cNvPr>
            <p:cNvPicPr>
              <a:picLocks noChangeAspect="1"/>
            </p:cNvPicPr>
            <p:nvPr/>
          </p:nvPicPr>
          <p:blipFill>
            <a:blip r:embed="rId5"/>
            <a:stretch>
              <a:fillRect/>
            </a:stretch>
          </p:blipFill>
          <p:spPr>
            <a:xfrm>
              <a:off x="5790924" y="1884536"/>
              <a:ext cx="1863001" cy="1513688"/>
            </a:xfrm>
            <a:prstGeom prst="rect">
              <a:avLst/>
            </a:prstGeom>
          </p:spPr>
        </p:pic>
      </p:grpSp>
      <p:pic>
        <p:nvPicPr>
          <p:cNvPr id="34" name="Picture 33">
            <a:extLst>
              <a:ext uri="{FF2B5EF4-FFF2-40B4-BE49-F238E27FC236}">
                <a16:creationId xmlns:a16="http://schemas.microsoft.com/office/drawing/2014/main" id="{A64D1C09-0875-6044-B979-510767D8612B}"/>
              </a:ext>
            </a:extLst>
          </p:cNvPr>
          <p:cNvPicPr>
            <a:picLocks noChangeAspect="1"/>
          </p:cNvPicPr>
          <p:nvPr/>
        </p:nvPicPr>
        <p:blipFill>
          <a:blip r:embed="rId6"/>
          <a:stretch>
            <a:fillRect/>
          </a:stretch>
        </p:blipFill>
        <p:spPr>
          <a:xfrm>
            <a:off x="6280318" y="4640943"/>
            <a:ext cx="1803856" cy="1443085"/>
          </a:xfrm>
          <a:prstGeom prst="rect">
            <a:avLst/>
          </a:prstGeom>
        </p:spPr>
      </p:pic>
      <p:sp>
        <p:nvSpPr>
          <p:cNvPr id="24" name="Rectangle 23">
            <a:extLst>
              <a:ext uri="{FF2B5EF4-FFF2-40B4-BE49-F238E27FC236}">
                <a16:creationId xmlns:a16="http://schemas.microsoft.com/office/drawing/2014/main" id="{834C564D-7B8B-4001-A763-23FD1EFC940B}"/>
              </a:ext>
            </a:extLst>
          </p:cNvPr>
          <p:cNvSpPr/>
          <p:nvPr/>
        </p:nvSpPr>
        <p:spPr>
          <a:xfrm>
            <a:off x="1146630" y="3454213"/>
            <a:ext cx="2506748" cy="584775"/>
          </a:xfrm>
          <a:prstGeom prst="rect">
            <a:avLst/>
          </a:prstGeom>
        </p:spPr>
        <p:txBody>
          <a:bodyPr wrap="square">
            <a:spAutoFit/>
          </a:bodyPr>
          <a:lstStyle/>
          <a:p>
            <a:pPr algn="ctr">
              <a:buClrTx/>
            </a:pPr>
            <a:r>
              <a:rPr lang="en-GB" sz="1600" dirty="0"/>
              <a:t>The Chef goes to work and does her job</a:t>
            </a:r>
          </a:p>
        </p:txBody>
      </p:sp>
      <p:sp>
        <p:nvSpPr>
          <p:cNvPr id="27" name="Rectangle 26">
            <a:extLst>
              <a:ext uri="{FF2B5EF4-FFF2-40B4-BE49-F238E27FC236}">
                <a16:creationId xmlns:a16="http://schemas.microsoft.com/office/drawing/2014/main" id="{E049F95B-F56F-4778-B62B-D70DC4DCA234}"/>
              </a:ext>
            </a:extLst>
          </p:cNvPr>
          <p:cNvSpPr/>
          <p:nvPr/>
        </p:nvSpPr>
        <p:spPr>
          <a:xfrm>
            <a:off x="3678275" y="3450575"/>
            <a:ext cx="2293306" cy="584775"/>
          </a:xfrm>
          <a:prstGeom prst="rect">
            <a:avLst/>
          </a:prstGeom>
        </p:spPr>
        <p:txBody>
          <a:bodyPr wrap="square">
            <a:spAutoFit/>
          </a:bodyPr>
          <a:lstStyle/>
          <a:p>
            <a:pPr algn="ctr">
              <a:buClrTx/>
            </a:pPr>
            <a:r>
              <a:rPr lang="en-GB" sz="1600" dirty="0"/>
              <a:t>She gets paid money for all her hard work</a:t>
            </a:r>
          </a:p>
        </p:txBody>
      </p:sp>
      <p:sp>
        <p:nvSpPr>
          <p:cNvPr id="29" name="Rectangle 28">
            <a:extLst>
              <a:ext uri="{FF2B5EF4-FFF2-40B4-BE49-F238E27FC236}">
                <a16:creationId xmlns:a16="http://schemas.microsoft.com/office/drawing/2014/main" id="{120B70E2-E207-4659-ADFE-C53EDC83C00D}"/>
              </a:ext>
            </a:extLst>
          </p:cNvPr>
          <p:cNvSpPr/>
          <p:nvPr/>
        </p:nvSpPr>
        <p:spPr>
          <a:xfrm>
            <a:off x="6050267" y="3450574"/>
            <a:ext cx="2220455" cy="584775"/>
          </a:xfrm>
          <a:prstGeom prst="rect">
            <a:avLst/>
          </a:prstGeom>
        </p:spPr>
        <p:txBody>
          <a:bodyPr wrap="square">
            <a:spAutoFit/>
          </a:bodyPr>
          <a:lstStyle/>
          <a:p>
            <a:pPr algn="ctr">
              <a:buClrTx/>
            </a:pPr>
            <a:r>
              <a:rPr lang="en-GB" sz="1600" dirty="0"/>
              <a:t>The money goes into her bank account</a:t>
            </a:r>
          </a:p>
        </p:txBody>
      </p:sp>
      <p:sp>
        <p:nvSpPr>
          <p:cNvPr id="30" name="Rectangle 29">
            <a:extLst>
              <a:ext uri="{FF2B5EF4-FFF2-40B4-BE49-F238E27FC236}">
                <a16:creationId xmlns:a16="http://schemas.microsoft.com/office/drawing/2014/main" id="{4B3619FC-80AD-4504-8D3C-1A5660760D23}"/>
              </a:ext>
            </a:extLst>
          </p:cNvPr>
          <p:cNvSpPr/>
          <p:nvPr/>
        </p:nvSpPr>
        <p:spPr>
          <a:xfrm>
            <a:off x="8314225" y="3479139"/>
            <a:ext cx="2384281" cy="338554"/>
          </a:xfrm>
          <a:prstGeom prst="rect">
            <a:avLst/>
          </a:prstGeom>
        </p:spPr>
        <p:txBody>
          <a:bodyPr wrap="square">
            <a:spAutoFit/>
          </a:bodyPr>
          <a:lstStyle/>
          <a:p>
            <a:pPr algn="ctr">
              <a:buClrTx/>
            </a:pPr>
            <a:r>
              <a:rPr lang="en-GB" sz="1600" dirty="0"/>
              <a:t>She goes to a shop</a:t>
            </a:r>
          </a:p>
        </p:txBody>
      </p:sp>
      <p:sp>
        <p:nvSpPr>
          <p:cNvPr id="31" name="Rectangle 30">
            <a:extLst>
              <a:ext uri="{FF2B5EF4-FFF2-40B4-BE49-F238E27FC236}">
                <a16:creationId xmlns:a16="http://schemas.microsoft.com/office/drawing/2014/main" id="{B2C3180A-7238-46FF-8C36-CC5F690A9D1C}"/>
              </a:ext>
            </a:extLst>
          </p:cNvPr>
          <p:cNvSpPr/>
          <p:nvPr/>
        </p:nvSpPr>
        <p:spPr>
          <a:xfrm>
            <a:off x="1214328" y="6289260"/>
            <a:ext cx="2384281" cy="338554"/>
          </a:xfrm>
          <a:prstGeom prst="rect">
            <a:avLst/>
          </a:prstGeom>
        </p:spPr>
        <p:txBody>
          <a:bodyPr wrap="square">
            <a:spAutoFit/>
          </a:bodyPr>
          <a:lstStyle/>
          <a:p>
            <a:pPr algn="ctr">
              <a:buClrTx/>
            </a:pPr>
            <a:r>
              <a:rPr lang="en-GB" sz="1600" dirty="0"/>
              <a:t>To buy some food</a:t>
            </a:r>
          </a:p>
        </p:txBody>
      </p:sp>
      <p:sp>
        <p:nvSpPr>
          <p:cNvPr id="36" name="Rectangle 35">
            <a:extLst>
              <a:ext uri="{FF2B5EF4-FFF2-40B4-BE49-F238E27FC236}">
                <a16:creationId xmlns:a16="http://schemas.microsoft.com/office/drawing/2014/main" id="{325D6957-1804-4957-96D9-71B9C2A1AB59}"/>
              </a:ext>
            </a:extLst>
          </p:cNvPr>
          <p:cNvSpPr/>
          <p:nvPr/>
        </p:nvSpPr>
        <p:spPr>
          <a:xfrm>
            <a:off x="3609918" y="6254146"/>
            <a:ext cx="2440349" cy="584775"/>
          </a:xfrm>
          <a:prstGeom prst="rect">
            <a:avLst/>
          </a:prstGeom>
        </p:spPr>
        <p:txBody>
          <a:bodyPr wrap="square">
            <a:spAutoFit/>
          </a:bodyPr>
          <a:lstStyle/>
          <a:p>
            <a:pPr algn="ctr">
              <a:buClrTx/>
            </a:pPr>
            <a:r>
              <a:rPr lang="en-GB" sz="1600" dirty="0"/>
              <a:t>She uses her bank card to pay for the food</a:t>
            </a:r>
          </a:p>
        </p:txBody>
      </p:sp>
      <p:sp>
        <p:nvSpPr>
          <p:cNvPr id="37" name="Rectangle 36">
            <a:extLst>
              <a:ext uri="{FF2B5EF4-FFF2-40B4-BE49-F238E27FC236}">
                <a16:creationId xmlns:a16="http://schemas.microsoft.com/office/drawing/2014/main" id="{99ADEC39-4C2D-40D5-A666-7848966C5FA5}"/>
              </a:ext>
            </a:extLst>
          </p:cNvPr>
          <p:cNvSpPr/>
          <p:nvPr/>
        </p:nvSpPr>
        <p:spPr>
          <a:xfrm>
            <a:off x="5971581" y="6254454"/>
            <a:ext cx="2403162" cy="584775"/>
          </a:xfrm>
          <a:prstGeom prst="rect">
            <a:avLst/>
          </a:prstGeom>
        </p:spPr>
        <p:txBody>
          <a:bodyPr wrap="square">
            <a:spAutoFit/>
          </a:bodyPr>
          <a:lstStyle/>
          <a:p>
            <a:pPr algn="ctr">
              <a:buClrTx/>
            </a:pPr>
            <a:r>
              <a:rPr lang="en-GB" sz="1600" dirty="0"/>
              <a:t>The money is taken from her bank account</a:t>
            </a:r>
          </a:p>
        </p:txBody>
      </p:sp>
      <p:pic>
        <p:nvPicPr>
          <p:cNvPr id="6" name="Picture 5">
            <a:extLst>
              <a:ext uri="{FF2B5EF4-FFF2-40B4-BE49-F238E27FC236}">
                <a16:creationId xmlns:a16="http://schemas.microsoft.com/office/drawing/2014/main" id="{4D5CFAAC-BA9A-4337-A0B8-E9636C1B24CC}"/>
              </a:ext>
            </a:extLst>
          </p:cNvPr>
          <p:cNvPicPr>
            <a:picLocks noChangeAspect="1"/>
          </p:cNvPicPr>
          <p:nvPr/>
        </p:nvPicPr>
        <p:blipFill>
          <a:blip r:embed="rId7"/>
          <a:stretch>
            <a:fillRect/>
          </a:stretch>
        </p:blipFill>
        <p:spPr>
          <a:xfrm>
            <a:off x="3772810" y="4523007"/>
            <a:ext cx="2104235" cy="1338474"/>
          </a:xfrm>
          <a:prstGeom prst="rect">
            <a:avLst/>
          </a:prstGeom>
        </p:spPr>
      </p:pic>
      <p:sp>
        <p:nvSpPr>
          <p:cNvPr id="38" name="Rectangle 37">
            <a:extLst>
              <a:ext uri="{FF2B5EF4-FFF2-40B4-BE49-F238E27FC236}">
                <a16:creationId xmlns:a16="http://schemas.microsoft.com/office/drawing/2014/main" id="{F073CA01-C3C2-4906-ABF8-5192150A32B5}"/>
              </a:ext>
            </a:extLst>
          </p:cNvPr>
          <p:cNvSpPr/>
          <p:nvPr/>
        </p:nvSpPr>
        <p:spPr>
          <a:xfrm>
            <a:off x="3793460" y="4083744"/>
            <a:ext cx="2038038" cy="21925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9" name="Footer Placeholder 3">
            <a:extLst>
              <a:ext uri="{FF2B5EF4-FFF2-40B4-BE49-F238E27FC236}">
                <a16:creationId xmlns:a16="http://schemas.microsoft.com/office/drawing/2014/main" id="{A8C4EB3D-4620-4566-8420-B7D669FB2D23}"/>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35" name="Footer Placeholder 34"/>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18664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7C1B02-62A5-4F1A-8C88-AA78BEFEC65B}"/>
              </a:ext>
            </a:extLst>
          </p:cNvPr>
          <p:cNvGrpSpPr/>
          <p:nvPr/>
        </p:nvGrpSpPr>
        <p:grpSpPr>
          <a:xfrm>
            <a:off x="7252621" y="624235"/>
            <a:ext cx="4229717" cy="4369062"/>
            <a:chOff x="6940827" y="649941"/>
            <a:chExt cx="4229717" cy="4369062"/>
          </a:xfrm>
        </p:grpSpPr>
        <p:pic>
          <p:nvPicPr>
            <p:cNvPr id="11" name="Picture 10" descr="What_Is_A_Job_Set.jpg">
              <a:extLst>
                <a:ext uri="{FF2B5EF4-FFF2-40B4-BE49-F238E27FC236}">
                  <a16:creationId xmlns:a16="http://schemas.microsoft.com/office/drawing/2014/main" id="{3F984BE9-CA13-4616-BB2B-798CB85F91A3}"/>
                </a:ext>
              </a:extLst>
            </p:cNvPr>
            <p:cNvPicPr>
              <a:picLocks noChangeAspect="1"/>
            </p:cNvPicPr>
            <p:nvPr/>
          </p:nvPicPr>
          <p:blipFill rotWithShape="1">
            <a:blip r:embed="rId3">
              <a:extLst>
                <a:ext uri="{28A0092B-C50C-407E-A947-70E740481C1C}">
                  <a14:useLocalDpi xmlns:a14="http://schemas.microsoft.com/office/drawing/2010/main" val="0"/>
                </a:ext>
              </a:extLst>
            </a:blip>
            <a:srcRect l="31660" t="65990" r="53214" b="14444"/>
            <a:stretch/>
          </p:blipFill>
          <p:spPr>
            <a:xfrm>
              <a:off x="9033527" y="816602"/>
              <a:ext cx="2137017" cy="1954297"/>
            </a:xfrm>
            <a:prstGeom prst="rect">
              <a:avLst/>
            </a:prstGeom>
          </p:spPr>
        </p:pic>
        <p:pic>
          <p:nvPicPr>
            <p:cNvPr id="10" name="Picture 9" descr="Chefs_Story.jpg">
              <a:extLst>
                <a:ext uri="{FF2B5EF4-FFF2-40B4-BE49-F238E27FC236}">
                  <a16:creationId xmlns:a16="http://schemas.microsoft.com/office/drawing/2014/main" id="{35ED4272-54BA-0949-A96B-AD8A87A1BF90}"/>
                </a:ext>
              </a:extLst>
            </p:cNvPr>
            <p:cNvPicPr>
              <a:picLocks noChangeAspect="1"/>
            </p:cNvPicPr>
            <p:nvPr/>
          </p:nvPicPr>
          <p:blipFill rotWithShape="1">
            <a:blip r:embed="rId4">
              <a:extLst>
                <a:ext uri="{28A0092B-C50C-407E-A947-70E740481C1C}">
                  <a14:useLocalDpi xmlns:a14="http://schemas.microsoft.com/office/drawing/2010/main" val="0"/>
                </a:ext>
              </a:extLst>
            </a:blip>
            <a:srcRect l="7014" t="31009" r="76030" b="45180"/>
            <a:stretch/>
          </p:blipFill>
          <p:spPr>
            <a:xfrm>
              <a:off x="6940827" y="649941"/>
              <a:ext cx="2124515" cy="2109180"/>
            </a:xfrm>
            <a:prstGeom prst="rect">
              <a:avLst/>
            </a:prstGeom>
            <a:ln>
              <a:noFill/>
            </a:ln>
          </p:spPr>
        </p:pic>
        <p:pic>
          <p:nvPicPr>
            <p:cNvPr id="12" name="Picture 11" descr="What_Is_A_Job_Set.jpg">
              <a:extLst>
                <a:ext uri="{FF2B5EF4-FFF2-40B4-BE49-F238E27FC236}">
                  <a16:creationId xmlns:a16="http://schemas.microsoft.com/office/drawing/2014/main" id="{A0F68826-299D-4362-9002-ADF78ABDC45A}"/>
                </a:ext>
              </a:extLst>
            </p:cNvPr>
            <p:cNvPicPr>
              <a:picLocks noChangeAspect="1"/>
            </p:cNvPicPr>
            <p:nvPr/>
          </p:nvPicPr>
          <p:blipFill rotWithShape="1">
            <a:blip r:embed="rId3">
              <a:extLst>
                <a:ext uri="{28A0092B-C50C-407E-A947-70E740481C1C}">
                  <a14:useLocalDpi xmlns:a14="http://schemas.microsoft.com/office/drawing/2010/main" val="0"/>
                </a:ext>
              </a:extLst>
            </a:blip>
            <a:srcRect l="30879" t="28506" r="53491" b="49186"/>
            <a:stretch/>
          </p:blipFill>
          <p:spPr>
            <a:xfrm>
              <a:off x="8877720" y="2705619"/>
              <a:ext cx="2292824" cy="2313384"/>
            </a:xfrm>
            <a:prstGeom prst="rect">
              <a:avLst/>
            </a:prstGeom>
          </p:spPr>
        </p:pic>
        <p:pic>
          <p:nvPicPr>
            <p:cNvPr id="13" name="Picture 12" descr="What_Is_A_Job_Set.jpg">
              <a:extLst>
                <a:ext uri="{FF2B5EF4-FFF2-40B4-BE49-F238E27FC236}">
                  <a16:creationId xmlns:a16="http://schemas.microsoft.com/office/drawing/2014/main" id="{8344E636-8F9F-4D77-A66E-D45E21975AF7}"/>
                </a:ext>
              </a:extLst>
            </p:cNvPr>
            <p:cNvPicPr>
              <a:picLocks noChangeAspect="1"/>
            </p:cNvPicPr>
            <p:nvPr/>
          </p:nvPicPr>
          <p:blipFill rotWithShape="1">
            <a:blip r:embed="rId3">
              <a:extLst>
                <a:ext uri="{28A0092B-C50C-407E-A947-70E740481C1C}">
                  <a14:useLocalDpi xmlns:a14="http://schemas.microsoft.com/office/drawing/2010/main" val="0"/>
                </a:ext>
              </a:extLst>
            </a:blip>
            <a:srcRect l="7747" t="26032" r="77049" b="49186"/>
            <a:stretch/>
          </p:blipFill>
          <p:spPr>
            <a:xfrm>
              <a:off x="6940827" y="2571006"/>
              <a:ext cx="2124514" cy="2447997"/>
            </a:xfrm>
            <a:prstGeom prst="rect">
              <a:avLst/>
            </a:prstGeom>
          </p:spPr>
        </p:pic>
      </p:grpSp>
      <p:sp>
        <p:nvSpPr>
          <p:cNvPr id="8" name="Title 7"/>
          <p:cNvSpPr>
            <a:spLocks noGrp="1"/>
          </p:cNvSpPr>
          <p:nvPr>
            <p:ph type="title"/>
          </p:nvPr>
        </p:nvSpPr>
        <p:spPr/>
        <p:txBody>
          <a:bodyPr/>
          <a:lstStyle/>
          <a:p>
            <a:r>
              <a:rPr lang="en-GB" sz="2400" dirty="0"/>
              <a:t>Telling your own story – paying by card in a shop</a:t>
            </a:r>
          </a:p>
        </p:txBody>
      </p:sp>
      <p:sp>
        <p:nvSpPr>
          <p:cNvPr id="9" name="Content Placeholder 8"/>
          <p:cNvSpPr>
            <a:spLocks noGrp="1"/>
          </p:cNvSpPr>
          <p:nvPr>
            <p:ph idx="1"/>
          </p:nvPr>
        </p:nvSpPr>
        <p:spPr>
          <a:xfrm>
            <a:off x="383456" y="1624084"/>
            <a:ext cx="11400381" cy="4913194"/>
          </a:xfrm>
        </p:spPr>
        <p:txBody>
          <a:bodyPr>
            <a:normAutofit/>
          </a:bodyPr>
          <a:lstStyle/>
          <a:p>
            <a:pPr marL="0" indent="0">
              <a:buClrTx/>
              <a:buNone/>
            </a:pPr>
            <a:r>
              <a:rPr lang="en-GB" sz="2000" b="1" dirty="0"/>
              <a:t>Using your cards, create your own story about someone </a:t>
            </a:r>
          </a:p>
          <a:p>
            <a:pPr marL="0" indent="0">
              <a:buClrTx/>
              <a:buNone/>
            </a:pPr>
            <a:r>
              <a:rPr lang="en-GB" sz="2000" b="1" dirty="0"/>
              <a:t>using their bank card to buy things in a shop. </a:t>
            </a:r>
          </a:p>
          <a:p>
            <a:pPr marL="0" indent="0">
              <a:buClrTx/>
              <a:buNone/>
            </a:pPr>
            <a:endParaRPr lang="en-GB" sz="2000" dirty="0"/>
          </a:p>
          <a:p>
            <a:pPr marL="0" indent="0">
              <a:buClrTx/>
              <a:buNone/>
            </a:pPr>
            <a:r>
              <a:rPr lang="en-GB" sz="2000" dirty="0"/>
              <a:t>You can use these questions to help you remember the 7 steps:</a:t>
            </a:r>
          </a:p>
          <a:p>
            <a:pPr marL="342900" indent="-342900">
              <a:buClrTx/>
              <a:buFont typeface="+mj-lt"/>
              <a:buAutoNum type="arabicPeriod"/>
            </a:pPr>
            <a:r>
              <a:rPr lang="en-GB" sz="2000" dirty="0"/>
              <a:t>What job does your character do?</a:t>
            </a:r>
          </a:p>
          <a:p>
            <a:pPr marL="342900" indent="-342900">
              <a:buClrTx/>
              <a:buFont typeface="+mj-lt"/>
              <a:buAutoNum type="arabicPeriod"/>
            </a:pPr>
            <a:r>
              <a:rPr lang="en-GB" sz="2000" dirty="0"/>
              <a:t>What do they get for all their hard work?</a:t>
            </a:r>
          </a:p>
          <a:p>
            <a:pPr marL="342900" indent="-342900">
              <a:buClrTx/>
              <a:buFont typeface="+mj-lt"/>
              <a:buAutoNum type="arabicPeriod"/>
            </a:pPr>
            <a:r>
              <a:rPr lang="en-GB" sz="2000" dirty="0"/>
              <a:t>Where does the money they get paid go?</a:t>
            </a:r>
          </a:p>
          <a:p>
            <a:pPr marL="342900" indent="-342900">
              <a:buClrTx/>
              <a:buFont typeface="+mj-lt"/>
              <a:buAutoNum type="arabicPeriod"/>
            </a:pPr>
            <a:r>
              <a:rPr lang="en-GB" sz="2000" dirty="0"/>
              <a:t>What shop do they go to?</a:t>
            </a:r>
          </a:p>
          <a:p>
            <a:pPr marL="342900" indent="-342900">
              <a:buClrTx/>
              <a:buFont typeface="+mj-lt"/>
              <a:buAutoNum type="arabicPeriod"/>
            </a:pPr>
            <a:r>
              <a:rPr lang="en-GB" sz="2000" dirty="0"/>
              <a:t>What do they buy?</a:t>
            </a:r>
          </a:p>
          <a:p>
            <a:pPr marL="342900" indent="-342900">
              <a:buClrTx/>
              <a:buFont typeface="+mj-lt"/>
              <a:buAutoNum type="arabicPeriod"/>
            </a:pPr>
            <a:r>
              <a:rPr lang="en-GB" sz="2000" dirty="0"/>
              <a:t>What do they use their bank card for?</a:t>
            </a:r>
          </a:p>
          <a:p>
            <a:pPr marL="342900" indent="-342900">
              <a:buClrTx/>
              <a:buFont typeface="+mj-lt"/>
              <a:buAutoNum type="arabicPeriod"/>
            </a:pPr>
            <a:r>
              <a:rPr lang="en-GB" sz="2000" dirty="0"/>
              <a:t>Where does the money they spend come out of?</a:t>
            </a:r>
          </a:p>
          <a:p>
            <a:pPr marL="342900" indent="-342900">
              <a:buClrTx/>
              <a:buFont typeface="+mj-lt"/>
              <a:buAutoNum type="arabicPeriod"/>
            </a:pPr>
            <a:endParaRPr lang="en-GB" sz="2000" dirty="0"/>
          </a:p>
          <a:p>
            <a:pPr marL="0" indent="0">
              <a:buClrTx/>
              <a:buNone/>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p:txBody>
      </p:sp>
      <p:sp>
        <p:nvSpPr>
          <p:cNvPr id="15" name="Footer Placeholder 3">
            <a:extLst>
              <a:ext uri="{FF2B5EF4-FFF2-40B4-BE49-F238E27FC236}">
                <a16:creationId xmlns:a16="http://schemas.microsoft.com/office/drawing/2014/main" id="{B24A9EF5-4421-418B-8643-D6CBE35CD8E6}"/>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0" name="Footer Placeholder 19"/>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192862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Spending money</a:t>
            </a:r>
          </a:p>
        </p:txBody>
      </p:sp>
      <p:sp>
        <p:nvSpPr>
          <p:cNvPr id="9" name="Content Placeholder 8"/>
          <p:cNvSpPr>
            <a:spLocks noGrp="1"/>
          </p:cNvSpPr>
          <p:nvPr>
            <p:ph idx="1"/>
          </p:nvPr>
        </p:nvSpPr>
        <p:spPr>
          <a:xfrm>
            <a:off x="383456" y="1773238"/>
            <a:ext cx="7450359" cy="753480"/>
          </a:xfrm>
        </p:spPr>
        <p:txBody>
          <a:bodyPr>
            <a:normAutofit/>
          </a:bodyPr>
          <a:lstStyle/>
          <a:p>
            <a:pPr marL="0" indent="0">
              <a:buNone/>
            </a:pPr>
            <a:r>
              <a:rPr lang="en-GB" sz="2400" dirty="0">
                <a:latin typeface="+mj-lt"/>
              </a:rPr>
              <a:t>What other way can we pay for things in a shop?</a:t>
            </a:r>
            <a:endParaRPr lang="en-GB" sz="2400" dirty="0"/>
          </a:p>
        </p:txBody>
      </p:sp>
      <p:grpSp>
        <p:nvGrpSpPr>
          <p:cNvPr id="2" name="Group 1">
            <a:extLst>
              <a:ext uri="{FF2B5EF4-FFF2-40B4-BE49-F238E27FC236}">
                <a16:creationId xmlns:a16="http://schemas.microsoft.com/office/drawing/2014/main" id="{19B44528-B577-4A31-8503-F367214229BE}"/>
              </a:ext>
            </a:extLst>
          </p:cNvPr>
          <p:cNvGrpSpPr>
            <a:grpSpLocks noChangeAspect="1"/>
          </p:cNvGrpSpPr>
          <p:nvPr/>
        </p:nvGrpSpPr>
        <p:grpSpPr>
          <a:xfrm>
            <a:off x="823702" y="2578456"/>
            <a:ext cx="10544596" cy="3184099"/>
            <a:chOff x="387116" y="2616200"/>
            <a:chExt cx="7696584" cy="2324099"/>
          </a:xfrm>
        </p:grpSpPr>
        <p:pic>
          <p:nvPicPr>
            <p:cNvPr id="7" name="Picture 6">
              <a:extLst>
                <a:ext uri="{FF2B5EF4-FFF2-40B4-BE49-F238E27FC236}">
                  <a16:creationId xmlns:a16="http://schemas.microsoft.com/office/drawing/2014/main" id="{273312CA-4576-9B4A-8CFB-E62C251C9482}"/>
                </a:ext>
              </a:extLst>
            </p:cNvPr>
            <p:cNvPicPr>
              <a:picLocks noChangeAspect="1"/>
            </p:cNvPicPr>
            <p:nvPr/>
          </p:nvPicPr>
          <p:blipFill rotWithShape="1">
            <a:blip r:embed="rId3">
              <a:extLst>
                <a:ext uri="{28A0092B-C50C-407E-A947-70E740481C1C}">
                  <a14:useLocalDpi xmlns:a14="http://schemas.microsoft.com/office/drawing/2010/main" val="0"/>
                </a:ext>
              </a:extLst>
            </a:blip>
            <a:srcRect l="4649" t="60556" r="73273" b="5741"/>
            <a:stretch/>
          </p:blipFill>
          <p:spPr>
            <a:xfrm>
              <a:off x="387116" y="2616200"/>
              <a:ext cx="2140184" cy="2311400"/>
            </a:xfrm>
            <a:prstGeom prst="rect">
              <a:avLst/>
            </a:prstGeom>
            <a:ln>
              <a:solidFill>
                <a:schemeClr val="tx1"/>
              </a:solidFill>
            </a:ln>
          </p:spPr>
        </p:pic>
        <p:pic>
          <p:nvPicPr>
            <p:cNvPr id="13" name="Picture 12">
              <a:extLst>
                <a:ext uri="{FF2B5EF4-FFF2-40B4-BE49-F238E27FC236}">
                  <a16:creationId xmlns:a16="http://schemas.microsoft.com/office/drawing/2014/main" id="{66EF7C7E-6D16-9340-97AF-D8969525270A}"/>
                </a:ext>
              </a:extLst>
            </p:cNvPr>
            <p:cNvPicPr>
              <a:picLocks noChangeAspect="1"/>
            </p:cNvPicPr>
            <p:nvPr/>
          </p:nvPicPr>
          <p:blipFill rotWithShape="1">
            <a:blip r:embed="rId3">
              <a:extLst>
                <a:ext uri="{28A0092B-C50C-407E-A947-70E740481C1C}">
                  <a14:useLocalDpi xmlns:a14="http://schemas.microsoft.com/office/drawing/2010/main" val="0"/>
                </a:ext>
              </a:extLst>
            </a:blip>
            <a:srcRect l="73278" t="25742" r="5391" b="40555"/>
            <a:stretch/>
          </p:blipFill>
          <p:spPr>
            <a:xfrm>
              <a:off x="3224705" y="2628899"/>
              <a:ext cx="2015918" cy="2311400"/>
            </a:xfrm>
            <a:prstGeom prst="rect">
              <a:avLst/>
            </a:prstGeom>
            <a:ln>
              <a:solidFill>
                <a:schemeClr val="tx1"/>
              </a:solidFill>
            </a:ln>
          </p:spPr>
        </p:pic>
        <p:pic>
          <p:nvPicPr>
            <p:cNvPr id="11" name="Picture 10" descr="Spending_Money_2.jpg">
              <a:extLst>
                <a:ext uri="{FF2B5EF4-FFF2-40B4-BE49-F238E27FC236}">
                  <a16:creationId xmlns:a16="http://schemas.microsoft.com/office/drawing/2014/main" id="{4D5B75C5-90E8-BE4D-8B3E-BA9904486334}"/>
                </a:ext>
              </a:extLst>
            </p:cNvPr>
            <p:cNvPicPr>
              <a:picLocks noChangeAspect="1"/>
            </p:cNvPicPr>
            <p:nvPr/>
          </p:nvPicPr>
          <p:blipFill rotWithShape="1">
            <a:blip r:embed="rId4">
              <a:extLst>
                <a:ext uri="{28A0092B-C50C-407E-A947-70E740481C1C}">
                  <a14:useLocalDpi xmlns:a14="http://schemas.microsoft.com/office/drawing/2010/main" val="0"/>
                </a:ext>
              </a:extLst>
            </a:blip>
            <a:srcRect l="27585" t="26324" r="50557" b="40737"/>
            <a:stretch/>
          </p:blipFill>
          <p:spPr>
            <a:xfrm>
              <a:off x="5938027" y="2628899"/>
              <a:ext cx="2145673" cy="2286001"/>
            </a:xfrm>
            <a:prstGeom prst="rect">
              <a:avLst/>
            </a:prstGeom>
            <a:ln>
              <a:solidFill>
                <a:schemeClr val="tx1"/>
              </a:solidFill>
            </a:ln>
          </p:spPr>
        </p:pic>
      </p:grpSp>
      <p:sp>
        <p:nvSpPr>
          <p:cNvPr id="14" name="Footer Placeholder 3">
            <a:extLst>
              <a:ext uri="{FF2B5EF4-FFF2-40B4-BE49-F238E27FC236}">
                <a16:creationId xmlns:a16="http://schemas.microsoft.com/office/drawing/2014/main" id="{E5389246-2F86-4418-BD5F-2294B63EAA5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9" name="Footer Placeholder 18"/>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83466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Spending money</a:t>
            </a:r>
          </a:p>
        </p:txBody>
      </p:sp>
      <p:sp>
        <p:nvSpPr>
          <p:cNvPr id="9" name="Content Placeholder 8"/>
          <p:cNvSpPr>
            <a:spLocks noGrp="1"/>
          </p:cNvSpPr>
          <p:nvPr>
            <p:ph idx="1"/>
          </p:nvPr>
        </p:nvSpPr>
        <p:spPr>
          <a:xfrm>
            <a:off x="383456" y="1773238"/>
            <a:ext cx="7982622" cy="753480"/>
          </a:xfrm>
        </p:spPr>
        <p:txBody>
          <a:bodyPr>
            <a:normAutofit/>
          </a:bodyPr>
          <a:lstStyle/>
          <a:p>
            <a:pPr marL="0" indent="0">
              <a:buNone/>
            </a:pPr>
            <a:r>
              <a:rPr lang="en-GB" sz="2400" dirty="0">
                <a:latin typeface="+mj-lt"/>
              </a:rPr>
              <a:t>What other way can we pay for things in a shop?</a:t>
            </a:r>
            <a:endParaRPr lang="en-GB" sz="2400" dirty="0"/>
          </a:p>
        </p:txBody>
      </p:sp>
      <p:grpSp>
        <p:nvGrpSpPr>
          <p:cNvPr id="2" name="Group 1">
            <a:extLst>
              <a:ext uri="{FF2B5EF4-FFF2-40B4-BE49-F238E27FC236}">
                <a16:creationId xmlns:a16="http://schemas.microsoft.com/office/drawing/2014/main" id="{FA1849C6-FF84-4566-904A-35BF5FD06964}"/>
              </a:ext>
            </a:extLst>
          </p:cNvPr>
          <p:cNvGrpSpPr>
            <a:grpSpLocks noChangeAspect="1"/>
          </p:cNvGrpSpPr>
          <p:nvPr/>
        </p:nvGrpSpPr>
        <p:grpSpPr>
          <a:xfrm>
            <a:off x="2165524" y="2616200"/>
            <a:ext cx="7836594" cy="3744651"/>
            <a:chOff x="387116" y="2616200"/>
            <a:chExt cx="4837167" cy="2311400"/>
          </a:xfrm>
        </p:grpSpPr>
        <p:pic>
          <p:nvPicPr>
            <p:cNvPr id="7" name="Picture 6">
              <a:extLst>
                <a:ext uri="{FF2B5EF4-FFF2-40B4-BE49-F238E27FC236}">
                  <a16:creationId xmlns:a16="http://schemas.microsoft.com/office/drawing/2014/main" id="{F1636729-A632-2148-BFD0-89A608188B6C}"/>
                </a:ext>
              </a:extLst>
            </p:cNvPr>
            <p:cNvPicPr>
              <a:picLocks noChangeAspect="1"/>
            </p:cNvPicPr>
            <p:nvPr/>
          </p:nvPicPr>
          <p:blipFill rotWithShape="1">
            <a:blip r:embed="rId3">
              <a:extLst>
                <a:ext uri="{28A0092B-C50C-407E-A947-70E740481C1C}">
                  <a14:useLocalDpi xmlns:a14="http://schemas.microsoft.com/office/drawing/2010/main" val="0"/>
                </a:ext>
              </a:extLst>
            </a:blip>
            <a:srcRect l="4649" t="60556" r="73273" b="5741"/>
            <a:stretch/>
          </p:blipFill>
          <p:spPr>
            <a:xfrm>
              <a:off x="387116" y="2616200"/>
              <a:ext cx="2140184" cy="2311400"/>
            </a:xfrm>
            <a:prstGeom prst="rect">
              <a:avLst/>
            </a:prstGeom>
            <a:ln>
              <a:solidFill>
                <a:schemeClr val="tx1"/>
              </a:solidFill>
            </a:ln>
          </p:spPr>
        </p:pic>
        <p:pic>
          <p:nvPicPr>
            <p:cNvPr id="10" name="Picture 9">
              <a:extLst>
                <a:ext uri="{FF2B5EF4-FFF2-40B4-BE49-F238E27FC236}">
                  <a16:creationId xmlns:a16="http://schemas.microsoft.com/office/drawing/2014/main" id="{4D4C0C37-49D4-EC41-A6D4-6E3EC846680B}"/>
                </a:ext>
              </a:extLst>
            </p:cNvPr>
            <p:cNvPicPr>
              <a:picLocks noChangeAspect="1"/>
            </p:cNvPicPr>
            <p:nvPr/>
          </p:nvPicPr>
          <p:blipFill rotWithShape="1">
            <a:blip r:embed="rId4">
              <a:extLst>
                <a:ext uri="{28A0092B-C50C-407E-A947-70E740481C1C}">
                  <a14:useLocalDpi xmlns:a14="http://schemas.microsoft.com/office/drawing/2010/main" val="0"/>
                </a:ext>
              </a:extLst>
            </a:blip>
            <a:srcRect l="27469" t="25764" r="50473" b="40714"/>
            <a:stretch/>
          </p:blipFill>
          <p:spPr>
            <a:xfrm>
              <a:off x="3086100" y="2628709"/>
              <a:ext cx="2138183" cy="2298891"/>
            </a:xfrm>
            <a:prstGeom prst="rect">
              <a:avLst/>
            </a:prstGeom>
            <a:ln w="9525">
              <a:solidFill>
                <a:schemeClr val="tx1"/>
              </a:solidFill>
            </a:ln>
          </p:spPr>
        </p:pic>
      </p:grpSp>
      <p:sp>
        <p:nvSpPr>
          <p:cNvPr id="13" name="Footer Placeholder 3">
            <a:extLst>
              <a:ext uri="{FF2B5EF4-FFF2-40B4-BE49-F238E27FC236}">
                <a16:creationId xmlns:a16="http://schemas.microsoft.com/office/drawing/2014/main" id="{6458BF16-160E-4D51-AB6A-195E4C29AE1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533767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Spending cash</a:t>
            </a:r>
          </a:p>
        </p:txBody>
      </p:sp>
      <p:sp>
        <p:nvSpPr>
          <p:cNvPr id="9" name="Content Placeholder 8"/>
          <p:cNvSpPr>
            <a:spLocks noGrp="1"/>
          </p:cNvSpPr>
          <p:nvPr>
            <p:ph idx="1"/>
          </p:nvPr>
        </p:nvSpPr>
        <p:spPr>
          <a:xfrm>
            <a:off x="383456" y="1773238"/>
            <a:ext cx="8870148" cy="753480"/>
          </a:xfrm>
        </p:spPr>
        <p:txBody>
          <a:bodyPr>
            <a:normAutofit/>
          </a:bodyPr>
          <a:lstStyle/>
          <a:p>
            <a:pPr marL="0" indent="0">
              <a:buNone/>
            </a:pPr>
            <a:r>
              <a:rPr lang="en-GB" sz="2400" dirty="0">
                <a:latin typeface="+mj-lt"/>
              </a:rPr>
              <a:t>How can we get cash out of our bank account to spend it?</a:t>
            </a:r>
          </a:p>
        </p:txBody>
      </p:sp>
      <p:pic>
        <p:nvPicPr>
          <p:cNvPr id="7" name="Picture 6">
            <a:extLst>
              <a:ext uri="{FF2B5EF4-FFF2-40B4-BE49-F238E27FC236}">
                <a16:creationId xmlns:a16="http://schemas.microsoft.com/office/drawing/2014/main" id="{12D7E461-EA03-F74C-BE06-BD96CDF2D067}"/>
              </a:ext>
            </a:extLst>
          </p:cNvPr>
          <p:cNvPicPr>
            <a:picLocks noChangeAspect="1"/>
          </p:cNvPicPr>
          <p:nvPr/>
        </p:nvPicPr>
        <p:blipFill rotWithShape="1">
          <a:blip r:embed="rId3">
            <a:extLst>
              <a:ext uri="{28A0092B-C50C-407E-A947-70E740481C1C}">
                <a14:useLocalDpi xmlns:a14="http://schemas.microsoft.com/office/drawing/2010/main" val="0"/>
              </a:ext>
            </a:extLst>
          </a:blip>
          <a:srcRect l="27464" t="60677" r="50472" b="5650"/>
          <a:stretch/>
        </p:blipFill>
        <p:spPr>
          <a:xfrm>
            <a:off x="2074606" y="2526718"/>
            <a:ext cx="3701837" cy="3996912"/>
          </a:xfrm>
          <a:prstGeom prst="rect">
            <a:avLst/>
          </a:prstGeom>
          <a:ln>
            <a:solidFill>
              <a:schemeClr val="tx1"/>
            </a:solidFill>
          </a:ln>
        </p:spPr>
      </p:pic>
      <p:grpSp>
        <p:nvGrpSpPr>
          <p:cNvPr id="16" name="Group 15">
            <a:extLst>
              <a:ext uri="{FF2B5EF4-FFF2-40B4-BE49-F238E27FC236}">
                <a16:creationId xmlns:a16="http://schemas.microsoft.com/office/drawing/2014/main" id="{85002243-2C69-4BAC-8D57-BA1AEF798DE0}"/>
              </a:ext>
            </a:extLst>
          </p:cNvPr>
          <p:cNvGrpSpPr/>
          <p:nvPr/>
        </p:nvGrpSpPr>
        <p:grpSpPr>
          <a:xfrm>
            <a:off x="6786727" y="2526718"/>
            <a:ext cx="3701837" cy="3996912"/>
            <a:chOff x="6161144" y="2526718"/>
            <a:chExt cx="3701837" cy="3996912"/>
          </a:xfrm>
        </p:grpSpPr>
        <p:pic>
          <p:nvPicPr>
            <p:cNvPr id="11" name="Picture 10">
              <a:extLst>
                <a:ext uri="{FF2B5EF4-FFF2-40B4-BE49-F238E27FC236}">
                  <a16:creationId xmlns:a16="http://schemas.microsoft.com/office/drawing/2014/main" id="{18C84795-7A79-4D84-B7E3-9026E9B5EF18}"/>
                </a:ext>
              </a:extLst>
            </p:cNvPr>
            <p:cNvPicPr>
              <a:picLocks noChangeAspect="1"/>
            </p:cNvPicPr>
            <p:nvPr/>
          </p:nvPicPr>
          <p:blipFill>
            <a:blip r:embed="rId4"/>
            <a:stretch>
              <a:fillRect/>
            </a:stretch>
          </p:blipFill>
          <p:spPr>
            <a:xfrm>
              <a:off x="6662248" y="2896399"/>
              <a:ext cx="2676525" cy="3257550"/>
            </a:xfrm>
            <a:prstGeom prst="rect">
              <a:avLst/>
            </a:prstGeom>
          </p:spPr>
        </p:pic>
        <p:sp>
          <p:nvSpPr>
            <p:cNvPr id="12" name="Rectangle 11">
              <a:extLst>
                <a:ext uri="{FF2B5EF4-FFF2-40B4-BE49-F238E27FC236}">
                  <a16:creationId xmlns:a16="http://schemas.microsoft.com/office/drawing/2014/main" id="{8239E5B6-9791-4C18-B0BF-70F9DE3F36CE}"/>
                </a:ext>
              </a:extLst>
            </p:cNvPr>
            <p:cNvSpPr/>
            <p:nvPr/>
          </p:nvSpPr>
          <p:spPr>
            <a:xfrm>
              <a:off x="6161144" y="2526718"/>
              <a:ext cx="3701837" cy="39969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p>
          </p:txBody>
        </p:sp>
      </p:grpSp>
      <p:sp>
        <p:nvSpPr>
          <p:cNvPr id="14" name="Footer Placeholder 3">
            <a:extLst>
              <a:ext uri="{FF2B5EF4-FFF2-40B4-BE49-F238E27FC236}">
                <a16:creationId xmlns:a16="http://schemas.microsoft.com/office/drawing/2014/main" id="{16B035FC-3EBE-4FC6-AF41-E7AD24E29663}"/>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9" name="Footer Placeholder 18"/>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95176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AFD2FC41-29E0-1E4A-922A-DCFAC1D2F2CD}"/>
              </a:ext>
            </a:extLst>
          </p:cNvPr>
          <p:cNvPicPr>
            <a:picLocks noChangeAspect="1"/>
          </p:cNvPicPr>
          <p:nvPr/>
        </p:nvPicPr>
        <p:blipFill rotWithShape="1">
          <a:blip r:embed="rId3">
            <a:extLst>
              <a:ext uri="{28A0092B-C50C-407E-A947-70E740481C1C}">
                <a14:useLocalDpi xmlns:a14="http://schemas.microsoft.com/office/drawing/2010/main" val="0"/>
              </a:ext>
            </a:extLst>
          </a:blip>
          <a:srcRect l="4637" t="25649" r="73219" b="40678"/>
          <a:stretch/>
        </p:blipFill>
        <p:spPr>
          <a:xfrm>
            <a:off x="3949485" y="2026388"/>
            <a:ext cx="2146515" cy="2309247"/>
          </a:xfrm>
          <a:prstGeom prst="rect">
            <a:avLst/>
          </a:prstGeom>
          <a:ln w="9525">
            <a:solidFill>
              <a:schemeClr val="tx1"/>
            </a:solidFill>
          </a:ln>
        </p:spPr>
      </p:pic>
      <p:pic>
        <p:nvPicPr>
          <p:cNvPr id="29" name="Picture 28" descr="Spending_Money_2.jpg">
            <a:extLst>
              <a:ext uri="{FF2B5EF4-FFF2-40B4-BE49-F238E27FC236}">
                <a16:creationId xmlns:a16="http://schemas.microsoft.com/office/drawing/2014/main" id="{177FA2B2-B9A3-C44C-9DFE-8437A4BB1276}"/>
              </a:ext>
            </a:extLst>
          </p:cNvPr>
          <p:cNvPicPr>
            <a:picLocks noChangeAspect="1"/>
          </p:cNvPicPr>
          <p:nvPr/>
        </p:nvPicPr>
        <p:blipFill rotWithShape="1">
          <a:blip r:embed="rId4">
            <a:extLst>
              <a:ext uri="{28A0092B-C50C-407E-A947-70E740481C1C}">
                <a14:useLocalDpi xmlns:a14="http://schemas.microsoft.com/office/drawing/2010/main" val="0"/>
              </a:ext>
            </a:extLst>
          </a:blip>
          <a:srcRect l="27877" t="26868" r="50672" b="40805"/>
          <a:stretch/>
        </p:blipFill>
        <p:spPr>
          <a:xfrm>
            <a:off x="1311564" y="4444245"/>
            <a:ext cx="2145673" cy="2286001"/>
          </a:xfrm>
          <a:prstGeom prst="rect">
            <a:avLst/>
          </a:prstGeom>
          <a:ln>
            <a:solidFill>
              <a:schemeClr val="tx1"/>
            </a:solidFill>
          </a:ln>
        </p:spPr>
      </p:pic>
      <p:pic>
        <p:nvPicPr>
          <p:cNvPr id="30" name="Picture 29" descr="Spending_Money_2.jpg">
            <a:extLst>
              <a:ext uri="{FF2B5EF4-FFF2-40B4-BE49-F238E27FC236}">
                <a16:creationId xmlns:a16="http://schemas.microsoft.com/office/drawing/2014/main" id="{324AF0DA-1819-3449-9C03-681216B9E65D}"/>
              </a:ext>
            </a:extLst>
          </p:cNvPr>
          <p:cNvPicPr>
            <a:picLocks noChangeAspect="1"/>
          </p:cNvPicPr>
          <p:nvPr/>
        </p:nvPicPr>
        <p:blipFill rotWithShape="1">
          <a:blip r:embed="rId4">
            <a:extLst>
              <a:ext uri="{28A0092B-C50C-407E-A947-70E740481C1C}">
                <a14:useLocalDpi xmlns:a14="http://schemas.microsoft.com/office/drawing/2010/main" val="0"/>
              </a:ext>
            </a:extLst>
          </a:blip>
          <a:srcRect l="27759" t="26990" r="50581" b="40368"/>
          <a:stretch/>
        </p:blipFill>
        <p:spPr>
          <a:xfrm>
            <a:off x="3946408" y="4444245"/>
            <a:ext cx="2145673" cy="2286001"/>
          </a:xfrm>
          <a:prstGeom prst="rect">
            <a:avLst/>
          </a:prstGeom>
          <a:ln>
            <a:solidFill>
              <a:schemeClr val="tx1"/>
            </a:solidFill>
          </a:ln>
        </p:spPr>
      </p:pic>
      <p:pic>
        <p:nvPicPr>
          <p:cNvPr id="31" name="Picture 30" descr="Spending_Money_2.jpg">
            <a:extLst>
              <a:ext uri="{FF2B5EF4-FFF2-40B4-BE49-F238E27FC236}">
                <a16:creationId xmlns:a16="http://schemas.microsoft.com/office/drawing/2014/main" id="{F0A81771-6DC2-E344-A2B7-5DE565499959}"/>
              </a:ext>
            </a:extLst>
          </p:cNvPr>
          <p:cNvPicPr>
            <a:picLocks noChangeAspect="1"/>
          </p:cNvPicPr>
          <p:nvPr/>
        </p:nvPicPr>
        <p:blipFill rotWithShape="1">
          <a:blip r:embed="rId4">
            <a:extLst>
              <a:ext uri="{28A0092B-C50C-407E-A947-70E740481C1C}">
                <a14:useLocalDpi xmlns:a14="http://schemas.microsoft.com/office/drawing/2010/main" val="0"/>
              </a:ext>
            </a:extLst>
          </a:blip>
          <a:srcRect l="27585" t="26324" r="51870" b="40737"/>
          <a:stretch/>
        </p:blipFill>
        <p:spPr>
          <a:xfrm>
            <a:off x="6620164" y="4444245"/>
            <a:ext cx="2131164" cy="2286001"/>
          </a:xfrm>
          <a:prstGeom prst="rect">
            <a:avLst/>
          </a:prstGeom>
          <a:ln>
            <a:solidFill>
              <a:schemeClr val="tx1"/>
            </a:solidFill>
          </a:ln>
        </p:spPr>
      </p:pic>
      <p:pic>
        <p:nvPicPr>
          <p:cNvPr id="32" name="Picture 31" descr="Spending_Money_2.jpg">
            <a:extLst>
              <a:ext uri="{FF2B5EF4-FFF2-40B4-BE49-F238E27FC236}">
                <a16:creationId xmlns:a16="http://schemas.microsoft.com/office/drawing/2014/main" id="{15F8241E-567A-EF4E-81BE-CDE17A56A214}"/>
              </a:ext>
            </a:extLst>
          </p:cNvPr>
          <p:cNvPicPr>
            <a:picLocks noChangeAspect="1"/>
          </p:cNvPicPr>
          <p:nvPr/>
        </p:nvPicPr>
        <p:blipFill rotWithShape="1">
          <a:blip r:embed="rId4">
            <a:extLst>
              <a:ext uri="{28A0092B-C50C-407E-A947-70E740481C1C}">
                <a14:useLocalDpi xmlns:a14="http://schemas.microsoft.com/office/drawing/2010/main" val="0"/>
              </a:ext>
            </a:extLst>
          </a:blip>
          <a:srcRect l="27468" t="26724" r="51158" b="40566"/>
          <a:stretch/>
        </p:blipFill>
        <p:spPr>
          <a:xfrm>
            <a:off x="9245406" y="2055963"/>
            <a:ext cx="2107094" cy="2279672"/>
          </a:xfrm>
          <a:prstGeom prst="rect">
            <a:avLst/>
          </a:prstGeom>
          <a:ln>
            <a:solidFill>
              <a:schemeClr val="tx1"/>
            </a:solidFill>
          </a:ln>
        </p:spPr>
      </p:pic>
      <p:sp>
        <p:nvSpPr>
          <p:cNvPr id="2" name="Title 1"/>
          <p:cNvSpPr>
            <a:spLocks noGrp="1"/>
          </p:cNvSpPr>
          <p:nvPr>
            <p:ph type="title"/>
          </p:nvPr>
        </p:nvSpPr>
        <p:spPr>
          <a:xfrm>
            <a:off x="383631" y="823699"/>
            <a:ext cx="11400381" cy="324465"/>
          </a:xfrm>
        </p:spPr>
        <p:txBody>
          <a:bodyPr/>
          <a:lstStyle/>
          <a:p>
            <a:r>
              <a:rPr lang="en-GB" sz="2400" dirty="0"/>
              <a:t>The Chef continued</a:t>
            </a:r>
          </a:p>
        </p:txBody>
      </p:sp>
      <p:sp>
        <p:nvSpPr>
          <p:cNvPr id="3" name="Content Placeholder 2"/>
          <p:cNvSpPr>
            <a:spLocks noGrp="1"/>
          </p:cNvSpPr>
          <p:nvPr>
            <p:ph idx="1"/>
          </p:nvPr>
        </p:nvSpPr>
        <p:spPr>
          <a:xfrm>
            <a:off x="383458" y="1269370"/>
            <a:ext cx="11425086" cy="2173924"/>
          </a:xfrm>
        </p:spPr>
        <p:txBody>
          <a:bodyPr/>
          <a:lstStyle/>
          <a:p>
            <a:pPr marL="0" indent="0">
              <a:buNone/>
            </a:pPr>
            <a:r>
              <a:rPr lang="en-GB" sz="2200" dirty="0">
                <a:latin typeface="+mj-lt"/>
              </a:rPr>
              <a:t>The Chef wants to gets some cash out of her bank account and use the cash to buy some food at a shop. Can we change the story to show this?</a:t>
            </a:r>
          </a:p>
        </p:txBody>
      </p:sp>
      <p:pic>
        <p:nvPicPr>
          <p:cNvPr id="14" name="Picture 13">
            <a:extLst>
              <a:ext uri="{FF2B5EF4-FFF2-40B4-BE49-F238E27FC236}">
                <a16:creationId xmlns:a16="http://schemas.microsoft.com/office/drawing/2014/main" id="{5CA911CE-8DC9-8840-A60D-EF8AD9648836}"/>
              </a:ext>
            </a:extLst>
          </p:cNvPr>
          <p:cNvPicPr>
            <a:picLocks noChangeAspect="1"/>
          </p:cNvPicPr>
          <p:nvPr/>
        </p:nvPicPr>
        <p:blipFill rotWithShape="1">
          <a:blip r:embed="rId5">
            <a:extLst>
              <a:ext uri="{28A0092B-C50C-407E-A947-70E740481C1C}">
                <a14:useLocalDpi xmlns:a14="http://schemas.microsoft.com/office/drawing/2010/main" val="0"/>
              </a:ext>
            </a:extLst>
          </a:blip>
          <a:srcRect l="4649" t="25742" r="73273" b="40555"/>
          <a:stretch/>
        </p:blipFill>
        <p:spPr>
          <a:xfrm>
            <a:off x="1311564" y="2024235"/>
            <a:ext cx="2140184" cy="2311400"/>
          </a:xfrm>
          <a:prstGeom prst="rect">
            <a:avLst/>
          </a:prstGeom>
          <a:ln>
            <a:solidFill>
              <a:schemeClr val="tx1"/>
            </a:solidFill>
          </a:ln>
        </p:spPr>
      </p:pic>
      <p:sp>
        <p:nvSpPr>
          <p:cNvPr id="15" name="Content Placeholder 2">
            <a:extLst>
              <a:ext uri="{FF2B5EF4-FFF2-40B4-BE49-F238E27FC236}">
                <a16:creationId xmlns:a16="http://schemas.microsoft.com/office/drawing/2014/main" id="{FDCB049B-58BB-DA41-B77A-03697881C95B}"/>
              </a:ext>
            </a:extLst>
          </p:cNvPr>
          <p:cNvSpPr txBox="1">
            <a:spLocks/>
          </p:cNvSpPr>
          <p:nvPr/>
        </p:nvSpPr>
        <p:spPr>
          <a:xfrm>
            <a:off x="1375064" y="2128211"/>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1.</a:t>
            </a:r>
          </a:p>
        </p:txBody>
      </p:sp>
      <p:sp>
        <p:nvSpPr>
          <p:cNvPr id="16" name="Content Placeholder 2">
            <a:extLst>
              <a:ext uri="{FF2B5EF4-FFF2-40B4-BE49-F238E27FC236}">
                <a16:creationId xmlns:a16="http://schemas.microsoft.com/office/drawing/2014/main" id="{E6A10FB9-2FC9-C44A-9F5C-23A86427BFD2}"/>
              </a:ext>
            </a:extLst>
          </p:cNvPr>
          <p:cNvSpPr txBox="1">
            <a:spLocks/>
          </p:cNvSpPr>
          <p:nvPr/>
        </p:nvSpPr>
        <p:spPr>
          <a:xfrm>
            <a:off x="4017525" y="2128211"/>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2.</a:t>
            </a:r>
          </a:p>
        </p:txBody>
      </p:sp>
      <p:sp>
        <p:nvSpPr>
          <p:cNvPr id="18" name="Content Placeholder 2">
            <a:extLst>
              <a:ext uri="{FF2B5EF4-FFF2-40B4-BE49-F238E27FC236}">
                <a16:creationId xmlns:a16="http://schemas.microsoft.com/office/drawing/2014/main" id="{CE9842D7-1730-CE4A-8F45-B3F2C3C1F973}"/>
              </a:ext>
            </a:extLst>
          </p:cNvPr>
          <p:cNvSpPr txBox="1">
            <a:spLocks/>
          </p:cNvSpPr>
          <p:nvPr/>
        </p:nvSpPr>
        <p:spPr>
          <a:xfrm>
            <a:off x="9357875" y="2121861"/>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4.</a:t>
            </a:r>
          </a:p>
        </p:txBody>
      </p:sp>
      <p:sp>
        <p:nvSpPr>
          <p:cNvPr id="19" name="Content Placeholder 2">
            <a:extLst>
              <a:ext uri="{FF2B5EF4-FFF2-40B4-BE49-F238E27FC236}">
                <a16:creationId xmlns:a16="http://schemas.microsoft.com/office/drawing/2014/main" id="{C134C5CB-69EA-B346-9F16-EB894CFB7B23}"/>
              </a:ext>
            </a:extLst>
          </p:cNvPr>
          <p:cNvSpPr txBox="1">
            <a:spLocks/>
          </p:cNvSpPr>
          <p:nvPr/>
        </p:nvSpPr>
        <p:spPr>
          <a:xfrm>
            <a:off x="1384168" y="454118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5.</a:t>
            </a:r>
          </a:p>
        </p:txBody>
      </p:sp>
      <p:sp>
        <p:nvSpPr>
          <p:cNvPr id="20" name="Content Placeholder 2">
            <a:extLst>
              <a:ext uri="{FF2B5EF4-FFF2-40B4-BE49-F238E27FC236}">
                <a16:creationId xmlns:a16="http://schemas.microsoft.com/office/drawing/2014/main" id="{EDFD4EC8-CFF1-B642-84CB-5884299BEDF5}"/>
              </a:ext>
            </a:extLst>
          </p:cNvPr>
          <p:cNvSpPr txBox="1">
            <a:spLocks/>
          </p:cNvSpPr>
          <p:nvPr/>
        </p:nvSpPr>
        <p:spPr>
          <a:xfrm>
            <a:off x="4030289" y="4584645"/>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6.</a:t>
            </a:r>
          </a:p>
        </p:txBody>
      </p:sp>
      <p:sp>
        <p:nvSpPr>
          <p:cNvPr id="21" name="Content Placeholder 2">
            <a:extLst>
              <a:ext uri="{FF2B5EF4-FFF2-40B4-BE49-F238E27FC236}">
                <a16:creationId xmlns:a16="http://schemas.microsoft.com/office/drawing/2014/main" id="{41E55990-5099-4F4F-B54C-618A2B46AFAF}"/>
              </a:ext>
            </a:extLst>
          </p:cNvPr>
          <p:cNvSpPr txBox="1">
            <a:spLocks/>
          </p:cNvSpPr>
          <p:nvPr/>
        </p:nvSpPr>
        <p:spPr>
          <a:xfrm>
            <a:off x="6722689" y="4584645"/>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7.</a:t>
            </a:r>
          </a:p>
        </p:txBody>
      </p:sp>
      <p:sp>
        <p:nvSpPr>
          <p:cNvPr id="27" name="Content Placeholder 2">
            <a:extLst>
              <a:ext uri="{FF2B5EF4-FFF2-40B4-BE49-F238E27FC236}">
                <a16:creationId xmlns:a16="http://schemas.microsoft.com/office/drawing/2014/main" id="{AA503B30-ED31-D548-A2BF-51E37E1F5252}"/>
              </a:ext>
            </a:extLst>
          </p:cNvPr>
          <p:cNvSpPr txBox="1">
            <a:spLocks/>
          </p:cNvSpPr>
          <p:nvPr/>
        </p:nvSpPr>
        <p:spPr>
          <a:xfrm>
            <a:off x="6709510" y="2130365"/>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3.</a:t>
            </a:r>
          </a:p>
        </p:txBody>
      </p:sp>
      <p:sp>
        <p:nvSpPr>
          <p:cNvPr id="33" name="Rectangle 32">
            <a:extLst>
              <a:ext uri="{FF2B5EF4-FFF2-40B4-BE49-F238E27FC236}">
                <a16:creationId xmlns:a16="http://schemas.microsoft.com/office/drawing/2014/main" id="{3D4ED759-2948-D846-AF74-EC0091738A65}"/>
              </a:ext>
            </a:extLst>
          </p:cNvPr>
          <p:cNvSpPr/>
          <p:nvPr/>
        </p:nvSpPr>
        <p:spPr>
          <a:xfrm>
            <a:off x="6601154" y="2026388"/>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5" name="Picture 24">
            <a:extLst>
              <a:ext uri="{FF2B5EF4-FFF2-40B4-BE49-F238E27FC236}">
                <a16:creationId xmlns:a16="http://schemas.microsoft.com/office/drawing/2014/main" id="{C7391B86-7E7C-A14C-94BE-013E01A633F3}"/>
              </a:ext>
            </a:extLst>
          </p:cNvPr>
          <p:cNvPicPr>
            <a:picLocks noChangeAspect="1"/>
          </p:cNvPicPr>
          <p:nvPr/>
        </p:nvPicPr>
        <p:blipFill>
          <a:blip r:embed="rId6"/>
          <a:stretch>
            <a:fillRect/>
          </a:stretch>
        </p:blipFill>
        <p:spPr>
          <a:xfrm>
            <a:off x="6709510" y="2522105"/>
            <a:ext cx="1863001" cy="1513688"/>
          </a:xfrm>
          <a:prstGeom prst="rect">
            <a:avLst/>
          </a:prstGeom>
        </p:spPr>
      </p:pic>
      <p:pic>
        <p:nvPicPr>
          <p:cNvPr id="24" name="Picture 23" descr="Spending_Money_2.jpg">
            <a:extLst>
              <a:ext uri="{FF2B5EF4-FFF2-40B4-BE49-F238E27FC236}">
                <a16:creationId xmlns:a16="http://schemas.microsoft.com/office/drawing/2014/main" id="{A1415CFD-466B-4EB0-9D47-DC3BA4C9419F}"/>
              </a:ext>
            </a:extLst>
          </p:cNvPr>
          <p:cNvPicPr>
            <a:picLocks noChangeAspect="1"/>
          </p:cNvPicPr>
          <p:nvPr/>
        </p:nvPicPr>
        <p:blipFill rotWithShape="1">
          <a:blip r:embed="rId4">
            <a:extLst>
              <a:ext uri="{28A0092B-C50C-407E-A947-70E740481C1C}">
                <a14:useLocalDpi xmlns:a14="http://schemas.microsoft.com/office/drawing/2010/main" val="0"/>
              </a:ext>
            </a:extLst>
          </a:blip>
          <a:srcRect l="27585" t="26324" r="51870" b="40737"/>
          <a:stretch/>
        </p:blipFill>
        <p:spPr>
          <a:xfrm>
            <a:off x="9245406" y="4444245"/>
            <a:ext cx="2131164" cy="2286001"/>
          </a:xfrm>
          <a:prstGeom prst="rect">
            <a:avLst/>
          </a:prstGeom>
          <a:ln>
            <a:solidFill>
              <a:schemeClr val="tx1"/>
            </a:solidFill>
          </a:ln>
        </p:spPr>
      </p:pic>
      <p:sp>
        <p:nvSpPr>
          <p:cNvPr id="26" name="Content Placeholder 2">
            <a:extLst>
              <a:ext uri="{FF2B5EF4-FFF2-40B4-BE49-F238E27FC236}">
                <a16:creationId xmlns:a16="http://schemas.microsoft.com/office/drawing/2014/main" id="{FF5012CA-B627-4C74-9FAE-B6420645BB8A}"/>
              </a:ext>
            </a:extLst>
          </p:cNvPr>
          <p:cNvSpPr txBox="1">
            <a:spLocks/>
          </p:cNvSpPr>
          <p:nvPr/>
        </p:nvSpPr>
        <p:spPr>
          <a:xfrm>
            <a:off x="9357875" y="454118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8.</a:t>
            </a:r>
          </a:p>
        </p:txBody>
      </p:sp>
      <p:sp>
        <p:nvSpPr>
          <p:cNvPr id="34" name="Footer Placeholder 3">
            <a:extLst>
              <a:ext uri="{FF2B5EF4-FFF2-40B4-BE49-F238E27FC236}">
                <a16:creationId xmlns:a16="http://schemas.microsoft.com/office/drawing/2014/main" id="{317ABC7C-C35C-455B-98B7-767C6DD57AB5}"/>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7" name="Footer Placeholder 16"/>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657084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EC3AD2B-4E10-4006-A8B4-F489476B26E7}"/>
              </a:ext>
            </a:extLst>
          </p:cNvPr>
          <p:cNvPicPr>
            <a:picLocks noChangeAspect="1"/>
          </p:cNvPicPr>
          <p:nvPr/>
        </p:nvPicPr>
        <p:blipFill rotWithShape="1">
          <a:blip r:embed="rId3">
            <a:extLst>
              <a:ext uri="{28A0092B-C50C-407E-A947-70E740481C1C}">
                <a14:useLocalDpi xmlns:a14="http://schemas.microsoft.com/office/drawing/2010/main" val="0"/>
              </a:ext>
            </a:extLst>
          </a:blip>
          <a:srcRect l="27445" t="60556" r="50477" b="5741"/>
          <a:stretch/>
        </p:blipFill>
        <p:spPr>
          <a:xfrm>
            <a:off x="6188504" y="4051257"/>
            <a:ext cx="2041096" cy="2204385"/>
          </a:xfrm>
          <a:prstGeom prst="rect">
            <a:avLst/>
          </a:prstGeom>
          <a:ln>
            <a:solidFill>
              <a:schemeClr val="tx1"/>
            </a:solidFill>
          </a:ln>
        </p:spPr>
      </p:pic>
      <p:pic>
        <p:nvPicPr>
          <p:cNvPr id="41" name="Picture 40">
            <a:extLst>
              <a:ext uri="{FF2B5EF4-FFF2-40B4-BE49-F238E27FC236}">
                <a16:creationId xmlns:a16="http://schemas.microsoft.com/office/drawing/2014/main" id="{84D2839C-6458-4E36-8E8E-DEF5AE6A6EF3}"/>
              </a:ext>
            </a:extLst>
          </p:cNvPr>
          <p:cNvPicPr>
            <a:picLocks/>
          </p:cNvPicPr>
          <p:nvPr/>
        </p:nvPicPr>
        <p:blipFill rotWithShape="1">
          <a:blip r:embed="rId3">
            <a:extLst>
              <a:ext uri="{28A0092B-C50C-407E-A947-70E740481C1C}">
                <a14:useLocalDpi xmlns:a14="http://schemas.microsoft.com/office/drawing/2010/main" val="0"/>
              </a:ext>
            </a:extLst>
          </a:blip>
          <a:srcRect l="73136" t="26958" r="4589" b="40529"/>
          <a:stretch/>
        </p:blipFill>
        <p:spPr>
          <a:xfrm>
            <a:off x="3810509" y="4080483"/>
            <a:ext cx="2029214" cy="2173663"/>
          </a:xfrm>
          <a:prstGeom prst="rect">
            <a:avLst/>
          </a:prstGeom>
          <a:ln>
            <a:solidFill>
              <a:schemeClr val="tx1"/>
            </a:solidFill>
          </a:ln>
        </p:spPr>
      </p:pic>
      <p:pic>
        <p:nvPicPr>
          <p:cNvPr id="35" name="Picture 34" descr="Chef_Contd_2.jpg">
            <a:extLst>
              <a:ext uri="{FF2B5EF4-FFF2-40B4-BE49-F238E27FC236}">
                <a16:creationId xmlns:a16="http://schemas.microsoft.com/office/drawing/2014/main" id="{37293C83-B1FE-43A3-ACC8-EB0954CC5EC5}"/>
              </a:ext>
            </a:extLst>
          </p:cNvPr>
          <p:cNvPicPr>
            <a:picLocks/>
          </p:cNvPicPr>
          <p:nvPr/>
        </p:nvPicPr>
        <p:blipFill rotWithShape="1">
          <a:blip r:embed="rId4">
            <a:extLst>
              <a:ext uri="{28A0092B-C50C-407E-A947-70E740481C1C}">
                <a14:useLocalDpi xmlns:a14="http://schemas.microsoft.com/office/drawing/2010/main" val="0"/>
              </a:ext>
            </a:extLst>
          </a:blip>
          <a:srcRect l="75834" t="30492" r="7308" b="43523"/>
          <a:stretch/>
        </p:blipFill>
        <p:spPr>
          <a:xfrm>
            <a:off x="8515537" y="1279363"/>
            <a:ext cx="2021589" cy="2199776"/>
          </a:xfrm>
          <a:prstGeom prst="rect">
            <a:avLst/>
          </a:prstGeom>
          <a:ln>
            <a:solidFill>
              <a:schemeClr val="tx1"/>
            </a:solidFill>
          </a:ln>
        </p:spPr>
      </p:pic>
      <p:pic>
        <p:nvPicPr>
          <p:cNvPr id="26" name="Picture 25">
            <a:extLst>
              <a:ext uri="{FF2B5EF4-FFF2-40B4-BE49-F238E27FC236}">
                <a16:creationId xmlns:a16="http://schemas.microsoft.com/office/drawing/2014/main" id="{F222E6D5-8520-A648-90B1-9171A4B27FEA}"/>
              </a:ext>
            </a:extLst>
          </p:cNvPr>
          <p:cNvPicPr>
            <a:picLocks noChangeAspect="1"/>
          </p:cNvPicPr>
          <p:nvPr/>
        </p:nvPicPr>
        <p:blipFill rotWithShape="1">
          <a:blip r:embed="rId5">
            <a:extLst>
              <a:ext uri="{28A0092B-C50C-407E-A947-70E740481C1C}">
                <a14:useLocalDpi xmlns:a14="http://schemas.microsoft.com/office/drawing/2010/main" val="0"/>
              </a:ext>
            </a:extLst>
          </a:blip>
          <a:srcRect l="4637" t="25649" r="73219" b="40678"/>
          <a:stretch/>
        </p:blipFill>
        <p:spPr>
          <a:xfrm>
            <a:off x="3801685" y="1279363"/>
            <a:ext cx="2021589" cy="2174850"/>
          </a:xfrm>
          <a:prstGeom prst="rect">
            <a:avLst/>
          </a:prstGeom>
          <a:ln w="9525">
            <a:solidFill>
              <a:schemeClr val="tx1"/>
            </a:solidFill>
          </a:ln>
        </p:spPr>
      </p:pic>
      <p:pic>
        <p:nvPicPr>
          <p:cNvPr id="19" name="Picture 18">
            <a:extLst>
              <a:ext uri="{FF2B5EF4-FFF2-40B4-BE49-F238E27FC236}">
                <a16:creationId xmlns:a16="http://schemas.microsoft.com/office/drawing/2014/main" id="{36E6C631-36D8-C747-8E91-11B93B92D9B0}"/>
              </a:ext>
            </a:extLst>
          </p:cNvPr>
          <p:cNvPicPr>
            <a:picLocks noChangeAspect="1"/>
          </p:cNvPicPr>
          <p:nvPr/>
        </p:nvPicPr>
        <p:blipFill rotWithShape="1">
          <a:blip r:embed="rId3">
            <a:extLst>
              <a:ext uri="{28A0092B-C50C-407E-A947-70E740481C1C}">
                <a14:useLocalDpi xmlns:a14="http://schemas.microsoft.com/office/drawing/2010/main" val="0"/>
              </a:ext>
            </a:extLst>
          </a:blip>
          <a:srcRect l="4649" t="25742" r="73273" b="40555"/>
          <a:stretch/>
        </p:blipFill>
        <p:spPr>
          <a:xfrm>
            <a:off x="1447983" y="1279363"/>
            <a:ext cx="2013749" cy="2174850"/>
          </a:xfrm>
          <a:prstGeom prst="rect">
            <a:avLst/>
          </a:prstGeom>
          <a:ln>
            <a:solidFill>
              <a:schemeClr val="tx1"/>
            </a:solidFill>
          </a:ln>
        </p:spPr>
      </p:pic>
      <p:sp>
        <p:nvSpPr>
          <p:cNvPr id="2" name="Title 1"/>
          <p:cNvSpPr>
            <a:spLocks noGrp="1"/>
          </p:cNvSpPr>
          <p:nvPr>
            <p:ph type="title"/>
          </p:nvPr>
        </p:nvSpPr>
        <p:spPr>
          <a:xfrm>
            <a:off x="383631" y="837243"/>
            <a:ext cx="11400381" cy="324465"/>
          </a:xfrm>
        </p:spPr>
        <p:txBody>
          <a:bodyPr/>
          <a:lstStyle/>
          <a:p>
            <a:r>
              <a:rPr lang="en-GB" sz="2400" dirty="0"/>
              <a:t>The Chef continued</a:t>
            </a:r>
          </a:p>
        </p:txBody>
      </p:sp>
      <p:sp>
        <p:nvSpPr>
          <p:cNvPr id="11" name="Content Placeholder 2">
            <a:extLst>
              <a:ext uri="{FF2B5EF4-FFF2-40B4-BE49-F238E27FC236}">
                <a16:creationId xmlns:a16="http://schemas.microsoft.com/office/drawing/2014/main" id="{C8E21202-AB79-5A4F-9E56-E8031FFA7D72}"/>
              </a:ext>
            </a:extLst>
          </p:cNvPr>
          <p:cNvSpPr txBox="1">
            <a:spLocks/>
          </p:cNvSpPr>
          <p:nvPr/>
        </p:nvSpPr>
        <p:spPr>
          <a:xfrm>
            <a:off x="1529108" y="1306063"/>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1.</a:t>
            </a:r>
          </a:p>
        </p:txBody>
      </p:sp>
      <p:sp>
        <p:nvSpPr>
          <p:cNvPr id="12" name="Content Placeholder 2">
            <a:extLst>
              <a:ext uri="{FF2B5EF4-FFF2-40B4-BE49-F238E27FC236}">
                <a16:creationId xmlns:a16="http://schemas.microsoft.com/office/drawing/2014/main" id="{D50D136F-BCA7-984F-B8F9-025FDE39D6A6}"/>
              </a:ext>
            </a:extLst>
          </p:cNvPr>
          <p:cNvSpPr txBox="1">
            <a:spLocks/>
          </p:cNvSpPr>
          <p:nvPr/>
        </p:nvSpPr>
        <p:spPr>
          <a:xfrm>
            <a:off x="3889249" y="1306063"/>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2.</a:t>
            </a:r>
          </a:p>
        </p:txBody>
      </p:sp>
      <p:sp>
        <p:nvSpPr>
          <p:cNvPr id="13" name="Content Placeholder 2">
            <a:extLst>
              <a:ext uri="{FF2B5EF4-FFF2-40B4-BE49-F238E27FC236}">
                <a16:creationId xmlns:a16="http://schemas.microsoft.com/office/drawing/2014/main" id="{74618D09-208A-5140-8618-C96D7167D269}"/>
              </a:ext>
            </a:extLst>
          </p:cNvPr>
          <p:cNvSpPr txBox="1">
            <a:spLocks/>
          </p:cNvSpPr>
          <p:nvPr/>
        </p:nvSpPr>
        <p:spPr>
          <a:xfrm>
            <a:off x="6289243" y="1311816"/>
            <a:ext cx="363995" cy="271624"/>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3.</a:t>
            </a:r>
          </a:p>
        </p:txBody>
      </p:sp>
      <p:sp>
        <p:nvSpPr>
          <p:cNvPr id="14" name="Content Placeholder 2">
            <a:extLst>
              <a:ext uri="{FF2B5EF4-FFF2-40B4-BE49-F238E27FC236}">
                <a16:creationId xmlns:a16="http://schemas.microsoft.com/office/drawing/2014/main" id="{94635E09-C9BC-0046-8E91-ECBBE2B1F57A}"/>
              </a:ext>
            </a:extLst>
          </p:cNvPr>
          <p:cNvSpPr txBox="1">
            <a:spLocks/>
          </p:cNvSpPr>
          <p:nvPr/>
        </p:nvSpPr>
        <p:spPr>
          <a:xfrm>
            <a:off x="8722108" y="1323909"/>
            <a:ext cx="20031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4.</a:t>
            </a:r>
          </a:p>
        </p:txBody>
      </p:sp>
      <p:sp>
        <p:nvSpPr>
          <p:cNvPr id="15" name="Content Placeholder 2">
            <a:extLst>
              <a:ext uri="{FF2B5EF4-FFF2-40B4-BE49-F238E27FC236}">
                <a16:creationId xmlns:a16="http://schemas.microsoft.com/office/drawing/2014/main" id="{40B7BF76-B721-CD48-8F50-D1834CD971B3}"/>
              </a:ext>
            </a:extLst>
          </p:cNvPr>
          <p:cNvSpPr txBox="1">
            <a:spLocks/>
          </p:cNvSpPr>
          <p:nvPr/>
        </p:nvSpPr>
        <p:spPr>
          <a:xfrm>
            <a:off x="1511616" y="4201475"/>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5.</a:t>
            </a:r>
          </a:p>
        </p:txBody>
      </p:sp>
      <p:sp>
        <p:nvSpPr>
          <p:cNvPr id="17" name="Content Placeholder 2">
            <a:extLst>
              <a:ext uri="{FF2B5EF4-FFF2-40B4-BE49-F238E27FC236}">
                <a16:creationId xmlns:a16="http://schemas.microsoft.com/office/drawing/2014/main" id="{CA74AF9A-CAAE-9F45-9E4A-2D3583D410FB}"/>
              </a:ext>
            </a:extLst>
          </p:cNvPr>
          <p:cNvSpPr txBox="1">
            <a:spLocks/>
          </p:cNvSpPr>
          <p:nvPr/>
        </p:nvSpPr>
        <p:spPr>
          <a:xfrm>
            <a:off x="3918122" y="4149688"/>
            <a:ext cx="118690"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6.</a:t>
            </a:r>
          </a:p>
        </p:txBody>
      </p:sp>
      <p:sp>
        <p:nvSpPr>
          <p:cNvPr id="18" name="Content Placeholder 2">
            <a:extLst>
              <a:ext uri="{FF2B5EF4-FFF2-40B4-BE49-F238E27FC236}">
                <a16:creationId xmlns:a16="http://schemas.microsoft.com/office/drawing/2014/main" id="{907A07AA-1AC7-044C-98E5-6C0DCD0F9248}"/>
              </a:ext>
            </a:extLst>
          </p:cNvPr>
          <p:cNvSpPr txBox="1">
            <a:spLocks/>
          </p:cNvSpPr>
          <p:nvPr/>
        </p:nvSpPr>
        <p:spPr>
          <a:xfrm>
            <a:off x="6274752" y="4181513"/>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7.</a:t>
            </a:r>
          </a:p>
        </p:txBody>
      </p:sp>
      <p:grpSp>
        <p:nvGrpSpPr>
          <p:cNvPr id="3" name="Group 2">
            <a:extLst>
              <a:ext uri="{FF2B5EF4-FFF2-40B4-BE49-F238E27FC236}">
                <a16:creationId xmlns:a16="http://schemas.microsoft.com/office/drawing/2014/main" id="{F6BBF7E4-71A9-44DC-BCCC-F3C9010782BA}"/>
              </a:ext>
            </a:extLst>
          </p:cNvPr>
          <p:cNvGrpSpPr>
            <a:grpSpLocks noChangeAspect="1"/>
          </p:cNvGrpSpPr>
          <p:nvPr/>
        </p:nvGrpSpPr>
        <p:grpSpPr>
          <a:xfrm>
            <a:off x="6153995" y="1265325"/>
            <a:ext cx="2021589" cy="2174850"/>
            <a:chOff x="5673463" y="1384548"/>
            <a:chExt cx="2146515" cy="2309247"/>
          </a:xfrm>
        </p:grpSpPr>
        <p:sp>
          <p:nvSpPr>
            <p:cNvPr id="28" name="Rectangle 27">
              <a:extLst>
                <a:ext uri="{FF2B5EF4-FFF2-40B4-BE49-F238E27FC236}">
                  <a16:creationId xmlns:a16="http://schemas.microsoft.com/office/drawing/2014/main" id="{DAF2E381-3D37-374E-8A72-D6EAB895DB37}"/>
                </a:ext>
              </a:extLst>
            </p:cNvPr>
            <p:cNvSpPr/>
            <p:nvPr/>
          </p:nvSpPr>
          <p:spPr>
            <a:xfrm>
              <a:off x="5673463" y="1384548"/>
              <a:ext cx="2146515" cy="23092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33" name="Picture 32">
              <a:extLst>
                <a:ext uri="{FF2B5EF4-FFF2-40B4-BE49-F238E27FC236}">
                  <a16:creationId xmlns:a16="http://schemas.microsoft.com/office/drawing/2014/main" id="{8722DC0C-B27A-A949-9DF0-A6A4491559DF}"/>
                </a:ext>
              </a:extLst>
            </p:cNvPr>
            <p:cNvPicPr>
              <a:picLocks noChangeAspect="1"/>
            </p:cNvPicPr>
            <p:nvPr/>
          </p:nvPicPr>
          <p:blipFill>
            <a:blip r:embed="rId6"/>
            <a:stretch>
              <a:fillRect/>
            </a:stretch>
          </p:blipFill>
          <p:spPr>
            <a:xfrm>
              <a:off x="5790924" y="1884536"/>
              <a:ext cx="1863001" cy="1513688"/>
            </a:xfrm>
            <a:prstGeom prst="rect">
              <a:avLst/>
            </a:prstGeom>
          </p:spPr>
        </p:pic>
      </p:grpSp>
      <p:sp>
        <p:nvSpPr>
          <p:cNvPr id="24" name="Rectangle 23">
            <a:extLst>
              <a:ext uri="{FF2B5EF4-FFF2-40B4-BE49-F238E27FC236}">
                <a16:creationId xmlns:a16="http://schemas.microsoft.com/office/drawing/2014/main" id="{834C564D-7B8B-4001-A763-23FD1EFC940B}"/>
              </a:ext>
            </a:extLst>
          </p:cNvPr>
          <p:cNvSpPr/>
          <p:nvPr/>
        </p:nvSpPr>
        <p:spPr>
          <a:xfrm>
            <a:off x="1214328" y="3454213"/>
            <a:ext cx="2384281" cy="584775"/>
          </a:xfrm>
          <a:prstGeom prst="rect">
            <a:avLst/>
          </a:prstGeom>
        </p:spPr>
        <p:txBody>
          <a:bodyPr wrap="square">
            <a:spAutoFit/>
          </a:bodyPr>
          <a:lstStyle/>
          <a:p>
            <a:pPr algn="ctr">
              <a:buClrTx/>
            </a:pPr>
            <a:r>
              <a:rPr lang="en-GB" sz="1600" dirty="0"/>
              <a:t>The Chef goes to work and does her job</a:t>
            </a:r>
          </a:p>
        </p:txBody>
      </p:sp>
      <p:sp>
        <p:nvSpPr>
          <p:cNvPr id="27" name="Rectangle 26">
            <a:extLst>
              <a:ext uri="{FF2B5EF4-FFF2-40B4-BE49-F238E27FC236}">
                <a16:creationId xmlns:a16="http://schemas.microsoft.com/office/drawing/2014/main" id="{E049F95B-F56F-4778-B62B-D70DC4DCA234}"/>
              </a:ext>
            </a:extLst>
          </p:cNvPr>
          <p:cNvSpPr/>
          <p:nvPr/>
        </p:nvSpPr>
        <p:spPr>
          <a:xfrm>
            <a:off x="3678275" y="3450575"/>
            <a:ext cx="2293306" cy="584775"/>
          </a:xfrm>
          <a:prstGeom prst="rect">
            <a:avLst/>
          </a:prstGeom>
        </p:spPr>
        <p:txBody>
          <a:bodyPr wrap="square">
            <a:spAutoFit/>
          </a:bodyPr>
          <a:lstStyle/>
          <a:p>
            <a:pPr algn="ctr">
              <a:buClrTx/>
            </a:pPr>
            <a:r>
              <a:rPr lang="en-GB" sz="1600" dirty="0"/>
              <a:t>She gets paid money for all her hard work</a:t>
            </a:r>
          </a:p>
        </p:txBody>
      </p:sp>
      <p:sp>
        <p:nvSpPr>
          <p:cNvPr id="29" name="Rectangle 28">
            <a:extLst>
              <a:ext uri="{FF2B5EF4-FFF2-40B4-BE49-F238E27FC236}">
                <a16:creationId xmlns:a16="http://schemas.microsoft.com/office/drawing/2014/main" id="{120B70E2-E207-4659-ADFE-C53EDC83C00D}"/>
              </a:ext>
            </a:extLst>
          </p:cNvPr>
          <p:cNvSpPr/>
          <p:nvPr/>
        </p:nvSpPr>
        <p:spPr>
          <a:xfrm>
            <a:off x="6078221" y="3450574"/>
            <a:ext cx="2192501" cy="584775"/>
          </a:xfrm>
          <a:prstGeom prst="rect">
            <a:avLst/>
          </a:prstGeom>
        </p:spPr>
        <p:txBody>
          <a:bodyPr wrap="square">
            <a:spAutoFit/>
          </a:bodyPr>
          <a:lstStyle/>
          <a:p>
            <a:pPr algn="ctr">
              <a:buClrTx/>
            </a:pPr>
            <a:r>
              <a:rPr lang="en-GB" sz="1600" dirty="0"/>
              <a:t>The money goes into her bank account</a:t>
            </a:r>
          </a:p>
        </p:txBody>
      </p:sp>
      <p:sp>
        <p:nvSpPr>
          <p:cNvPr id="30" name="Rectangle 29">
            <a:extLst>
              <a:ext uri="{FF2B5EF4-FFF2-40B4-BE49-F238E27FC236}">
                <a16:creationId xmlns:a16="http://schemas.microsoft.com/office/drawing/2014/main" id="{4B3619FC-80AD-4504-8D3C-1A5660760D23}"/>
              </a:ext>
            </a:extLst>
          </p:cNvPr>
          <p:cNvSpPr/>
          <p:nvPr/>
        </p:nvSpPr>
        <p:spPr>
          <a:xfrm>
            <a:off x="8314225" y="3479139"/>
            <a:ext cx="2384281" cy="584775"/>
          </a:xfrm>
          <a:prstGeom prst="rect">
            <a:avLst/>
          </a:prstGeom>
        </p:spPr>
        <p:txBody>
          <a:bodyPr wrap="square">
            <a:spAutoFit/>
          </a:bodyPr>
          <a:lstStyle/>
          <a:p>
            <a:pPr algn="ctr">
              <a:buClrTx/>
            </a:pPr>
            <a:r>
              <a:rPr lang="en-GB" sz="1600" dirty="0"/>
              <a:t>She goes to a cash machine to withdraw cash</a:t>
            </a:r>
          </a:p>
        </p:txBody>
      </p:sp>
      <p:sp>
        <p:nvSpPr>
          <p:cNvPr id="31" name="Rectangle 30">
            <a:extLst>
              <a:ext uri="{FF2B5EF4-FFF2-40B4-BE49-F238E27FC236}">
                <a16:creationId xmlns:a16="http://schemas.microsoft.com/office/drawing/2014/main" id="{B2C3180A-7238-46FF-8C36-CC5F690A9D1C}"/>
              </a:ext>
            </a:extLst>
          </p:cNvPr>
          <p:cNvSpPr/>
          <p:nvPr/>
        </p:nvSpPr>
        <p:spPr>
          <a:xfrm>
            <a:off x="1146629" y="6289260"/>
            <a:ext cx="2655056" cy="584775"/>
          </a:xfrm>
          <a:prstGeom prst="rect">
            <a:avLst/>
          </a:prstGeom>
        </p:spPr>
        <p:txBody>
          <a:bodyPr wrap="square">
            <a:spAutoFit/>
          </a:bodyPr>
          <a:lstStyle/>
          <a:p>
            <a:pPr algn="ctr">
              <a:buClrTx/>
            </a:pPr>
            <a:r>
              <a:rPr lang="en-GB" sz="1600" dirty="0"/>
              <a:t>The money she withdraws is taken from her account</a:t>
            </a:r>
          </a:p>
        </p:txBody>
      </p:sp>
      <p:sp>
        <p:nvSpPr>
          <p:cNvPr id="36" name="Rectangle 35">
            <a:extLst>
              <a:ext uri="{FF2B5EF4-FFF2-40B4-BE49-F238E27FC236}">
                <a16:creationId xmlns:a16="http://schemas.microsoft.com/office/drawing/2014/main" id="{325D6957-1804-4957-96D9-71B9C2A1AB59}"/>
              </a:ext>
            </a:extLst>
          </p:cNvPr>
          <p:cNvSpPr/>
          <p:nvPr/>
        </p:nvSpPr>
        <p:spPr>
          <a:xfrm>
            <a:off x="3702203" y="6254146"/>
            <a:ext cx="2220552" cy="338554"/>
          </a:xfrm>
          <a:prstGeom prst="rect">
            <a:avLst/>
          </a:prstGeom>
        </p:spPr>
        <p:txBody>
          <a:bodyPr wrap="square">
            <a:spAutoFit/>
          </a:bodyPr>
          <a:lstStyle/>
          <a:p>
            <a:pPr algn="ctr">
              <a:buClrTx/>
            </a:pPr>
            <a:r>
              <a:rPr lang="en-GB" sz="1600" dirty="0"/>
              <a:t>She goes to a shop</a:t>
            </a:r>
          </a:p>
        </p:txBody>
      </p:sp>
      <p:sp>
        <p:nvSpPr>
          <p:cNvPr id="37" name="Rectangle 36">
            <a:extLst>
              <a:ext uri="{FF2B5EF4-FFF2-40B4-BE49-F238E27FC236}">
                <a16:creationId xmlns:a16="http://schemas.microsoft.com/office/drawing/2014/main" id="{99ADEC39-4C2D-40D5-A666-7848966C5FA5}"/>
              </a:ext>
            </a:extLst>
          </p:cNvPr>
          <p:cNvSpPr/>
          <p:nvPr/>
        </p:nvSpPr>
        <p:spPr>
          <a:xfrm>
            <a:off x="6050328" y="6254454"/>
            <a:ext cx="2220394" cy="338554"/>
          </a:xfrm>
          <a:prstGeom prst="rect">
            <a:avLst/>
          </a:prstGeom>
        </p:spPr>
        <p:txBody>
          <a:bodyPr wrap="square">
            <a:spAutoFit/>
          </a:bodyPr>
          <a:lstStyle/>
          <a:p>
            <a:pPr algn="ctr">
              <a:buClrTx/>
            </a:pPr>
            <a:r>
              <a:rPr lang="en-GB" sz="1600" dirty="0"/>
              <a:t>To buy some food</a:t>
            </a:r>
          </a:p>
        </p:txBody>
      </p:sp>
      <p:grpSp>
        <p:nvGrpSpPr>
          <p:cNvPr id="38" name="Group 37">
            <a:extLst>
              <a:ext uri="{FF2B5EF4-FFF2-40B4-BE49-F238E27FC236}">
                <a16:creationId xmlns:a16="http://schemas.microsoft.com/office/drawing/2014/main" id="{3F63AE68-BB04-496A-93CA-27D98448B841}"/>
              </a:ext>
            </a:extLst>
          </p:cNvPr>
          <p:cNvGrpSpPr/>
          <p:nvPr/>
        </p:nvGrpSpPr>
        <p:grpSpPr>
          <a:xfrm>
            <a:off x="1423691" y="4067851"/>
            <a:ext cx="2038038" cy="2192546"/>
            <a:chOff x="6163229" y="4080483"/>
            <a:chExt cx="2038038" cy="2192546"/>
          </a:xfrm>
        </p:grpSpPr>
        <p:sp>
          <p:nvSpPr>
            <p:cNvPr id="39" name="Rectangle 38">
              <a:extLst>
                <a:ext uri="{FF2B5EF4-FFF2-40B4-BE49-F238E27FC236}">
                  <a16:creationId xmlns:a16="http://schemas.microsoft.com/office/drawing/2014/main" id="{33FACDCF-CDF2-42E8-9D9E-2329F3CA950E}"/>
                </a:ext>
              </a:extLst>
            </p:cNvPr>
            <p:cNvSpPr/>
            <p:nvPr/>
          </p:nvSpPr>
          <p:spPr>
            <a:xfrm>
              <a:off x="6163229" y="4080483"/>
              <a:ext cx="2038038" cy="2192546"/>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0" name="Picture 39">
              <a:extLst>
                <a:ext uri="{FF2B5EF4-FFF2-40B4-BE49-F238E27FC236}">
                  <a16:creationId xmlns:a16="http://schemas.microsoft.com/office/drawing/2014/main" id="{E544D2BB-96F2-4B02-BDCB-D54175E69351}"/>
                </a:ext>
              </a:extLst>
            </p:cNvPr>
            <p:cNvPicPr>
              <a:picLocks noChangeAspect="1"/>
            </p:cNvPicPr>
            <p:nvPr/>
          </p:nvPicPr>
          <p:blipFill>
            <a:blip r:embed="rId7"/>
            <a:stretch>
              <a:fillRect/>
            </a:stretch>
          </p:blipFill>
          <p:spPr>
            <a:xfrm>
              <a:off x="6280318" y="4640943"/>
              <a:ext cx="1803856" cy="1443085"/>
            </a:xfrm>
            <a:prstGeom prst="rect">
              <a:avLst/>
            </a:prstGeom>
          </p:spPr>
        </p:pic>
      </p:grpSp>
      <p:pic>
        <p:nvPicPr>
          <p:cNvPr id="43" name="Picture 42">
            <a:extLst>
              <a:ext uri="{FF2B5EF4-FFF2-40B4-BE49-F238E27FC236}">
                <a16:creationId xmlns:a16="http://schemas.microsoft.com/office/drawing/2014/main" id="{7126964E-08ED-4E1B-86E9-B62821F29283}"/>
              </a:ext>
            </a:extLst>
          </p:cNvPr>
          <p:cNvPicPr>
            <a:picLocks noChangeAspect="1"/>
          </p:cNvPicPr>
          <p:nvPr/>
        </p:nvPicPr>
        <p:blipFill rotWithShape="1">
          <a:blip r:embed="rId4">
            <a:extLst>
              <a:ext uri="{28A0092B-C50C-407E-A947-70E740481C1C}">
                <a14:useLocalDpi xmlns:a14="http://schemas.microsoft.com/office/drawing/2010/main" val="0"/>
              </a:ext>
            </a:extLst>
          </a:blip>
          <a:srcRect l="27469" t="25764" r="50473" b="40714"/>
          <a:stretch/>
        </p:blipFill>
        <p:spPr>
          <a:xfrm>
            <a:off x="8515538" y="4035349"/>
            <a:ext cx="2063688" cy="2218797"/>
          </a:xfrm>
          <a:prstGeom prst="rect">
            <a:avLst/>
          </a:prstGeom>
          <a:ln w="9525">
            <a:solidFill>
              <a:schemeClr val="tx1"/>
            </a:solidFill>
          </a:ln>
        </p:spPr>
      </p:pic>
      <p:sp>
        <p:nvSpPr>
          <p:cNvPr id="45" name="Content Placeholder 2">
            <a:extLst>
              <a:ext uri="{FF2B5EF4-FFF2-40B4-BE49-F238E27FC236}">
                <a16:creationId xmlns:a16="http://schemas.microsoft.com/office/drawing/2014/main" id="{59478712-52DC-426B-9518-A7EF55658B58}"/>
              </a:ext>
            </a:extLst>
          </p:cNvPr>
          <p:cNvSpPr txBox="1">
            <a:spLocks/>
          </p:cNvSpPr>
          <p:nvPr/>
        </p:nvSpPr>
        <p:spPr>
          <a:xfrm>
            <a:off x="8617408" y="4095956"/>
            <a:ext cx="182103" cy="283130"/>
          </a:xfrm>
          <a:prstGeom prst="rect">
            <a:avLst/>
          </a:prstGeom>
        </p:spPr>
        <p:txBody>
          <a:bodyPr vert="horz" lIns="0" tIns="0" rIns="0" bIns="0" rtlCol="0" anchor="t" anchorCtr="0">
            <a:noAutofit/>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9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9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sz="1200" dirty="0">
                <a:latin typeface="+mj-lt"/>
              </a:rPr>
              <a:t>8.</a:t>
            </a:r>
          </a:p>
        </p:txBody>
      </p:sp>
      <p:sp>
        <p:nvSpPr>
          <p:cNvPr id="46" name="Rectangle 45">
            <a:extLst>
              <a:ext uri="{FF2B5EF4-FFF2-40B4-BE49-F238E27FC236}">
                <a16:creationId xmlns:a16="http://schemas.microsoft.com/office/drawing/2014/main" id="{F4619A0C-7482-4940-A558-25B9AB9420EA}"/>
              </a:ext>
            </a:extLst>
          </p:cNvPr>
          <p:cNvSpPr/>
          <p:nvPr/>
        </p:nvSpPr>
        <p:spPr>
          <a:xfrm>
            <a:off x="8408898" y="6235664"/>
            <a:ext cx="2138831" cy="584775"/>
          </a:xfrm>
          <a:prstGeom prst="rect">
            <a:avLst/>
          </a:prstGeom>
        </p:spPr>
        <p:txBody>
          <a:bodyPr wrap="square">
            <a:spAutoFit/>
          </a:bodyPr>
          <a:lstStyle/>
          <a:p>
            <a:pPr algn="ctr">
              <a:buClrTx/>
            </a:pPr>
            <a:r>
              <a:rPr lang="en-GB" sz="1600" dirty="0"/>
              <a:t>And pays for the food in cash</a:t>
            </a:r>
          </a:p>
        </p:txBody>
      </p:sp>
      <p:sp>
        <p:nvSpPr>
          <p:cNvPr id="44" name="Footer Placeholder 3">
            <a:extLst>
              <a:ext uri="{FF2B5EF4-FFF2-40B4-BE49-F238E27FC236}">
                <a16:creationId xmlns:a16="http://schemas.microsoft.com/office/drawing/2014/main" id="{09309D22-DB4B-4E94-B363-8F4CB24CE887}"/>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2" name="Footer Placeholder 21"/>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28342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A2BA05-C2CB-CC4B-B982-64704ED1A745}"/>
              </a:ext>
            </a:extLst>
          </p:cNvPr>
          <p:cNvPicPr>
            <a:picLocks noChangeAspect="1"/>
          </p:cNvPicPr>
          <p:nvPr/>
        </p:nvPicPr>
        <p:blipFill rotWithShape="1">
          <a:blip r:embed="rId3">
            <a:extLst>
              <a:ext uri="{28A0092B-C50C-407E-A947-70E740481C1C}">
                <a14:useLocalDpi xmlns:a14="http://schemas.microsoft.com/office/drawing/2010/main" val="0"/>
              </a:ext>
            </a:extLst>
          </a:blip>
          <a:srcRect l="4637" t="32622" r="73219" b="50006"/>
          <a:stretch/>
        </p:blipFill>
        <p:spPr>
          <a:xfrm>
            <a:off x="383631" y="3920491"/>
            <a:ext cx="3660964" cy="2031806"/>
          </a:xfrm>
          <a:prstGeom prst="rect">
            <a:avLst/>
          </a:prstGeom>
          <a:ln>
            <a:noFill/>
          </a:ln>
        </p:spPr>
      </p:pic>
      <p:pic>
        <p:nvPicPr>
          <p:cNvPr id="7" name="Picture 6">
            <a:extLst>
              <a:ext uri="{FF2B5EF4-FFF2-40B4-BE49-F238E27FC236}">
                <a16:creationId xmlns:a16="http://schemas.microsoft.com/office/drawing/2014/main" id="{014569E5-A9A0-BF4C-8319-1E49D7551F53}"/>
              </a:ext>
            </a:extLst>
          </p:cNvPr>
          <p:cNvPicPr>
            <a:picLocks noChangeAspect="1"/>
          </p:cNvPicPr>
          <p:nvPr/>
        </p:nvPicPr>
        <p:blipFill rotWithShape="1">
          <a:blip r:embed="rId4">
            <a:extLst>
              <a:ext uri="{28A0092B-C50C-407E-A947-70E740481C1C}">
                <a14:useLocalDpi xmlns:a14="http://schemas.microsoft.com/office/drawing/2010/main" val="0"/>
              </a:ext>
            </a:extLst>
          </a:blip>
          <a:srcRect l="27464" t="67755" r="50472" b="14520"/>
          <a:stretch/>
        </p:blipFill>
        <p:spPr>
          <a:xfrm>
            <a:off x="3940372" y="3771899"/>
            <a:ext cx="3836453" cy="2180397"/>
          </a:xfrm>
          <a:prstGeom prst="rect">
            <a:avLst/>
          </a:prstGeom>
          <a:ln>
            <a:noFill/>
          </a:ln>
        </p:spPr>
      </p:pic>
      <p:sp>
        <p:nvSpPr>
          <p:cNvPr id="11" name="Title 7"/>
          <p:cNvSpPr txBox="1">
            <a:spLocks/>
          </p:cNvSpPr>
          <p:nvPr/>
        </p:nvSpPr>
        <p:spPr>
          <a:xfrm>
            <a:off x="383631" y="905703"/>
            <a:ext cx="11400381" cy="324465"/>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000" kern="1200">
                <a:solidFill>
                  <a:schemeClr val="tx1"/>
                </a:solidFill>
                <a:latin typeface="+mj-lt"/>
                <a:ea typeface="+mj-ea"/>
                <a:cs typeface="+mj-cs"/>
              </a:defRPr>
            </a:lvl1pPr>
          </a:lstStyle>
          <a:p>
            <a:r>
              <a:rPr lang="en-GB" sz="2400" dirty="0"/>
              <a:t>Today we will learn</a:t>
            </a:r>
            <a:r>
              <a:rPr lang="mr-IN" sz="2400" dirty="0"/>
              <a:t>…</a:t>
            </a:r>
            <a:endParaRPr lang="en-GB" sz="2400" dirty="0"/>
          </a:p>
        </p:txBody>
      </p:sp>
      <p:sp>
        <p:nvSpPr>
          <p:cNvPr id="14" name="Content Placeholder 14"/>
          <p:cNvSpPr txBox="1">
            <a:spLocks/>
          </p:cNvSpPr>
          <p:nvPr/>
        </p:nvSpPr>
        <p:spPr>
          <a:xfrm>
            <a:off x="279408" y="1570036"/>
            <a:ext cx="11528961" cy="4403726"/>
          </a:xfrm>
          <a:prstGeom prst="rect">
            <a:avLst/>
          </a:prstGeom>
        </p:spPr>
        <p:txBody>
          <a:bodyPr/>
          <a:lstStyle>
            <a:lvl1pPr marL="360000" indent="-360000" algn="l" defTabSz="914400" rtl="0" eaLnBrk="1" latinLnBrk="0" hangingPunct="1">
              <a:lnSpc>
                <a:spcPct val="100000"/>
              </a:lnSpc>
              <a:spcBef>
                <a:spcPts val="1000"/>
              </a:spcBef>
              <a:buClr>
                <a:schemeClr val="accent1"/>
              </a:buClr>
              <a:buSzPct val="90000"/>
              <a:buFont typeface="Wingdings" panose="05000000000000000000" pitchFamily="2" charset="2"/>
              <a:buChar char="u"/>
              <a:defRPr sz="1400" kern="1200">
                <a:solidFill>
                  <a:schemeClr val="tx1"/>
                </a:solidFill>
                <a:latin typeface="+mn-lt"/>
                <a:ea typeface="+mn-ea"/>
                <a:cs typeface="+mn-cs"/>
              </a:defRPr>
            </a:lvl1pPr>
            <a:lvl2pPr marL="719138" indent="-358775" algn="l" defTabSz="914400" rtl="0" eaLnBrk="1" latinLnBrk="0" hangingPunct="1">
              <a:lnSpc>
                <a:spcPct val="100000"/>
              </a:lnSpc>
              <a:spcBef>
                <a:spcPts val="500"/>
              </a:spcBef>
              <a:buClr>
                <a:schemeClr val="accent1"/>
              </a:buClr>
              <a:buSzPct val="100000"/>
              <a:buFont typeface="Wingdings 2" panose="05020102010507070707" pitchFamily="18" charset="2"/>
              <a:buChar char=""/>
              <a:defRPr sz="1400" kern="1200">
                <a:solidFill>
                  <a:schemeClr val="tx1"/>
                </a:solidFill>
                <a:latin typeface="+mn-lt"/>
                <a:ea typeface="+mn-ea"/>
                <a:cs typeface="+mn-cs"/>
              </a:defRPr>
            </a:lvl2pPr>
            <a:lvl3pPr marL="1074738"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355600" algn="l"/>
                <a:tab pos="1163638" algn="l"/>
              </a:tabLst>
              <a:defRPr sz="1400" kern="1200">
                <a:solidFill>
                  <a:schemeClr val="tx1"/>
                </a:solidFill>
                <a:latin typeface="+mn-lt"/>
                <a:ea typeface="+mn-ea"/>
                <a:cs typeface="+mn-cs"/>
              </a:defRPr>
            </a:lvl3pPr>
            <a:lvl4pPr marL="14382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88900" algn="l"/>
                <a:tab pos="1339850" algn="l"/>
              </a:tabLst>
              <a:defRPr sz="1400" kern="1200">
                <a:solidFill>
                  <a:schemeClr val="tx1"/>
                </a:solidFill>
                <a:latin typeface="+mn-lt"/>
                <a:ea typeface="+mn-ea"/>
                <a:cs typeface="+mn-cs"/>
              </a:defRPr>
            </a:lvl4pPr>
            <a:lvl5pPr marL="1793875" indent="-358775" algn="l" defTabSz="914400" rtl="0" eaLnBrk="1" latinLnBrk="0" hangingPunct="1">
              <a:lnSpc>
                <a:spcPct val="100000"/>
              </a:lnSpc>
              <a:spcBef>
                <a:spcPts val="500"/>
              </a:spcBef>
              <a:buClr>
                <a:schemeClr val="accent1"/>
              </a:buClr>
              <a:buSzPct val="100000"/>
              <a:buFont typeface="Helvetica Neue for HSBC Lt" panose="020B0404020202020204" pitchFamily="34" charset="0"/>
              <a:buChar char="‐"/>
              <a:tabLst>
                <a:tab pos="1882775" algn="l"/>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Font typeface="Wingdings" charset="2"/>
              <a:buChar char="u"/>
            </a:pPr>
            <a:r>
              <a:rPr lang="en-GB" sz="2400" dirty="0"/>
              <a:t>That, in the future, we can earn money by working and being paid for the work we do</a:t>
            </a:r>
          </a:p>
          <a:p>
            <a:pPr>
              <a:lnSpc>
                <a:spcPct val="120000"/>
              </a:lnSpc>
              <a:buFont typeface="Wingdings" charset="2"/>
              <a:buChar char="u"/>
            </a:pPr>
            <a:r>
              <a:rPr lang="en-GB" sz="2400" dirty="0"/>
              <a:t>That the money we earn from working can be kept in a bank account </a:t>
            </a:r>
          </a:p>
          <a:p>
            <a:pPr>
              <a:lnSpc>
                <a:spcPct val="120000"/>
              </a:lnSpc>
              <a:buFont typeface="Wingdings" charset="2"/>
              <a:buChar char="u"/>
            </a:pPr>
            <a:r>
              <a:rPr lang="en-GB" sz="2400" dirty="0"/>
              <a:t>About some of the ways we can access the money in our bank account</a:t>
            </a:r>
          </a:p>
        </p:txBody>
      </p:sp>
      <p:pic>
        <p:nvPicPr>
          <p:cNvPr id="3" name="Picture 2">
            <a:extLst>
              <a:ext uri="{FF2B5EF4-FFF2-40B4-BE49-F238E27FC236}">
                <a16:creationId xmlns:a16="http://schemas.microsoft.com/office/drawing/2014/main" id="{05748594-F9A0-FA4D-9BC7-D0D6615C3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1629" y="3606492"/>
            <a:ext cx="2458281" cy="2878423"/>
          </a:xfrm>
          <a:prstGeom prst="rect">
            <a:avLst/>
          </a:prstGeom>
        </p:spPr>
      </p:pic>
      <p:sp>
        <p:nvSpPr>
          <p:cNvPr id="12" name="Footer Placeholder 3">
            <a:extLst>
              <a:ext uri="{FF2B5EF4-FFF2-40B4-BE49-F238E27FC236}">
                <a16:creationId xmlns:a16="http://schemas.microsoft.com/office/drawing/2014/main" id="{3092DF1F-A380-4056-B56D-8B9648E8B66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772457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7C1B02-62A5-4F1A-8C88-AA78BEFEC65B}"/>
              </a:ext>
            </a:extLst>
          </p:cNvPr>
          <p:cNvGrpSpPr/>
          <p:nvPr/>
        </p:nvGrpSpPr>
        <p:grpSpPr>
          <a:xfrm>
            <a:off x="7410734" y="280475"/>
            <a:ext cx="3921479" cy="3964675"/>
            <a:chOff x="6940827" y="649941"/>
            <a:chExt cx="4229717" cy="4369062"/>
          </a:xfrm>
        </p:grpSpPr>
        <p:pic>
          <p:nvPicPr>
            <p:cNvPr id="11" name="Picture 10" descr="What_Is_A_Job_Set.jpg">
              <a:extLst>
                <a:ext uri="{FF2B5EF4-FFF2-40B4-BE49-F238E27FC236}">
                  <a16:creationId xmlns:a16="http://schemas.microsoft.com/office/drawing/2014/main" id="{3F984BE9-CA13-4616-BB2B-798CB85F91A3}"/>
                </a:ext>
              </a:extLst>
            </p:cNvPr>
            <p:cNvPicPr>
              <a:picLocks noChangeAspect="1"/>
            </p:cNvPicPr>
            <p:nvPr/>
          </p:nvPicPr>
          <p:blipFill rotWithShape="1">
            <a:blip r:embed="rId3">
              <a:extLst>
                <a:ext uri="{28A0092B-C50C-407E-A947-70E740481C1C}">
                  <a14:useLocalDpi xmlns:a14="http://schemas.microsoft.com/office/drawing/2010/main" val="0"/>
                </a:ext>
              </a:extLst>
            </a:blip>
            <a:srcRect l="31660" t="65990" r="53214" b="14444"/>
            <a:stretch/>
          </p:blipFill>
          <p:spPr>
            <a:xfrm>
              <a:off x="9033527" y="816602"/>
              <a:ext cx="2137017" cy="1954297"/>
            </a:xfrm>
            <a:prstGeom prst="rect">
              <a:avLst/>
            </a:prstGeom>
          </p:spPr>
        </p:pic>
        <p:pic>
          <p:nvPicPr>
            <p:cNvPr id="10" name="Picture 9" descr="Chefs_Story.jpg">
              <a:extLst>
                <a:ext uri="{FF2B5EF4-FFF2-40B4-BE49-F238E27FC236}">
                  <a16:creationId xmlns:a16="http://schemas.microsoft.com/office/drawing/2014/main" id="{35ED4272-54BA-0949-A96B-AD8A87A1BF90}"/>
                </a:ext>
              </a:extLst>
            </p:cNvPr>
            <p:cNvPicPr>
              <a:picLocks noChangeAspect="1"/>
            </p:cNvPicPr>
            <p:nvPr/>
          </p:nvPicPr>
          <p:blipFill rotWithShape="1">
            <a:blip r:embed="rId4">
              <a:extLst>
                <a:ext uri="{28A0092B-C50C-407E-A947-70E740481C1C}">
                  <a14:useLocalDpi xmlns:a14="http://schemas.microsoft.com/office/drawing/2010/main" val="0"/>
                </a:ext>
              </a:extLst>
            </a:blip>
            <a:srcRect l="7014" t="31009" r="76030" b="45180"/>
            <a:stretch/>
          </p:blipFill>
          <p:spPr>
            <a:xfrm>
              <a:off x="6940827" y="649941"/>
              <a:ext cx="2124515" cy="2109180"/>
            </a:xfrm>
            <a:prstGeom prst="rect">
              <a:avLst/>
            </a:prstGeom>
            <a:ln>
              <a:noFill/>
            </a:ln>
          </p:spPr>
        </p:pic>
        <p:pic>
          <p:nvPicPr>
            <p:cNvPr id="12" name="Picture 11" descr="What_Is_A_Job_Set.jpg">
              <a:extLst>
                <a:ext uri="{FF2B5EF4-FFF2-40B4-BE49-F238E27FC236}">
                  <a16:creationId xmlns:a16="http://schemas.microsoft.com/office/drawing/2014/main" id="{A0F68826-299D-4362-9002-ADF78ABDC45A}"/>
                </a:ext>
              </a:extLst>
            </p:cNvPr>
            <p:cNvPicPr>
              <a:picLocks noChangeAspect="1"/>
            </p:cNvPicPr>
            <p:nvPr/>
          </p:nvPicPr>
          <p:blipFill rotWithShape="1">
            <a:blip r:embed="rId3">
              <a:extLst>
                <a:ext uri="{28A0092B-C50C-407E-A947-70E740481C1C}">
                  <a14:useLocalDpi xmlns:a14="http://schemas.microsoft.com/office/drawing/2010/main" val="0"/>
                </a:ext>
              </a:extLst>
            </a:blip>
            <a:srcRect l="30879" t="28506" r="53491" b="49186"/>
            <a:stretch/>
          </p:blipFill>
          <p:spPr>
            <a:xfrm>
              <a:off x="8877720" y="2705619"/>
              <a:ext cx="2292824" cy="2313384"/>
            </a:xfrm>
            <a:prstGeom prst="rect">
              <a:avLst/>
            </a:prstGeom>
          </p:spPr>
        </p:pic>
        <p:pic>
          <p:nvPicPr>
            <p:cNvPr id="13" name="Picture 12" descr="What_Is_A_Job_Set.jpg">
              <a:extLst>
                <a:ext uri="{FF2B5EF4-FFF2-40B4-BE49-F238E27FC236}">
                  <a16:creationId xmlns:a16="http://schemas.microsoft.com/office/drawing/2014/main" id="{8344E636-8F9F-4D77-A66E-D45E21975AF7}"/>
                </a:ext>
              </a:extLst>
            </p:cNvPr>
            <p:cNvPicPr>
              <a:picLocks noChangeAspect="1"/>
            </p:cNvPicPr>
            <p:nvPr/>
          </p:nvPicPr>
          <p:blipFill rotWithShape="1">
            <a:blip r:embed="rId3">
              <a:extLst>
                <a:ext uri="{28A0092B-C50C-407E-A947-70E740481C1C}">
                  <a14:useLocalDpi xmlns:a14="http://schemas.microsoft.com/office/drawing/2010/main" val="0"/>
                </a:ext>
              </a:extLst>
            </a:blip>
            <a:srcRect l="7747" t="26032" r="77049" b="49186"/>
            <a:stretch/>
          </p:blipFill>
          <p:spPr>
            <a:xfrm>
              <a:off x="6940827" y="2571006"/>
              <a:ext cx="2124514" cy="2447997"/>
            </a:xfrm>
            <a:prstGeom prst="rect">
              <a:avLst/>
            </a:prstGeom>
          </p:spPr>
        </p:pic>
      </p:grpSp>
      <p:sp>
        <p:nvSpPr>
          <p:cNvPr id="8" name="Title 7"/>
          <p:cNvSpPr>
            <a:spLocks noGrp="1"/>
          </p:cNvSpPr>
          <p:nvPr>
            <p:ph type="title"/>
          </p:nvPr>
        </p:nvSpPr>
        <p:spPr/>
        <p:txBody>
          <a:bodyPr/>
          <a:lstStyle/>
          <a:p>
            <a:r>
              <a:rPr lang="en-GB" sz="2400" dirty="0"/>
              <a:t>Telling your own story – paying with cash in a shop</a:t>
            </a:r>
          </a:p>
        </p:txBody>
      </p:sp>
      <p:sp>
        <p:nvSpPr>
          <p:cNvPr id="9" name="Content Placeholder 8"/>
          <p:cNvSpPr>
            <a:spLocks noGrp="1"/>
          </p:cNvSpPr>
          <p:nvPr>
            <p:ph idx="1"/>
          </p:nvPr>
        </p:nvSpPr>
        <p:spPr>
          <a:xfrm>
            <a:off x="395809" y="1464530"/>
            <a:ext cx="11400381" cy="5168281"/>
          </a:xfrm>
        </p:spPr>
        <p:txBody>
          <a:bodyPr>
            <a:normAutofit fontScale="92500" lnSpcReduction="20000"/>
          </a:bodyPr>
          <a:lstStyle/>
          <a:p>
            <a:pPr marL="0" indent="0">
              <a:buClrTx/>
              <a:buNone/>
            </a:pPr>
            <a:r>
              <a:rPr lang="en-GB" sz="2000" b="1" dirty="0"/>
              <a:t>Using your cards, create your own story about someone </a:t>
            </a:r>
          </a:p>
          <a:p>
            <a:pPr marL="0" indent="0">
              <a:buClrTx/>
              <a:buNone/>
            </a:pPr>
            <a:r>
              <a:rPr lang="en-GB" sz="2000" b="1" dirty="0"/>
              <a:t>using cash to buy things in a shop. </a:t>
            </a:r>
          </a:p>
          <a:p>
            <a:pPr marL="0" indent="0">
              <a:buClrTx/>
              <a:buNone/>
            </a:pPr>
            <a:endParaRPr lang="en-GB" sz="2000" dirty="0"/>
          </a:p>
          <a:p>
            <a:pPr marL="0" indent="0">
              <a:buClrTx/>
              <a:buNone/>
            </a:pPr>
            <a:r>
              <a:rPr lang="en-GB" sz="2000" dirty="0"/>
              <a:t>You can use these questions to help you remember the 8 steps:</a:t>
            </a:r>
          </a:p>
          <a:p>
            <a:pPr marL="342900" indent="-342900">
              <a:buClrTx/>
              <a:buFont typeface="+mj-lt"/>
              <a:buAutoNum type="arabicPeriod"/>
            </a:pPr>
            <a:r>
              <a:rPr lang="en-GB" sz="2000" dirty="0"/>
              <a:t>What job does your character do?</a:t>
            </a:r>
          </a:p>
          <a:p>
            <a:pPr marL="342900" indent="-342900">
              <a:buClrTx/>
              <a:buFont typeface="+mj-lt"/>
              <a:buAutoNum type="arabicPeriod"/>
            </a:pPr>
            <a:r>
              <a:rPr lang="en-GB" sz="2000" dirty="0"/>
              <a:t>What do they get for all their hard work?</a:t>
            </a:r>
          </a:p>
          <a:p>
            <a:pPr marL="342900" indent="-342900">
              <a:buClrTx/>
              <a:buFont typeface="+mj-lt"/>
              <a:buAutoNum type="arabicPeriod"/>
            </a:pPr>
            <a:r>
              <a:rPr lang="en-GB" sz="2000" dirty="0"/>
              <a:t>Where does the money they get paid go?</a:t>
            </a:r>
          </a:p>
          <a:p>
            <a:pPr marL="342900" indent="-342900">
              <a:buClrTx/>
              <a:buFont typeface="+mj-lt"/>
              <a:buAutoNum type="arabicPeriod"/>
            </a:pPr>
            <a:r>
              <a:rPr lang="en-GB" sz="2000" dirty="0"/>
              <a:t>How do they get cash out of the cash machine?</a:t>
            </a:r>
          </a:p>
          <a:p>
            <a:pPr marL="342900" indent="-342900">
              <a:buClrTx/>
              <a:buFont typeface="+mj-lt"/>
              <a:buAutoNum type="arabicPeriod"/>
            </a:pPr>
            <a:r>
              <a:rPr lang="en-GB" sz="2000" dirty="0"/>
              <a:t>Where does the money that comes out of the cash machine come from?</a:t>
            </a:r>
          </a:p>
          <a:p>
            <a:pPr marL="342900" indent="-342900">
              <a:buClrTx/>
              <a:buFont typeface="+mj-lt"/>
              <a:buAutoNum type="arabicPeriod"/>
            </a:pPr>
            <a:r>
              <a:rPr lang="en-GB" sz="2000" dirty="0"/>
              <a:t>What shop do they go to?</a:t>
            </a:r>
          </a:p>
          <a:p>
            <a:pPr marL="342900" indent="-342900">
              <a:buClrTx/>
              <a:buFont typeface="+mj-lt"/>
              <a:buAutoNum type="arabicPeriod"/>
            </a:pPr>
            <a:r>
              <a:rPr lang="en-GB" sz="2000" dirty="0"/>
              <a:t>What do they buy?</a:t>
            </a:r>
          </a:p>
          <a:p>
            <a:pPr marL="342900" indent="-342900">
              <a:buClrTx/>
              <a:buFont typeface="+mj-lt"/>
              <a:buAutoNum type="arabicPeriod"/>
            </a:pPr>
            <a:r>
              <a:rPr lang="en-GB" sz="2000" dirty="0"/>
              <a:t>How do they pay for what they have bought?</a:t>
            </a:r>
          </a:p>
          <a:p>
            <a:pPr marL="0" indent="0">
              <a:buClrTx/>
              <a:buNone/>
            </a:pPr>
            <a:endParaRPr lang="en-GB" sz="2000" dirty="0"/>
          </a:p>
          <a:p>
            <a:pPr marL="0" indent="0">
              <a:buClrTx/>
              <a:buNone/>
            </a:pPr>
            <a:r>
              <a:rPr lang="en-GB" sz="2000" b="1" i="1" dirty="0"/>
              <a:t>Now change the story again, so your character is paying with their bank card. Can you remember which story cards need to be moved or changed?</a:t>
            </a:r>
          </a:p>
          <a:p>
            <a:pPr marL="342900" indent="-342900">
              <a:buClrTx/>
              <a:buFont typeface="+mj-lt"/>
              <a:buAutoNum type="arabicPeriod"/>
            </a:pPr>
            <a:endParaRPr lang="en-GB" sz="2000" dirty="0"/>
          </a:p>
          <a:p>
            <a:pPr marL="0" indent="0">
              <a:buClrTx/>
              <a:buNone/>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a:p>
            <a:pPr marL="342900" indent="-342900">
              <a:buClrTx/>
              <a:buFont typeface="+mj-lt"/>
              <a:buAutoNum type="arabicPeriod"/>
            </a:pPr>
            <a:endParaRPr lang="en-GB" sz="2000" dirty="0"/>
          </a:p>
        </p:txBody>
      </p:sp>
      <p:sp>
        <p:nvSpPr>
          <p:cNvPr id="15" name="Footer Placeholder 3">
            <a:extLst>
              <a:ext uri="{FF2B5EF4-FFF2-40B4-BE49-F238E27FC236}">
                <a16:creationId xmlns:a16="http://schemas.microsoft.com/office/drawing/2014/main" id="{DBA386CE-EAC7-4790-9B6A-A34BF93D137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0" name="Footer Placeholder 19"/>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332087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F18D65-F901-0245-A297-63DC9819F303}"/>
              </a:ext>
            </a:extLst>
          </p:cNvPr>
          <p:cNvPicPr>
            <a:picLocks noChangeAspect="1"/>
          </p:cNvPicPr>
          <p:nvPr/>
        </p:nvPicPr>
        <p:blipFill rotWithShape="1">
          <a:blip r:embed="rId3">
            <a:extLst>
              <a:ext uri="{28A0092B-C50C-407E-A947-70E740481C1C}">
                <a14:useLocalDpi xmlns:a14="http://schemas.microsoft.com/office/drawing/2010/main" val="0"/>
              </a:ext>
            </a:extLst>
          </a:blip>
          <a:srcRect l="4637" t="25649" r="73219" b="50816"/>
          <a:stretch/>
        </p:blipFill>
        <p:spPr>
          <a:xfrm>
            <a:off x="6474323" y="4290096"/>
            <a:ext cx="3079409" cy="2328501"/>
          </a:xfrm>
          <a:prstGeom prst="rect">
            <a:avLst/>
          </a:prstGeom>
          <a:ln>
            <a:noFill/>
          </a:ln>
        </p:spPr>
      </p:pic>
      <p:pic>
        <p:nvPicPr>
          <p:cNvPr id="6" name="Picture 5" descr="Chef_Contd_2.jpg">
            <a:extLst>
              <a:ext uri="{FF2B5EF4-FFF2-40B4-BE49-F238E27FC236}">
                <a16:creationId xmlns:a16="http://schemas.microsoft.com/office/drawing/2014/main" id="{98CE3FE7-BA7F-6847-A63A-5F1654131820}"/>
              </a:ext>
            </a:extLst>
          </p:cNvPr>
          <p:cNvPicPr>
            <a:picLocks noChangeAspect="1"/>
          </p:cNvPicPr>
          <p:nvPr/>
        </p:nvPicPr>
        <p:blipFill rotWithShape="1">
          <a:blip r:embed="rId4">
            <a:extLst>
              <a:ext uri="{28A0092B-C50C-407E-A947-70E740481C1C}">
                <a14:useLocalDpi xmlns:a14="http://schemas.microsoft.com/office/drawing/2010/main" val="0"/>
              </a:ext>
            </a:extLst>
          </a:blip>
          <a:srcRect l="79653" t="32818" r="9745" b="47524"/>
          <a:stretch/>
        </p:blipFill>
        <p:spPr>
          <a:xfrm>
            <a:off x="6864825" y="1479007"/>
            <a:ext cx="2770034" cy="3631047"/>
          </a:xfrm>
          <a:prstGeom prst="rect">
            <a:avLst/>
          </a:prstGeom>
          <a:ln>
            <a:noFill/>
          </a:ln>
        </p:spPr>
      </p:pic>
      <p:sp>
        <p:nvSpPr>
          <p:cNvPr id="8" name="Title 7"/>
          <p:cNvSpPr>
            <a:spLocks noGrp="1"/>
          </p:cNvSpPr>
          <p:nvPr>
            <p:ph type="title"/>
          </p:nvPr>
        </p:nvSpPr>
        <p:spPr/>
        <p:txBody>
          <a:bodyPr/>
          <a:lstStyle/>
          <a:p>
            <a:r>
              <a:rPr lang="en-GB" sz="2400" dirty="0"/>
              <a:t>Plenary Option 1: Write/draw your own story</a:t>
            </a:r>
          </a:p>
        </p:txBody>
      </p:sp>
      <p:sp>
        <p:nvSpPr>
          <p:cNvPr id="9" name="Content Placeholder 8"/>
          <p:cNvSpPr>
            <a:spLocks noGrp="1"/>
          </p:cNvSpPr>
          <p:nvPr>
            <p:ph idx="1"/>
          </p:nvPr>
        </p:nvSpPr>
        <p:spPr>
          <a:xfrm>
            <a:off x="383455" y="1534028"/>
            <a:ext cx="10807709" cy="4403726"/>
          </a:xfrm>
        </p:spPr>
        <p:txBody>
          <a:bodyPr>
            <a:normAutofit/>
          </a:bodyPr>
          <a:lstStyle/>
          <a:p>
            <a:pPr marL="0" indent="0">
              <a:buNone/>
            </a:pPr>
            <a:r>
              <a:rPr lang="en-GB" sz="2000" dirty="0">
                <a:latin typeface="+mj-lt"/>
              </a:rPr>
              <a:t>Now it's your turn to write or draw your own story about a person who buys something in a shop using either: </a:t>
            </a:r>
          </a:p>
          <a:p>
            <a:pPr marL="342900" indent="-342900">
              <a:buClrTx/>
              <a:buFont typeface="+mj-lt"/>
              <a:buAutoNum type="arabicPeriod"/>
            </a:pPr>
            <a:r>
              <a:rPr lang="en-GB" sz="2000" dirty="0"/>
              <a:t>Their bank card in the card machine; or </a:t>
            </a:r>
          </a:p>
          <a:p>
            <a:pPr marL="342900" indent="-342900">
              <a:buClrTx/>
              <a:buFont typeface="+mj-lt"/>
              <a:buAutoNum type="arabicPeriod"/>
            </a:pPr>
            <a:r>
              <a:rPr lang="en-GB" sz="2000" dirty="0"/>
              <a:t>Cash that they have withdrawn from a cash machine.</a:t>
            </a:r>
          </a:p>
          <a:p>
            <a:pPr marL="342900" indent="-342900">
              <a:buClrTx/>
              <a:buFont typeface="+mj-lt"/>
              <a:buAutoNum type="arabicPeriod"/>
            </a:pPr>
            <a:endParaRPr lang="en-GB" sz="2000" dirty="0"/>
          </a:p>
          <a:p>
            <a:pPr marL="0" indent="0">
              <a:buNone/>
            </a:pPr>
            <a:r>
              <a:rPr lang="en-GB" sz="2000" dirty="0">
                <a:latin typeface="+mj-lt"/>
              </a:rPr>
              <a:t>When creating your story, think about these questions:</a:t>
            </a:r>
          </a:p>
          <a:p>
            <a:r>
              <a:rPr lang="en-GB" sz="2000" dirty="0"/>
              <a:t>What job does the person in your story have?</a:t>
            </a:r>
          </a:p>
          <a:p>
            <a:r>
              <a:rPr lang="en-GB" sz="2000" dirty="0"/>
              <a:t>What shop are they going to?</a:t>
            </a:r>
          </a:p>
          <a:p>
            <a:r>
              <a:rPr lang="en-GB" sz="2000" dirty="0"/>
              <a:t>What are they going to buy?</a:t>
            </a:r>
          </a:p>
          <a:p>
            <a:r>
              <a:rPr lang="en-GB" sz="2000" dirty="0"/>
              <a:t>Are they going to pay using cash or their bank card?</a:t>
            </a:r>
          </a:p>
          <a:p>
            <a:pPr marL="342900" indent="-342900">
              <a:buClrTx/>
              <a:buFont typeface="+mj-lt"/>
              <a:buAutoNum type="arabicPeriod"/>
            </a:pPr>
            <a:endParaRPr lang="en-GB" sz="2000" dirty="0"/>
          </a:p>
          <a:p>
            <a:pPr marL="0" indent="0">
              <a:buClrTx/>
              <a:buNone/>
            </a:pPr>
            <a:endParaRPr lang="en-GB" sz="2000" dirty="0"/>
          </a:p>
          <a:p>
            <a:pPr marL="342900" indent="-342900">
              <a:buClrTx/>
              <a:buFont typeface="+mj-lt"/>
              <a:buAutoNum type="arabicPeriod"/>
            </a:pPr>
            <a:endParaRPr lang="en-GB" sz="2000" dirty="0"/>
          </a:p>
        </p:txBody>
      </p:sp>
      <p:pic>
        <p:nvPicPr>
          <p:cNvPr id="10" name="Picture 9">
            <a:extLst>
              <a:ext uri="{FF2B5EF4-FFF2-40B4-BE49-F238E27FC236}">
                <a16:creationId xmlns:a16="http://schemas.microsoft.com/office/drawing/2014/main" id="{F22E0715-9D41-4B47-95BF-FA3EFA659585}"/>
              </a:ext>
            </a:extLst>
          </p:cNvPr>
          <p:cNvPicPr>
            <a:picLocks noChangeAspect="1"/>
          </p:cNvPicPr>
          <p:nvPr/>
        </p:nvPicPr>
        <p:blipFill rotWithShape="1">
          <a:blip r:embed="rId5">
            <a:extLst>
              <a:ext uri="{28A0092B-C50C-407E-A947-70E740481C1C}">
                <a14:useLocalDpi xmlns:a14="http://schemas.microsoft.com/office/drawing/2010/main" val="0"/>
              </a:ext>
            </a:extLst>
          </a:blip>
          <a:srcRect l="31492" t="68704" r="54461" b="15821"/>
          <a:stretch/>
        </p:blipFill>
        <p:spPr>
          <a:xfrm rot="20727446">
            <a:off x="9389893" y="3051905"/>
            <a:ext cx="2770033" cy="2158804"/>
          </a:xfrm>
          <a:prstGeom prst="rect">
            <a:avLst/>
          </a:prstGeom>
          <a:ln>
            <a:noFill/>
          </a:ln>
        </p:spPr>
      </p:pic>
      <p:sp>
        <p:nvSpPr>
          <p:cNvPr id="13" name="Footer Placeholder 3">
            <a:extLst>
              <a:ext uri="{FF2B5EF4-FFF2-40B4-BE49-F238E27FC236}">
                <a16:creationId xmlns:a16="http://schemas.microsoft.com/office/drawing/2014/main" id="{D72A8889-7DB7-4C53-B674-5DE2B0B2467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673170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ef_Contd_2.jpg">
            <a:extLst>
              <a:ext uri="{FF2B5EF4-FFF2-40B4-BE49-F238E27FC236}">
                <a16:creationId xmlns:a16="http://schemas.microsoft.com/office/drawing/2014/main" id="{98CE3FE7-BA7F-6847-A63A-5F1654131820}"/>
              </a:ext>
            </a:extLst>
          </p:cNvPr>
          <p:cNvPicPr>
            <a:picLocks noChangeAspect="1"/>
          </p:cNvPicPr>
          <p:nvPr/>
        </p:nvPicPr>
        <p:blipFill rotWithShape="1">
          <a:blip r:embed="rId3">
            <a:extLst>
              <a:ext uri="{28A0092B-C50C-407E-A947-70E740481C1C}">
                <a14:useLocalDpi xmlns:a14="http://schemas.microsoft.com/office/drawing/2010/main" val="0"/>
              </a:ext>
            </a:extLst>
          </a:blip>
          <a:srcRect l="79653" t="32818" r="9745" b="47524"/>
          <a:stretch/>
        </p:blipFill>
        <p:spPr>
          <a:xfrm>
            <a:off x="3806536" y="1966784"/>
            <a:ext cx="2770034" cy="3631047"/>
          </a:xfrm>
          <a:prstGeom prst="rect">
            <a:avLst/>
          </a:prstGeom>
          <a:ln>
            <a:noFill/>
          </a:ln>
        </p:spPr>
      </p:pic>
      <p:pic>
        <p:nvPicPr>
          <p:cNvPr id="7" name="Picture 6">
            <a:extLst>
              <a:ext uri="{FF2B5EF4-FFF2-40B4-BE49-F238E27FC236}">
                <a16:creationId xmlns:a16="http://schemas.microsoft.com/office/drawing/2014/main" id="{AFF18D65-F901-0245-A297-63DC9819F303}"/>
              </a:ext>
            </a:extLst>
          </p:cNvPr>
          <p:cNvPicPr>
            <a:picLocks noChangeAspect="1"/>
          </p:cNvPicPr>
          <p:nvPr/>
        </p:nvPicPr>
        <p:blipFill rotWithShape="1">
          <a:blip r:embed="rId4">
            <a:extLst>
              <a:ext uri="{28A0092B-C50C-407E-A947-70E740481C1C}">
                <a14:useLocalDpi xmlns:a14="http://schemas.microsoft.com/office/drawing/2010/main" val="0"/>
              </a:ext>
            </a:extLst>
          </a:blip>
          <a:srcRect l="4637" t="25649" r="73219" b="50816"/>
          <a:stretch/>
        </p:blipFill>
        <p:spPr>
          <a:xfrm>
            <a:off x="663019" y="4406333"/>
            <a:ext cx="3079409" cy="2328501"/>
          </a:xfrm>
          <a:prstGeom prst="rect">
            <a:avLst/>
          </a:prstGeom>
          <a:ln>
            <a:noFill/>
          </a:ln>
        </p:spPr>
      </p:pic>
      <p:sp>
        <p:nvSpPr>
          <p:cNvPr id="8" name="Title 7"/>
          <p:cNvSpPr>
            <a:spLocks noGrp="1"/>
          </p:cNvSpPr>
          <p:nvPr>
            <p:ph type="title"/>
          </p:nvPr>
        </p:nvSpPr>
        <p:spPr/>
        <p:txBody>
          <a:bodyPr/>
          <a:lstStyle/>
          <a:p>
            <a:r>
              <a:rPr lang="en-GB" sz="2400" dirty="0"/>
              <a:t>Plenary Option 2: Fill in the missing words</a:t>
            </a:r>
          </a:p>
        </p:txBody>
      </p:sp>
      <p:sp>
        <p:nvSpPr>
          <p:cNvPr id="9" name="Content Placeholder 8"/>
          <p:cNvSpPr>
            <a:spLocks noGrp="1"/>
          </p:cNvSpPr>
          <p:nvPr>
            <p:ph idx="1"/>
          </p:nvPr>
        </p:nvSpPr>
        <p:spPr>
          <a:xfrm>
            <a:off x="383455" y="1534027"/>
            <a:ext cx="5712545" cy="4826823"/>
          </a:xfrm>
        </p:spPr>
        <p:txBody>
          <a:bodyPr>
            <a:normAutofit/>
          </a:bodyPr>
          <a:lstStyle/>
          <a:p>
            <a:pPr marL="0" indent="0">
              <a:buNone/>
            </a:pPr>
            <a:r>
              <a:rPr lang="en-GB" sz="2000" dirty="0">
                <a:latin typeface="+mj-lt"/>
              </a:rPr>
              <a:t>Working in pairs, fill in the missing words on the worksheet to show what you have learnt today.</a:t>
            </a:r>
            <a:endParaRPr lang="en-GB" sz="2000" dirty="0"/>
          </a:p>
          <a:p>
            <a:pPr marL="342900" indent="-342900">
              <a:buClrTx/>
              <a:buFont typeface="+mj-lt"/>
              <a:buAutoNum type="arabicPeriod"/>
            </a:pPr>
            <a:endParaRPr lang="en-GB" sz="2000" dirty="0"/>
          </a:p>
          <a:p>
            <a:pPr marL="0" indent="0">
              <a:buClrTx/>
              <a:buNone/>
            </a:pPr>
            <a:endParaRPr lang="en-GB" sz="2000" dirty="0"/>
          </a:p>
          <a:p>
            <a:pPr marL="342900" indent="-342900">
              <a:buClrTx/>
              <a:buFont typeface="+mj-lt"/>
              <a:buAutoNum type="arabicPeriod"/>
            </a:pPr>
            <a:endParaRPr lang="en-GB" sz="2000" dirty="0"/>
          </a:p>
        </p:txBody>
      </p:sp>
      <p:pic>
        <p:nvPicPr>
          <p:cNvPr id="10" name="Picture 9">
            <a:extLst>
              <a:ext uri="{FF2B5EF4-FFF2-40B4-BE49-F238E27FC236}">
                <a16:creationId xmlns:a16="http://schemas.microsoft.com/office/drawing/2014/main" id="{F22E0715-9D41-4B47-95BF-FA3EFA659585}"/>
              </a:ext>
            </a:extLst>
          </p:cNvPr>
          <p:cNvPicPr>
            <a:picLocks noChangeAspect="1"/>
          </p:cNvPicPr>
          <p:nvPr/>
        </p:nvPicPr>
        <p:blipFill rotWithShape="1">
          <a:blip r:embed="rId5">
            <a:extLst>
              <a:ext uri="{28A0092B-C50C-407E-A947-70E740481C1C}">
                <a14:useLocalDpi xmlns:a14="http://schemas.microsoft.com/office/drawing/2010/main" val="0"/>
              </a:ext>
            </a:extLst>
          </a:blip>
          <a:srcRect l="31492" t="68704" r="54461" b="15821"/>
          <a:stretch/>
        </p:blipFill>
        <p:spPr>
          <a:xfrm rot="20727446">
            <a:off x="681624" y="2544226"/>
            <a:ext cx="2770033" cy="2158804"/>
          </a:xfrm>
          <a:prstGeom prst="rect">
            <a:avLst/>
          </a:prstGeom>
          <a:ln>
            <a:noFill/>
          </a:ln>
        </p:spPr>
      </p:pic>
      <p:pic>
        <p:nvPicPr>
          <p:cNvPr id="2" name="Picture 1">
            <a:extLst>
              <a:ext uri="{FF2B5EF4-FFF2-40B4-BE49-F238E27FC236}">
                <a16:creationId xmlns:a16="http://schemas.microsoft.com/office/drawing/2014/main" id="{0AEFAABE-926C-4BDC-AD99-48100518F7EC}"/>
              </a:ext>
            </a:extLst>
          </p:cNvPr>
          <p:cNvPicPr>
            <a:picLocks noChangeAspect="1"/>
          </p:cNvPicPr>
          <p:nvPr/>
        </p:nvPicPr>
        <p:blipFill>
          <a:blip r:embed="rId6"/>
          <a:stretch>
            <a:fillRect/>
          </a:stretch>
        </p:blipFill>
        <p:spPr>
          <a:xfrm rot="1087461">
            <a:off x="7019378" y="599653"/>
            <a:ext cx="4091925" cy="5764906"/>
          </a:xfrm>
          <a:prstGeom prst="rect">
            <a:avLst/>
          </a:prstGeom>
        </p:spPr>
      </p:pic>
      <p:sp>
        <p:nvSpPr>
          <p:cNvPr id="13" name="Footer Placeholder 3">
            <a:extLst>
              <a:ext uri="{FF2B5EF4-FFF2-40B4-BE49-F238E27FC236}">
                <a16:creationId xmlns:a16="http://schemas.microsoft.com/office/drawing/2014/main" id="{7462000F-CAB2-4192-80D8-0A2A80F7537E}"/>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9" name="Footer Placeholder 18"/>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3183388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Plenary Option 3: Fill in the missing words</a:t>
            </a:r>
          </a:p>
        </p:txBody>
      </p:sp>
      <p:sp>
        <p:nvSpPr>
          <p:cNvPr id="9" name="Content Placeholder 8"/>
          <p:cNvSpPr>
            <a:spLocks noGrp="1"/>
          </p:cNvSpPr>
          <p:nvPr>
            <p:ph idx="1"/>
          </p:nvPr>
        </p:nvSpPr>
        <p:spPr>
          <a:xfrm>
            <a:off x="383455" y="1574971"/>
            <a:ext cx="7415674" cy="5174060"/>
          </a:xfrm>
        </p:spPr>
        <p:txBody>
          <a:bodyPr>
            <a:normAutofit lnSpcReduction="10000"/>
          </a:bodyPr>
          <a:lstStyle/>
          <a:p>
            <a:pPr marL="0" indent="0">
              <a:lnSpc>
                <a:spcPct val="160000"/>
              </a:lnSpc>
              <a:spcAft>
                <a:spcPts val="1000"/>
              </a:spcAft>
              <a:buNone/>
            </a:pPr>
            <a:r>
              <a:rPr lang="en-GB" sz="1800" dirty="0"/>
              <a:t>There are lots of different types of </a:t>
            </a:r>
            <a:r>
              <a:rPr lang="en-GB" sz="1800" dirty="0">
                <a:solidFill>
                  <a:srgbClr val="DB0011"/>
                </a:solidFill>
              </a:rPr>
              <a:t>______________</a:t>
            </a:r>
            <a:r>
              <a:rPr lang="en-GB" sz="1800" dirty="0"/>
              <a:t> that people can have. When we have a job, we earn </a:t>
            </a:r>
            <a:r>
              <a:rPr lang="en-GB" sz="1800" dirty="0">
                <a:solidFill>
                  <a:srgbClr val="DB0011"/>
                </a:solidFill>
              </a:rPr>
              <a:t>__________________</a:t>
            </a:r>
            <a:r>
              <a:rPr lang="en-GB" sz="1800" dirty="0"/>
              <a:t> in return for all of the hard work we do. We need money to </a:t>
            </a:r>
            <a:r>
              <a:rPr lang="en-GB" sz="1800" dirty="0">
                <a:solidFill>
                  <a:srgbClr val="DB0011"/>
                </a:solidFill>
              </a:rPr>
              <a:t>_____________</a:t>
            </a:r>
            <a:r>
              <a:rPr lang="en-GB" sz="1800" dirty="0">
                <a:solidFill>
                  <a:srgbClr val="FF0000"/>
                </a:solidFill>
              </a:rPr>
              <a:t> </a:t>
            </a:r>
            <a:r>
              <a:rPr lang="en-GB" sz="1800" dirty="0"/>
              <a:t>the things we need and want.</a:t>
            </a:r>
          </a:p>
          <a:p>
            <a:pPr marL="0" indent="0">
              <a:lnSpc>
                <a:spcPct val="160000"/>
              </a:lnSpc>
              <a:spcAft>
                <a:spcPts val="1000"/>
              </a:spcAft>
              <a:buNone/>
            </a:pPr>
            <a:r>
              <a:rPr lang="en-GB" sz="1800" dirty="0"/>
              <a:t>When we earn money, we can put it in a </a:t>
            </a:r>
            <a:r>
              <a:rPr lang="en-GB" sz="1800" dirty="0">
                <a:solidFill>
                  <a:srgbClr val="DB0011"/>
                </a:solidFill>
              </a:rPr>
              <a:t>_______________</a:t>
            </a:r>
            <a:r>
              <a:rPr lang="en-GB" sz="1800" dirty="0"/>
              <a:t> account. The bank will give us a bank </a:t>
            </a:r>
            <a:r>
              <a:rPr lang="en-GB" sz="1800" dirty="0">
                <a:solidFill>
                  <a:srgbClr val="DB0011"/>
                </a:solidFill>
              </a:rPr>
              <a:t>____________ </a:t>
            </a:r>
            <a:r>
              <a:rPr lang="en-GB" sz="1800" dirty="0"/>
              <a:t>so we can use the money in our bank account.</a:t>
            </a:r>
          </a:p>
          <a:p>
            <a:pPr marL="0" indent="0">
              <a:lnSpc>
                <a:spcPct val="160000"/>
              </a:lnSpc>
              <a:spcAft>
                <a:spcPts val="1000"/>
              </a:spcAft>
              <a:buNone/>
            </a:pPr>
            <a:r>
              <a:rPr lang="en-GB" sz="1800" dirty="0"/>
              <a:t>We can use our bank card to pay for things in a </a:t>
            </a:r>
            <a:r>
              <a:rPr lang="en-GB" sz="1800" dirty="0">
                <a:solidFill>
                  <a:srgbClr val="DB0011"/>
                </a:solidFill>
              </a:rPr>
              <a:t>_____________ </a:t>
            </a:r>
            <a:r>
              <a:rPr lang="en-GB" sz="1800" dirty="0"/>
              <a:t>or to get cash from a </a:t>
            </a:r>
            <a:r>
              <a:rPr lang="en-GB" sz="1800" dirty="0">
                <a:solidFill>
                  <a:srgbClr val="DB0011"/>
                </a:solidFill>
              </a:rPr>
              <a:t>_________</a:t>
            </a:r>
            <a:r>
              <a:rPr lang="en-GB" sz="1800" dirty="0"/>
              <a:t> machine and use the cash to pay for things in a shop. Whenever we use a bank card, whether to </a:t>
            </a:r>
            <a:r>
              <a:rPr lang="en-GB" sz="1800" dirty="0">
                <a:solidFill>
                  <a:srgbClr val="DB0011"/>
                </a:solidFill>
              </a:rPr>
              <a:t>____________</a:t>
            </a:r>
            <a:r>
              <a:rPr lang="en-GB" sz="1800" dirty="0"/>
              <a:t> for things in a shop or to get cash from a cash </a:t>
            </a:r>
            <a:r>
              <a:rPr lang="en-GB" sz="1800" dirty="0">
                <a:solidFill>
                  <a:srgbClr val="DB0011"/>
                </a:solidFill>
              </a:rPr>
              <a:t>___________________</a:t>
            </a:r>
            <a:r>
              <a:rPr lang="en-GB" sz="1800" dirty="0"/>
              <a:t>, the money is taken from our bank </a:t>
            </a:r>
            <a:r>
              <a:rPr lang="en-GB" sz="1800" dirty="0">
                <a:solidFill>
                  <a:srgbClr val="DB0011"/>
                </a:solidFill>
              </a:rPr>
              <a:t>_________________</a:t>
            </a:r>
            <a:r>
              <a:rPr lang="en-GB" sz="1800" dirty="0"/>
              <a:t>.</a:t>
            </a:r>
            <a:endParaRPr lang="en-GB" sz="2800" dirty="0"/>
          </a:p>
          <a:p>
            <a:pPr marL="0" indent="0">
              <a:buClrTx/>
              <a:buNone/>
            </a:pPr>
            <a:endParaRPr lang="en-GB" sz="2800" dirty="0"/>
          </a:p>
          <a:p>
            <a:pPr marL="0" indent="0">
              <a:buClrTx/>
              <a:buNone/>
            </a:pPr>
            <a:endParaRPr lang="en-GB" sz="2800" dirty="0"/>
          </a:p>
        </p:txBody>
      </p:sp>
      <p:grpSp>
        <p:nvGrpSpPr>
          <p:cNvPr id="4" name="Group 3">
            <a:extLst>
              <a:ext uri="{FF2B5EF4-FFF2-40B4-BE49-F238E27FC236}">
                <a16:creationId xmlns:a16="http://schemas.microsoft.com/office/drawing/2014/main" id="{AAAB4717-C0E5-4F06-AED0-4CE9677E01F6}"/>
              </a:ext>
            </a:extLst>
          </p:cNvPr>
          <p:cNvGrpSpPr/>
          <p:nvPr/>
        </p:nvGrpSpPr>
        <p:grpSpPr>
          <a:xfrm>
            <a:off x="7985117" y="1561152"/>
            <a:ext cx="3823428" cy="4391145"/>
            <a:chOff x="7853755" y="228644"/>
            <a:chExt cx="3823428" cy="4391145"/>
          </a:xfrm>
        </p:grpSpPr>
        <p:pic>
          <p:nvPicPr>
            <p:cNvPr id="3" name="Picture 2">
              <a:extLst>
                <a:ext uri="{FF2B5EF4-FFF2-40B4-BE49-F238E27FC236}">
                  <a16:creationId xmlns:a16="http://schemas.microsoft.com/office/drawing/2014/main" id="{1B948A8D-2372-458C-ACF0-9303CA988871}"/>
                </a:ext>
              </a:extLst>
            </p:cNvPr>
            <p:cNvPicPr>
              <a:picLocks noChangeAspect="1"/>
            </p:cNvPicPr>
            <p:nvPr/>
          </p:nvPicPr>
          <p:blipFill rotWithShape="1">
            <a:blip r:embed="rId3"/>
            <a:srcRect l="28646" r="6991"/>
            <a:stretch/>
          </p:blipFill>
          <p:spPr>
            <a:xfrm rot="21164731">
              <a:off x="7853755" y="228644"/>
              <a:ext cx="3823428" cy="3188098"/>
            </a:xfrm>
            <a:prstGeom prst="rect">
              <a:avLst/>
            </a:prstGeom>
          </p:spPr>
        </p:pic>
        <p:pic>
          <p:nvPicPr>
            <p:cNvPr id="11" name="Picture 10">
              <a:extLst>
                <a:ext uri="{FF2B5EF4-FFF2-40B4-BE49-F238E27FC236}">
                  <a16:creationId xmlns:a16="http://schemas.microsoft.com/office/drawing/2014/main" id="{6670BA06-18A4-4887-AC73-34318A72CCBE}"/>
                </a:ext>
              </a:extLst>
            </p:cNvPr>
            <p:cNvPicPr>
              <a:picLocks noChangeAspect="1"/>
            </p:cNvPicPr>
            <p:nvPr/>
          </p:nvPicPr>
          <p:blipFill rotWithShape="1">
            <a:blip r:embed="rId3"/>
            <a:srcRect l="5855" t="29360" r="69174" b="18739"/>
            <a:stretch/>
          </p:blipFill>
          <p:spPr>
            <a:xfrm rot="21087658">
              <a:off x="9777240" y="2965097"/>
              <a:ext cx="1483359" cy="1654692"/>
            </a:xfrm>
            <a:prstGeom prst="rect">
              <a:avLst/>
            </a:prstGeom>
          </p:spPr>
        </p:pic>
      </p:grpSp>
      <p:sp>
        <p:nvSpPr>
          <p:cNvPr id="13" name="Footer Placeholder 3">
            <a:extLst>
              <a:ext uri="{FF2B5EF4-FFF2-40B4-BE49-F238E27FC236}">
                <a16:creationId xmlns:a16="http://schemas.microsoft.com/office/drawing/2014/main" id="{BA3CBBA5-8E00-43CE-9224-19B84D14533C}"/>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2583774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z="2400" dirty="0"/>
              <a:t>Today we have learnt…</a:t>
            </a:r>
          </a:p>
        </p:txBody>
      </p:sp>
      <p:sp>
        <p:nvSpPr>
          <p:cNvPr id="9" name="Content Placeholder 8"/>
          <p:cNvSpPr>
            <a:spLocks noGrp="1"/>
          </p:cNvSpPr>
          <p:nvPr>
            <p:ph idx="1"/>
          </p:nvPr>
        </p:nvSpPr>
        <p:spPr>
          <a:xfrm>
            <a:off x="877624" y="1557723"/>
            <a:ext cx="10722714" cy="4403726"/>
          </a:xfrm>
        </p:spPr>
        <p:txBody>
          <a:bodyPr>
            <a:normAutofit/>
          </a:bodyPr>
          <a:lstStyle/>
          <a:p>
            <a:pPr marL="0" indent="0">
              <a:buNone/>
            </a:pPr>
            <a:r>
              <a:rPr lang="en-GB" sz="2400" dirty="0"/>
              <a:t>That, in the future, we can earn money by working and being paid for the work we do</a:t>
            </a:r>
          </a:p>
          <a:p>
            <a:pPr marL="0" indent="0">
              <a:buNone/>
            </a:pPr>
            <a:r>
              <a:rPr lang="en-GB" sz="2400" dirty="0"/>
              <a:t>That the money we earn from working can be kept in a bank account</a:t>
            </a:r>
          </a:p>
          <a:p>
            <a:pPr marL="0" indent="0">
              <a:buNone/>
            </a:pPr>
            <a:r>
              <a:rPr lang="en-GB" sz="2400" dirty="0"/>
              <a:t>That we can use the money in our bank account to pay for things using our bank card in a shop or by withdrawing cash at a cash machine</a:t>
            </a:r>
          </a:p>
          <a:p>
            <a:endParaRPr lang="en-GB" sz="1800" dirty="0"/>
          </a:p>
          <a:p>
            <a:pPr marL="0" indent="0">
              <a:buNone/>
            </a:pPr>
            <a:endParaRPr lang="en-GB" sz="1800" dirty="0"/>
          </a:p>
          <a:p>
            <a:endParaRPr lang="en-GB" sz="1800" dirty="0"/>
          </a:p>
          <a:p>
            <a:endParaRPr lang="en-GB" sz="1800" dirty="0"/>
          </a:p>
        </p:txBody>
      </p:sp>
      <p:pic>
        <p:nvPicPr>
          <p:cNvPr id="13" name="Picture 12">
            <a:extLst>
              <a:ext uri="{FF2B5EF4-FFF2-40B4-BE49-F238E27FC236}">
                <a16:creationId xmlns:a16="http://schemas.microsoft.com/office/drawing/2014/main" id="{DBF6E01E-1720-6C4D-B108-E55BD61623AB}"/>
              </a:ext>
            </a:extLst>
          </p:cNvPr>
          <p:cNvPicPr>
            <a:picLocks noChangeAspect="1"/>
          </p:cNvPicPr>
          <p:nvPr/>
        </p:nvPicPr>
        <p:blipFill>
          <a:blip r:embed="rId3"/>
          <a:stretch>
            <a:fillRect/>
          </a:stretch>
        </p:blipFill>
        <p:spPr>
          <a:xfrm>
            <a:off x="374123" y="2573946"/>
            <a:ext cx="435078" cy="324465"/>
          </a:xfrm>
          <a:prstGeom prst="rect">
            <a:avLst/>
          </a:prstGeom>
        </p:spPr>
      </p:pic>
      <p:grpSp>
        <p:nvGrpSpPr>
          <p:cNvPr id="3" name="Group 2">
            <a:extLst>
              <a:ext uri="{FF2B5EF4-FFF2-40B4-BE49-F238E27FC236}">
                <a16:creationId xmlns:a16="http://schemas.microsoft.com/office/drawing/2014/main" id="{A631BD3F-CC63-462E-9D59-F0C36DB2A8D9}"/>
              </a:ext>
            </a:extLst>
          </p:cNvPr>
          <p:cNvGrpSpPr>
            <a:grpSpLocks noChangeAspect="1"/>
          </p:cNvGrpSpPr>
          <p:nvPr/>
        </p:nvGrpSpPr>
        <p:grpSpPr>
          <a:xfrm>
            <a:off x="400822" y="3661378"/>
            <a:ext cx="11079346" cy="3505054"/>
            <a:chOff x="1135184" y="3441689"/>
            <a:chExt cx="8708357" cy="2754970"/>
          </a:xfrm>
        </p:grpSpPr>
        <p:pic>
          <p:nvPicPr>
            <p:cNvPr id="6" name="Picture 5">
              <a:extLst>
                <a:ext uri="{FF2B5EF4-FFF2-40B4-BE49-F238E27FC236}">
                  <a16:creationId xmlns:a16="http://schemas.microsoft.com/office/drawing/2014/main" id="{EE6154C8-724A-3D44-8379-5ECF8AADDD55}"/>
                </a:ext>
              </a:extLst>
            </p:cNvPr>
            <p:cNvPicPr>
              <a:picLocks noChangeAspect="1"/>
            </p:cNvPicPr>
            <p:nvPr/>
          </p:nvPicPr>
          <p:blipFill rotWithShape="1">
            <a:blip r:embed="rId4">
              <a:extLst>
                <a:ext uri="{28A0092B-C50C-407E-A947-70E740481C1C}">
                  <a14:useLocalDpi xmlns:a14="http://schemas.microsoft.com/office/drawing/2010/main" val="0"/>
                </a:ext>
              </a:extLst>
            </a:blip>
            <a:srcRect l="4637" t="25649" r="73219" b="40678"/>
            <a:stretch/>
          </p:blipFill>
          <p:spPr>
            <a:xfrm>
              <a:off x="1135184" y="3441689"/>
              <a:ext cx="2560829" cy="2754970"/>
            </a:xfrm>
            <a:prstGeom prst="rect">
              <a:avLst/>
            </a:prstGeom>
            <a:ln>
              <a:noFill/>
            </a:ln>
          </p:spPr>
        </p:pic>
        <p:pic>
          <p:nvPicPr>
            <p:cNvPr id="12" name="Picture 11" descr="Chef_Contd_2.jpg">
              <a:extLst>
                <a:ext uri="{FF2B5EF4-FFF2-40B4-BE49-F238E27FC236}">
                  <a16:creationId xmlns:a16="http://schemas.microsoft.com/office/drawing/2014/main" id="{4B9AC177-094E-E54B-8673-30A6970B0A90}"/>
                </a:ext>
              </a:extLst>
            </p:cNvPr>
            <p:cNvPicPr>
              <a:picLocks noChangeAspect="1"/>
            </p:cNvPicPr>
            <p:nvPr/>
          </p:nvPicPr>
          <p:blipFill rotWithShape="1">
            <a:blip r:embed="rId5">
              <a:extLst>
                <a:ext uri="{28A0092B-C50C-407E-A947-70E740481C1C}">
                  <a14:useLocalDpi xmlns:a14="http://schemas.microsoft.com/office/drawing/2010/main" val="0"/>
                </a:ext>
              </a:extLst>
            </a:blip>
            <a:srcRect l="79653" t="32818" r="9745" b="47524"/>
            <a:stretch/>
          </p:blipFill>
          <p:spPr>
            <a:xfrm>
              <a:off x="6006206" y="3590461"/>
              <a:ext cx="1801301" cy="2361202"/>
            </a:xfrm>
            <a:prstGeom prst="rect">
              <a:avLst/>
            </a:prstGeom>
            <a:ln>
              <a:noFill/>
            </a:ln>
          </p:spPr>
        </p:pic>
        <p:pic>
          <p:nvPicPr>
            <p:cNvPr id="14" name="Picture 13">
              <a:extLst>
                <a:ext uri="{FF2B5EF4-FFF2-40B4-BE49-F238E27FC236}">
                  <a16:creationId xmlns:a16="http://schemas.microsoft.com/office/drawing/2014/main" id="{98B53EAE-BE83-CE4D-99DE-50B74BCC8C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0466" y="3792694"/>
              <a:ext cx="1671123" cy="1956734"/>
            </a:xfrm>
            <a:prstGeom prst="rect">
              <a:avLst/>
            </a:prstGeom>
          </p:spPr>
        </p:pic>
        <p:pic>
          <p:nvPicPr>
            <p:cNvPr id="16" name="Picture 15">
              <a:extLst>
                <a:ext uri="{FF2B5EF4-FFF2-40B4-BE49-F238E27FC236}">
                  <a16:creationId xmlns:a16="http://schemas.microsoft.com/office/drawing/2014/main" id="{7D63B3A0-056D-4048-B3D8-0F34C3323278}"/>
                </a:ext>
              </a:extLst>
            </p:cNvPr>
            <p:cNvPicPr>
              <a:picLocks noChangeAspect="1"/>
            </p:cNvPicPr>
            <p:nvPr/>
          </p:nvPicPr>
          <p:blipFill rotWithShape="1">
            <a:blip r:embed="rId7">
              <a:extLst>
                <a:ext uri="{28A0092B-C50C-407E-A947-70E740481C1C}">
                  <a14:useLocalDpi xmlns:a14="http://schemas.microsoft.com/office/drawing/2010/main" val="0"/>
                </a:ext>
              </a:extLst>
            </a:blip>
            <a:srcRect l="30182" t="66370" r="54461" b="9436"/>
            <a:stretch/>
          </p:blipFill>
          <p:spPr>
            <a:xfrm>
              <a:off x="7807507" y="3817666"/>
              <a:ext cx="2036034" cy="2269166"/>
            </a:xfrm>
            <a:prstGeom prst="rect">
              <a:avLst/>
            </a:prstGeom>
            <a:ln>
              <a:noFill/>
            </a:ln>
          </p:spPr>
        </p:pic>
      </p:grpSp>
      <p:pic>
        <p:nvPicPr>
          <p:cNvPr id="15" name="Picture 14">
            <a:extLst>
              <a:ext uri="{FF2B5EF4-FFF2-40B4-BE49-F238E27FC236}">
                <a16:creationId xmlns:a16="http://schemas.microsoft.com/office/drawing/2014/main" id="{D641BD13-C1BD-4826-8040-15AE5F9AE012}"/>
              </a:ext>
            </a:extLst>
          </p:cNvPr>
          <p:cNvPicPr>
            <a:picLocks noChangeAspect="1"/>
          </p:cNvPicPr>
          <p:nvPr/>
        </p:nvPicPr>
        <p:blipFill>
          <a:blip r:embed="rId3"/>
          <a:stretch>
            <a:fillRect/>
          </a:stretch>
        </p:blipFill>
        <p:spPr>
          <a:xfrm>
            <a:off x="374123" y="2110449"/>
            <a:ext cx="435078" cy="324465"/>
          </a:xfrm>
          <a:prstGeom prst="rect">
            <a:avLst/>
          </a:prstGeom>
        </p:spPr>
      </p:pic>
      <p:pic>
        <p:nvPicPr>
          <p:cNvPr id="17" name="Picture 16">
            <a:extLst>
              <a:ext uri="{FF2B5EF4-FFF2-40B4-BE49-F238E27FC236}">
                <a16:creationId xmlns:a16="http://schemas.microsoft.com/office/drawing/2014/main" id="{5E94BC73-4506-4614-BB68-6E7BE6F6913C}"/>
              </a:ext>
            </a:extLst>
          </p:cNvPr>
          <p:cNvPicPr>
            <a:picLocks noChangeAspect="1"/>
          </p:cNvPicPr>
          <p:nvPr/>
        </p:nvPicPr>
        <p:blipFill>
          <a:blip r:embed="rId3"/>
          <a:stretch>
            <a:fillRect/>
          </a:stretch>
        </p:blipFill>
        <p:spPr>
          <a:xfrm>
            <a:off x="374123" y="1581518"/>
            <a:ext cx="435078" cy="324465"/>
          </a:xfrm>
          <a:prstGeom prst="rect">
            <a:avLst/>
          </a:prstGeom>
        </p:spPr>
      </p:pic>
      <p:sp>
        <p:nvSpPr>
          <p:cNvPr id="19" name="Footer Placeholder 3">
            <a:extLst>
              <a:ext uri="{FF2B5EF4-FFF2-40B4-BE49-F238E27FC236}">
                <a16:creationId xmlns:a16="http://schemas.microsoft.com/office/drawing/2014/main" id="{BF599C66-DC69-40C9-9AD2-72AE58534380}"/>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3" name="Footer Placeholder 22"/>
          <p:cNvSpPr>
            <a:spLocks noGrp="1"/>
          </p:cNvSpPr>
          <p:nvPr>
            <p:ph type="ftr" sz="quarter" idx="11"/>
          </p:nvPr>
        </p:nvSpPr>
        <p:spPr/>
        <p:txBody>
          <a:bodyPr/>
          <a:lstStyle/>
          <a:p>
            <a:endParaRPr lang="en-GB" dirty="0"/>
          </a:p>
        </p:txBody>
      </p:sp>
    </p:spTree>
    <p:extLst>
      <p:ext uri="{BB962C8B-B14F-4D97-AF65-F5344CB8AC3E}">
        <p14:creationId xmlns:p14="http://schemas.microsoft.com/office/powerpoint/2010/main" val="186824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ood, bus&#10;&#10;Description automatically generated">
            <a:extLst>
              <a:ext uri="{FF2B5EF4-FFF2-40B4-BE49-F238E27FC236}">
                <a16:creationId xmlns:a16="http://schemas.microsoft.com/office/drawing/2014/main" id="{003AB675-5749-4943-8D3C-72E80F888D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9876" y="1365801"/>
            <a:ext cx="5472248" cy="4126398"/>
          </a:xfrm>
          <a:prstGeom prst="rect">
            <a:avLst/>
          </a:prstGeom>
        </p:spPr>
      </p:pic>
      <p:sp>
        <p:nvSpPr>
          <p:cNvPr id="5" name="Footer Placeholder 3">
            <a:extLst>
              <a:ext uri="{FF2B5EF4-FFF2-40B4-BE49-F238E27FC236}">
                <a16:creationId xmlns:a16="http://schemas.microsoft.com/office/drawing/2014/main" id="{7F4C1431-A605-4379-A241-BE67BA3E10D7}"/>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Tree>
    <p:extLst>
      <p:ext uri="{BB962C8B-B14F-4D97-AF65-F5344CB8AC3E}">
        <p14:creationId xmlns:p14="http://schemas.microsoft.com/office/powerpoint/2010/main" val="2930941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hat_Is_A_Job_Set.jpg"/>
          <p:cNvPicPr>
            <a:picLocks noChangeAspect="1"/>
          </p:cNvPicPr>
          <p:nvPr/>
        </p:nvPicPr>
        <p:blipFill rotWithShape="1">
          <a:blip r:embed="rId3">
            <a:extLst>
              <a:ext uri="{28A0092B-C50C-407E-A947-70E740481C1C}">
                <a14:useLocalDpi xmlns:a14="http://schemas.microsoft.com/office/drawing/2010/main" val="0"/>
              </a:ext>
            </a:extLst>
          </a:blip>
          <a:srcRect l="27543" t="60774" r="53214" b="14444"/>
          <a:stretch/>
        </p:blipFill>
        <p:spPr>
          <a:xfrm>
            <a:off x="8325803" y="1996267"/>
            <a:ext cx="3732970" cy="3398691"/>
          </a:xfrm>
          <a:prstGeom prst="rect">
            <a:avLst/>
          </a:prstGeom>
        </p:spPr>
      </p:pic>
      <p:pic>
        <p:nvPicPr>
          <p:cNvPr id="6" name="Picture 5" descr="What_Is_A_Job_Set.jpg"/>
          <p:cNvPicPr>
            <a:picLocks noChangeAspect="1"/>
          </p:cNvPicPr>
          <p:nvPr/>
        </p:nvPicPr>
        <p:blipFill rotWithShape="1">
          <a:blip r:embed="rId3">
            <a:extLst>
              <a:ext uri="{28A0092B-C50C-407E-A947-70E740481C1C}">
                <a14:useLocalDpi xmlns:a14="http://schemas.microsoft.com/office/drawing/2010/main" val="0"/>
              </a:ext>
            </a:extLst>
          </a:blip>
          <a:srcRect l="27704" t="26032" r="50666" b="49186"/>
          <a:stretch/>
        </p:blipFill>
        <p:spPr>
          <a:xfrm>
            <a:off x="2381432" y="2030557"/>
            <a:ext cx="4196097" cy="3398691"/>
          </a:xfrm>
          <a:prstGeom prst="rect">
            <a:avLst/>
          </a:prstGeom>
        </p:spPr>
      </p:pic>
      <p:sp>
        <p:nvSpPr>
          <p:cNvPr id="2" name="Title 1"/>
          <p:cNvSpPr>
            <a:spLocks noGrp="1"/>
          </p:cNvSpPr>
          <p:nvPr>
            <p:ph type="title"/>
          </p:nvPr>
        </p:nvSpPr>
        <p:spPr/>
        <p:txBody>
          <a:bodyPr/>
          <a:lstStyle/>
          <a:p>
            <a:r>
              <a:rPr lang="en-GB" sz="2400" dirty="0"/>
              <a:t>What is a job?</a:t>
            </a:r>
            <a:endParaRPr lang="en-US" sz="2400" dirty="0"/>
          </a:p>
        </p:txBody>
      </p:sp>
      <p:pic>
        <p:nvPicPr>
          <p:cNvPr id="9" name="Picture 8" descr="What_Is_A_Job_Set.jpg"/>
          <p:cNvPicPr>
            <a:picLocks noChangeAspect="1"/>
          </p:cNvPicPr>
          <p:nvPr/>
        </p:nvPicPr>
        <p:blipFill rotWithShape="1">
          <a:blip r:embed="rId3">
            <a:extLst>
              <a:ext uri="{28A0092B-C50C-407E-A947-70E740481C1C}">
                <a14:useLocalDpi xmlns:a14="http://schemas.microsoft.com/office/drawing/2010/main" val="0"/>
              </a:ext>
            </a:extLst>
          </a:blip>
          <a:srcRect l="7747" t="26032" r="77049" b="49186"/>
          <a:stretch/>
        </p:blipFill>
        <p:spPr>
          <a:xfrm>
            <a:off x="133228" y="2030558"/>
            <a:ext cx="2949582" cy="3398691"/>
          </a:xfrm>
          <a:prstGeom prst="rect">
            <a:avLst/>
          </a:prstGeom>
        </p:spPr>
      </p:pic>
      <p:pic>
        <p:nvPicPr>
          <p:cNvPr id="7" name="Picture 6" descr="What_Is_A_Job_Set.jpg"/>
          <p:cNvPicPr>
            <a:picLocks noChangeAspect="1"/>
          </p:cNvPicPr>
          <p:nvPr/>
        </p:nvPicPr>
        <p:blipFill rotWithShape="1">
          <a:blip r:embed="rId3">
            <a:extLst>
              <a:ext uri="{28A0092B-C50C-407E-A947-70E740481C1C}">
                <a14:useLocalDpi xmlns:a14="http://schemas.microsoft.com/office/drawing/2010/main" val="0"/>
              </a:ext>
            </a:extLst>
          </a:blip>
          <a:srcRect l="8451" t="60774" r="76922" b="14444"/>
          <a:stretch/>
        </p:blipFill>
        <p:spPr>
          <a:xfrm>
            <a:off x="6227754" y="1996268"/>
            <a:ext cx="2837587" cy="3398691"/>
          </a:xfrm>
          <a:prstGeom prst="rect">
            <a:avLst/>
          </a:prstGeom>
        </p:spPr>
      </p:pic>
      <p:sp>
        <p:nvSpPr>
          <p:cNvPr id="12" name="Footer Placeholder 3">
            <a:extLst>
              <a:ext uri="{FF2B5EF4-FFF2-40B4-BE49-F238E27FC236}">
                <a16:creationId xmlns:a16="http://schemas.microsoft.com/office/drawing/2014/main" id="{02FD24A6-658E-4531-B7AB-F54103936967}"/>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8" name="Footer Placeholder 17"/>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382755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a:t>What job is this?</a:t>
            </a:r>
            <a:endParaRPr lang="en-US" sz="2400" dirty="0"/>
          </a:p>
        </p:txBody>
      </p:sp>
      <p:pic>
        <p:nvPicPr>
          <p:cNvPr id="10" name="Picture 9">
            <a:extLst>
              <a:ext uri="{FF2B5EF4-FFF2-40B4-BE49-F238E27FC236}">
                <a16:creationId xmlns:a16="http://schemas.microsoft.com/office/drawing/2014/main" id="{84F00436-675C-1B46-AF6C-082ACF9937B2}"/>
              </a:ext>
            </a:extLst>
          </p:cNvPr>
          <p:cNvPicPr>
            <a:picLocks noChangeAspect="1"/>
          </p:cNvPicPr>
          <p:nvPr/>
        </p:nvPicPr>
        <p:blipFill rotWithShape="1">
          <a:blip r:embed="rId3">
            <a:extLst>
              <a:ext uri="{28A0092B-C50C-407E-A947-70E740481C1C}">
                <a14:useLocalDpi xmlns:a14="http://schemas.microsoft.com/office/drawing/2010/main" val="0"/>
              </a:ext>
            </a:extLst>
          </a:blip>
          <a:srcRect l="7904" t="19986" r="62664" b="57469"/>
          <a:stretch/>
        </p:blipFill>
        <p:spPr>
          <a:xfrm>
            <a:off x="383458" y="2137457"/>
            <a:ext cx="3139575" cy="3402000"/>
          </a:xfrm>
          <a:prstGeom prst="rect">
            <a:avLst/>
          </a:prstGeom>
          <a:ln w="28575">
            <a:solidFill>
              <a:schemeClr val="tx1"/>
            </a:solidFill>
          </a:ln>
        </p:spPr>
      </p:pic>
      <p:grpSp>
        <p:nvGrpSpPr>
          <p:cNvPr id="3" name="Group 2">
            <a:extLst>
              <a:ext uri="{FF2B5EF4-FFF2-40B4-BE49-F238E27FC236}">
                <a16:creationId xmlns:a16="http://schemas.microsoft.com/office/drawing/2014/main" id="{CB901AA7-6D20-4E6E-9CD5-C42E9572B236}"/>
              </a:ext>
            </a:extLst>
          </p:cNvPr>
          <p:cNvGrpSpPr>
            <a:grpSpLocks noChangeAspect="1"/>
          </p:cNvGrpSpPr>
          <p:nvPr/>
        </p:nvGrpSpPr>
        <p:grpSpPr>
          <a:xfrm>
            <a:off x="3982065" y="383458"/>
            <a:ext cx="7652347" cy="6176988"/>
            <a:chOff x="4260865" y="988908"/>
            <a:chExt cx="6623487" cy="5346490"/>
          </a:xfrm>
        </p:grpSpPr>
        <p:pic>
          <p:nvPicPr>
            <p:cNvPr id="18" name="Picture 17">
              <a:extLst>
                <a:ext uri="{FF2B5EF4-FFF2-40B4-BE49-F238E27FC236}">
                  <a16:creationId xmlns:a16="http://schemas.microsoft.com/office/drawing/2014/main" id="{B3AFF56A-201B-D448-B2E6-49F189414D61}"/>
                </a:ext>
              </a:extLst>
            </p:cNvPr>
            <p:cNvPicPr>
              <a:picLocks noChangeAspect="1"/>
            </p:cNvPicPr>
            <p:nvPr/>
          </p:nvPicPr>
          <p:blipFill rotWithShape="1">
            <a:blip r:embed="rId3">
              <a:extLst>
                <a:ext uri="{28A0092B-C50C-407E-A947-70E740481C1C}">
                  <a14:useLocalDpi xmlns:a14="http://schemas.microsoft.com/office/drawing/2010/main" val="0"/>
                </a:ext>
              </a:extLst>
            </a:blip>
            <a:srcRect l="40109" t="19440" r="30459" b="58015"/>
            <a:stretch/>
          </p:blipFill>
          <p:spPr>
            <a:xfrm rot="21122406">
              <a:off x="4260865" y="2702966"/>
              <a:ext cx="2089138" cy="2263761"/>
            </a:xfrm>
            <a:prstGeom prst="rect">
              <a:avLst/>
            </a:prstGeom>
            <a:ln w="9525">
              <a:solidFill>
                <a:schemeClr val="tx1"/>
              </a:solidFill>
            </a:ln>
          </p:spPr>
        </p:pic>
        <p:pic>
          <p:nvPicPr>
            <p:cNvPr id="19" name="Picture 18">
              <a:extLst>
                <a:ext uri="{FF2B5EF4-FFF2-40B4-BE49-F238E27FC236}">
                  <a16:creationId xmlns:a16="http://schemas.microsoft.com/office/drawing/2014/main" id="{B818C57E-DAD0-BC49-963D-E0F1B20D3DFB}"/>
                </a:ext>
              </a:extLst>
            </p:cNvPr>
            <p:cNvPicPr>
              <a:picLocks noChangeAspect="1"/>
            </p:cNvPicPr>
            <p:nvPr/>
          </p:nvPicPr>
          <p:blipFill rotWithShape="1">
            <a:blip r:embed="rId3">
              <a:extLst>
                <a:ext uri="{28A0092B-C50C-407E-A947-70E740481C1C}">
                  <a14:useLocalDpi xmlns:a14="http://schemas.microsoft.com/office/drawing/2010/main" val="0"/>
                </a:ext>
              </a:extLst>
            </a:blip>
            <a:srcRect l="7681" t="45315" r="62887" b="32140"/>
            <a:stretch/>
          </p:blipFill>
          <p:spPr>
            <a:xfrm rot="21082970">
              <a:off x="6601378" y="988908"/>
              <a:ext cx="2089138" cy="2263761"/>
            </a:xfrm>
            <a:prstGeom prst="rect">
              <a:avLst/>
            </a:prstGeom>
            <a:ln w="9525">
              <a:solidFill>
                <a:schemeClr val="tx1"/>
              </a:solidFill>
            </a:ln>
          </p:spPr>
        </p:pic>
        <p:pic>
          <p:nvPicPr>
            <p:cNvPr id="20" name="Picture 19">
              <a:extLst>
                <a:ext uri="{FF2B5EF4-FFF2-40B4-BE49-F238E27FC236}">
                  <a16:creationId xmlns:a16="http://schemas.microsoft.com/office/drawing/2014/main" id="{F76555AE-3A68-7D49-928D-5F5E1228A8A5}"/>
                </a:ext>
              </a:extLst>
            </p:cNvPr>
            <p:cNvPicPr>
              <a:picLocks noChangeAspect="1"/>
            </p:cNvPicPr>
            <p:nvPr/>
          </p:nvPicPr>
          <p:blipFill rotWithShape="1">
            <a:blip r:embed="rId3">
              <a:extLst>
                <a:ext uri="{28A0092B-C50C-407E-A947-70E740481C1C}">
                  <a14:useLocalDpi xmlns:a14="http://schemas.microsoft.com/office/drawing/2010/main" val="0"/>
                </a:ext>
              </a:extLst>
            </a:blip>
            <a:srcRect l="39371" t="45315" r="31197" b="32140"/>
            <a:stretch/>
          </p:blipFill>
          <p:spPr>
            <a:xfrm rot="456954">
              <a:off x="6370921" y="3287269"/>
              <a:ext cx="2089138" cy="2263761"/>
            </a:xfrm>
            <a:prstGeom prst="rect">
              <a:avLst/>
            </a:prstGeom>
            <a:ln w="9525">
              <a:solidFill>
                <a:schemeClr val="tx1"/>
              </a:solidFill>
            </a:ln>
          </p:spPr>
        </p:pic>
        <p:pic>
          <p:nvPicPr>
            <p:cNvPr id="21" name="Picture 20">
              <a:extLst>
                <a:ext uri="{FF2B5EF4-FFF2-40B4-BE49-F238E27FC236}">
                  <a16:creationId xmlns:a16="http://schemas.microsoft.com/office/drawing/2014/main" id="{F138E1BA-2753-2D4B-B252-18DC34DFA2B3}"/>
                </a:ext>
              </a:extLst>
            </p:cNvPr>
            <p:cNvPicPr>
              <a:picLocks noChangeAspect="1"/>
            </p:cNvPicPr>
            <p:nvPr/>
          </p:nvPicPr>
          <p:blipFill rotWithShape="1">
            <a:blip r:embed="rId3">
              <a:extLst>
                <a:ext uri="{28A0092B-C50C-407E-A947-70E740481C1C}">
                  <a14:useLocalDpi xmlns:a14="http://schemas.microsoft.com/office/drawing/2010/main" val="0"/>
                </a:ext>
              </a:extLst>
            </a:blip>
            <a:srcRect l="39147" t="68216" r="30805" b="8768"/>
            <a:stretch/>
          </p:blipFill>
          <p:spPr>
            <a:xfrm rot="21265126">
              <a:off x="8376711" y="4071637"/>
              <a:ext cx="2089138" cy="2263761"/>
            </a:xfrm>
            <a:prstGeom prst="rect">
              <a:avLst/>
            </a:prstGeom>
            <a:ln w="9525">
              <a:solidFill>
                <a:schemeClr val="tx1"/>
              </a:solidFill>
            </a:ln>
          </p:spPr>
        </p:pic>
        <p:pic>
          <p:nvPicPr>
            <p:cNvPr id="22" name="Picture 21">
              <a:extLst>
                <a:ext uri="{FF2B5EF4-FFF2-40B4-BE49-F238E27FC236}">
                  <a16:creationId xmlns:a16="http://schemas.microsoft.com/office/drawing/2014/main" id="{A8588EF8-0F63-F94E-AE97-3F6C62E8D9B3}"/>
                </a:ext>
              </a:extLst>
            </p:cNvPr>
            <p:cNvPicPr>
              <a:picLocks noChangeAspect="1"/>
            </p:cNvPicPr>
            <p:nvPr/>
          </p:nvPicPr>
          <p:blipFill rotWithShape="1">
            <a:blip r:embed="rId3">
              <a:extLst>
                <a:ext uri="{28A0092B-C50C-407E-A947-70E740481C1C}">
                  <a14:useLocalDpi xmlns:a14="http://schemas.microsoft.com/office/drawing/2010/main" val="0"/>
                </a:ext>
              </a:extLst>
            </a:blip>
            <a:srcRect l="6816" t="68974" r="63752" b="8481"/>
            <a:stretch/>
          </p:blipFill>
          <p:spPr>
            <a:xfrm>
              <a:off x="8795214" y="1571085"/>
              <a:ext cx="2089138" cy="2263761"/>
            </a:xfrm>
            <a:prstGeom prst="rect">
              <a:avLst/>
            </a:prstGeom>
            <a:ln w="9525">
              <a:solidFill>
                <a:schemeClr val="tx1"/>
              </a:solidFill>
            </a:ln>
          </p:spPr>
        </p:pic>
      </p:grpSp>
      <p:sp>
        <p:nvSpPr>
          <p:cNvPr id="14" name="Footer Placeholder 3">
            <a:extLst>
              <a:ext uri="{FF2B5EF4-FFF2-40B4-BE49-F238E27FC236}">
                <a16:creationId xmlns:a16="http://schemas.microsoft.com/office/drawing/2014/main" id="{3EC83004-70A9-44CC-9928-F008E18EA782}"/>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16" name="Footer Placeholder 1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2586676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4AB3BB6-F4B9-44F3-8E32-243E03785262}"/>
              </a:ext>
            </a:extLst>
          </p:cNvPr>
          <p:cNvGrpSpPr>
            <a:grpSpLocks noChangeAspect="1"/>
          </p:cNvGrpSpPr>
          <p:nvPr/>
        </p:nvGrpSpPr>
        <p:grpSpPr>
          <a:xfrm>
            <a:off x="2272687" y="247659"/>
            <a:ext cx="8151989" cy="6186932"/>
            <a:chOff x="3395998" y="1325129"/>
            <a:chExt cx="6244404" cy="4739175"/>
          </a:xfrm>
        </p:grpSpPr>
        <p:pic>
          <p:nvPicPr>
            <p:cNvPr id="6" name="Picture 5" descr="BUILDER SET_A.jpg"/>
            <p:cNvPicPr>
              <a:picLocks noChangeAspect="1"/>
            </p:cNvPicPr>
            <p:nvPr/>
          </p:nvPicPr>
          <p:blipFill rotWithShape="1">
            <a:blip r:embed="rId3">
              <a:extLst>
                <a:ext uri="{28A0092B-C50C-407E-A947-70E740481C1C}">
                  <a14:useLocalDpi xmlns:a14="http://schemas.microsoft.com/office/drawing/2010/main" val="0"/>
                </a:ext>
              </a:extLst>
            </a:blip>
            <a:srcRect l="27608" t="26166" r="50856" b="40824"/>
            <a:stretch/>
          </p:blipFill>
          <p:spPr>
            <a:xfrm>
              <a:off x="4900728" y="1325129"/>
              <a:ext cx="2089138" cy="2263761"/>
            </a:xfrm>
            <a:prstGeom prst="rect">
              <a:avLst/>
            </a:prstGeom>
            <a:ln>
              <a:solidFill>
                <a:schemeClr val="tx1"/>
              </a:solidFill>
            </a:ln>
          </p:spPr>
        </p:pic>
        <p:pic>
          <p:nvPicPr>
            <p:cNvPr id="7" name="Picture 6" descr="BUILDER SET_A.jpg"/>
            <p:cNvPicPr>
              <a:picLocks noChangeAspect="1"/>
            </p:cNvPicPr>
            <p:nvPr/>
          </p:nvPicPr>
          <p:blipFill rotWithShape="1">
            <a:blip r:embed="rId3">
              <a:extLst>
                <a:ext uri="{28A0092B-C50C-407E-A947-70E740481C1C}">
                  <a14:useLocalDpi xmlns:a14="http://schemas.microsoft.com/office/drawing/2010/main" val="0"/>
                </a:ext>
              </a:extLst>
            </a:blip>
            <a:srcRect l="50662" t="26166" r="27802" b="40824"/>
            <a:stretch/>
          </p:blipFill>
          <p:spPr>
            <a:xfrm rot="917553">
              <a:off x="7100305" y="1417152"/>
              <a:ext cx="2089138" cy="2263761"/>
            </a:xfrm>
            <a:prstGeom prst="rect">
              <a:avLst/>
            </a:prstGeom>
            <a:ln>
              <a:solidFill>
                <a:schemeClr val="tx1"/>
              </a:solidFill>
            </a:ln>
          </p:spPr>
        </p:pic>
        <p:pic>
          <p:nvPicPr>
            <p:cNvPr id="8" name="Picture 7" descr="BUILDER SET_A.jpg"/>
            <p:cNvPicPr>
              <a:picLocks noChangeAspect="1"/>
            </p:cNvPicPr>
            <p:nvPr/>
          </p:nvPicPr>
          <p:blipFill rotWithShape="1">
            <a:blip r:embed="rId3">
              <a:extLst>
                <a:ext uri="{28A0092B-C50C-407E-A947-70E740481C1C}">
                  <a14:useLocalDpi xmlns:a14="http://schemas.microsoft.com/office/drawing/2010/main" val="0"/>
                </a:ext>
              </a:extLst>
            </a:blip>
            <a:srcRect l="4934" t="60652" r="73530" b="6338"/>
            <a:stretch/>
          </p:blipFill>
          <p:spPr>
            <a:xfrm rot="586480">
              <a:off x="3395998" y="3450857"/>
              <a:ext cx="2089138" cy="2263761"/>
            </a:xfrm>
            <a:prstGeom prst="rect">
              <a:avLst/>
            </a:prstGeom>
            <a:ln>
              <a:solidFill>
                <a:schemeClr val="tx1"/>
              </a:solidFill>
            </a:ln>
          </p:spPr>
        </p:pic>
        <p:pic>
          <p:nvPicPr>
            <p:cNvPr id="12" name="Picture 11" descr="BUILDER SET_A.jpg"/>
            <p:cNvPicPr>
              <a:picLocks noChangeAspect="1"/>
            </p:cNvPicPr>
            <p:nvPr/>
          </p:nvPicPr>
          <p:blipFill rotWithShape="1">
            <a:blip r:embed="rId3">
              <a:extLst>
                <a:ext uri="{28A0092B-C50C-407E-A947-70E740481C1C}">
                  <a14:useLocalDpi xmlns:a14="http://schemas.microsoft.com/office/drawing/2010/main" val="0"/>
                </a:ext>
              </a:extLst>
            </a:blip>
            <a:srcRect l="27608" t="60652" r="50856" b="6338"/>
            <a:stretch/>
          </p:blipFill>
          <p:spPr>
            <a:xfrm rot="21189061">
              <a:off x="5535753" y="3561284"/>
              <a:ext cx="2089138" cy="2263761"/>
            </a:xfrm>
            <a:prstGeom prst="rect">
              <a:avLst/>
            </a:prstGeom>
            <a:ln>
              <a:solidFill>
                <a:schemeClr val="tx1"/>
              </a:solidFill>
            </a:ln>
          </p:spPr>
        </p:pic>
        <p:pic>
          <p:nvPicPr>
            <p:cNvPr id="13" name="Picture 12" descr="BUILDER SET_A.jpg"/>
            <p:cNvPicPr>
              <a:picLocks noChangeAspect="1"/>
            </p:cNvPicPr>
            <p:nvPr/>
          </p:nvPicPr>
          <p:blipFill rotWithShape="1">
            <a:blip r:embed="rId3">
              <a:extLst>
                <a:ext uri="{28A0092B-C50C-407E-A947-70E740481C1C}">
                  <a14:useLocalDpi xmlns:a14="http://schemas.microsoft.com/office/drawing/2010/main" val="0"/>
                </a:ext>
              </a:extLst>
            </a:blip>
            <a:srcRect l="50757" t="60652" r="27707" b="6338"/>
            <a:stretch/>
          </p:blipFill>
          <p:spPr>
            <a:xfrm rot="20401538">
              <a:off x="7551264" y="3800543"/>
              <a:ext cx="2089138" cy="2263761"/>
            </a:xfrm>
            <a:prstGeom prst="rect">
              <a:avLst/>
            </a:prstGeom>
            <a:ln>
              <a:solidFill>
                <a:schemeClr val="tx1"/>
              </a:solidFill>
            </a:ln>
          </p:spPr>
        </p:pic>
        <p:sp>
          <p:nvSpPr>
            <p:cNvPr id="5" name="Rectangle 4">
              <a:extLst>
                <a:ext uri="{FF2B5EF4-FFF2-40B4-BE49-F238E27FC236}">
                  <a16:creationId xmlns:a16="http://schemas.microsoft.com/office/drawing/2014/main" id="{AC380883-06BB-994B-898F-E7FB94682C68}"/>
                </a:ext>
              </a:extLst>
            </p:cNvPr>
            <p:cNvSpPr/>
            <p:nvPr/>
          </p:nvSpPr>
          <p:spPr>
            <a:xfrm>
              <a:off x="5406116" y="3081475"/>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 name="Rectangle 10">
              <a:extLst>
                <a:ext uri="{FF2B5EF4-FFF2-40B4-BE49-F238E27FC236}">
                  <a16:creationId xmlns:a16="http://schemas.microsoft.com/office/drawing/2014/main" id="{C037D9E1-E6BC-2F48-BF58-188EC7409F3F}"/>
                </a:ext>
              </a:extLst>
            </p:cNvPr>
            <p:cNvSpPr/>
            <p:nvPr/>
          </p:nvSpPr>
          <p:spPr>
            <a:xfrm rot="498388">
              <a:off x="3816816" y="524998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B27A369A-0B6A-454A-A2B0-E504B016B705}"/>
                </a:ext>
              </a:extLst>
            </p:cNvPr>
            <p:cNvSpPr/>
            <p:nvPr/>
          </p:nvSpPr>
          <p:spPr>
            <a:xfrm rot="21084917">
              <a:off x="6103179" y="536496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6A2171ED-F2AA-5341-B931-736A70D579B1}"/>
                </a:ext>
              </a:extLst>
            </p:cNvPr>
            <p:cNvSpPr/>
            <p:nvPr/>
          </p:nvSpPr>
          <p:spPr>
            <a:xfrm rot="20813234">
              <a:off x="8319136" y="5557691"/>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a:extLst>
                <a:ext uri="{FF2B5EF4-FFF2-40B4-BE49-F238E27FC236}">
                  <a16:creationId xmlns:a16="http://schemas.microsoft.com/office/drawing/2014/main" id="{DE41BEE8-C127-154E-871D-17E834A15A2B}"/>
                </a:ext>
              </a:extLst>
            </p:cNvPr>
            <p:cNvSpPr/>
            <p:nvPr/>
          </p:nvSpPr>
          <p:spPr>
            <a:xfrm rot="987363">
              <a:off x="7450820" y="318190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8" name="Title 1">
            <a:extLst>
              <a:ext uri="{FF2B5EF4-FFF2-40B4-BE49-F238E27FC236}">
                <a16:creationId xmlns:a16="http://schemas.microsoft.com/office/drawing/2014/main" id="{9089CC2F-ECE2-3D4B-B1A2-E7BFD9E62AC4}"/>
              </a:ext>
            </a:extLst>
          </p:cNvPr>
          <p:cNvSpPr>
            <a:spLocks noGrp="1"/>
          </p:cNvSpPr>
          <p:nvPr>
            <p:ph type="title"/>
          </p:nvPr>
        </p:nvSpPr>
        <p:spPr/>
        <p:txBody>
          <a:bodyPr/>
          <a:lstStyle/>
          <a:p>
            <a:r>
              <a:rPr lang="en-GB" sz="2400" dirty="0"/>
              <a:t>What job is this?</a:t>
            </a:r>
            <a:endParaRPr lang="en-US" sz="2400" dirty="0"/>
          </a:p>
        </p:txBody>
      </p:sp>
      <p:sp>
        <p:nvSpPr>
          <p:cNvPr id="20" name="Footer Placeholder 3">
            <a:extLst>
              <a:ext uri="{FF2B5EF4-FFF2-40B4-BE49-F238E27FC236}">
                <a16:creationId xmlns:a16="http://schemas.microsoft.com/office/drawing/2014/main" id="{B0E51374-C1E1-4E5F-8025-A60140917F00}"/>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5" name="Footer Placeholder 24"/>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747620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91B3B4-A5AF-40FB-83A2-B28F0DE47A75}"/>
              </a:ext>
            </a:extLst>
          </p:cNvPr>
          <p:cNvGrpSpPr>
            <a:grpSpLocks noChangeAspect="1"/>
          </p:cNvGrpSpPr>
          <p:nvPr/>
        </p:nvGrpSpPr>
        <p:grpSpPr>
          <a:xfrm>
            <a:off x="3847981" y="383798"/>
            <a:ext cx="7875450" cy="5977053"/>
            <a:chOff x="3395998" y="1325129"/>
            <a:chExt cx="6244404" cy="4739175"/>
          </a:xfrm>
        </p:grpSpPr>
        <p:pic>
          <p:nvPicPr>
            <p:cNvPr id="9" name="Picture 8" descr="BUILDER SET_A.jpg"/>
            <p:cNvPicPr>
              <a:picLocks noChangeAspect="1"/>
            </p:cNvPicPr>
            <p:nvPr/>
          </p:nvPicPr>
          <p:blipFill rotWithShape="1">
            <a:blip r:embed="rId3">
              <a:extLst>
                <a:ext uri="{28A0092B-C50C-407E-A947-70E740481C1C}">
                  <a14:useLocalDpi xmlns:a14="http://schemas.microsoft.com/office/drawing/2010/main" val="0"/>
                </a:ext>
              </a:extLst>
            </a:blip>
            <a:srcRect l="27608" t="26166" r="50856" b="40824"/>
            <a:stretch/>
          </p:blipFill>
          <p:spPr>
            <a:xfrm>
              <a:off x="4900728" y="1325129"/>
              <a:ext cx="2089138" cy="2263761"/>
            </a:xfrm>
            <a:prstGeom prst="rect">
              <a:avLst/>
            </a:prstGeom>
            <a:ln>
              <a:solidFill>
                <a:schemeClr val="tx1"/>
              </a:solidFill>
            </a:ln>
          </p:spPr>
        </p:pic>
        <p:pic>
          <p:nvPicPr>
            <p:cNvPr id="10" name="Picture 9" descr="BUILDER SET_A.jpg"/>
            <p:cNvPicPr>
              <a:picLocks noChangeAspect="1"/>
            </p:cNvPicPr>
            <p:nvPr/>
          </p:nvPicPr>
          <p:blipFill rotWithShape="1">
            <a:blip r:embed="rId3">
              <a:extLst>
                <a:ext uri="{28A0092B-C50C-407E-A947-70E740481C1C}">
                  <a14:useLocalDpi xmlns:a14="http://schemas.microsoft.com/office/drawing/2010/main" val="0"/>
                </a:ext>
              </a:extLst>
            </a:blip>
            <a:srcRect l="50662" t="26166" r="27802" b="40824"/>
            <a:stretch/>
          </p:blipFill>
          <p:spPr>
            <a:xfrm rot="917553">
              <a:off x="7100305" y="1417152"/>
              <a:ext cx="2089138" cy="2263761"/>
            </a:xfrm>
            <a:prstGeom prst="rect">
              <a:avLst/>
            </a:prstGeom>
            <a:ln>
              <a:solidFill>
                <a:schemeClr val="tx1"/>
              </a:solidFill>
            </a:ln>
          </p:spPr>
        </p:pic>
        <p:pic>
          <p:nvPicPr>
            <p:cNvPr id="11" name="Picture 10" descr="BUILDER SET_A.jpg"/>
            <p:cNvPicPr>
              <a:picLocks noChangeAspect="1"/>
            </p:cNvPicPr>
            <p:nvPr/>
          </p:nvPicPr>
          <p:blipFill rotWithShape="1">
            <a:blip r:embed="rId3">
              <a:extLst>
                <a:ext uri="{28A0092B-C50C-407E-A947-70E740481C1C}">
                  <a14:useLocalDpi xmlns:a14="http://schemas.microsoft.com/office/drawing/2010/main" val="0"/>
                </a:ext>
              </a:extLst>
            </a:blip>
            <a:srcRect l="4934" t="60652" r="73530" b="6338"/>
            <a:stretch/>
          </p:blipFill>
          <p:spPr>
            <a:xfrm rot="586480">
              <a:off x="3395998" y="3450857"/>
              <a:ext cx="2089138" cy="2263761"/>
            </a:xfrm>
            <a:prstGeom prst="rect">
              <a:avLst/>
            </a:prstGeom>
            <a:ln>
              <a:solidFill>
                <a:schemeClr val="tx1"/>
              </a:solidFill>
            </a:ln>
          </p:spPr>
        </p:pic>
        <p:pic>
          <p:nvPicPr>
            <p:cNvPr id="12" name="Picture 11" descr="BUILDER SET_A.jpg"/>
            <p:cNvPicPr>
              <a:picLocks noChangeAspect="1"/>
            </p:cNvPicPr>
            <p:nvPr/>
          </p:nvPicPr>
          <p:blipFill rotWithShape="1">
            <a:blip r:embed="rId3">
              <a:extLst>
                <a:ext uri="{28A0092B-C50C-407E-A947-70E740481C1C}">
                  <a14:useLocalDpi xmlns:a14="http://schemas.microsoft.com/office/drawing/2010/main" val="0"/>
                </a:ext>
              </a:extLst>
            </a:blip>
            <a:srcRect l="27608" t="60652" r="50856" b="6338"/>
            <a:stretch/>
          </p:blipFill>
          <p:spPr>
            <a:xfrm rot="21189061">
              <a:off x="5535753" y="3561284"/>
              <a:ext cx="2089138" cy="2263761"/>
            </a:xfrm>
            <a:prstGeom prst="rect">
              <a:avLst/>
            </a:prstGeom>
            <a:ln>
              <a:solidFill>
                <a:schemeClr val="tx1"/>
              </a:solidFill>
            </a:ln>
          </p:spPr>
        </p:pic>
        <p:pic>
          <p:nvPicPr>
            <p:cNvPr id="13" name="Picture 12" descr="BUILDER SET_A.jpg"/>
            <p:cNvPicPr>
              <a:picLocks noChangeAspect="1"/>
            </p:cNvPicPr>
            <p:nvPr/>
          </p:nvPicPr>
          <p:blipFill rotWithShape="1">
            <a:blip r:embed="rId3">
              <a:extLst>
                <a:ext uri="{28A0092B-C50C-407E-A947-70E740481C1C}">
                  <a14:useLocalDpi xmlns:a14="http://schemas.microsoft.com/office/drawing/2010/main" val="0"/>
                </a:ext>
              </a:extLst>
            </a:blip>
            <a:srcRect l="50757" t="60652" r="27707" b="6338"/>
            <a:stretch/>
          </p:blipFill>
          <p:spPr>
            <a:xfrm rot="20401538">
              <a:off x="7551264" y="3800543"/>
              <a:ext cx="2089138" cy="2263761"/>
            </a:xfrm>
            <a:prstGeom prst="rect">
              <a:avLst/>
            </a:prstGeom>
            <a:ln>
              <a:solidFill>
                <a:schemeClr val="tx1"/>
              </a:solidFill>
            </a:ln>
          </p:spPr>
        </p:pic>
        <p:sp>
          <p:nvSpPr>
            <p:cNvPr id="14" name="Rectangle 13">
              <a:extLst>
                <a:ext uri="{FF2B5EF4-FFF2-40B4-BE49-F238E27FC236}">
                  <a16:creationId xmlns:a16="http://schemas.microsoft.com/office/drawing/2014/main" id="{B8C2455A-35D7-8D42-9398-C6F4A2785D54}"/>
                </a:ext>
              </a:extLst>
            </p:cNvPr>
            <p:cNvSpPr/>
            <p:nvPr/>
          </p:nvSpPr>
          <p:spPr>
            <a:xfrm>
              <a:off x="5406116" y="3081475"/>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a:extLst>
                <a:ext uri="{FF2B5EF4-FFF2-40B4-BE49-F238E27FC236}">
                  <a16:creationId xmlns:a16="http://schemas.microsoft.com/office/drawing/2014/main" id="{99363DCE-6634-A744-AF6E-AD22A04038E3}"/>
                </a:ext>
              </a:extLst>
            </p:cNvPr>
            <p:cNvSpPr/>
            <p:nvPr/>
          </p:nvSpPr>
          <p:spPr>
            <a:xfrm rot="498388">
              <a:off x="3816816" y="524998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3A525D76-214C-394A-AC12-DCD1F54A34FF}"/>
                </a:ext>
              </a:extLst>
            </p:cNvPr>
            <p:cNvSpPr/>
            <p:nvPr/>
          </p:nvSpPr>
          <p:spPr>
            <a:xfrm rot="21084917">
              <a:off x="6103179" y="5364967"/>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id="{FDDDB191-24C7-B849-BCF7-D8FDC42A04DB}"/>
                </a:ext>
              </a:extLst>
            </p:cNvPr>
            <p:cNvSpPr/>
            <p:nvPr/>
          </p:nvSpPr>
          <p:spPr>
            <a:xfrm rot="20813234">
              <a:off x="8319136" y="5557691"/>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ectangle 18">
              <a:extLst>
                <a:ext uri="{FF2B5EF4-FFF2-40B4-BE49-F238E27FC236}">
                  <a16:creationId xmlns:a16="http://schemas.microsoft.com/office/drawing/2014/main" id="{0158F8BE-D87E-134E-8919-7EF4BAD89EFF}"/>
                </a:ext>
              </a:extLst>
            </p:cNvPr>
            <p:cNvSpPr/>
            <p:nvPr/>
          </p:nvSpPr>
          <p:spPr>
            <a:xfrm rot="987363">
              <a:off x="7450820" y="318190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5" name="Group 4">
            <a:extLst>
              <a:ext uri="{FF2B5EF4-FFF2-40B4-BE49-F238E27FC236}">
                <a16:creationId xmlns:a16="http://schemas.microsoft.com/office/drawing/2014/main" id="{0297AAFA-4751-42AF-8F8C-4C1DEE9E6B79}"/>
              </a:ext>
            </a:extLst>
          </p:cNvPr>
          <p:cNvGrpSpPr>
            <a:grpSpLocks noChangeAspect="1"/>
          </p:cNvGrpSpPr>
          <p:nvPr/>
        </p:nvGrpSpPr>
        <p:grpSpPr>
          <a:xfrm>
            <a:off x="468569" y="1539772"/>
            <a:ext cx="3139575" cy="3402000"/>
            <a:chOff x="478569" y="1794445"/>
            <a:chExt cx="2089138" cy="2263761"/>
          </a:xfrm>
        </p:grpSpPr>
        <p:pic>
          <p:nvPicPr>
            <p:cNvPr id="8" name="Picture 7" descr="BUILDER SET_A.jpg"/>
            <p:cNvPicPr>
              <a:picLocks noChangeAspect="1"/>
            </p:cNvPicPr>
            <p:nvPr/>
          </p:nvPicPr>
          <p:blipFill rotWithShape="1">
            <a:blip r:embed="rId3">
              <a:extLst>
                <a:ext uri="{28A0092B-C50C-407E-A947-70E740481C1C}">
                  <a14:useLocalDpi xmlns:a14="http://schemas.microsoft.com/office/drawing/2010/main" val="0"/>
                </a:ext>
              </a:extLst>
            </a:blip>
            <a:srcRect l="4934" t="26166" r="73530" b="40824"/>
            <a:stretch/>
          </p:blipFill>
          <p:spPr>
            <a:xfrm>
              <a:off x="478569" y="1794445"/>
              <a:ext cx="2089138" cy="2263761"/>
            </a:xfrm>
            <a:prstGeom prst="rect">
              <a:avLst/>
            </a:prstGeom>
            <a:ln w="28575" cmpd="sng">
              <a:solidFill>
                <a:srgbClr val="000000"/>
              </a:solidFill>
            </a:ln>
          </p:spPr>
        </p:pic>
        <p:sp>
          <p:nvSpPr>
            <p:cNvPr id="2" name="Rectangle 1">
              <a:extLst>
                <a:ext uri="{FF2B5EF4-FFF2-40B4-BE49-F238E27FC236}">
                  <a16:creationId xmlns:a16="http://schemas.microsoft.com/office/drawing/2014/main" id="{99C6D822-7C39-E64D-B8F7-7295761BF81C}"/>
                </a:ext>
              </a:extLst>
            </p:cNvPr>
            <p:cNvSpPr/>
            <p:nvPr/>
          </p:nvSpPr>
          <p:spPr>
            <a:xfrm>
              <a:off x="1052286" y="3557023"/>
              <a:ext cx="986971" cy="2384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2" name="Footer Placeholder 3">
            <a:extLst>
              <a:ext uri="{FF2B5EF4-FFF2-40B4-BE49-F238E27FC236}">
                <a16:creationId xmlns:a16="http://schemas.microsoft.com/office/drawing/2014/main" id="{3FAE5916-6B7A-42C1-B5E0-E066307DA72D}"/>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7" name="Footer Placeholder 2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837850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1AB74A-75B7-4074-B6C0-8B35E35A9584}"/>
              </a:ext>
            </a:extLst>
          </p:cNvPr>
          <p:cNvGrpSpPr>
            <a:grpSpLocks noChangeAspect="1"/>
          </p:cNvGrpSpPr>
          <p:nvPr/>
        </p:nvGrpSpPr>
        <p:grpSpPr>
          <a:xfrm>
            <a:off x="2688771" y="336783"/>
            <a:ext cx="7989061" cy="6184433"/>
            <a:chOff x="2954242" y="1490769"/>
            <a:chExt cx="6276613" cy="4858805"/>
          </a:xfrm>
        </p:grpSpPr>
        <p:pic>
          <p:nvPicPr>
            <p:cNvPr id="10" name="Picture 9" descr="DOCTOR SET_A.jpg"/>
            <p:cNvPicPr>
              <a:picLocks noChangeAspect="1"/>
            </p:cNvPicPr>
            <p:nvPr/>
          </p:nvPicPr>
          <p:blipFill rotWithShape="1">
            <a:blip r:embed="rId3">
              <a:extLst>
                <a:ext uri="{28A0092B-C50C-407E-A947-70E740481C1C}">
                  <a14:useLocalDpi xmlns:a14="http://schemas.microsoft.com/office/drawing/2010/main" val="0"/>
                </a:ext>
              </a:extLst>
            </a:blip>
            <a:srcRect l="27514" t="60516" r="50475" b="5938"/>
            <a:stretch/>
          </p:blipFill>
          <p:spPr>
            <a:xfrm rot="755508">
              <a:off x="5098598" y="4049003"/>
              <a:ext cx="2135153" cy="2300571"/>
            </a:xfrm>
            <a:prstGeom prst="rect">
              <a:avLst/>
            </a:prstGeom>
            <a:ln>
              <a:solidFill>
                <a:schemeClr val="tx1"/>
              </a:solidFill>
            </a:ln>
          </p:spPr>
        </p:pic>
        <p:grpSp>
          <p:nvGrpSpPr>
            <p:cNvPr id="2" name="Group 1">
              <a:extLst>
                <a:ext uri="{FF2B5EF4-FFF2-40B4-BE49-F238E27FC236}">
                  <a16:creationId xmlns:a16="http://schemas.microsoft.com/office/drawing/2014/main" id="{080EA7A6-6905-48E2-B40A-7287DA44108A}"/>
                </a:ext>
              </a:extLst>
            </p:cNvPr>
            <p:cNvGrpSpPr/>
            <p:nvPr/>
          </p:nvGrpSpPr>
          <p:grpSpPr>
            <a:xfrm>
              <a:off x="2954242" y="1490769"/>
              <a:ext cx="6276613" cy="4582736"/>
              <a:chOff x="2954242" y="1490769"/>
              <a:chExt cx="6276613" cy="4582736"/>
            </a:xfrm>
          </p:grpSpPr>
          <p:pic>
            <p:nvPicPr>
              <p:cNvPr id="6" name="Picture 5" descr="DOCTOR SET_A.jpg"/>
              <p:cNvPicPr>
                <a:picLocks noChangeAspect="1"/>
              </p:cNvPicPr>
              <p:nvPr/>
            </p:nvPicPr>
            <p:blipFill rotWithShape="1">
              <a:blip r:embed="rId3">
                <a:extLst>
                  <a:ext uri="{28A0092B-C50C-407E-A947-70E740481C1C}">
                    <a14:useLocalDpi xmlns:a14="http://schemas.microsoft.com/office/drawing/2010/main" val="0"/>
                  </a:ext>
                </a:extLst>
              </a:blip>
              <a:srcRect l="27513" t="25897" r="50476" b="40557"/>
              <a:stretch/>
            </p:blipFill>
            <p:spPr>
              <a:xfrm rot="20713283">
                <a:off x="4518794" y="1490769"/>
                <a:ext cx="2135153" cy="2300571"/>
              </a:xfrm>
              <a:prstGeom prst="rect">
                <a:avLst/>
              </a:prstGeom>
              <a:ln>
                <a:solidFill>
                  <a:schemeClr val="tx1"/>
                </a:solidFill>
              </a:ln>
            </p:spPr>
          </p:pic>
          <p:pic>
            <p:nvPicPr>
              <p:cNvPr id="8" name="Picture 7" descr="DOCTOR SET_A.jpg"/>
              <p:cNvPicPr>
                <a:picLocks noChangeAspect="1"/>
              </p:cNvPicPr>
              <p:nvPr/>
            </p:nvPicPr>
            <p:blipFill rotWithShape="1">
              <a:blip r:embed="rId3">
                <a:extLst>
                  <a:ext uri="{28A0092B-C50C-407E-A947-70E740481C1C}">
                    <a14:useLocalDpi xmlns:a14="http://schemas.microsoft.com/office/drawing/2010/main" val="0"/>
                  </a:ext>
                </a:extLst>
              </a:blip>
              <a:srcRect l="4649" t="60516" r="73340" b="5938"/>
              <a:stretch/>
            </p:blipFill>
            <p:spPr>
              <a:xfrm rot="21362012">
                <a:off x="2954242" y="3607293"/>
                <a:ext cx="2135153" cy="2300571"/>
              </a:xfrm>
              <a:prstGeom prst="rect">
                <a:avLst/>
              </a:prstGeom>
              <a:ln>
                <a:solidFill>
                  <a:schemeClr val="tx1"/>
                </a:solidFill>
              </a:ln>
            </p:spPr>
          </p:pic>
          <p:pic>
            <p:nvPicPr>
              <p:cNvPr id="11" name="Picture 10" descr="DOCTOR SET_A.jpg"/>
              <p:cNvPicPr>
                <a:picLocks noChangeAspect="1"/>
              </p:cNvPicPr>
              <p:nvPr/>
            </p:nvPicPr>
            <p:blipFill rotWithShape="1">
              <a:blip r:embed="rId3">
                <a:extLst>
                  <a:ext uri="{28A0092B-C50C-407E-A947-70E740481C1C}">
                    <a14:useLocalDpi xmlns:a14="http://schemas.microsoft.com/office/drawing/2010/main" val="0"/>
                  </a:ext>
                </a:extLst>
              </a:blip>
              <a:srcRect l="50379" t="60516" r="27610" b="5938"/>
              <a:stretch/>
            </p:blipFill>
            <p:spPr>
              <a:xfrm rot="21100181">
                <a:off x="7095702" y="3772934"/>
                <a:ext cx="2135153" cy="2300571"/>
              </a:xfrm>
              <a:prstGeom prst="rect">
                <a:avLst/>
              </a:prstGeom>
              <a:ln>
                <a:solidFill>
                  <a:schemeClr val="tx1"/>
                </a:solidFill>
              </a:ln>
            </p:spPr>
          </p:pic>
          <p:pic>
            <p:nvPicPr>
              <p:cNvPr id="12" name="Picture 11" descr="DOCTOR SET_B.jpg"/>
              <p:cNvPicPr>
                <a:picLocks noChangeAspect="1"/>
              </p:cNvPicPr>
              <p:nvPr/>
            </p:nvPicPr>
            <p:blipFill rotWithShape="1">
              <a:blip r:embed="rId4">
                <a:extLst>
                  <a:ext uri="{28A0092B-C50C-407E-A947-70E740481C1C}">
                    <a14:useLocalDpi xmlns:a14="http://schemas.microsoft.com/office/drawing/2010/main" val="0"/>
                  </a:ext>
                </a:extLst>
              </a:blip>
              <a:srcRect l="50267" t="26063" r="27623" b="40467"/>
              <a:stretch/>
            </p:blipFill>
            <p:spPr>
              <a:xfrm>
                <a:off x="6679259" y="1505184"/>
                <a:ext cx="2144889" cy="2295409"/>
              </a:xfrm>
              <a:prstGeom prst="rect">
                <a:avLst/>
              </a:prstGeom>
              <a:ln>
                <a:solidFill>
                  <a:srgbClr val="000000"/>
                </a:solidFill>
              </a:ln>
            </p:spPr>
          </p:pic>
          <p:sp>
            <p:nvSpPr>
              <p:cNvPr id="13" name="Rectangle 12">
                <a:extLst>
                  <a:ext uri="{FF2B5EF4-FFF2-40B4-BE49-F238E27FC236}">
                    <a16:creationId xmlns:a16="http://schemas.microsoft.com/office/drawing/2014/main" id="{38307791-A182-8E49-A6B2-64EF6FAD571A}"/>
                  </a:ext>
                </a:extLst>
              </p:cNvPr>
              <p:cNvSpPr/>
              <p:nvPr/>
            </p:nvSpPr>
            <p:spPr>
              <a:xfrm rot="21357973">
                <a:off x="3569987" y="538591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id="{34B09539-61FB-0A48-B70C-41101F6862E0}"/>
                  </a:ext>
                </a:extLst>
              </p:cNvPr>
              <p:cNvSpPr/>
              <p:nvPr/>
            </p:nvSpPr>
            <p:spPr>
              <a:xfrm rot="20688606">
                <a:off x="5253126" y="324084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8F0A60DD-EDB6-C447-9A74-161C57E75350}"/>
                  </a:ext>
                </a:extLst>
              </p:cNvPr>
              <p:cNvSpPr/>
              <p:nvPr/>
            </p:nvSpPr>
            <p:spPr>
              <a:xfrm rot="21084917">
                <a:off x="7726245" y="555971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Rectangle 15">
                <a:extLst>
                  <a:ext uri="{FF2B5EF4-FFF2-40B4-BE49-F238E27FC236}">
                    <a16:creationId xmlns:a16="http://schemas.microsoft.com/office/drawing/2014/main" id="{C2F6C510-42B6-724A-8D48-10325D249585}"/>
                  </a:ext>
                </a:extLst>
              </p:cNvPr>
              <p:cNvSpPr/>
              <p:nvPr/>
            </p:nvSpPr>
            <p:spPr>
              <a:xfrm>
                <a:off x="7217150" y="3279034"/>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EA7F4696-2445-C147-AC9E-42F343FD0597}"/>
                  </a:ext>
                </a:extLst>
              </p:cNvPr>
              <p:cNvSpPr/>
              <p:nvPr/>
            </p:nvSpPr>
            <p:spPr>
              <a:xfrm rot="987363">
                <a:off x="5514179" y="5841878"/>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19" name="Title 1">
            <a:extLst>
              <a:ext uri="{FF2B5EF4-FFF2-40B4-BE49-F238E27FC236}">
                <a16:creationId xmlns:a16="http://schemas.microsoft.com/office/drawing/2014/main" id="{57FF8C06-141E-3541-9D2D-D0A1DD43B41A}"/>
              </a:ext>
            </a:extLst>
          </p:cNvPr>
          <p:cNvSpPr>
            <a:spLocks noGrp="1"/>
          </p:cNvSpPr>
          <p:nvPr>
            <p:ph type="title"/>
          </p:nvPr>
        </p:nvSpPr>
        <p:spPr/>
        <p:txBody>
          <a:bodyPr/>
          <a:lstStyle/>
          <a:p>
            <a:r>
              <a:rPr lang="en-GB" sz="2400" dirty="0"/>
              <a:t>What job is this?</a:t>
            </a:r>
            <a:endParaRPr lang="en-US" sz="2400" dirty="0"/>
          </a:p>
        </p:txBody>
      </p:sp>
      <p:sp>
        <p:nvSpPr>
          <p:cNvPr id="21" name="Footer Placeholder 3">
            <a:extLst>
              <a:ext uri="{FF2B5EF4-FFF2-40B4-BE49-F238E27FC236}">
                <a16:creationId xmlns:a16="http://schemas.microsoft.com/office/drawing/2014/main" id="{2D731B87-ACC0-4DB8-829F-65317A5E22AA}"/>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6" name="Footer Placeholder 25"/>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168296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F5B2B23-033F-487D-BEB9-A23A9069EFEB}"/>
              </a:ext>
            </a:extLst>
          </p:cNvPr>
          <p:cNvGrpSpPr>
            <a:grpSpLocks noChangeAspect="1"/>
          </p:cNvGrpSpPr>
          <p:nvPr/>
        </p:nvGrpSpPr>
        <p:grpSpPr>
          <a:xfrm>
            <a:off x="3868693" y="365326"/>
            <a:ext cx="7915319" cy="6127348"/>
            <a:chOff x="2954242" y="1490769"/>
            <a:chExt cx="6276613" cy="4858805"/>
          </a:xfrm>
        </p:grpSpPr>
        <p:pic>
          <p:nvPicPr>
            <p:cNvPr id="12" name="Picture 11" descr="DOCTOR SET_A.jpg"/>
            <p:cNvPicPr>
              <a:picLocks noChangeAspect="1"/>
            </p:cNvPicPr>
            <p:nvPr/>
          </p:nvPicPr>
          <p:blipFill rotWithShape="1">
            <a:blip r:embed="rId3">
              <a:extLst>
                <a:ext uri="{28A0092B-C50C-407E-A947-70E740481C1C}">
                  <a14:useLocalDpi xmlns:a14="http://schemas.microsoft.com/office/drawing/2010/main" val="0"/>
                </a:ext>
              </a:extLst>
            </a:blip>
            <a:srcRect l="27513" t="25897" r="50476" b="40557"/>
            <a:stretch/>
          </p:blipFill>
          <p:spPr>
            <a:xfrm rot="20713283">
              <a:off x="4518794" y="1490769"/>
              <a:ext cx="2135153" cy="2300571"/>
            </a:xfrm>
            <a:prstGeom prst="rect">
              <a:avLst/>
            </a:prstGeom>
            <a:ln>
              <a:solidFill>
                <a:schemeClr val="tx1"/>
              </a:solidFill>
            </a:ln>
          </p:spPr>
        </p:pic>
        <p:pic>
          <p:nvPicPr>
            <p:cNvPr id="14" name="Picture 13" descr="DOCTOR SET_A.jpg"/>
            <p:cNvPicPr>
              <a:picLocks noChangeAspect="1"/>
            </p:cNvPicPr>
            <p:nvPr/>
          </p:nvPicPr>
          <p:blipFill rotWithShape="1">
            <a:blip r:embed="rId3">
              <a:extLst>
                <a:ext uri="{28A0092B-C50C-407E-A947-70E740481C1C}">
                  <a14:useLocalDpi xmlns:a14="http://schemas.microsoft.com/office/drawing/2010/main" val="0"/>
                </a:ext>
              </a:extLst>
            </a:blip>
            <a:srcRect l="4649" t="60516" r="73340" b="5938"/>
            <a:stretch/>
          </p:blipFill>
          <p:spPr>
            <a:xfrm rot="21362012">
              <a:off x="2954242" y="3607293"/>
              <a:ext cx="2135153" cy="2300571"/>
            </a:xfrm>
            <a:prstGeom prst="rect">
              <a:avLst/>
            </a:prstGeom>
            <a:ln>
              <a:solidFill>
                <a:schemeClr val="tx1"/>
              </a:solidFill>
            </a:ln>
          </p:spPr>
        </p:pic>
        <p:pic>
          <p:nvPicPr>
            <p:cNvPr id="15" name="Picture 14" descr="DOCTOR SET_A.jpg"/>
            <p:cNvPicPr>
              <a:picLocks noChangeAspect="1"/>
            </p:cNvPicPr>
            <p:nvPr/>
          </p:nvPicPr>
          <p:blipFill rotWithShape="1">
            <a:blip r:embed="rId3">
              <a:extLst>
                <a:ext uri="{28A0092B-C50C-407E-A947-70E740481C1C}">
                  <a14:useLocalDpi xmlns:a14="http://schemas.microsoft.com/office/drawing/2010/main" val="0"/>
                </a:ext>
              </a:extLst>
            </a:blip>
            <a:srcRect l="27514" t="60516" r="50475" b="5938"/>
            <a:stretch/>
          </p:blipFill>
          <p:spPr>
            <a:xfrm rot="755508">
              <a:off x="5098598" y="4049003"/>
              <a:ext cx="2135153" cy="2300571"/>
            </a:xfrm>
            <a:prstGeom prst="rect">
              <a:avLst/>
            </a:prstGeom>
            <a:ln>
              <a:solidFill>
                <a:schemeClr val="tx1"/>
              </a:solidFill>
            </a:ln>
          </p:spPr>
        </p:pic>
        <p:pic>
          <p:nvPicPr>
            <p:cNvPr id="16" name="Picture 15" descr="DOCTOR SET_A.jpg"/>
            <p:cNvPicPr>
              <a:picLocks noChangeAspect="1"/>
            </p:cNvPicPr>
            <p:nvPr/>
          </p:nvPicPr>
          <p:blipFill rotWithShape="1">
            <a:blip r:embed="rId3">
              <a:extLst>
                <a:ext uri="{28A0092B-C50C-407E-A947-70E740481C1C}">
                  <a14:useLocalDpi xmlns:a14="http://schemas.microsoft.com/office/drawing/2010/main" val="0"/>
                </a:ext>
              </a:extLst>
            </a:blip>
            <a:srcRect l="50379" t="60516" r="27610" b="5938"/>
            <a:stretch/>
          </p:blipFill>
          <p:spPr>
            <a:xfrm rot="21100181">
              <a:off x="7095702" y="3772934"/>
              <a:ext cx="2135153" cy="2300571"/>
            </a:xfrm>
            <a:prstGeom prst="rect">
              <a:avLst/>
            </a:prstGeom>
            <a:ln>
              <a:solidFill>
                <a:schemeClr val="tx1"/>
              </a:solidFill>
            </a:ln>
          </p:spPr>
        </p:pic>
        <p:pic>
          <p:nvPicPr>
            <p:cNvPr id="18" name="Picture 17" descr="DOCTOR SET_B.jpg"/>
            <p:cNvPicPr>
              <a:picLocks noChangeAspect="1"/>
            </p:cNvPicPr>
            <p:nvPr/>
          </p:nvPicPr>
          <p:blipFill rotWithShape="1">
            <a:blip r:embed="rId4">
              <a:extLst>
                <a:ext uri="{28A0092B-C50C-407E-A947-70E740481C1C}">
                  <a14:useLocalDpi xmlns:a14="http://schemas.microsoft.com/office/drawing/2010/main" val="0"/>
                </a:ext>
              </a:extLst>
            </a:blip>
            <a:srcRect l="50267" t="26063" r="27623" b="40467"/>
            <a:stretch/>
          </p:blipFill>
          <p:spPr>
            <a:xfrm>
              <a:off x="6679259" y="1505184"/>
              <a:ext cx="2144889" cy="2295409"/>
            </a:xfrm>
            <a:prstGeom prst="rect">
              <a:avLst/>
            </a:prstGeom>
            <a:ln>
              <a:solidFill>
                <a:srgbClr val="000000"/>
              </a:solidFill>
            </a:ln>
          </p:spPr>
        </p:pic>
        <p:sp>
          <p:nvSpPr>
            <p:cNvPr id="13" name="Rectangle 12">
              <a:extLst>
                <a:ext uri="{FF2B5EF4-FFF2-40B4-BE49-F238E27FC236}">
                  <a16:creationId xmlns:a16="http://schemas.microsoft.com/office/drawing/2014/main" id="{F7115E6A-7013-764D-8F97-F2FD87874E2E}"/>
                </a:ext>
              </a:extLst>
            </p:cNvPr>
            <p:cNvSpPr/>
            <p:nvPr/>
          </p:nvSpPr>
          <p:spPr>
            <a:xfrm rot="21357973">
              <a:off x="3569987" y="538591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id="{9CA128C7-54FA-EE41-9875-254629A61444}"/>
                </a:ext>
              </a:extLst>
            </p:cNvPr>
            <p:cNvSpPr/>
            <p:nvPr/>
          </p:nvSpPr>
          <p:spPr>
            <a:xfrm rot="20688606">
              <a:off x="5253126" y="3240842"/>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 name="Rectangle 18">
              <a:extLst>
                <a:ext uri="{FF2B5EF4-FFF2-40B4-BE49-F238E27FC236}">
                  <a16:creationId xmlns:a16="http://schemas.microsoft.com/office/drawing/2014/main" id="{1372061F-4047-9A47-A1F5-2EC298849EE6}"/>
                </a:ext>
              </a:extLst>
            </p:cNvPr>
            <p:cNvSpPr/>
            <p:nvPr/>
          </p:nvSpPr>
          <p:spPr>
            <a:xfrm rot="21084917">
              <a:off x="7726245" y="5559719"/>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Rectangle 19">
              <a:extLst>
                <a:ext uri="{FF2B5EF4-FFF2-40B4-BE49-F238E27FC236}">
                  <a16:creationId xmlns:a16="http://schemas.microsoft.com/office/drawing/2014/main" id="{6519BBC4-03AE-1245-8E67-B699B44ECD42}"/>
                </a:ext>
              </a:extLst>
            </p:cNvPr>
            <p:cNvSpPr/>
            <p:nvPr/>
          </p:nvSpPr>
          <p:spPr>
            <a:xfrm>
              <a:off x="7217150" y="3279034"/>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FCC8B756-D086-D648-974F-D975DB92374A}"/>
                </a:ext>
              </a:extLst>
            </p:cNvPr>
            <p:cNvSpPr/>
            <p:nvPr/>
          </p:nvSpPr>
          <p:spPr>
            <a:xfrm rot="987363">
              <a:off x="5514179" y="5841878"/>
              <a:ext cx="1078361" cy="227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 name="Group 2">
            <a:extLst>
              <a:ext uri="{FF2B5EF4-FFF2-40B4-BE49-F238E27FC236}">
                <a16:creationId xmlns:a16="http://schemas.microsoft.com/office/drawing/2014/main" id="{18A0727F-FBA0-47F8-A14B-B3F5777C518B}"/>
              </a:ext>
            </a:extLst>
          </p:cNvPr>
          <p:cNvGrpSpPr/>
          <p:nvPr/>
        </p:nvGrpSpPr>
        <p:grpSpPr>
          <a:xfrm>
            <a:off x="188318" y="1860967"/>
            <a:ext cx="3157386" cy="3402000"/>
            <a:chOff x="450957" y="1776039"/>
            <a:chExt cx="3157386" cy="3402000"/>
          </a:xfrm>
        </p:grpSpPr>
        <p:pic>
          <p:nvPicPr>
            <p:cNvPr id="11" name="Picture 10" descr="DOCTOR SET_A.jpg"/>
            <p:cNvPicPr>
              <a:picLocks noChangeAspect="1"/>
            </p:cNvPicPr>
            <p:nvPr/>
          </p:nvPicPr>
          <p:blipFill rotWithShape="1">
            <a:blip r:embed="rId3">
              <a:extLst>
                <a:ext uri="{28A0092B-C50C-407E-A947-70E740481C1C}">
                  <a14:useLocalDpi xmlns:a14="http://schemas.microsoft.com/office/drawing/2010/main" val="0"/>
                </a:ext>
              </a:extLst>
            </a:blip>
            <a:srcRect l="4648" t="25897" r="73341" b="40557"/>
            <a:stretch/>
          </p:blipFill>
          <p:spPr>
            <a:xfrm>
              <a:off x="450957" y="1776039"/>
              <a:ext cx="3157386" cy="3402000"/>
            </a:xfrm>
            <a:prstGeom prst="rect">
              <a:avLst/>
            </a:prstGeom>
            <a:ln w="28575" cmpd="sng">
              <a:solidFill>
                <a:srgbClr val="000000"/>
              </a:solidFill>
            </a:ln>
          </p:spPr>
        </p:pic>
        <p:sp>
          <p:nvSpPr>
            <p:cNvPr id="23" name="Rectangle 22">
              <a:extLst>
                <a:ext uri="{FF2B5EF4-FFF2-40B4-BE49-F238E27FC236}">
                  <a16:creationId xmlns:a16="http://schemas.microsoft.com/office/drawing/2014/main" id="{816C825B-E69F-D345-B155-BB8834E75066}"/>
                </a:ext>
              </a:extLst>
            </p:cNvPr>
            <p:cNvSpPr/>
            <p:nvPr/>
          </p:nvSpPr>
          <p:spPr>
            <a:xfrm>
              <a:off x="1252499" y="4470290"/>
              <a:ext cx="1709696" cy="29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5" name="Footer Placeholder 3">
            <a:extLst>
              <a:ext uri="{FF2B5EF4-FFF2-40B4-BE49-F238E27FC236}">
                <a16:creationId xmlns:a16="http://schemas.microsoft.com/office/drawing/2014/main" id="{9165F555-8621-47E8-9026-FC14713C9D48}"/>
              </a:ext>
            </a:extLst>
          </p:cNvPr>
          <p:cNvSpPr txBox="1">
            <a:spLocks/>
          </p:cNvSpPr>
          <p:nvPr/>
        </p:nvSpPr>
        <p:spPr>
          <a:xfrm>
            <a:off x="291428" y="451139"/>
            <a:ext cx="3382297" cy="25417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dirty="0">
                <a:latin typeface="+mj-lt"/>
              </a:rPr>
              <a:t>Where Money Comes From</a:t>
            </a:r>
          </a:p>
        </p:txBody>
      </p:sp>
      <p:sp>
        <p:nvSpPr>
          <p:cNvPr id="27" name="Footer Placeholder 26"/>
          <p:cNvSpPr>
            <a:spLocks noGrp="1"/>
          </p:cNvSpPr>
          <p:nvPr>
            <p:ph type="ftr" sz="quarter" idx="10"/>
          </p:nvPr>
        </p:nvSpPr>
        <p:spPr/>
        <p:txBody>
          <a:bodyPr/>
          <a:lstStyle/>
          <a:p>
            <a:endParaRPr lang="en-GB" dirty="0"/>
          </a:p>
        </p:txBody>
      </p:sp>
    </p:spTree>
    <p:extLst>
      <p:ext uri="{BB962C8B-B14F-4D97-AF65-F5344CB8AC3E}">
        <p14:creationId xmlns:p14="http://schemas.microsoft.com/office/powerpoint/2010/main" val="683487339"/>
      </p:ext>
    </p:extLst>
  </p:cSld>
  <p:clrMapOvr>
    <a:masterClrMapping/>
  </p:clrMapOvr>
</p:sld>
</file>

<file path=ppt/theme/theme1.xml><?xml version="1.0" encoding="utf-8"?>
<a:theme xmlns:a="http://schemas.openxmlformats.org/drawingml/2006/main" name="HSBC Template_16x9">
  <a:themeElements>
    <a:clrScheme name="HSBC_Colours">
      <a:dk1>
        <a:sysClr val="windowText" lastClr="000000"/>
      </a:dk1>
      <a:lt1>
        <a:sysClr val="window" lastClr="FFFFFF"/>
      </a:lt1>
      <a:dk2>
        <a:srgbClr val="44546A"/>
      </a:dk2>
      <a:lt2>
        <a:srgbClr val="E7E6E6"/>
      </a:lt2>
      <a:accent1>
        <a:srgbClr val="DB0011"/>
      </a:accent1>
      <a:accent2>
        <a:srgbClr val="767576"/>
      </a:accent2>
      <a:accent3>
        <a:srgbClr val="D7D8D6"/>
      </a:accent3>
      <a:accent4>
        <a:srgbClr val="F3F3F3"/>
      </a:accent4>
      <a:accent5>
        <a:srgbClr val="252525"/>
      </a:accent5>
      <a:accent6>
        <a:srgbClr val="000000"/>
      </a:accent6>
      <a:hlink>
        <a:srgbClr val="0563C1"/>
      </a:hlink>
      <a:folHlink>
        <a:srgbClr val="954F72"/>
      </a:folHlink>
    </a:clrScheme>
    <a:fontScheme name="HSBC_Fonts">
      <a:majorFont>
        <a:latin typeface="Univers Next for HSBC Medium"/>
        <a:ea typeface=""/>
        <a:cs typeface=""/>
      </a:majorFont>
      <a:minorFont>
        <a:latin typeface="Univers Next for HSBC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marL="285750" indent="-285750">
          <a:spcBef>
            <a:spcPts val="1000"/>
          </a:spcBef>
          <a:buClr>
            <a:schemeClr val="accent1"/>
          </a:buClr>
          <a:buSzPct val="90000"/>
          <a:buFont typeface="Wingdings" panose="05000000000000000000" pitchFamily="2" charset="2"/>
          <a:buChar char="u"/>
          <a:defRPr sz="1400" dirty="0" smtClean="0"/>
        </a:defPPr>
      </a:lstStyle>
    </a:txDef>
  </a:objectDefaults>
  <a:extraClrSchemeLst/>
  <a:extLst>
    <a:ext uri="{05A4C25C-085E-4340-85A3-A5531E510DB2}">
      <thm15:themeFamily xmlns:thm15="http://schemas.microsoft.com/office/thememl/2012/main" name="HSBC Template_16x9.potx" id="{AB25DAB7-9000-491C-A5C9-1A4ECDF2EFAE}" vid="{93A3310D-39BB-4381-B876-6FF67557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 xmlns="19133b3b-32ab-429a-b1f0-a4555123fa8b" xsi:nil="true"/>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076151AC36E964EAEBB8BC6D60F6EA5" ma:contentTypeVersion="15" ma:contentTypeDescription="Create a new document." ma:contentTypeScope="" ma:versionID="d1e2802b7b5f3fe4112c27a901336d92">
  <xsd:schema xmlns:xsd="http://www.w3.org/2001/XMLSchema" xmlns:xs="http://www.w3.org/2001/XMLSchema" xmlns:p="http://schemas.microsoft.com/office/2006/metadata/properties" xmlns:ns1="http://schemas.microsoft.com/sharepoint/v3" xmlns:ns2="19133b3b-32ab-429a-b1f0-a4555123fa8b" xmlns:ns3="2abebb83-cf53-4fdf-a500-739cef3c54c9" targetNamespace="http://schemas.microsoft.com/office/2006/metadata/properties" ma:root="true" ma:fieldsID="8e09d7cfc58a7344f5f41f5945e99344" ns1:_="" ns2:_="" ns3:_="">
    <xsd:import namespace="http://schemas.microsoft.com/sharepoint/v3"/>
    <xsd:import namespace="19133b3b-32ab-429a-b1f0-a4555123fa8b"/>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Date" minOccurs="0"/>
                <xsd:element ref="ns3:SharedWithUsers" minOccurs="0"/>
                <xsd:element ref="ns3:SharedWithDetails" minOccurs="0"/>
                <xsd:element ref="ns2:MediaServiceEventHashCode" minOccurs="0"/>
                <xsd:element ref="ns2:MediaServiceGenerationTime" minOccurs="0"/>
                <xsd:element ref="ns1:_ip_UnifiedCompliancePolicyProperties" minOccurs="0"/>
                <xsd:element ref="ns1:_ip_UnifiedCompliancePolicyUIAc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133b3b-32ab-429a-b1f0-a4555123fa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Date" ma:index="14" nillable="true" ma:displayName="Date" ma:format="DateOnly" ma:internalName="Date">
      <xsd:simpleType>
        <xsd:restriction base="dms:DateTim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DE5A3C-A6CF-4220-A067-B45CDB452EA6}">
  <ds:schemaRefs>
    <ds:schemaRef ds:uri="http://purl.org/dc/terms/"/>
    <ds:schemaRef ds:uri="19133b3b-32ab-429a-b1f0-a4555123fa8b"/>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sharepoint/v3"/>
    <ds:schemaRef ds:uri="2abebb83-cf53-4fdf-a500-739cef3c54c9"/>
    <ds:schemaRef ds:uri="http://www.w3.org/XML/1998/namespace"/>
    <ds:schemaRef ds:uri="http://purl.org/dc/dcmitype/"/>
  </ds:schemaRefs>
</ds:datastoreItem>
</file>

<file path=customXml/itemProps2.xml><?xml version="1.0" encoding="utf-8"?>
<ds:datastoreItem xmlns:ds="http://schemas.openxmlformats.org/officeDocument/2006/customXml" ds:itemID="{834F4328-8401-4748-8421-00837EC97FD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9133b3b-32ab-429a-b1f0-a4555123fa8b"/>
    <ds:schemaRef ds:uri="2abebb83-cf53-4fdf-a500-739cef3c54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13BA382-3977-4207-B521-D8AACA044F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6068</TotalTime>
  <Words>2713</Words>
  <Application>Microsoft Office PowerPoint</Application>
  <PresentationFormat>Widescreen</PresentationFormat>
  <Paragraphs>257</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Helvetica Neue for HSBC Lt</vt:lpstr>
      <vt:lpstr>Univers Next for HSBC</vt:lpstr>
      <vt:lpstr>Univers Next for HSBC Light</vt:lpstr>
      <vt:lpstr>Univers Next for HSBC Light (Body)</vt:lpstr>
      <vt:lpstr>Univers Next for HSBC Medium</vt:lpstr>
      <vt:lpstr>Wingdings</vt:lpstr>
      <vt:lpstr>Wingdings 2</vt:lpstr>
      <vt:lpstr>HSBC Template_16x9</vt:lpstr>
      <vt:lpstr>PowerPoint Presentation</vt:lpstr>
      <vt:lpstr>PowerPoint Presentation</vt:lpstr>
      <vt:lpstr>PowerPoint Presentation</vt:lpstr>
      <vt:lpstr>What is a job?</vt:lpstr>
      <vt:lpstr>What job is this?</vt:lpstr>
      <vt:lpstr>What job is this?</vt:lpstr>
      <vt:lpstr>PowerPoint Presentation</vt:lpstr>
      <vt:lpstr>What job is this?</vt:lpstr>
      <vt:lpstr>PowerPoint Presentation</vt:lpstr>
      <vt:lpstr>What job is this?</vt:lpstr>
      <vt:lpstr>PowerPoint Presentation</vt:lpstr>
      <vt:lpstr>What job is this?</vt:lpstr>
      <vt:lpstr>PowerPoint Presentation</vt:lpstr>
      <vt:lpstr>Why do people have jobs?</vt:lpstr>
      <vt:lpstr>One reason why people have jobs is to earn money.</vt:lpstr>
      <vt:lpstr>Why do we need money?</vt:lpstr>
      <vt:lpstr>Where can we keep our money?</vt:lpstr>
      <vt:lpstr>The Chef</vt:lpstr>
      <vt:lpstr>The Chef</vt:lpstr>
      <vt:lpstr>Spending money</vt:lpstr>
      <vt:lpstr>Spending money</vt:lpstr>
      <vt:lpstr>The Chef continued</vt:lpstr>
      <vt:lpstr>The Chef continued</vt:lpstr>
      <vt:lpstr>Telling your own story – paying by card in a shop</vt:lpstr>
      <vt:lpstr>Spending money</vt:lpstr>
      <vt:lpstr>Spending money</vt:lpstr>
      <vt:lpstr>Spending cash</vt:lpstr>
      <vt:lpstr>The Chef continued</vt:lpstr>
      <vt:lpstr>The Chef continued</vt:lpstr>
      <vt:lpstr>Telling your own story – paying with cash in a shop</vt:lpstr>
      <vt:lpstr>Plenary Option 1: Write/draw your own story</vt:lpstr>
      <vt:lpstr>Plenary Option 2: Fill in the missing words</vt:lpstr>
      <vt:lpstr>Plenary Option 3: Fill in the missing words</vt:lpstr>
      <vt:lpstr>Today we have learnt…</vt:lpstr>
      <vt:lpstr>PowerPoint Presentation</vt:lpstr>
    </vt:vector>
  </TitlesOfParts>
  <Company>HSBC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chris.stock@hsbc.com</dc:creator>
  <cp:keywords>NOT-APPL</cp:keywords>
  <dc:description>NOT-APPL</dc:description>
  <cp:lastModifiedBy>Emma-Jayne Turner</cp:lastModifiedBy>
  <cp:revision>127</cp:revision>
  <cp:lastPrinted>2019-02-05T09:31:57Z</cp:lastPrinted>
  <dcterms:created xsi:type="dcterms:W3CDTF">2018-01-03T17:36:54Z</dcterms:created>
  <dcterms:modified xsi:type="dcterms:W3CDTF">2020-01-20T11:48:49Z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0x0101003076151AC36E964EAEBB8BC6D60F6EA5</vt:lpwstr>
  </property>
  <property fmtid="{D5CDD505-2E9C-101B-9397-08002B2CF9AE}" pid="3" name="Classification">
    <vt:lpwstr>NOT-APPL</vt:lpwstr>
  </property>
  <property fmtid="{D5CDD505-2E9C-101B-9397-08002B2CF9AE}" pid="4" name="Source">
    <vt:lpwstr>External</vt:lpwstr>
  </property>
  <property fmtid="{D5CDD505-2E9C-101B-9397-08002B2CF9AE}" pid="5" name="Footers">
    <vt:lpwstr>External No Footers</vt:lpwstr>
  </property>
  <property fmtid="{D5CDD505-2E9C-101B-9397-08002B2CF9AE}" pid="6" name="DocClassification">
    <vt:lpwstr>CLANOTAPP</vt:lpwstr>
  </property>
</Properties>
</file>