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25" r:id="rId5"/>
    <p:sldId id="289" r:id="rId6"/>
    <p:sldId id="261" r:id="rId7"/>
    <p:sldId id="296" r:id="rId8"/>
    <p:sldId id="297" r:id="rId9"/>
    <p:sldId id="324" r:id="rId10"/>
    <p:sldId id="298" r:id="rId11"/>
    <p:sldId id="320" r:id="rId12"/>
    <p:sldId id="299" r:id="rId13"/>
    <p:sldId id="321" r:id="rId14"/>
    <p:sldId id="300" r:id="rId15"/>
    <p:sldId id="322" r:id="rId16"/>
    <p:sldId id="3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0011"/>
    <a:srgbClr val="767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5748E1-CA24-48D8-8B14-CA8B7138A0B3}" v="17" dt="2020-01-20T11:58:45.426"/>
  </p1510:revLst>
</p1510:revInfo>
</file>

<file path=ppt/tableStyles.xml><?xml version="1.0" encoding="utf-8"?>
<a:tblStyleLst xmlns:a="http://schemas.openxmlformats.org/drawingml/2006/main" def="{DDF6447A-24EA-4742-A8FB-1DF080B5CEFA}">
  <a:tblStyle styleId="{DDF6447A-24EA-4742-A8FB-1DF080B5CEFA}" styleName="HSBC Table">
    <a:wholeTbl>
      <a:tcTxStyle>
        <a:fontRef idx="minor">
          <a:prstClr val="black"/>
        </a:fontRef>
        <a:schemeClr val="tx1"/>
      </a:tcTxStyle>
      <a:tcStyle>
        <a:tcBdr>
          <a:left>
            <a:ln>
              <a:noFill/>
            </a:ln>
          </a:left>
          <a:right>
            <a:ln>
              <a:noFill/>
            </a:ln>
          </a:right>
          <a:top>
            <a:ln>
              <a:noFill/>
            </a:ln>
          </a:top>
          <a:bottom>
            <a:ln w="3175" cmpd="sng">
              <a:solidFill>
                <a:schemeClr val="tx1"/>
              </a:solidFill>
            </a:ln>
          </a:bottom>
          <a:insideH>
            <a:ln w="3175" cmpd="sng">
              <a:solidFill>
                <a:schemeClr val="tx1"/>
              </a:solidFill>
            </a:ln>
          </a:insideH>
          <a:insideV>
            <a:ln>
              <a:noFill/>
            </a:ln>
          </a:insideV>
        </a:tcBdr>
        <a:fill>
          <a:noFill/>
        </a:fill>
      </a:tcStyle>
    </a:wholeTbl>
    <a:band2V>
      <a:tcStyle>
        <a:tcBdr/>
        <a:fill>
          <a:solidFill>
            <a:schemeClr val="dk1">
              <a:tint val="10000"/>
            </a:schemeClr>
          </a:solidFill>
        </a:fill>
      </a:tcStyle>
    </a:band2V>
    <a:firstCol>
      <a:tcTxStyle>
        <a:fontRef idx="minor">
          <a:prstClr val="black"/>
        </a:fontRef>
        <a:schemeClr val="tx2"/>
      </a:tcTxStyle>
      <a:tcStyle>
        <a:tcBdr/>
      </a:tcStyle>
    </a:firstCol>
    <a:firstRow>
      <a:tcTxStyle b="on">
        <a:fontRef idx="minor">
          <a:prstClr val="black"/>
        </a:fontRef>
      </a:tcTxStyle>
      <a:tcStyle>
        <a:tcBdr>
          <a:bottom>
            <a:ln w="12700" cmpd="sng">
              <a:solidFill>
                <a:srgbClr val="000000"/>
              </a:solidFill>
            </a:ln>
          </a:bottom>
        </a:tcBdr>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39" autoAdjust="0"/>
    <p:restoredTop sz="50435" autoAdjust="0"/>
  </p:normalViewPr>
  <p:slideViewPr>
    <p:cSldViewPr snapToGrid="0" showGuides="1">
      <p:cViewPr varScale="1">
        <p:scale>
          <a:sx n="50" d="100"/>
          <a:sy n="50" d="100"/>
        </p:scale>
        <p:origin x="1404" y="6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97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Jayne Turner" userId="d94aec55-1b1a-4682-8672-433cac33ce79" providerId="ADAL" clId="{7A5748E1-CA24-48D8-8B14-CA8B7138A0B3}"/>
    <pc:docChg chg="undo custSel addSld modSld">
      <pc:chgData name="Emma-Jayne Turner" userId="d94aec55-1b1a-4682-8672-433cac33ce79" providerId="ADAL" clId="{7A5748E1-CA24-48D8-8B14-CA8B7138A0B3}" dt="2020-01-20T11:58:34.702" v="69" actId="2711"/>
      <pc:docMkLst>
        <pc:docMk/>
      </pc:docMkLst>
      <pc:sldChg chg="modNotes modNotesTx">
        <pc:chgData name="Emma-Jayne Turner" userId="d94aec55-1b1a-4682-8672-433cac33ce79" providerId="ADAL" clId="{7A5748E1-CA24-48D8-8B14-CA8B7138A0B3}" dt="2020-01-20T11:57:52.582" v="59" actId="2711"/>
        <pc:sldMkLst>
          <pc:docMk/>
          <pc:sldMk cId="3827555037" sldId="296"/>
        </pc:sldMkLst>
      </pc:sldChg>
      <pc:sldChg chg="modNotes modNotesTx">
        <pc:chgData name="Emma-Jayne Turner" userId="d94aec55-1b1a-4682-8672-433cac33ce79" providerId="ADAL" clId="{7A5748E1-CA24-48D8-8B14-CA8B7138A0B3}" dt="2020-01-20T11:57:57.333" v="60" actId="2711"/>
        <pc:sldMkLst>
          <pc:docMk/>
          <pc:sldMk cId="2586676318" sldId="297"/>
        </pc:sldMkLst>
      </pc:sldChg>
      <pc:sldChg chg="modNotes modNotesTx">
        <pc:chgData name="Emma-Jayne Turner" userId="d94aec55-1b1a-4682-8672-433cac33ce79" providerId="ADAL" clId="{7A5748E1-CA24-48D8-8B14-CA8B7138A0B3}" dt="2020-01-20T11:58:07.269" v="62" actId="2711"/>
        <pc:sldMkLst>
          <pc:docMk/>
          <pc:sldMk cId="168296265" sldId="298"/>
        </pc:sldMkLst>
      </pc:sldChg>
      <pc:sldChg chg="modNotes modNotesTx">
        <pc:chgData name="Emma-Jayne Turner" userId="d94aec55-1b1a-4682-8672-433cac33ce79" providerId="ADAL" clId="{7A5748E1-CA24-48D8-8B14-CA8B7138A0B3}" dt="2020-01-20T11:58:16.738" v="64" actId="2711"/>
        <pc:sldMkLst>
          <pc:docMk/>
          <pc:sldMk cId="1848623002" sldId="299"/>
        </pc:sldMkLst>
      </pc:sldChg>
      <pc:sldChg chg="delSp modNotes modNotesTx">
        <pc:chgData name="Emma-Jayne Turner" userId="d94aec55-1b1a-4682-8672-433cac33ce79" providerId="ADAL" clId="{7A5748E1-CA24-48D8-8B14-CA8B7138A0B3}" dt="2020-01-20T11:58:29.504" v="68" actId="2711"/>
        <pc:sldMkLst>
          <pc:docMk/>
          <pc:sldMk cId="1739560179" sldId="300"/>
        </pc:sldMkLst>
        <pc:spChg chg="del">
          <ac:chgData name="Emma-Jayne Turner" userId="d94aec55-1b1a-4682-8672-433cac33ce79" providerId="ADAL" clId="{7A5748E1-CA24-48D8-8B14-CA8B7138A0B3}" dt="2020-01-15T13:10:44.545" v="5" actId="478"/>
          <ac:spMkLst>
            <pc:docMk/>
            <pc:sldMk cId="1739560179" sldId="300"/>
            <ac:spMk id="3" creationId="{00000000-0000-0000-0000-000000000000}"/>
          </ac:spMkLst>
        </pc:spChg>
      </pc:sldChg>
      <pc:sldChg chg="modNotes modNotesTx">
        <pc:chgData name="Emma-Jayne Turner" userId="d94aec55-1b1a-4682-8672-433cac33ce79" providerId="ADAL" clId="{7A5748E1-CA24-48D8-8B14-CA8B7138A0B3}" dt="2020-01-20T11:58:12.209" v="63" actId="2711"/>
        <pc:sldMkLst>
          <pc:docMk/>
          <pc:sldMk cId="683487339" sldId="320"/>
        </pc:sldMkLst>
      </pc:sldChg>
      <pc:sldChg chg="modNotes modNotesTx">
        <pc:chgData name="Emma-Jayne Turner" userId="d94aec55-1b1a-4682-8672-433cac33ce79" providerId="ADAL" clId="{7A5748E1-CA24-48D8-8B14-CA8B7138A0B3}" dt="2020-01-20T11:58:24.144" v="67" actId="20577"/>
        <pc:sldMkLst>
          <pc:docMk/>
          <pc:sldMk cId="3286807993" sldId="321"/>
        </pc:sldMkLst>
      </pc:sldChg>
      <pc:sldChg chg="delSp modSp modNotes modNotesTx">
        <pc:chgData name="Emma-Jayne Turner" userId="d94aec55-1b1a-4682-8672-433cac33ce79" providerId="ADAL" clId="{7A5748E1-CA24-48D8-8B14-CA8B7138A0B3}" dt="2020-01-20T11:58:34.702" v="69" actId="2711"/>
        <pc:sldMkLst>
          <pc:docMk/>
          <pc:sldMk cId="1243969572" sldId="322"/>
        </pc:sldMkLst>
        <pc:spChg chg="del mod">
          <ac:chgData name="Emma-Jayne Turner" userId="d94aec55-1b1a-4682-8672-433cac33ce79" providerId="ADAL" clId="{7A5748E1-CA24-48D8-8B14-CA8B7138A0B3}" dt="2020-01-15T13:10:21.104" v="2" actId="478"/>
          <ac:spMkLst>
            <pc:docMk/>
            <pc:sldMk cId="1243969572" sldId="322"/>
            <ac:spMk id="3" creationId="{00000000-0000-0000-0000-000000000000}"/>
          </ac:spMkLst>
        </pc:spChg>
      </pc:sldChg>
      <pc:sldChg chg="modNotes modNotesTx">
        <pc:chgData name="Emma-Jayne Turner" userId="d94aec55-1b1a-4682-8672-433cac33ce79" providerId="ADAL" clId="{7A5748E1-CA24-48D8-8B14-CA8B7138A0B3}" dt="2020-01-20T11:58:02.018" v="61" actId="2711"/>
        <pc:sldMkLst>
          <pc:docMk/>
          <pc:sldMk cId="747620951" sldId="324"/>
        </pc:sldMkLst>
      </pc:sldChg>
      <pc:sldChg chg="modNotes modNotesTx">
        <pc:chgData name="Emma-Jayne Turner" userId="d94aec55-1b1a-4682-8672-433cac33ce79" providerId="ADAL" clId="{7A5748E1-CA24-48D8-8B14-CA8B7138A0B3}" dt="2020-01-20T11:57:46.145" v="58" actId="2711"/>
        <pc:sldMkLst>
          <pc:docMk/>
          <pc:sldMk cId="2707226103" sldId="325"/>
        </pc:sldMkLst>
      </pc:sldChg>
      <pc:sldChg chg="addSp delSp add">
        <pc:chgData name="Emma-Jayne Turner" userId="d94aec55-1b1a-4682-8672-433cac33ce79" providerId="ADAL" clId="{7A5748E1-CA24-48D8-8B14-CA8B7138A0B3}" dt="2020-01-15T13:10:27.593" v="4" actId="478"/>
        <pc:sldMkLst>
          <pc:docMk/>
          <pc:sldMk cId="2930941557" sldId="331"/>
        </pc:sldMkLst>
        <pc:spChg chg="add">
          <ac:chgData name="Emma-Jayne Turner" userId="d94aec55-1b1a-4682-8672-433cac33ce79" providerId="ADAL" clId="{7A5748E1-CA24-48D8-8B14-CA8B7138A0B3}" dt="2020-01-15T13:10:25.355" v="3"/>
          <ac:spMkLst>
            <pc:docMk/>
            <pc:sldMk cId="2930941557" sldId="331"/>
            <ac:spMk id="4" creationId="{E9143951-981B-429A-9101-87221DE0BBAC}"/>
          </ac:spMkLst>
        </pc:spChg>
        <pc:spChg chg="del">
          <ac:chgData name="Emma-Jayne Turner" userId="d94aec55-1b1a-4682-8672-433cac33ce79" providerId="ADAL" clId="{7A5748E1-CA24-48D8-8B14-CA8B7138A0B3}" dt="2020-01-15T13:10:27.593" v="4" actId="478"/>
          <ac:spMkLst>
            <pc:docMk/>
            <pc:sldMk cId="2930941557" sldId="331"/>
            <ac:spMk id="5" creationId="{7F4C1431-A605-4379-A241-BE67BA3E10D7}"/>
          </ac:spMkLst>
        </pc:spChg>
      </pc:sldChg>
    </pc:docChg>
  </pc:docChgLst>
  <pc:docChgLst>
    <pc:chgData name="Emma-Jayne Turner" userId="d94aec55-1b1a-4682-8672-433cac33ce79" providerId="ADAL" clId="{59183B6D-25E6-4A59-88DF-DA21FB114F05}"/>
    <pc:docChg chg="custSel modSld">
      <pc:chgData name="Emma-Jayne Turner" userId="d94aec55-1b1a-4682-8672-433cac33ce79" providerId="ADAL" clId="{59183B6D-25E6-4A59-88DF-DA21FB114F05}" dt="2019-10-30T12:00:56.467" v="71" actId="1076"/>
      <pc:docMkLst>
        <pc:docMk/>
      </pc:docMkLst>
      <pc:sldChg chg="addSp delSp modSp">
        <pc:chgData name="Emma-Jayne Turner" userId="d94aec55-1b1a-4682-8672-433cac33ce79" providerId="ADAL" clId="{59183B6D-25E6-4A59-88DF-DA21FB114F05}" dt="2019-10-30T12:00:56.467" v="71" actId="1076"/>
        <pc:sldMkLst>
          <pc:docMk/>
          <pc:sldMk cId="3286807993" sldId="321"/>
        </pc:sldMkLst>
        <pc:spChg chg="add del mod">
          <ac:chgData name="Emma-Jayne Turner" userId="d94aec55-1b1a-4682-8672-433cac33ce79" providerId="ADAL" clId="{59183B6D-25E6-4A59-88DF-DA21FB114F05}" dt="2019-10-30T10:31:43.542" v="64" actId="478"/>
          <ac:spMkLst>
            <pc:docMk/>
            <pc:sldMk cId="3286807993" sldId="321"/>
            <ac:spMk id="5" creationId="{B25AB0F4-7139-44F7-B17C-FD092F59BFE5}"/>
          </ac:spMkLst>
        </pc:spChg>
        <pc:spChg chg="del">
          <ac:chgData name="Emma-Jayne Turner" userId="d94aec55-1b1a-4682-8672-433cac33ce79" providerId="ADAL" clId="{59183B6D-25E6-4A59-88DF-DA21FB114F05}" dt="2019-10-30T10:31:42.089" v="63" actId="478"/>
          <ac:spMkLst>
            <pc:docMk/>
            <pc:sldMk cId="3286807993" sldId="321"/>
            <ac:spMk id="22" creationId="{07EA7E22-C8CF-BD44-87F1-032CCC3258E4}"/>
          </ac:spMkLst>
        </pc:spChg>
        <pc:spChg chg="mod">
          <ac:chgData name="Emma-Jayne Turner" userId="d94aec55-1b1a-4682-8672-433cac33ce79" providerId="ADAL" clId="{59183B6D-25E6-4A59-88DF-DA21FB114F05}" dt="2019-10-30T11:06:27.886" v="70" actId="20577"/>
          <ac:spMkLst>
            <pc:docMk/>
            <pc:sldMk cId="3286807993" sldId="321"/>
            <ac:spMk id="24" creationId="{0F61C028-2E2F-CC40-92D4-A5A93B7D36B9}"/>
          </ac:spMkLst>
        </pc:spChg>
        <pc:picChg chg="mod">
          <ac:chgData name="Emma-Jayne Turner" userId="d94aec55-1b1a-4682-8672-433cac33ce79" providerId="ADAL" clId="{59183B6D-25E6-4A59-88DF-DA21FB114F05}" dt="2019-10-30T12:00:56.467" v="71" actId="1076"/>
          <ac:picMkLst>
            <pc:docMk/>
            <pc:sldMk cId="3286807993" sldId="321"/>
            <ac:picMk id="11" creationId="{76898CA1-641E-5D46-B069-3FE261D7C2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70090-ED98-4AE7-A62F-A1A902CCDADB}" type="datetimeFigureOut">
              <a:rPr lang="en-GB" smtClean="0"/>
              <a:t>20/01/2020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FBB49-A62D-4379-9D4E-906C96DEC850}" type="slidenum">
              <a:rPr lang="en-GB" smtClean="0"/>
              <a:t>‹#›</a:t>
            </a:fld>
            <a:endParaRPr lang="en-GB" dirty="0"/>
          </a:p>
        </p:txBody>
      </p:sp>
    </p:spTree>
    <p:extLst>
      <p:ext uri="{BB962C8B-B14F-4D97-AF65-F5344CB8AC3E}">
        <p14:creationId xmlns:p14="http://schemas.microsoft.com/office/powerpoint/2010/main" val="59588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This lesson is designed to help children understand the difference between something we ‘need ‘in order to survive and something we ‘want’ but which isn’t essential. It introduces the idea that sometimes we have to make difficult choices because we can’t always afford everything we want. It also explains that some things we value, like personal or sentimental items, don’t cost money. The children explain the reasons for their choices, orally and in writing. </a:t>
            </a:r>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1</a:t>
            </a:fld>
            <a:endParaRPr lang="en-GB" dirty="0"/>
          </a:p>
        </p:txBody>
      </p:sp>
    </p:spTree>
    <p:extLst>
      <p:ext uri="{BB962C8B-B14F-4D97-AF65-F5344CB8AC3E}">
        <p14:creationId xmlns:p14="http://schemas.microsoft.com/office/powerpoint/2010/main" val="3777186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Working in pairs or small groups, ask the children to ‘pack’ the rucksack using the Rucksack template. They can choose 8 items in total: the 3 things they ‘need’ and the 5 things they most want. They can practice explaining their choices by using the sentence starters on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Univers Next for HSBC Light (Body)"/>
            </a:endParaRPr>
          </a:p>
          <a:p>
            <a:r>
              <a:rPr lang="en-GB" sz="1200" b="1" i="0" u="none" strike="noStrike" kern="1200" baseline="0" dirty="0">
                <a:solidFill>
                  <a:schemeClr val="tx1"/>
                </a:solidFill>
                <a:latin typeface="Univers Next for HSBC Light (Body)"/>
              </a:rPr>
              <a:t>2. Compare rucksacks (discuss choices)</a:t>
            </a:r>
          </a:p>
          <a:p>
            <a:r>
              <a:rPr lang="en-GB" sz="1200" b="0" i="0" u="none" strike="noStrike" kern="1200" baseline="0" dirty="0">
                <a:solidFill>
                  <a:schemeClr val="tx1"/>
                </a:solidFill>
                <a:latin typeface="Univers Next for HSBC Light (Body)"/>
              </a:rPr>
              <a:t>Ask the groups/pairs to feedback on the items they chose. Is there a consensus? All the rucksacks should contain the ‘needs’: snow suit with boots, water and food. But what about the ‘wants’? Which we most popular? Which were least popular?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Invite some groups to explain their choices to the rest of the class. Encourage them to use the sentence starters that they have already practised.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Univers Next for HSBC Light (Body)"/>
            </a:endParaRPr>
          </a:p>
          <a:p>
            <a:r>
              <a:rPr lang="en-GB" sz="1200" b="1" i="0" u="none" strike="noStrike" kern="1200" baseline="0" dirty="0">
                <a:solidFill>
                  <a:schemeClr val="tx1"/>
                </a:solidFill>
                <a:latin typeface="Univers Next for HSBC Light (Body)"/>
              </a:rPr>
              <a:t>Pack your own rucksack (if time)</a:t>
            </a:r>
          </a:p>
          <a:p>
            <a:r>
              <a:rPr lang="en-GB" sz="1200" b="0" i="0" u="none" strike="noStrike" kern="1200" baseline="0" dirty="0">
                <a:solidFill>
                  <a:schemeClr val="tx1"/>
                </a:solidFill>
                <a:latin typeface="Univers Next for HSBC Light (Body)"/>
              </a:rPr>
              <a:t>Now ask the children to make their own individual choices by drawing and labelling their eight chosen items on their own rucksack template.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Univers Next for HSBC Light (Body)"/>
            </a:endParaRP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10</a:t>
            </a:fld>
            <a:endParaRPr lang="en-GB" dirty="0"/>
          </a:p>
        </p:txBody>
      </p:sp>
    </p:spTree>
    <p:extLst>
      <p:ext uri="{BB962C8B-B14F-4D97-AF65-F5344CB8AC3E}">
        <p14:creationId xmlns:p14="http://schemas.microsoft.com/office/powerpoint/2010/main" val="90842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3. Swap an item</a:t>
            </a:r>
          </a:p>
          <a:p>
            <a:r>
              <a:rPr lang="en-GB" sz="1200" b="0" i="0" u="none" strike="noStrike" kern="1200" baseline="0" dirty="0">
                <a:solidFill>
                  <a:schemeClr val="tx1"/>
                </a:solidFill>
                <a:latin typeface="Univers Next for HSBC Light (Body)"/>
              </a:rPr>
              <a:t>Read out the final message that has arrived from research station.</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Explain we often face this challenge in everyday life. When we go shopping at the supermarket, we can’t always afford everything we want.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Ask the children to put a cross through the item they will remove from their rucksack. Then ask if they can think of any items they could take instead that don’t cost money. What do they already own? Perhaps something with ‘sentimental’ value like a favourite book, cuddly toy, or a photo that reminds them of a special time or people they love? They should draw and label the item somewhere on their rucksack template.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11</a:t>
            </a:fld>
            <a:endParaRPr lang="en-GB" dirty="0"/>
          </a:p>
        </p:txBody>
      </p:sp>
    </p:spTree>
    <p:extLst>
      <p:ext uri="{BB962C8B-B14F-4D97-AF65-F5344CB8AC3E}">
        <p14:creationId xmlns:p14="http://schemas.microsoft.com/office/powerpoint/2010/main" val="2762506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Ask the pupils to write a letter to the Reece Urcher using the Station Leader letter worksheet to summarise the key points from the lesson. (There are two versions of the letter template – one with sentence starters, and one without).</a:t>
            </a:r>
          </a:p>
        </p:txBody>
      </p:sp>
      <p:sp>
        <p:nvSpPr>
          <p:cNvPr id="4" name="Slide Number Placeholder 3"/>
          <p:cNvSpPr>
            <a:spLocks noGrp="1"/>
          </p:cNvSpPr>
          <p:nvPr>
            <p:ph type="sldNum" sz="quarter" idx="10"/>
          </p:nvPr>
        </p:nvSpPr>
        <p:spPr/>
        <p:txBody>
          <a:bodyPr/>
          <a:lstStyle/>
          <a:p>
            <a:fld id="{12DFBB49-A62D-4379-9D4E-906C96DEC850}" type="slidenum">
              <a:rPr lang="en-GB" smtClean="0"/>
              <a:t>12</a:t>
            </a:fld>
            <a:endParaRPr lang="en-GB" dirty="0"/>
          </a:p>
        </p:txBody>
      </p:sp>
    </p:spTree>
    <p:extLst>
      <p:ext uri="{BB962C8B-B14F-4D97-AF65-F5344CB8AC3E}">
        <p14:creationId xmlns:p14="http://schemas.microsoft.com/office/powerpoint/2010/main" val="549112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DFBB49-A62D-4379-9D4E-906C96DEC850}" type="slidenum">
              <a:rPr lang="en-GB" smtClean="0"/>
              <a:t>13</a:t>
            </a:fld>
            <a:endParaRPr lang="en-GB" dirty="0"/>
          </a:p>
        </p:txBody>
      </p:sp>
    </p:spTree>
    <p:extLst>
      <p:ext uri="{BB962C8B-B14F-4D97-AF65-F5344CB8AC3E}">
        <p14:creationId xmlns:p14="http://schemas.microsoft.com/office/powerpoint/2010/main" val="2752242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DFBB49-A62D-4379-9D4E-906C96DEC850}" type="slidenum">
              <a:rPr lang="en-GB" smtClean="0"/>
              <a:t>2</a:t>
            </a:fld>
            <a:endParaRPr lang="en-GB" dirty="0"/>
          </a:p>
        </p:txBody>
      </p:sp>
    </p:spTree>
    <p:extLst>
      <p:ext uri="{BB962C8B-B14F-4D97-AF65-F5344CB8AC3E}">
        <p14:creationId xmlns:p14="http://schemas.microsoft.com/office/powerpoint/2010/main" val="46671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DFBB49-A62D-4379-9D4E-906C96DEC850}" type="slidenum">
              <a:rPr lang="en-GB" smtClean="0"/>
              <a:t>3</a:t>
            </a:fld>
            <a:endParaRPr lang="en-GB" dirty="0"/>
          </a:p>
        </p:txBody>
      </p:sp>
    </p:spTree>
    <p:extLst>
      <p:ext uri="{BB962C8B-B14F-4D97-AF65-F5344CB8AC3E}">
        <p14:creationId xmlns:p14="http://schemas.microsoft.com/office/powerpoint/2010/main" val="131758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Start the lesson by explaining that an important message has arrived for the children. Read out the email on this slide from the station leader at the Halley Research Station.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4</a:t>
            </a:fld>
            <a:endParaRPr lang="en-GB" dirty="0"/>
          </a:p>
        </p:txBody>
      </p:sp>
    </p:spTree>
    <p:extLst>
      <p:ext uri="{BB962C8B-B14F-4D97-AF65-F5344CB8AC3E}">
        <p14:creationId xmlns:p14="http://schemas.microsoft.com/office/powerpoint/2010/main" val="933734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Spend some time exploring what the children might already know about Antarctica and the Halley Research Station. They can use the information in the email on slide 4 to help them.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Where is Antarctica? What does the Research Station do? Who works there? What would it be like to live there? What is the weather like?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(For more information on the Halley Research Station, visit: https://www.bas.ac.uk/polar-operations/sites-and-facilities/facility/halley/#about. Or you can do a virtual tour here: https://halley360.antarcti.co/).</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Then ask the children what they will need to take with them on their trip. They may have a number of suggestions. Ask them to give their reasons. Pick up on any references to things they say they ‘need’ or ‘want’.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5</a:t>
            </a:fld>
            <a:endParaRPr lang="en-GB" dirty="0"/>
          </a:p>
        </p:txBody>
      </p:sp>
    </p:spTree>
    <p:extLst>
      <p:ext uri="{BB962C8B-B14F-4D97-AF65-F5344CB8AC3E}">
        <p14:creationId xmlns:p14="http://schemas.microsoft.com/office/powerpoint/2010/main" val="407472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Ask the children, what is the difference between something you ‘need’, and something you ‘want’? Explain that our ‘needs’ are about basic survival; keeping warm, eating and drinking. Things we ‘need’ are often called ‘essentials’. Clothing, basic food like bread and rice, and water are all examples of basic ‘needs’. Things we ‘want’ are not essential to our survival. They are often called ‘luxuries’. A TV, a football and an ice-cream are all examples of things we may ‘want’ but don’t ‘need’ to survive.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What things do they ‘need’ to take on their trip? What might they ‘want’ to take on their trip?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You can print out copies of the Needs and Wants definitions for children to have on their tables to refer to throughout the rest of the lesson.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6</a:t>
            </a:fld>
            <a:endParaRPr lang="en-GB" dirty="0"/>
          </a:p>
        </p:txBody>
      </p:sp>
    </p:spTree>
    <p:extLst>
      <p:ext uri="{BB962C8B-B14F-4D97-AF65-F5344CB8AC3E}">
        <p14:creationId xmlns:p14="http://schemas.microsoft.com/office/powerpoint/2010/main" val="765242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1. Shopping list</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Read out the second message that has arrived from research station.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7</a:t>
            </a:fld>
            <a:endParaRPr lang="en-GB" dirty="0"/>
          </a:p>
        </p:txBody>
      </p:sp>
    </p:spTree>
    <p:extLst>
      <p:ext uri="{BB962C8B-B14F-4D97-AF65-F5344CB8AC3E}">
        <p14:creationId xmlns:p14="http://schemas.microsoft.com/office/powerpoint/2010/main" val="3125588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Working in pairs or small groups, ask the children to sort the Shopping List items into things they ‘need’ or ‘want for the trip. They can refer to the Needs and Wants Definitions cards to remind them what the difference is. Any items they can’t agree on, or are unsure about, should be put to one side. (This activity can be completed using the printed versions of the shopping list items allowing children to separate the items into ‘needs’ and ‘wants’ piles. Alternatively, you can just use this slide and the children can write lists of their ‘needs’ and ‘wants’ choices on a whiteboard or piece of paper.)</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After a few minutes, take some feedback. Ask them which items they think are ‘needs’, and why. The children should agree they need the snow suit with boots, water and food. Acknowledge there are likely to be different opinions about the other items. Some could be very useful, especially in emergencies, or make life more comfortable or enjoyable, but are they ‘needs’?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8</a:t>
            </a:fld>
            <a:endParaRPr lang="en-GB" dirty="0"/>
          </a:p>
        </p:txBody>
      </p:sp>
    </p:spTree>
    <p:extLst>
      <p:ext uri="{BB962C8B-B14F-4D97-AF65-F5344CB8AC3E}">
        <p14:creationId xmlns:p14="http://schemas.microsoft.com/office/powerpoint/2010/main" val="754094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1. Deciding what to take</a:t>
            </a:r>
          </a:p>
          <a:p>
            <a:endParaRPr lang="en-GB" sz="1200" b="0" i="0" u="none" strike="noStrike" kern="1200" baseline="0" dirty="0">
              <a:solidFill>
                <a:schemeClr val="tx1"/>
              </a:solidFill>
              <a:latin typeface="Univers Next for HSBC Light (Body)"/>
            </a:endParaRPr>
          </a:p>
          <a:p>
            <a:r>
              <a:rPr lang="en-GB" sz="1200" b="1" i="0" u="none" strike="noStrike" kern="1200" baseline="0" dirty="0">
                <a:solidFill>
                  <a:schemeClr val="tx1"/>
                </a:solidFill>
                <a:latin typeface="Univers Next for HSBC Light (Body)"/>
              </a:rPr>
              <a:t>Note: </a:t>
            </a:r>
            <a:r>
              <a:rPr lang="en-GB" sz="1200" b="0" i="0" u="none" strike="noStrike" kern="1200" baseline="0" dirty="0">
                <a:solidFill>
                  <a:schemeClr val="tx1"/>
                </a:solidFill>
                <a:latin typeface="Univers Next for HSBC Light (Body)"/>
              </a:rPr>
              <a:t>There are two options for delivering the following activities. You can print the individual shopping list cards, allowing children to make piles of the items they want to put in their rucksack and then placing them onto the rucksack template. Alternatively, you can use the 1-page shopping list resource to remind the children of the options, and they can draw or write their items onto the template.</a:t>
            </a:r>
          </a:p>
          <a:p>
            <a:endParaRPr lang="en-GB" sz="1200" b="0" i="0" u="none" strike="noStrike" kern="1200" baseline="0" dirty="0">
              <a:solidFill>
                <a:schemeClr val="tx1"/>
              </a:solidFill>
              <a:latin typeface="Univers Next for HSBC Light (Body)"/>
            </a:endParaRPr>
          </a:p>
          <a:p>
            <a:r>
              <a:rPr lang="en-GB" sz="1200" b="1" i="0" u="none" strike="noStrike" kern="1200" baseline="0" dirty="0">
                <a:solidFill>
                  <a:schemeClr val="tx1"/>
                </a:solidFill>
                <a:latin typeface="Univers Next for HSBC Light (Body)"/>
              </a:rPr>
              <a:t>Packing the rucksack – groups/pairs</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Read out the third message that has arrived from research station.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9</a:t>
            </a:fld>
            <a:endParaRPr lang="en-GB" dirty="0"/>
          </a:p>
        </p:txBody>
      </p:sp>
    </p:spTree>
    <p:extLst>
      <p:ext uri="{BB962C8B-B14F-4D97-AF65-F5344CB8AC3E}">
        <p14:creationId xmlns:p14="http://schemas.microsoft.com/office/powerpoint/2010/main" val="3414421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6"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lvl1pPr>
          </a:lstStyle>
          <a:p>
            <a:r>
              <a:rPr lang="en-US" dirty="0"/>
              <a:t>XX Month 20XX</a:t>
            </a:r>
            <a:endParaRPr lang="en-GB" dirty="0"/>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93033747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3" name="Date Placeholder 2">
            <a:extLst>
              <a:ext uri="{FF2B5EF4-FFF2-40B4-BE49-F238E27FC236}">
                <a16:creationId xmlns:a16="http://schemas.microsoft.com/office/drawing/2014/main" id="{30E58D33-E319-4FC7-A505-86279D5E5636}"/>
              </a:ext>
            </a:extLst>
          </p:cNvPr>
          <p:cNvSpPr>
            <a:spLocks noGrp="1"/>
          </p:cNvSpPr>
          <p:nvPr>
            <p:ph type="dt" sz="half" idx="12"/>
          </p:nvPr>
        </p:nvSpPr>
        <p:spPr/>
        <p:txBody>
          <a:bodyPr/>
          <a:lstStyle>
            <a:lvl1pPr>
              <a:defRPr>
                <a:solidFill>
                  <a:schemeClr val="bg1"/>
                </a:solidFill>
              </a:defRPr>
            </a:lvl1pPr>
          </a:lstStyle>
          <a:p>
            <a:r>
              <a:rPr lang="en-US" dirty="0"/>
              <a:t>XX Month 20XX</a:t>
            </a:r>
            <a:endParaRPr lang="en-GB" dirty="0"/>
          </a:p>
        </p:txBody>
      </p:sp>
      <p:sp>
        <p:nvSpPr>
          <p:cNvPr id="9" name="TextBox 8">
            <a:extLst>
              <a:ext uri="{FF2B5EF4-FFF2-40B4-BE49-F238E27FC236}">
                <a16:creationId xmlns:a16="http://schemas.microsoft.com/office/drawing/2014/main" id="{BBA0224D-E294-4419-9DD6-0424805F8D90}"/>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pic>
        <p:nvPicPr>
          <p:cNvPr id="10" name="Picture 9"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45422368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2" hasCustomPrompt="1"/>
          </p:nvPr>
        </p:nvSpPr>
        <p:spPr>
          <a:xfrm>
            <a:off x="371475" y="1757363"/>
            <a:ext cx="11412538" cy="3833812"/>
          </a:xfrm>
        </p:spPr>
        <p:txBody>
          <a:bodyPr>
            <a:normAutofit/>
          </a:bodyPr>
          <a:lstStyle>
            <a:lvl1pPr marL="266700" indent="-266700">
              <a:buNone/>
              <a:defRPr sz="4400">
                <a:solidFill>
                  <a:schemeClr val="bg1"/>
                </a:solidFill>
              </a:defRPr>
            </a:lvl1pPr>
            <a:lvl2pPr marL="360363" indent="0" algn="r">
              <a:buNone/>
              <a:defRPr sz="2800">
                <a:solidFill>
                  <a:schemeClr val="bg1"/>
                </a:solidFill>
              </a:defRPr>
            </a:lvl2pPr>
          </a:lstStyle>
          <a:p>
            <a:pPr lvl="0"/>
            <a:r>
              <a:rPr lang="en-US" dirty="0"/>
              <a:t>“Click to edit Master text styles”</a:t>
            </a:r>
          </a:p>
          <a:p>
            <a:pPr lvl="1"/>
            <a:r>
              <a:rPr lang="en-US" dirty="0"/>
              <a:t>Second level</a:t>
            </a:r>
          </a:p>
        </p:txBody>
      </p:sp>
      <p:sp>
        <p:nvSpPr>
          <p:cNvPr id="12" name="Title 1"/>
          <p:cNvSpPr>
            <a:spLocks noGrp="1"/>
          </p:cNvSpPr>
          <p:nvPr>
            <p:ph type="title"/>
          </p:nvPr>
        </p:nvSpPr>
        <p:spPr>
          <a:xfrm>
            <a:off x="383631" y="905703"/>
            <a:ext cx="11400381" cy="324465"/>
          </a:xfrm>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27F7DB18-8DE1-4F50-A554-DC198F8A0940}"/>
              </a:ext>
            </a:extLst>
          </p:cNvPr>
          <p:cNvSpPr>
            <a:spLocks noGrp="1"/>
          </p:cNvSpPr>
          <p:nvPr>
            <p:ph type="dt" sz="half" idx="14"/>
          </p:nvPr>
        </p:nvSpPr>
        <p:spPr/>
        <p:txBody>
          <a:bodyPr/>
          <a:lstStyle>
            <a:lvl1pPr>
              <a:defRPr>
                <a:solidFill>
                  <a:schemeClr val="bg1"/>
                </a:solidFill>
              </a:defRPr>
            </a:lvl1pPr>
          </a:lstStyle>
          <a:p>
            <a:r>
              <a:rPr lang="en-US" dirty="0"/>
              <a:t>XX Month 20XX</a:t>
            </a:r>
            <a:endParaRPr lang="en-GB" dirty="0"/>
          </a:p>
        </p:txBody>
      </p:sp>
      <p:sp>
        <p:nvSpPr>
          <p:cNvPr id="4" name="Footer Placeholder 3">
            <a:extLst>
              <a:ext uri="{FF2B5EF4-FFF2-40B4-BE49-F238E27FC236}">
                <a16:creationId xmlns:a16="http://schemas.microsoft.com/office/drawing/2014/main" id="{A5D7A92A-3C08-4682-8B80-26C8B98D86DB}"/>
              </a:ext>
            </a:extLst>
          </p:cNvPr>
          <p:cNvSpPr>
            <a:spLocks noGrp="1"/>
          </p:cNvSpPr>
          <p:nvPr>
            <p:ph type="ftr" sz="quarter" idx="15"/>
          </p:nvPr>
        </p:nvSpPr>
        <p:spPr/>
        <p:txBody>
          <a:bodyPr/>
          <a:lstStyle>
            <a:lvl1pPr>
              <a:defRPr>
                <a:solidFill>
                  <a:srgbClr val="000000"/>
                </a:solidFill>
              </a:defRPr>
            </a:lvl1pPr>
          </a:lstStyle>
          <a:p>
            <a:endParaRPr lang="en-GB" dirty="0"/>
          </a:p>
        </p:txBody>
      </p:sp>
      <p:sp>
        <p:nvSpPr>
          <p:cNvPr id="5" name="Slide Number Placeholder 4">
            <a:extLst>
              <a:ext uri="{FF2B5EF4-FFF2-40B4-BE49-F238E27FC236}">
                <a16:creationId xmlns:a16="http://schemas.microsoft.com/office/drawing/2014/main" id="{6530313F-13EC-4987-AB17-F0249FF9E3D9}"/>
              </a:ext>
            </a:extLst>
          </p:cNvPr>
          <p:cNvSpPr>
            <a:spLocks noGrp="1"/>
          </p:cNvSpPr>
          <p:nvPr>
            <p:ph type="sldNum" sz="quarter" idx="16"/>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13" name="TextBox 12">
            <a:extLst>
              <a:ext uri="{FF2B5EF4-FFF2-40B4-BE49-F238E27FC236}">
                <a16:creationId xmlns:a16="http://schemas.microsoft.com/office/drawing/2014/main" id="{B74D91D7-339A-40C0-826E-FA9AA35DF8C8}"/>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Tree>
    <p:extLst>
      <p:ext uri="{BB962C8B-B14F-4D97-AF65-F5344CB8AC3E}">
        <p14:creationId xmlns:p14="http://schemas.microsoft.com/office/powerpoint/2010/main" val="119405779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lvl1pPr>
              <a:defRPr>
                <a:solidFill>
                  <a:schemeClr val="tx1"/>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tx1"/>
                </a:solidFill>
              </a:defRPr>
            </a:lvl1pPr>
          </a:lstStyle>
          <a:p>
            <a:fld id="{1E899A84-0A7C-4488-B245-0310F52DBB74}" type="slidenum">
              <a:rPr lang="en-GB" smtClean="0"/>
              <a:pPr/>
              <a:t>‹#›</a:t>
            </a:fld>
            <a:endParaRPr lang="en-GB" dirty="0"/>
          </a:p>
        </p:txBody>
      </p:sp>
      <p:sp>
        <p:nvSpPr>
          <p:cNvPr id="9" name="Text Placeholder 8"/>
          <p:cNvSpPr>
            <a:spLocks noGrp="1"/>
          </p:cNvSpPr>
          <p:nvPr>
            <p:ph type="body" sz="quarter" idx="12" hasCustomPrompt="1"/>
          </p:nvPr>
        </p:nvSpPr>
        <p:spPr>
          <a:xfrm>
            <a:off x="371475" y="1773237"/>
            <a:ext cx="11412538" cy="3817937"/>
          </a:xfrm>
        </p:spPr>
        <p:txBody>
          <a:bodyPr>
            <a:normAutofit/>
          </a:bodyPr>
          <a:lstStyle>
            <a:lvl1pPr marL="266400" indent="-266400">
              <a:buNone/>
              <a:defRPr sz="4400">
                <a:solidFill>
                  <a:schemeClr val="tx1"/>
                </a:solidFill>
              </a:defRPr>
            </a:lvl1pPr>
            <a:lvl2pPr marL="360363" indent="0" algn="r">
              <a:buNone/>
              <a:defRPr sz="2800">
                <a:solidFill>
                  <a:schemeClr val="tx1"/>
                </a:solidFill>
              </a:defRPr>
            </a:lvl2pPr>
          </a:lstStyle>
          <a:p>
            <a:pPr lvl="0"/>
            <a:r>
              <a:rPr lang="en-US" dirty="0"/>
              <a:t>“Click to edit Master text styles”</a:t>
            </a:r>
          </a:p>
          <a:p>
            <a:pPr lvl="1"/>
            <a:r>
              <a:rPr lang="en-US" dirty="0"/>
              <a:t>Second level</a:t>
            </a:r>
          </a:p>
        </p:txBody>
      </p:sp>
      <p:sp>
        <p:nvSpPr>
          <p:cNvPr id="23" name="Title 1"/>
          <p:cNvSpPr>
            <a:spLocks noGrp="1"/>
          </p:cNvSpPr>
          <p:nvPr>
            <p:ph type="title"/>
          </p:nvPr>
        </p:nvSpPr>
        <p:spPr>
          <a:xfrm>
            <a:off x="383631" y="905703"/>
            <a:ext cx="11400381" cy="324465"/>
          </a:xfrm>
        </p:spPr>
        <p:txBody>
          <a:bodyPr/>
          <a:lstStyle/>
          <a:p>
            <a:r>
              <a:rPr lang="en-GB"/>
              <a:t>Click to edit Master title style</a:t>
            </a:r>
            <a:endParaRPr lang="en-GB" dirty="0"/>
          </a:p>
        </p:txBody>
      </p:sp>
      <p:sp>
        <p:nvSpPr>
          <p:cNvPr id="2" name="Date Placeholder 1">
            <a:extLst>
              <a:ext uri="{FF2B5EF4-FFF2-40B4-BE49-F238E27FC236}">
                <a16:creationId xmlns:a16="http://schemas.microsoft.com/office/drawing/2014/main" id="{8EF54615-8DB3-4568-8558-084413843DE9}"/>
              </a:ext>
            </a:extLst>
          </p:cNvPr>
          <p:cNvSpPr>
            <a:spLocks noGrp="1"/>
          </p:cNvSpPr>
          <p:nvPr>
            <p:ph type="dt" sz="half" idx="14"/>
          </p:nvPr>
        </p:nvSpPr>
        <p:spPr/>
        <p:txBody>
          <a:bodyPr/>
          <a:lstStyle/>
          <a:p>
            <a:r>
              <a:rPr lang="en-US" dirty="0"/>
              <a:t>XX Month 20XX</a:t>
            </a:r>
            <a:endParaRPr lang="en-GB" dirty="0"/>
          </a:p>
        </p:txBody>
      </p:sp>
    </p:spTree>
    <p:extLst>
      <p:ext uri="{BB962C8B-B14F-4D97-AF65-F5344CB8AC3E}">
        <p14:creationId xmlns:p14="http://schemas.microsoft.com/office/powerpoint/2010/main" val="287877503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3">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lvl1pPr>
              <a:defRPr>
                <a:solidFill>
                  <a:schemeClr val="tx1"/>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tx1"/>
                </a:solidFill>
              </a:defRPr>
            </a:lvl1pPr>
          </a:lstStyle>
          <a:p>
            <a:fld id="{1E899A84-0A7C-4488-B245-0310F52DBB74}" type="slidenum">
              <a:rPr lang="en-GB" smtClean="0"/>
              <a:pPr/>
              <a:t>‹#›</a:t>
            </a:fld>
            <a:endParaRPr lang="en-GB" dirty="0"/>
          </a:p>
        </p:txBody>
      </p:sp>
      <p:sp>
        <p:nvSpPr>
          <p:cNvPr id="9" name="Text Placeholder 8"/>
          <p:cNvSpPr>
            <a:spLocks noGrp="1"/>
          </p:cNvSpPr>
          <p:nvPr>
            <p:ph type="body" sz="quarter" idx="12" hasCustomPrompt="1"/>
          </p:nvPr>
        </p:nvSpPr>
        <p:spPr>
          <a:xfrm>
            <a:off x="371475" y="1773237"/>
            <a:ext cx="11412538" cy="3817937"/>
          </a:xfrm>
        </p:spPr>
        <p:txBody>
          <a:bodyPr>
            <a:normAutofit/>
          </a:bodyPr>
          <a:lstStyle>
            <a:lvl1pPr marL="196850" indent="-196850">
              <a:spcBef>
                <a:spcPts val="1800"/>
              </a:spcBef>
              <a:buNone/>
              <a:defRPr sz="3200">
                <a:solidFill>
                  <a:srgbClr val="DB0011"/>
                </a:solidFill>
              </a:defRPr>
            </a:lvl1pPr>
            <a:lvl2pPr marL="360363" indent="0" algn="r">
              <a:buNone/>
              <a:defRPr sz="2400">
                <a:solidFill>
                  <a:srgbClr val="DB0011"/>
                </a:solidFill>
              </a:defRPr>
            </a:lvl2pPr>
          </a:lstStyle>
          <a:p>
            <a:pPr lvl="0"/>
            <a:r>
              <a:rPr lang="en-US" dirty="0"/>
              <a:t>“Click to edit Master text styles”</a:t>
            </a:r>
          </a:p>
          <a:p>
            <a:pPr lvl="1"/>
            <a:r>
              <a:rPr lang="en-US" dirty="0"/>
              <a:t>Second level</a:t>
            </a:r>
          </a:p>
        </p:txBody>
      </p:sp>
      <p:sp>
        <p:nvSpPr>
          <p:cNvPr id="6" name="Title 1"/>
          <p:cNvSpPr>
            <a:spLocks noGrp="1"/>
          </p:cNvSpPr>
          <p:nvPr>
            <p:ph type="title"/>
          </p:nvPr>
        </p:nvSpPr>
        <p:spPr>
          <a:xfrm>
            <a:off x="383631" y="905703"/>
            <a:ext cx="11400381" cy="324465"/>
          </a:xfrm>
        </p:spPr>
        <p:txBody>
          <a:bodyPr/>
          <a:lstStyle/>
          <a:p>
            <a:r>
              <a:rPr lang="en-GB"/>
              <a:t>Click to edit Master title style</a:t>
            </a:r>
          </a:p>
        </p:txBody>
      </p:sp>
      <p:sp>
        <p:nvSpPr>
          <p:cNvPr id="2" name="Date Placeholder 1">
            <a:extLst>
              <a:ext uri="{FF2B5EF4-FFF2-40B4-BE49-F238E27FC236}">
                <a16:creationId xmlns:a16="http://schemas.microsoft.com/office/drawing/2014/main" id="{C1C8CC02-D904-49E7-ADB3-58EC67CBAF71}"/>
              </a:ext>
            </a:extLst>
          </p:cNvPr>
          <p:cNvSpPr>
            <a:spLocks noGrp="1"/>
          </p:cNvSpPr>
          <p:nvPr>
            <p:ph type="dt" sz="half" idx="14"/>
          </p:nvPr>
        </p:nvSpPr>
        <p:spPr/>
        <p:txBody>
          <a:bodyPr/>
          <a:lstStyle/>
          <a:p>
            <a:r>
              <a:rPr lang="en-US" dirty="0"/>
              <a:t>XX Month 20XX</a:t>
            </a:r>
            <a:endParaRPr lang="en-GB" dirty="0"/>
          </a:p>
        </p:txBody>
      </p:sp>
    </p:spTree>
    <p:extLst>
      <p:ext uri="{BB962C8B-B14F-4D97-AF65-F5344CB8AC3E}">
        <p14:creationId xmlns:p14="http://schemas.microsoft.com/office/powerpoint/2010/main" val="138338048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Quote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hasCustomPrompt="1"/>
          </p:nvPr>
        </p:nvSpPr>
        <p:spPr>
          <a:xfrm>
            <a:off x="383457" y="1757362"/>
            <a:ext cx="3636000" cy="4419601"/>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hasCustomPrompt="1"/>
          </p:nvPr>
        </p:nvSpPr>
        <p:spPr>
          <a:xfrm>
            <a:off x="4259263" y="1757362"/>
            <a:ext cx="3636000" cy="4419185"/>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10" name="Content Placeholder 2"/>
          <p:cNvSpPr>
            <a:spLocks noGrp="1"/>
          </p:cNvSpPr>
          <p:nvPr>
            <p:ph idx="15" hasCustomPrompt="1"/>
          </p:nvPr>
        </p:nvSpPr>
        <p:spPr>
          <a:xfrm>
            <a:off x="8135069" y="1757362"/>
            <a:ext cx="3636000" cy="4419601"/>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4DD25683-36B4-4321-B003-D95E06D55AD8}"/>
              </a:ext>
            </a:extLst>
          </p:cNvPr>
          <p:cNvSpPr>
            <a:spLocks noGrp="1"/>
          </p:cNvSpPr>
          <p:nvPr>
            <p:ph type="dt" sz="half" idx="16"/>
          </p:nvPr>
        </p:nvSpPr>
        <p:spPr/>
        <p:txBody>
          <a:bodyPr/>
          <a:lstStyle/>
          <a:p>
            <a:r>
              <a:rPr lang="en-US" dirty="0"/>
              <a:t>XX Month 20XX</a:t>
            </a:r>
            <a:endParaRPr lang="en-GB" dirty="0"/>
          </a:p>
        </p:txBody>
      </p:sp>
    </p:spTree>
    <p:extLst>
      <p:ext uri="{BB962C8B-B14F-4D97-AF65-F5344CB8AC3E}">
        <p14:creationId xmlns:p14="http://schemas.microsoft.com/office/powerpoint/2010/main" val="364607782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with long sub-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a:xfrm>
            <a:off x="383457"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2"/>
          <p:cNvSpPr>
            <a:spLocks noGrp="1"/>
          </p:cNvSpPr>
          <p:nvPr>
            <p:ph idx="15"/>
          </p:nvPr>
        </p:nvSpPr>
        <p:spPr>
          <a:xfrm>
            <a:off x="8135069"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Content Placeholder 2"/>
          <p:cNvSpPr>
            <a:spLocks noGrp="1"/>
          </p:cNvSpPr>
          <p:nvPr>
            <p:ph idx="16"/>
          </p:nvPr>
        </p:nvSpPr>
        <p:spPr>
          <a:xfrm>
            <a:off x="371476" y="1757363"/>
            <a:ext cx="11399594" cy="640397"/>
          </a:xfrm>
        </p:spPr>
        <p:txBody>
          <a:bodyPr>
            <a:normAutofit/>
          </a:bodyPr>
          <a:lstStyle>
            <a:lvl1pPr marL="0" indent="0">
              <a:buSzPct val="90000"/>
              <a:buNone/>
              <a:defRPr sz="180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4" name="Date Placeholder 3">
            <a:extLst>
              <a:ext uri="{FF2B5EF4-FFF2-40B4-BE49-F238E27FC236}">
                <a16:creationId xmlns:a16="http://schemas.microsoft.com/office/drawing/2014/main" id="{CEF90A19-5365-467C-893C-B317CC414B05}"/>
              </a:ext>
            </a:extLst>
          </p:cNvPr>
          <p:cNvSpPr>
            <a:spLocks noGrp="1"/>
          </p:cNvSpPr>
          <p:nvPr>
            <p:ph type="dt" sz="half" idx="17"/>
          </p:nvPr>
        </p:nvSpPr>
        <p:spPr/>
        <p:txBody>
          <a:bodyPr/>
          <a:lstStyle/>
          <a:p>
            <a:r>
              <a:rPr lang="en-US" dirty="0"/>
              <a:t>XX Month 20XX</a:t>
            </a:r>
            <a:endParaRPr lang="en-GB" dirty="0"/>
          </a:p>
        </p:txBody>
      </p:sp>
    </p:spTree>
    <p:extLst>
      <p:ext uri="{BB962C8B-B14F-4D97-AF65-F5344CB8AC3E}">
        <p14:creationId xmlns:p14="http://schemas.microsoft.com/office/powerpoint/2010/main" val="2364377198"/>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8" name="Picture Placeholder 7"/>
          <p:cNvSpPr>
            <a:spLocks noGrp="1"/>
          </p:cNvSpPr>
          <p:nvPr>
            <p:ph type="pic" sz="quarter" idx="14"/>
          </p:nvPr>
        </p:nvSpPr>
        <p:spPr>
          <a:xfrm>
            <a:off x="2306638" y="1773238"/>
            <a:ext cx="1716087" cy="1152525"/>
          </a:xfrm>
        </p:spPr>
        <p:txBody>
          <a:bodyPr/>
          <a:lstStyle>
            <a:lvl1pPr marL="0" indent="0">
              <a:buNone/>
              <a:defRPr/>
            </a:lvl1pPr>
          </a:lstStyle>
          <a:p>
            <a:r>
              <a:rPr lang="en-GB" dirty="0"/>
              <a:t>Drag picture to placeholder or click icon to add</a:t>
            </a:r>
          </a:p>
        </p:txBody>
      </p:sp>
      <p:sp>
        <p:nvSpPr>
          <p:cNvPr id="10" name="Text Placeholder 9"/>
          <p:cNvSpPr>
            <a:spLocks noGrp="1"/>
          </p:cNvSpPr>
          <p:nvPr>
            <p:ph type="body" sz="quarter" idx="15"/>
          </p:nvPr>
        </p:nvSpPr>
        <p:spPr>
          <a:xfrm>
            <a:off x="230663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1716087" cy="1152525"/>
          </a:xfrm>
        </p:spPr>
        <p:txBody>
          <a:bodyPr/>
          <a:lstStyle>
            <a:lvl1pPr marL="0" indent="0">
              <a:buNone/>
              <a:defRPr/>
            </a:lvl1pPr>
          </a:lstStyle>
          <a:p>
            <a:r>
              <a:rPr lang="en-GB" dirty="0"/>
              <a:t>Drag picture to placeholder or click icon to add</a:t>
            </a:r>
          </a:p>
        </p:txBody>
      </p:sp>
      <p:sp>
        <p:nvSpPr>
          <p:cNvPr id="12" name="Text Placeholder 9"/>
          <p:cNvSpPr>
            <a:spLocks noGrp="1"/>
          </p:cNvSpPr>
          <p:nvPr>
            <p:ph type="body" sz="quarter" idx="17"/>
          </p:nvPr>
        </p:nvSpPr>
        <p:spPr>
          <a:xfrm>
            <a:off x="38345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Picture Placeholder 7"/>
          <p:cNvSpPr>
            <a:spLocks noGrp="1"/>
          </p:cNvSpPr>
          <p:nvPr>
            <p:ph type="pic" sz="quarter" idx="18"/>
          </p:nvPr>
        </p:nvSpPr>
        <p:spPr>
          <a:xfrm>
            <a:off x="6211405" y="1773238"/>
            <a:ext cx="1716087" cy="1152525"/>
          </a:xfrm>
        </p:spPr>
        <p:txBody>
          <a:bodyPr/>
          <a:lstStyle>
            <a:lvl1pPr marL="0" indent="0">
              <a:buNone/>
              <a:defRPr/>
            </a:lvl1pPr>
          </a:lstStyle>
          <a:p>
            <a:r>
              <a:rPr lang="en-GB" dirty="0"/>
              <a:t>Drag picture to placeholder or click icon to add</a:t>
            </a:r>
          </a:p>
        </p:txBody>
      </p:sp>
      <p:sp>
        <p:nvSpPr>
          <p:cNvPr id="14" name="Text Placeholder 9"/>
          <p:cNvSpPr>
            <a:spLocks noGrp="1"/>
          </p:cNvSpPr>
          <p:nvPr>
            <p:ph type="body" sz="quarter" idx="19"/>
          </p:nvPr>
        </p:nvSpPr>
        <p:spPr>
          <a:xfrm>
            <a:off x="621140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Picture Placeholder 7"/>
          <p:cNvSpPr>
            <a:spLocks noGrp="1"/>
          </p:cNvSpPr>
          <p:nvPr>
            <p:ph type="pic" sz="quarter" idx="20"/>
          </p:nvPr>
        </p:nvSpPr>
        <p:spPr>
          <a:xfrm>
            <a:off x="4239978" y="1773238"/>
            <a:ext cx="1716087" cy="1152525"/>
          </a:xfrm>
        </p:spPr>
        <p:txBody>
          <a:bodyPr/>
          <a:lstStyle>
            <a:lvl1pPr marL="0" indent="0">
              <a:buNone/>
              <a:defRPr/>
            </a:lvl1pPr>
          </a:lstStyle>
          <a:p>
            <a:r>
              <a:rPr lang="en-GB" dirty="0"/>
              <a:t>Drag picture to placeholder or click icon to add</a:t>
            </a:r>
          </a:p>
        </p:txBody>
      </p:sp>
      <p:sp>
        <p:nvSpPr>
          <p:cNvPr id="16" name="Text Placeholder 9"/>
          <p:cNvSpPr>
            <a:spLocks noGrp="1"/>
          </p:cNvSpPr>
          <p:nvPr>
            <p:ph type="body" sz="quarter" idx="21"/>
          </p:nvPr>
        </p:nvSpPr>
        <p:spPr>
          <a:xfrm>
            <a:off x="423997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icture Placeholder 7"/>
          <p:cNvSpPr>
            <a:spLocks noGrp="1"/>
          </p:cNvSpPr>
          <p:nvPr>
            <p:ph type="pic" sz="quarter" idx="22"/>
          </p:nvPr>
        </p:nvSpPr>
        <p:spPr>
          <a:xfrm>
            <a:off x="10067925" y="1773238"/>
            <a:ext cx="1716087" cy="1152525"/>
          </a:xfrm>
        </p:spPr>
        <p:txBody>
          <a:bodyPr/>
          <a:lstStyle>
            <a:lvl1pPr marL="0" indent="0">
              <a:buNone/>
              <a:defRPr/>
            </a:lvl1pPr>
          </a:lstStyle>
          <a:p>
            <a:r>
              <a:rPr lang="en-GB" dirty="0"/>
              <a:t>Drag picture to placeholder or click icon to add</a:t>
            </a:r>
          </a:p>
        </p:txBody>
      </p:sp>
      <p:sp>
        <p:nvSpPr>
          <p:cNvPr id="18" name="Text Placeholder 9"/>
          <p:cNvSpPr>
            <a:spLocks noGrp="1"/>
          </p:cNvSpPr>
          <p:nvPr>
            <p:ph type="body" sz="quarter" idx="23"/>
          </p:nvPr>
        </p:nvSpPr>
        <p:spPr>
          <a:xfrm>
            <a:off x="1006792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Picture Placeholder 7"/>
          <p:cNvSpPr>
            <a:spLocks noGrp="1"/>
          </p:cNvSpPr>
          <p:nvPr>
            <p:ph type="pic" sz="quarter" idx="24"/>
          </p:nvPr>
        </p:nvSpPr>
        <p:spPr>
          <a:xfrm>
            <a:off x="8134585" y="1773238"/>
            <a:ext cx="1716087" cy="1152525"/>
          </a:xfrm>
        </p:spPr>
        <p:txBody>
          <a:bodyPr/>
          <a:lstStyle>
            <a:lvl1pPr marL="0" indent="0">
              <a:buNone/>
              <a:defRPr/>
            </a:lvl1pPr>
          </a:lstStyle>
          <a:p>
            <a:r>
              <a:rPr lang="en-GB" dirty="0"/>
              <a:t>Drag picture to placeholder or click icon to add</a:t>
            </a:r>
          </a:p>
        </p:txBody>
      </p:sp>
      <p:sp>
        <p:nvSpPr>
          <p:cNvPr id="20" name="Text Placeholder 9"/>
          <p:cNvSpPr>
            <a:spLocks noGrp="1"/>
          </p:cNvSpPr>
          <p:nvPr>
            <p:ph type="body" sz="quarter" idx="25"/>
          </p:nvPr>
        </p:nvSpPr>
        <p:spPr>
          <a:xfrm>
            <a:off x="813458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B351F9C7-A8A4-45FE-A48B-C3D0FB959577}"/>
              </a:ext>
            </a:extLst>
          </p:cNvPr>
          <p:cNvSpPr>
            <a:spLocks noGrp="1"/>
          </p:cNvSpPr>
          <p:nvPr>
            <p:ph type="dt" sz="half" idx="26"/>
          </p:nvPr>
        </p:nvSpPr>
        <p:spPr/>
        <p:txBody>
          <a:bodyPr/>
          <a:lstStyle/>
          <a:p>
            <a:r>
              <a:rPr lang="en-US" dirty="0"/>
              <a:t>XX Month 20XX</a:t>
            </a:r>
            <a:endParaRPr lang="en-GB" dirty="0"/>
          </a:p>
        </p:txBody>
      </p:sp>
    </p:spTree>
    <p:extLst>
      <p:ext uri="{BB962C8B-B14F-4D97-AF65-F5344CB8AC3E}">
        <p14:creationId xmlns:p14="http://schemas.microsoft.com/office/powerpoint/2010/main" val="49158902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7" name="Content Placeholder 2"/>
          <p:cNvSpPr>
            <a:spLocks noGrp="1"/>
          </p:cNvSpPr>
          <p:nvPr>
            <p:ph idx="14"/>
          </p:nvPr>
        </p:nvSpPr>
        <p:spPr>
          <a:xfrm>
            <a:off x="4259263"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5"/>
          </p:nvPr>
        </p:nvSpPr>
        <p:spPr>
          <a:xfrm>
            <a:off x="8135069"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3635999" cy="2046922"/>
          </a:xfrm>
        </p:spPr>
        <p:txBody>
          <a:bodyPr/>
          <a:lstStyle>
            <a:lvl1pPr marL="0" indent="0">
              <a:buNone/>
              <a:defRPr/>
            </a:lvl1pPr>
          </a:lstStyle>
          <a:p>
            <a:r>
              <a:rPr lang="en-GB" dirty="0"/>
              <a:t>Drag picture to placeholder or click icon to add</a:t>
            </a:r>
          </a:p>
        </p:txBody>
      </p:sp>
      <p:sp>
        <p:nvSpPr>
          <p:cNvPr id="12" name="Picture Placeholder 7"/>
          <p:cNvSpPr>
            <a:spLocks noGrp="1"/>
          </p:cNvSpPr>
          <p:nvPr>
            <p:ph type="pic" sz="quarter" idx="17"/>
          </p:nvPr>
        </p:nvSpPr>
        <p:spPr>
          <a:xfrm>
            <a:off x="4259263" y="1773238"/>
            <a:ext cx="3635999" cy="2046922"/>
          </a:xfrm>
        </p:spPr>
        <p:txBody>
          <a:bodyPr/>
          <a:lstStyle>
            <a:lvl1pPr marL="0" indent="0">
              <a:buNone/>
              <a:defRPr/>
            </a:lvl1pPr>
          </a:lstStyle>
          <a:p>
            <a:r>
              <a:rPr lang="en-GB" dirty="0"/>
              <a:t>Drag picture to placeholder or click icon to add</a:t>
            </a:r>
          </a:p>
        </p:txBody>
      </p:sp>
      <p:sp>
        <p:nvSpPr>
          <p:cNvPr id="13" name="Picture Placeholder 7"/>
          <p:cNvSpPr>
            <a:spLocks noGrp="1"/>
          </p:cNvSpPr>
          <p:nvPr>
            <p:ph type="pic" sz="quarter" idx="18"/>
          </p:nvPr>
        </p:nvSpPr>
        <p:spPr>
          <a:xfrm>
            <a:off x="8148013" y="1773238"/>
            <a:ext cx="3635999" cy="2046922"/>
          </a:xfrm>
        </p:spPr>
        <p:txBody>
          <a:bodyPr/>
          <a:lstStyle>
            <a:lvl1pPr marL="0" indent="0">
              <a:buNone/>
              <a:defRPr/>
            </a:lvl1pPr>
          </a:lstStyle>
          <a:p>
            <a:r>
              <a:rPr lang="en-GB" dirty="0"/>
              <a:t>Drag picture to placeholder or click icon to add</a:t>
            </a:r>
          </a:p>
        </p:txBody>
      </p:sp>
      <p:sp>
        <p:nvSpPr>
          <p:cNvPr id="4" name="Date Placeholder 3">
            <a:extLst>
              <a:ext uri="{FF2B5EF4-FFF2-40B4-BE49-F238E27FC236}">
                <a16:creationId xmlns:a16="http://schemas.microsoft.com/office/drawing/2014/main" id="{93FDA650-F0D1-4E36-9192-9AEEBB79FBAE}"/>
              </a:ext>
            </a:extLst>
          </p:cNvPr>
          <p:cNvSpPr>
            <a:spLocks noGrp="1"/>
          </p:cNvSpPr>
          <p:nvPr>
            <p:ph type="dt" sz="half" idx="19"/>
          </p:nvPr>
        </p:nvSpPr>
        <p:spPr/>
        <p:txBody>
          <a:bodyPr/>
          <a:lstStyle/>
          <a:p>
            <a:r>
              <a:rPr lang="en-US" dirty="0"/>
              <a:t>XX Month 20XX</a:t>
            </a:r>
            <a:endParaRPr lang="en-GB" dirty="0"/>
          </a:p>
        </p:txBody>
      </p:sp>
    </p:spTree>
    <p:extLst>
      <p:ext uri="{BB962C8B-B14F-4D97-AF65-F5344CB8AC3E}">
        <p14:creationId xmlns:p14="http://schemas.microsoft.com/office/powerpoint/2010/main" val="68810956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Large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7" name="Content Placeholder 2"/>
          <p:cNvSpPr>
            <a:spLocks noGrp="1"/>
          </p:cNvSpPr>
          <p:nvPr>
            <p:ph idx="14"/>
          </p:nvPr>
        </p:nvSpPr>
        <p:spPr>
          <a:xfrm>
            <a:off x="4259263"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5"/>
          </p:nvPr>
        </p:nvSpPr>
        <p:spPr>
          <a:xfrm>
            <a:off x="8135069"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3635999" cy="3022282"/>
          </a:xfrm>
        </p:spPr>
        <p:txBody>
          <a:bodyPr/>
          <a:lstStyle>
            <a:lvl1pPr marL="0" indent="0">
              <a:buNone/>
              <a:defRPr/>
            </a:lvl1pPr>
          </a:lstStyle>
          <a:p>
            <a:r>
              <a:rPr lang="en-GB" dirty="0"/>
              <a:t>Drag picture to placeholder or click icon to add</a:t>
            </a:r>
          </a:p>
        </p:txBody>
      </p:sp>
      <p:sp>
        <p:nvSpPr>
          <p:cNvPr id="12" name="Picture Placeholder 7"/>
          <p:cNvSpPr>
            <a:spLocks noGrp="1"/>
          </p:cNvSpPr>
          <p:nvPr>
            <p:ph type="pic" sz="quarter" idx="17"/>
          </p:nvPr>
        </p:nvSpPr>
        <p:spPr>
          <a:xfrm>
            <a:off x="4259263" y="1773238"/>
            <a:ext cx="3635999" cy="3022282"/>
          </a:xfrm>
        </p:spPr>
        <p:txBody>
          <a:bodyPr/>
          <a:lstStyle>
            <a:lvl1pPr marL="0" indent="0">
              <a:buNone/>
              <a:defRPr/>
            </a:lvl1pPr>
          </a:lstStyle>
          <a:p>
            <a:r>
              <a:rPr lang="en-GB" dirty="0"/>
              <a:t>Drag picture to placeholder or click icon to add</a:t>
            </a:r>
          </a:p>
        </p:txBody>
      </p:sp>
      <p:sp>
        <p:nvSpPr>
          <p:cNvPr id="13" name="Picture Placeholder 7"/>
          <p:cNvSpPr>
            <a:spLocks noGrp="1"/>
          </p:cNvSpPr>
          <p:nvPr>
            <p:ph type="pic" sz="quarter" idx="18"/>
          </p:nvPr>
        </p:nvSpPr>
        <p:spPr>
          <a:xfrm>
            <a:off x="8148013" y="1773238"/>
            <a:ext cx="3635999" cy="3022282"/>
          </a:xfrm>
        </p:spPr>
        <p:txBody>
          <a:bodyPr/>
          <a:lstStyle>
            <a:lvl1pPr marL="0" indent="0">
              <a:buNone/>
              <a:defRPr/>
            </a:lvl1pPr>
          </a:lstStyle>
          <a:p>
            <a:r>
              <a:rPr lang="en-GB" dirty="0"/>
              <a:t>Drag picture to placeholder or click icon to add</a:t>
            </a:r>
          </a:p>
        </p:txBody>
      </p:sp>
      <p:sp>
        <p:nvSpPr>
          <p:cNvPr id="4" name="Date Placeholder 3">
            <a:extLst>
              <a:ext uri="{FF2B5EF4-FFF2-40B4-BE49-F238E27FC236}">
                <a16:creationId xmlns:a16="http://schemas.microsoft.com/office/drawing/2014/main" id="{FB2820DD-CF14-40F6-A577-1B4BE3C92DC6}"/>
              </a:ext>
            </a:extLst>
          </p:cNvPr>
          <p:cNvSpPr>
            <a:spLocks noGrp="1"/>
          </p:cNvSpPr>
          <p:nvPr>
            <p:ph type="dt" sz="half" idx="19"/>
          </p:nvPr>
        </p:nvSpPr>
        <p:spPr/>
        <p:txBody>
          <a:bodyPr/>
          <a:lstStyle/>
          <a:p>
            <a:r>
              <a:rPr lang="en-US" dirty="0"/>
              <a:t>XX Month 20XX</a:t>
            </a:r>
            <a:endParaRPr lang="en-GB" dirty="0"/>
          </a:p>
        </p:txBody>
      </p:sp>
    </p:spTree>
    <p:extLst>
      <p:ext uri="{BB962C8B-B14F-4D97-AF65-F5344CB8AC3E}">
        <p14:creationId xmlns:p14="http://schemas.microsoft.com/office/powerpoint/2010/main" val="174409569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Large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8" name="Picture Placeholder 7"/>
          <p:cNvSpPr>
            <a:spLocks noGrp="1"/>
          </p:cNvSpPr>
          <p:nvPr>
            <p:ph type="pic" sz="quarter" idx="14"/>
          </p:nvPr>
        </p:nvSpPr>
        <p:spPr>
          <a:xfrm>
            <a:off x="2306638" y="1773238"/>
            <a:ext cx="1716087" cy="2839402"/>
          </a:xfrm>
        </p:spPr>
        <p:txBody>
          <a:bodyPr/>
          <a:lstStyle>
            <a:lvl1pPr marL="0" indent="0">
              <a:buNone/>
              <a:defRPr/>
            </a:lvl1pPr>
          </a:lstStyle>
          <a:p>
            <a:r>
              <a:rPr lang="en-GB" dirty="0"/>
              <a:t>Drag picture to placeholder or click icon to add</a:t>
            </a:r>
          </a:p>
        </p:txBody>
      </p:sp>
      <p:sp>
        <p:nvSpPr>
          <p:cNvPr id="10" name="Text Placeholder 9"/>
          <p:cNvSpPr>
            <a:spLocks noGrp="1"/>
          </p:cNvSpPr>
          <p:nvPr>
            <p:ph type="body" sz="quarter" idx="15"/>
          </p:nvPr>
        </p:nvSpPr>
        <p:spPr>
          <a:xfrm>
            <a:off x="230663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1716087" cy="2839402"/>
          </a:xfrm>
        </p:spPr>
        <p:txBody>
          <a:bodyPr/>
          <a:lstStyle>
            <a:lvl1pPr marL="0" indent="0">
              <a:buNone/>
              <a:defRPr/>
            </a:lvl1pPr>
          </a:lstStyle>
          <a:p>
            <a:r>
              <a:rPr lang="en-GB" dirty="0"/>
              <a:t>Drag picture to placeholder or click icon to add</a:t>
            </a:r>
          </a:p>
        </p:txBody>
      </p:sp>
      <p:sp>
        <p:nvSpPr>
          <p:cNvPr id="12" name="Text Placeholder 9"/>
          <p:cNvSpPr>
            <a:spLocks noGrp="1"/>
          </p:cNvSpPr>
          <p:nvPr>
            <p:ph type="body" sz="quarter" idx="17"/>
          </p:nvPr>
        </p:nvSpPr>
        <p:spPr>
          <a:xfrm>
            <a:off x="38345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Picture Placeholder 7"/>
          <p:cNvSpPr>
            <a:spLocks noGrp="1"/>
          </p:cNvSpPr>
          <p:nvPr>
            <p:ph type="pic" sz="quarter" idx="18"/>
          </p:nvPr>
        </p:nvSpPr>
        <p:spPr>
          <a:xfrm>
            <a:off x="6211405" y="1773238"/>
            <a:ext cx="1716087" cy="2839402"/>
          </a:xfrm>
        </p:spPr>
        <p:txBody>
          <a:bodyPr/>
          <a:lstStyle>
            <a:lvl1pPr marL="0" indent="0">
              <a:buNone/>
              <a:defRPr/>
            </a:lvl1pPr>
          </a:lstStyle>
          <a:p>
            <a:r>
              <a:rPr lang="en-GB" dirty="0"/>
              <a:t>Drag picture to placeholder or click icon to add</a:t>
            </a:r>
          </a:p>
        </p:txBody>
      </p:sp>
      <p:sp>
        <p:nvSpPr>
          <p:cNvPr id="14" name="Text Placeholder 9"/>
          <p:cNvSpPr>
            <a:spLocks noGrp="1"/>
          </p:cNvSpPr>
          <p:nvPr>
            <p:ph type="body" sz="quarter" idx="19"/>
          </p:nvPr>
        </p:nvSpPr>
        <p:spPr>
          <a:xfrm>
            <a:off x="621140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Picture Placeholder 7"/>
          <p:cNvSpPr>
            <a:spLocks noGrp="1"/>
          </p:cNvSpPr>
          <p:nvPr>
            <p:ph type="pic" sz="quarter" idx="20"/>
          </p:nvPr>
        </p:nvSpPr>
        <p:spPr>
          <a:xfrm>
            <a:off x="4239978" y="1773238"/>
            <a:ext cx="1716087" cy="2839402"/>
          </a:xfrm>
        </p:spPr>
        <p:txBody>
          <a:bodyPr/>
          <a:lstStyle>
            <a:lvl1pPr marL="0" indent="0">
              <a:buNone/>
              <a:defRPr/>
            </a:lvl1pPr>
          </a:lstStyle>
          <a:p>
            <a:r>
              <a:rPr lang="en-GB" dirty="0"/>
              <a:t>Drag picture to placeholder or click icon to add</a:t>
            </a:r>
          </a:p>
        </p:txBody>
      </p:sp>
      <p:sp>
        <p:nvSpPr>
          <p:cNvPr id="16" name="Text Placeholder 9"/>
          <p:cNvSpPr>
            <a:spLocks noGrp="1"/>
          </p:cNvSpPr>
          <p:nvPr>
            <p:ph type="body" sz="quarter" idx="21"/>
          </p:nvPr>
        </p:nvSpPr>
        <p:spPr>
          <a:xfrm>
            <a:off x="423997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icture Placeholder 7"/>
          <p:cNvSpPr>
            <a:spLocks noGrp="1"/>
          </p:cNvSpPr>
          <p:nvPr>
            <p:ph type="pic" sz="quarter" idx="22"/>
          </p:nvPr>
        </p:nvSpPr>
        <p:spPr>
          <a:xfrm>
            <a:off x="10067925" y="1773238"/>
            <a:ext cx="1716087" cy="2839402"/>
          </a:xfrm>
        </p:spPr>
        <p:txBody>
          <a:bodyPr/>
          <a:lstStyle>
            <a:lvl1pPr marL="0" indent="0">
              <a:buNone/>
              <a:defRPr/>
            </a:lvl1pPr>
          </a:lstStyle>
          <a:p>
            <a:r>
              <a:rPr lang="en-GB" dirty="0"/>
              <a:t>Drag picture to placeholder or click icon to add</a:t>
            </a:r>
          </a:p>
        </p:txBody>
      </p:sp>
      <p:sp>
        <p:nvSpPr>
          <p:cNvPr id="18" name="Text Placeholder 9"/>
          <p:cNvSpPr>
            <a:spLocks noGrp="1"/>
          </p:cNvSpPr>
          <p:nvPr>
            <p:ph type="body" sz="quarter" idx="23"/>
          </p:nvPr>
        </p:nvSpPr>
        <p:spPr>
          <a:xfrm>
            <a:off x="1006792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Picture Placeholder 7"/>
          <p:cNvSpPr>
            <a:spLocks noGrp="1"/>
          </p:cNvSpPr>
          <p:nvPr>
            <p:ph type="pic" sz="quarter" idx="24"/>
          </p:nvPr>
        </p:nvSpPr>
        <p:spPr>
          <a:xfrm>
            <a:off x="8134585" y="1773238"/>
            <a:ext cx="1716087" cy="2839402"/>
          </a:xfrm>
        </p:spPr>
        <p:txBody>
          <a:bodyPr/>
          <a:lstStyle>
            <a:lvl1pPr marL="0" indent="0">
              <a:buNone/>
              <a:defRPr/>
            </a:lvl1pPr>
          </a:lstStyle>
          <a:p>
            <a:r>
              <a:rPr lang="en-GB" dirty="0"/>
              <a:t>Drag picture to placeholder or click icon to add</a:t>
            </a:r>
          </a:p>
        </p:txBody>
      </p:sp>
      <p:sp>
        <p:nvSpPr>
          <p:cNvPr id="20" name="Text Placeholder 9"/>
          <p:cNvSpPr>
            <a:spLocks noGrp="1"/>
          </p:cNvSpPr>
          <p:nvPr>
            <p:ph type="body" sz="quarter" idx="25"/>
          </p:nvPr>
        </p:nvSpPr>
        <p:spPr>
          <a:xfrm>
            <a:off x="813458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09FEB571-2BC8-4100-ADEA-A7C73873AA95}"/>
              </a:ext>
            </a:extLst>
          </p:cNvPr>
          <p:cNvSpPr>
            <a:spLocks noGrp="1"/>
          </p:cNvSpPr>
          <p:nvPr>
            <p:ph type="dt" sz="half" idx="26"/>
          </p:nvPr>
        </p:nvSpPr>
        <p:spPr/>
        <p:txBody>
          <a:bodyPr/>
          <a:lstStyle/>
          <a:p>
            <a:r>
              <a:rPr lang="en-US" dirty="0"/>
              <a:t>XX Month 20XX</a:t>
            </a:r>
            <a:endParaRPr lang="en-GB" dirty="0"/>
          </a:p>
        </p:txBody>
      </p:sp>
    </p:spTree>
    <p:extLst>
      <p:ext uri="{BB962C8B-B14F-4D97-AF65-F5344CB8AC3E}">
        <p14:creationId xmlns:p14="http://schemas.microsoft.com/office/powerpoint/2010/main" val="197749897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dirty="0"/>
              <a:t>XX Month 20XX</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866315882"/>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lstStyle>
            <a:lvl1pPr marL="0" indent="0">
              <a:buNone/>
              <a:defRPr/>
            </a:lvl1pPr>
          </a:lstStyle>
          <a:p>
            <a:r>
              <a:rPr lang="en-GB" dirty="0"/>
              <a:t>Drag picture to placeholder or click icon to add</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525942968"/>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 2/3">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6D3A93A-7ADB-4F58-9585-7CDA4DA8F3D6}"/>
              </a:ext>
            </a:extLst>
          </p:cNvPr>
          <p:cNvSpPr>
            <a:spLocks noGrp="1"/>
          </p:cNvSpPr>
          <p:nvPr>
            <p:ph sz="quarter" idx="16"/>
          </p:nvPr>
        </p:nvSpPr>
        <p:spPr>
          <a:xfrm>
            <a:off x="383458" y="1773238"/>
            <a:ext cx="3636092" cy="4403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1773238"/>
            <a:ext cx="7524750" cy="4403726"/>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0BC3D64B-A92E-4573-9C2F-1F8D293BCCE8}"/>
              </a:ext>
            </a:extLst>
          </p:cNvPr>
          <p:cNvSpPr>
            <a:spLocks noGrp="1"/>
          </p:cNvSpPr>
          <p:nvPr>
            <p:ph type="dt" sz="half" idx="15"/>
          </p:nvPr>
        </p:nvSpPr>
        <p:spPr/>
        <p:txBody>
          <a:bodyPr/>
          <a:lstStyle/>
          <a:p>
            <a:r>
              <a:rPr lang="en-US" dirty="0"/>
              <a:t>XX Month 20XX</a:t>
            </a:r>
            <a:endParaRPr lang="en-GB" dirty="0"/>
          </a:p>
        </p:txBody>
      </p:sp>
    </p:spTree>
    <p:extLst>
      <p:ext uri="{BB962C8B-B14F-4D97-AF65-F5344CB8AC3E}">
        <p14:creationId xmlns:p14="http://schemas.microsoft.com/office/powerpoint/2010/main" val="140761915"/>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ntent and long headin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Content Placeholder 2"/>
          <p:cNvSpPr>
            <a:spLocks noGrp="1"/>
          </p:cNvSpPr>
          <p:nvPr>
            <p:ph idx="16"/>
          </p:nvPr>
        </p:nvSpPr>
        <p:spPr>
          <a:xfrm>
            <a:off x="4259263" y="1757363"/>
            <a:ext cx="7511806" cy="640397"/>
          </a:xfrm>
        </p:spPr>
        <p:txBody>
          <a:bodyPr>
            <a:normAutofit/>
          </a:bodyPr>
          <a:lstStyle>
            <a:lvl1pPr marL="0" indent="0">
              <a:buSzPct val="90000"/>
              <a:buNone/>
              <a:defRPr sz="180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12" name="Content Placeholder 2"/>
          <p:cNvSpPr>
            <a:spLocks noGrp="1"/>
          </p:cNvSpPr>
          <p:nvPr>
            <p:ph idx="17"/>
          </p:nvPr>
        </p:nvSpPr>
        <p:spPr>
          <a:xfrm>
            <a:off x="6827166"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Content Placeholder 2"/>
          <p:cNvSpPr>
            <a:spLocks noGrp="1"/>
          </p:cNvSpPr>
          <p:nvPr>
            <p:ph idx="18"/>
          </p:nvPr>
        </p:nvSpPr>
        <p:spPr>
          <a:xfrm>
            <a:off x="9395069"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Date Placeholder 2">
            <a:extLst>
              <a:ext uri="{FF2B5EF4-FFF2-40B4-BE49-F238E27FC236}">
                <a16:creationId xmlns:a16="http://schemas.microsoft.com/office/drawing/2014/main" id="{D939E28E-CE6C-4284-9A3A-5BF0A8B79ECD}"/>
              </a:ext>
            </a:extLst>
          </p:cNvPr>
          <p:cNvSpPr>
            <a:spLocks noGrp="1"/>
          </p:cNvSpPr>
          <p:nvPr>
            <p:ph type="dt" sz="half" idx="19"/>
          </p:nvPr>
        </p:nvSpPr>
        <p:spPr/>
        <p:txBody>
          <a:bodyPr/>
          <a:lstStyle/>
          <a:p>
            <a:r>
              <a:rPr lang="en-US" dirty="0"/>
              <a:t>XX Month 20XX</a:t>
            </a:r>
            <a:endParaRPr lang="en-GB" dirty="0"/>
          </a:p>
        </p:txBody>
      </p:sp>
    </p:spTree>
    <p:extLst>
      <p:ext uri="{BB962C8B-B14F-4D97-AF65-F5344CB8AC3E}">
        <p14:creationId xmlns:p14="http://schemas.microsoft.com/office/powerpoint/2010/main" val="204537914"/>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2"/>
          <p:cNvSpPr>
            <a:spLocks noGrp="1"/>
          </p:cNvSpPr>
          <p:nvPr>
            <p:ph idx="15"/>
          </p:nvPr>
        </p:nvSpPr>
        <p:spPr>
          <a:xfrm>
            <a:off x="8135069"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AFFDB164-1CCB-4EB3-94A5-E592984784F0}"/>
              </a:ext>
            </a:extLst>
          </p:cNvPr>
          <p:cNvSpPr>
            <a:spLocks noGrp="1"/>
          </p:cNvSpPr>
          <p:nvPr>
            <p:ph type="dt" sz="half" idx="16"/>
          </p:nvPr>
        </p:nvSpPr>
        <p:spPr/>
        <p:txBody>
          <a:bodyPr/>
          <a:lstStyle/>
          <a:p>
            <a:r>
              <a:rPr lang="en-US" dirty="0"/>
              <a:t>XX Month 20XX</a:t>
            </a:r>
            <a:endParaRPr lang="en-GB" dirty="0"/>
          </a:p>
        </p:txBody>
      </p:sp>
    </p:spTree>
    <p:extLst>
      <p:ext uri="{BB962C8B-B14F-4D97-AF65-F5344CB8AC3E}">
        <p14:creationId xmlns:p14="http://schemas.microsoft.com/office/powerpoint/2010/main" val="964680172"/>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10" name="Text Placeholder 9"/>
          <p:cNvSpPr>
            <a:spLocks noGrp="1"/>
          </p:cNvSpPr>
          <p:nvPr>
            <p:ph type="body" sz="quarter" idx="15"/>
          </p:nvPr>
        </p:nvSpPr>
        <p:spPr>
          <a:xfrm>
            <a:off x="230663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9"/>
          <p:cNvSpPr>
            <a:spLocks noGrp="1"/>
          </p:cNvSpPr>
          <p:nvPr>
            <p:ph type="body" sz="quarter" idx="17"/>
          </p:nvPr>
        </p:nvSpPr>
        <p:spPr>
          <a:xfrm>
            <a:off x="38345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ext Placeholder 9"/>
          <p:cNvSpPr>
            <a:spLocks noGrp="1"/>
          </p:cNvSpPr>
          <p:nvPr>
            <p:ph type="body" sz="quarter" idx="19"/>
          </p:nvPr>
        </p:nvSpPr>
        <p:spPr>
          <a:xfrm>
            <a:off x="6187281"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Text Placeholder 9"/>
          <p:cNvSpPr>
            <a:spLocks noGrp="1"/>
          </p:cNvSpPr>
          <p:nvPr>
            <p:ph type="body" sz="quarter" idx="21"/>
          </p:nvPr>
        </p:nvSpPr>
        <p:spPr>
          <a:xfrm>
            <a:off x="423997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Text Placeholder 9"/>
          <p:cNvSpPr>
            <a:spLocks noGrp="1"/>
          </p:cNvSpPr>
          <p:nvPr>
            <p:ph type="body" sz="quarter" idx="23"/>
          </p:nvPr>
        </p:nvSpPr>
        <p:spPr>
          <a:xfrm>
            <a:off x="10067925"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0" name="Text Placeholder 9"/>
          <p:cNvSpPr>
            <a:spLocks noGrp="1"/>
          </p:cNvSpPr>
          <p:nvPr>
            <p:ph type="body" sz="quarter" idx="25"/>
          </p:nvPr>
        </p:nvSpPr>
        <p:spPr>
          <a:xfrm>
            <a:off x="8134585"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FCDC4238-6712-4FB7-914F-27A59DECEE5E}"/>
              </a:ext>
            </a:extLst>
          </p:cNvPr>
          <p:cNvSpPr>
            <a:spLocks noGrp="1"/>
          </p:cNvSpPr>
          <p:nvPr>
            <p:ph type="dt" sz="half" idx="26"/>
          </p:nvPr>
        </p:nvSpPr>
        <p:spPr/>
        <p:txBody>
          <a:bodyPr/>
          <a:lstStyle/>
          <a:p>
            <a:r>
              <a:rPr lang="en-US" dirty="0"/>
              <a:t>XX Month 20XX</a:t>
            </a:r>
            <a:endParaRPr lang="en-GB" dirty="0"/>
          </a:p>
        </p:txBody>
      </p:sp>
    </p:spTree>
    <p:extLst>
      <p:ext uri="{BB962C8B-B14F-4D97-AF65-F5344CB8AC3E}">
        <p14:creationId xmlns:p14="http://schemas.microsoft.com/office/powerpoint/2010/main" val="271205648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7" name="Content Placeholder 2"/>
          <p:cNvSpPr>
            <a:spLocks noGrp="1"/>
          </p:cNvSpPr>
          <p:nvPr>
            <p:ph idx="14"/>
          </p:nvPr>
        </p:nvSpPr>
        <p:spPr>
          <a:xfrm>
            <a:off x="4259263"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9" name="Content Placeholder 2"/>
          <p:cNvSpPr>
            <a:spLocks noGrp="1"/>
          </p:cNvSpPr>
          <p:nvPr>
            <p:ph idx="15"/>
          </p:nvPr>
        </p:nvSpPr>
        <p:spPr>
          <a:xfrm>
            <a:off x="8135069"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11" name="Picture Placeholder 7"/>
          <p:cNvSpPr>
            <a:spLocks noGrp="1"/>
          </p:cNvSpPr>
          <p:nvPr>
            <p:ph type="pic" sz="quarter" idx="16"/>
          </p:nvPr>
        </p:nvSpPr>
        <p:spPr>
          <a:xfrm>
            <a:off x="383459" y="1773238"/>
            <a:ext cx="863906" cy="1041082"/>
          </a:xfrm>
        </p:spPr>
        <p:txBody>
          <a:bodyPr/>
          <a:lstStyle>
            <a:lvl1pPr marL="0" indent="0">
              <a:buNone/>
              <a:defRPr/>
            </a:lvl1pPr>
          </a:lstStyle>
          <a:p>
            <a:r>
              <a:rPr lang="en-GB" dirty="0"/>
              <a:t>Drag picture to placeholder or click icon to add</a:t>
            </a:r>
          </a:p>
        </p:txBody>
      </p:sp>
      <p:sp>
        <p:nvSpPr>
          <p:cNvPr id="12" name="Picture Placeholder 7"/>
          <p:cNvSpPr>
            <a:spLocks noGrp="1"/>
          </p:cNvSpPr>
          <p:nvPr>
            <p:ph type="pic" sz="quarter" idx="17"/>
          </p:nvPr>
        </p:nvSpPr>
        <p:spPr>
          <a:xfrm>
            <a:off x="4259264" y="1773238"/>
            <a:ext cx="863906" cy="1041082"/>
          </a:xfrm>
        </p:spPr>
        <p:txBody>
          <a:bodyPr/>
          <a:lstStyle>
            <a:lvl1pPr marL="0" indent="0">
              <a:buNone/>
              <a:defRPr/>
            </a:lvl1pPr>
          </a:lstStyle>
          <a:p>
            <a:r>
              <a:rPr lang="en-GB" dirty="0"/>
              <a:t>Drag picture to placeholder or click icon to add</a:t>
            </a:r>
          </a:p>
        </p:txBody>
      </p:sp>
      <p:sp>
        <p:nvSpPr>
          <p:cNvPr id="13" name="Picture Placeholder 7"/>
          <p:cNvSpPr>
            <a:spLocks noGrp="1"/>
          </p:cNvSpPr>
          <p:nvPr>
            <p:ph type="pic" sz="quarter" idx="18"/>
          </p:nvPr>
        </p:nvSpPr>
        <p:spPr>
          <a:xfrm>
            <a:off x="8148014" y="1773238"/>
            <a:ext cx="863906" cy="1041082"/>
          </a:xfrm>
        </p:spPr>
        <p:txBody>
          <a:bodyPr/>
          <a:lstStyle>
            <a:lvl1pPr marL="0" indent="0">
              <a:buNone/>
              <a:defRPr/>
            </a:lvl1pPr>
          </a:lstStyle>
          <a:p>
            <a:r>
              <a:rPr lang="en-GB" dirty="0"/>
              <a:t>Drag picture to placeholder or click icon to add</a:t>
            </a:r>
          </a:p>
        </p:txBody>
      </p:sp>
      <p:sp>
        <p:nvSpPr>
          <p:cNvPr id="14" name="Text Placeholder 13"/>
          <p:cNvSpPr>
            <a:spLocks noGrp="1"/>
          </p:cNvSpPr>
          <p:nvPr>
            <p:ph type="body" sz="quarter" idx="19"/>
          </p:nvPr>
        </p:nvSpPr>
        <p:spPr>
          <a:xfrm>
            <a:off x="521144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5" name="Text Placeholder 13"/>
          <p:cNvSpPr>
            <a:spLocks noGrp="1"/>
          </p:cNvSpPr>
          <p:nvPr>
            <p:ph type="body" sz="quarter" idx="20"/>
          </p:nvPr>
        </p:nvSpPr>
        <p:spPr>
          <a:xfrm>
            <a:off x="132269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6" name="Text Placeholder 13"/>
          <p:cNvSpPr>
            <a:spLocks noGrp="1"/>
          </p:cNvSpPr>
          <p:nvPr>
            <p:ph type="body" sz="quarter" idx="21"/>
          </p:nvPr>
        </p:nvSpPr>
        <p:spPr>
          <a:xfrm>
            <a:off x="910019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8" name="Picture Placeholder 17"/>
          <p:cNvSpPr>
            <a:spLocks noGrp="1"/>
          </p:cNvSpPr>
          <p:nvPr>
            <p:ph type="pic" sz="quarter" idx="22" hasCustomPrompt="1"/>
          </p:nvPr>
        </p:nvSpPr>
        <p:spPr>
          <a:xfrm>
            <a:off x="3637935" y="1773238"/>
            <a:ext cx="381615" cy="262039"/>
          </a:xfrm>
        </p:spPr>
        <p:txBody>
          <a:bodyPr/>
          <a:lstStyle>
            <a:lvl1pPr marL="0" indent="0">
              <a:buNone/>
              <a:defRPr/>
            </a:lvl1pPr>
          </a:lstStyle>
          <a:p>
            <a:r>
              <a:rPr lang="en-GB" dirty="0"/>
              <a:t>Flag</a:t>
            </a:r>
          </a:p>
        </p:txBody>
      </p:sp>
      <p:sp>
        <p:nvSpPr>
          <p:cNvPr id="19" name="Picture Placeholder 17"/>
          <p:cNvSpPr>
            <a:spLocks noGrp="1"/>
          </p:cNvSpPr>
          <p:nvPr>
            <p:ph type="pic" sz="quarter" idx="23" hasCustomPrompt="1"/>
          </p:nvPr>
        </p:nvSpPr>
        <p:spPr>
          <a:xfrm>
            <a:off x="7531454" y="1773238"/>
            <a:ext cx="381615" cy="262039"/>
          </a:xfrm>
        </p:spPr>
        <p:txBody>
          <a:bodyPr/>
          <a:lstStyle>
            <a:lvl1pPr marL="0" indent="0">
              <a:buNone/>
              <a:defRPr/>
            </a:lvl1pPr>
          </a:lstStyle>
          <a:p>
            <a:r>
              <a:rPr lang="en-GB" dirty="0"/>
              <a:t>Flag</a:t>
            </a:r>
          </a:p>
        </p:txBody>
      </p:sp>
      <p:sp>
        <p:nvSpPr>
          <p:cNvPr id="21" name="Picture Placeholder 17"/>
          <p:cNvSpPr>
            <a:spLocks noGrp="1"/>
          </p:cNvSpPr>
          <p:nvPr>
            <p:ph type="pic" sz="quarter" idx="25" hasCustomPrompt="1"/>
          </p:nvPr>
        </p:nvSpPr>
        <p:spPr>
          <a:xfrm>
            <a:off x="11402397" y="1773238"/>
            <a:ext cx="381615" cy="262039"/>
          </a:xfrm>
        </p:spPr>
        <p:txBody>
          <a:bodyPr/>
          <a:lstStyle>
            <a:lvl1pPr marL="0" indent="0">
              <a:buNone/>
              <a:defRPr/>
            </a:lvl1pPr>
          </a:lstStyle>
          <a:p>
            <a:r>
              <a:rPr lang="en-GB" dirty="0"/>
              <a:t>Flag</a:t>
            </a:r>
          </a:p>
        </p:txBody>
      </p:sp>
      <p:cxnSp>
        <p:nvCxnSpPr>
          <p:cNvPr id="23" name="Straight Connector 22"/>
          <p:cNvCxnSpPr/>
          <p:nvPr userDrawn="1"/>
        </p:nvCxnSpPr>
        <p:spPr>
          <a:xfrm>
            <a:off x="371475"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247281"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8123087"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A0C6F6D7-2455-4F22-BDDA-B2993C8B33AB}"/>
              </a:ext>
            </a:extLst>
          </p:cNvPr>
          <p:cNvSpPr>
            <a:spLocks noGrp="1"/>
          </p:cNvSpPr>
          <p:nvPr>
            <p:ph type="dt" sz="half" idx="26"/>
          </p:nvPr>
        </p:nvSpPr>
        <p:spPr/>
        <p:txBody>
          <a:bodyPr/>
          <a:lstStyle/>
          <a:p>
            <a:r>
              <a:rPr lang="en-US" dirty="0"/>
              <a:t>XX Month 20XX</a:t>
            </a:r>
            <a:endParaRPr lang="en-GB" dirty="0"/>
          </a:p>
        </p:txBody>
      </p:sp>
    </p:spTree>
    <p:extLst>
      <p:ext uri="{BB962C8B-B14F-4D97-AF65-F5344CB8AC3E}">
        <p14:creationId xmlns:p14="http://schemas.microsoft.com/office/powerpoint/2010/main" val="1608330709"/>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hasCustomPrompt="1"/>
          </p:nvPr>
        </p:nvSpPr>
        <p:spPr>
          <a:xfrm>
            <a:off x="38345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11" name="Picture Placeholder 7"/>
          <p:cNvSpPr>
            <a:spLocks noGrp="1"/>
          </p:cNvSpPr>
          <p:nvPr>
            <p:ph type="pic" sz="quarter" idx="16"/>
          </p:nvPr>
        </p:nvSpPr>
        <p:spPr>
          <a:xfrm>
            <a:off x="383459" y="1773238"/>
            <a:ext cx="863906" cy="1041082"/>
          </a:xfrm>
        </p:spPr>
        <p:txBody>
          <a:bodyPr/>
          <a:lstStyle>
            <a:lvl1pPr marL="0" indent="0">
              <a:buNone/>
              <a:defRPr/>
            </a:lvl1pPr>
          </a:lstStyle>
          <a:p>
            <a:r>
              <a:rPr lang="en-GB" dirty="0"/>
              <a:t>Drag picture to placeholder or click icon to add</a:t>
            </a:r>
          </a:p>
        </p:txBody>
      </p:sp>
      <p:sp>
        <p:nvSpPr>
          <p:cNvPr id="15" name="Text Placeholder 13"/>
          <p:cNvSpPr>
            <a:spLocks noGrp="1"/>
          </p:cNvSpPr>
          <p:nvPr>
            <p:ph type="body" sz="quarter" idx="20"/>
          </p:nvPr>
        </p:nvSpPr>
        <p:spPr>
          <a:xfrm>
            <a:off x="38345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23" name="Straight Connector 22"/>
          <p:cNvCxnSpPr/>
          <p:nvPr userDrawn="1"/>
        </p:nvCxnSpPr>
        <p:spPr>
          <a:xfrm>
            <a:off x="37147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ontent Placeholder 2"/>
          <p:cNvSpPr>
            <a:spLocks noGrp="1"/>
          </p:cNvSpPr>
          <p:nvPr>
            <p:ph idx="21" hasCustomPrompt="1"/>
          </p:nvPr>
        </p:nvSpPr>
        <p:spPr>
          <a:xfrm>
            <a:off x="232041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27" name="Picture Placeholder 7"/>
          <p:cNvSpPr>
            <a:spLocks noGrp="1"/>
          </p:cNvSpPr>
          <p:nvPr>
            <p:ph type="pic" sz="quarter" idx="22"/>
          </p:nvPr>
        </p:nvSpPr>
        <p:spPr>
          <a:xfrm>
            <a:off x="2320414" y="1773238"/>
            <a:ext cx="863906" cy="1041082"/>
          </a:xfrm>
        </p:spPr>
        <p:txBody>
          <a:bodyPr/>
          <a:lstStyle>
            <a:lvl1pPr marL="0" indent="0">
              <a:buNone/>
              <a:defRPr/>
            </a:lvl1pPr>
          </a:lstStyle>
          <a:p>
            <a:r>
              <a:rPr lang="en-GB" dirty="0"/>
              <a:t>Drag picture to placeholder or click icon to add</a:t>
            </a:r>
          </a:p>
        </p:txBody>
      </p:sp>
      <p:sp>
        <p:nvSpPr>
          <p:cNvPr id="28" name="Text Placeholder 13"/>
          <p:cNvSpPr>
            <a:spLocks noGrp="1"/>
          </p:cNvSpPr>
          <p:nvPr>
            <p:ph type="body" sz="quarter" idx="23"/>
          </p:nvPr>
        </p:nvSpPr>
        <p:spPr>
          <a:xfrm>
            <a:off x="232041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29" name="Straight Connector 28"/>
          <p:cNvCxnSpPr/>
          <p:nvPr userDrawn="1"/>
        </p:nvCxnSpPr>
        <p:spPr>
          <a:xfrm>
            <a:off x="230843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ontent Placeholder 2"/>
          <p:cNvSpPr>
            <a:spLocks noGrp="1"/>
          </p:cNvSpPr>
          <p:nvPr>
            <p:ph idx="24" hasCustomPrompt="1"/>
          </p:nvPr>
        </p:nvSpPr>
        <p:spPr>
          <a:xfrm>
            <a:off x="425736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1" name="Picture Placeholder 7"/>
          <p:cNvSpPr>
            <a:spLocks noGrp="1"/>
          </p:cNvSpPr>
          <p:nvPr>
            <p:ph type="pic" sz="quarter" idx="25"/>
          </p:nvPr>
        </p:nvSpPr>
        <p:spPr>
          <a:xfrm>
            <a:off x="4257369" y="1773238"/>
            <a:ext cx="863906" cy="1041082"/>
          </a:xfrm>
        </p:spPr>
        <p:txBody>
          <a:bodyPr/>
          <a:lstStyle>
            <a:lvl1pPr marL="0" indent="0">
              <a:buNone/>
              <a:defRPr/>
            </a:lvl1pPr>
          </a:lstStyle>
          <a:p>
            <a:r>
              <a:rPr lang="en-GB" dirty="0"/>
              <a:t>Drag picture to placeholder or click icon to add</a:t>
            </a:r>
          </a:p>
        </p:txBody>
      </p:sp>
      <p:sp>
        <p:nvSpPr>
          <p:cNvPr id="32" name="Text Placeholder 13"/>
          <p:cNvSpPr>
            <a:spLocks noGrp="1"/>
          </p:cNvSpPr>
          <p:nvPr>
            <p:ph type="body" sz="quarter" idx="26"/>
          </p:nvPr>
        </p:nvSpPr>
        <p:spPr>
          <a:xfrm>
            <a:off x="425736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33" name="Straight Connector 32"/>
          <p:cNvCxnSpPr/>
          <p:nvPr userDrawn="1"/>
        </p:nvCxnSpPr>
        <p:spPr>
          <a:xfrm>
            <a:off x="424538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ontent Placeholder 2"/>
          <p:cNvSpPr>
            <a:spLocks noGrp="1"/>
          </p:cNvSpPr>
          <p:nvPr>
            <p:ph idx="27" hasCustomPrompt="1"/>
          </p:nvPr>
        </p:nvSpPr>
        <p:spPr>
          <a:xfrm>
            <a:off x="619432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5" name="Picture Placeholder 7"/>
          <p:cNvSpPr>
            <a:spLocks noGrp="1"/>
          </p:cNvSpPr>
          <p:nvPr>
            <p:ph type="pic" sz="quarter" idx="28"/>
          </p:nvPr>
        </p:nvSpPr>
        <p:spPr>
          <a:xfrm>
            <a:off x="6194324" y="1773238"/>
            <a:ext cx="863906" cy="1041082"/>
          </a:xfrm>
        </p:spPr>
        <p:txBody>
          <a:bodyPr/>
          <a:lstStyle>
            <a:lvl1pPr marL="0" indent="0">
              <a:buNone/>
              <a:defRPr/>
            </a:lvl1pPr>
          </a:lstStyle>
          <a:p>
            <a:r>
              <a:rPr lang="en-GB" dirty="0"/>
              <a:t>Drag picture to placeholder or click icon to add</a:t>
            </a:r>
          </a:p>
        </p:txBody>
      </p:sp>
      <p:sp>
        <p:nvSpPr>
          <p:cNvPr id="36" name="Text Placeholder 13"/>
          <p:cNvSpPr>
            <a:spLocks noGrp="1"/>
          </p:cNvSpPr>
          <p:nvPr>
            <p:ph type="body" sz="quarter" idx="29"/>
          </p:nvPr>
        </p:nvSpPr>
        <p:spPr>
          <a:xfrm>
            <a:off x="619432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37" name="Straight Connector 36"/>
          <p:cNvCxnSpPr/>
          <p:nvPr userDrawn="1"/>
        </p:nvCxnSpPr>
        <p:spPr>
          <a:xfrm>
            <a:off x="618234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ontent Placeholder 2"/>
          <p:cNvSpPr>
            <a:spLocks noGrp="1"/>
          </p:cNvSpPr>
          <p:nvPr>
            <p:ph idx="30" hasCustomPrompt="1"/>
          </p:nvPr>
        </p:nvSpPr>
        <p:spPr>
          <a:xfrm>
            <a:off x="813127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9" name="Picture Placeholder 7"/>
          <p:cNvSpPr>
            <a:spLocks noGrp="1"/>
          </p:cNvSpPr>
          <p:nvPr>
            <p:ph type="pic" sz="quarter" idx="31"/>
          </p:nvPr>
        </p:nvSpPr>
        <p:spPr>
          <a:xfrm>
            <a:off x="8131279" y="1773238"/>
            <a:ext cx="863906" cy="1041082"/>
          </a:xfrm>
        </p:spPr>
        <p:txBody>
          <a:bodyPr/>
          <a:lstStyle>
            <a:lvl1pPr marL="0" indent="0">
              <a:buNone/>
              <a:defRPr/>
            </a:lvl1pPr>
          </a:lstStyle>
          <a:p>
            <a:r>
              <a:rPr lang="en-GB" dirty="0"/>
              <a:t>Drag picture to placeholder or click icon to add</a:t>
            </a:r>
          </a:p>
        </p:txBody>
      </p:sp>
      <p:sp>
        <p:nvSpPr>
          <p:cNvPr id="40" name="Text Placeholder 13"/>
          <p:cNvSpPr>
            <a:spLocks noGrp="1"/>
          </p:cNvSpPr>
          <p:nvPr>
            <p:ph type="body" sz="quarter" idx="32"/>
          </p:nvPr>
        </p:nvSpPr>
        <p:spPr>
          <a:xfrm>
            <a:off x="813127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41" name="Straight Connector 40"/>
          <p:cNvCxnSpPr/>
          <p:nvPr userDrawn="1"/>
        </p:nvCxnSpPr>
        <p:spPr>
          <a:xfrm>
            <a:off x="811929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Content Placeholder 2"/>
          <p:cNvSpPr>
            <a:spLocks noGrp="1"/>
          </p:cNvSpPr>
          <p:nvPr>
            <p:ph idx="33" hasCustomPrompt="1"/>
          </p:nvPr>
        </p:nvSpPr>
        <p:spPr>
          <a:xfrm>
            <a:off x="1006823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43" name="Picture Placeholder 7"/>
          <p:cNvSpPr>
            <a:spLocks noGrp="1"/>
          </p:cNvSpPr>
          <p:nvPr>
            <p:ph type="pic" sz="quarter" idx="34"/>
          </p:nvPr>
        </p:nvSpPr>
        <p:spPr>
          <a:xfrm>
            <a:off x="10068234" y="1773238"/>
            <a:ext cx="863906" cy="1041082"/>
          </a:xfrm>
        </p:spPr>
        <p:txBody>
          <a:bodyPr/>
          <a:lstStyle>
            <a:lvl1pPr marL="0" indent="0">
              <a:buNone/>
              <a:defRPr/>
            </a:lvl1pPr>
          </a:lstStyle>
          <a:p>
            <a:r>
              <a:rPr lang="en-GB" dirty="0"/>
              <a:t>Drag picture to placeholder or click icon to add</a:t>
            </a:r>
          </a:p>
        </p:txBody>
      </p:sp>
      <p:sp>
        <p:nvSpPr>
          <p:cNvPr id="44" name="Text Placeholder 13"/>
          <p:cNvSpPr>
            <a:spLocks noGrp="1"/>
          </p:cNvSpPr>
          <p:nvPr>
            <p:ph type="body" sz="quarter" idx="35"/>
          </p:nvPr>
        </p:nvSpPr>
        <p:spPr>
          <a:xfrm>
            <a:off x="1006823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45" name="Straight Connector 44"/>
          <p:cNvCxnSpPr/>
          <p:nvPr userDrawn="1"/>
        </p:nvCxnSpPr>
        <p:spPr>
          <a:xfrm>
            <a:off x="1005625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B580F97-C3EF-4BC2-AF0F-36B52E281423}"/>
              </a:ext>
            </a:extLst>
          </p:cNvPr>
          <p:cNvSpPr>
            <a:spLocks noGrp="1"/>
          </p:cNvSpPr>
          <p:nvPr>
            <p:ph type="dt" sz="half" idx="36"/>
          </p:nvPr>
        </p:nvSpPr>
        <p:spPr/>
        <p:txBody>
          <a:bodyPr/>
          <a:lstStyle/>
          <a:p>
            <a:r>
              <a:rPr lang="en-US" dirty="0"/>
              <a:t>XX Month 20XX</a:t>
            </a:r>
            <a:endParaRPr lang="en-GB" dirty="0"/>
          </a:p>
        </p:txBody>
      </p:sp>
    </p:spTree>
    <p:extLst>
      <p:ext uri="{BB962C8B-B14F-4D97-AF65-F5344CB8AC3E}">
        <p14:creationId xmlns:p14="http://schemas.microsoft.com/office/powerpoint/2010/main" val="1040832430"/>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a:xfrm>
            <a:off x="383457" y="1747778"/>
            <a:ext cx="11400555" cy="442918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lvl1pPr>
              <a:defRPr sz="1050"/>
            </a:lvl1pPr>
          </a:lstStyle>
          <a:p>
            <a:fld id="{1E899A84-0A7C-4488-B245-0310F52DBB74}" type="slidenum">
              <a:rPr lang="en-GB" smtClean="0"/>
              <a:pPr/>
              <a:t>‹#›</a:t>
            </a:fld>
            <a:endParaRPr lang="en-GB" dirty="0"/>
          </a:p>
        </p:txBody>
      </p:sp>
      <p:sp>
        <p:nvSpPr>
          <p:cNvPr id="4" name="Date Placeholder 3">
            <a:extLst>
              <a:ext uri="{FF2B5EF4-FFF2-40B4-BE49-F238E27FC236}">
                <a16:creationId xmlns:a16="http://schemas.microsoft.com/office/drawing/2014/main" id="{315C5578-CCCE-4C07-B9CB-CEFCEE952195}"/>
              </a:ext>
            </a:extLst>
          </p:cNvPr>
          <p:cNvSpPr>
            <a:spLocks noGrp="1"/>
          </p:cNvSpPr>
          <p:nvPr>
            <p:ph type="dt" sz="half" idx="14"/>
          </p:nvPr>
        </p:nvSpPr>
        <p:spPr/>
        <p:txBody>
          <a:bodyPr/>
          <a:lstStyle/>
          <a:p>
            <a:r>
              <a:rPr lang="en-US" dirty="0"/>
              <a:t>XX Month 20XX</a:t>
            </a:r>
            <a:endParaRPr lang="en-GB" dirty="0"/>
          </a:p>
        </p:txBody>
      </p:sp>
    </p:spTree>
    <p:extLst>
      <p:ext uri="{BB962C8B-B14F-4D97-AF65-F5344CB8AC3E}">
        <p14:creationId xmlns:p14="http://schemas.microsoft.com/office/powerpoint/2010/main" val="3697565180"/>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3" name="Date Placeholder 2">
            <a:extLst>
              <a:ext uri="{FF2B5EF4-FFF2-40B4-BE49-F238E27FC236}">
                <a16:creationId xmlns:a16="http://schemas.microsoft.com/office/drawing/2014/main" id="{E3CFF098-A1D3-4BF1-9F6F-CF92BB81A410}"/>
              </a:ext>
            </a:extLst>
          </p:cNvPr>
          <p:cNvSpPr>
            <a:spLocks noGrp="1"/>
          </p:cNvSpPr>
          <p:nvPr>
            <p:ph type="dt" sz="half" idx="14"/>
          </p:nvPr>
        </p:nvSpPr>
        <p:spPr/>
        <p:txBody>
          <a:bodyPr/>
          <a:lstStyle/>
          <a:p>
            <a:r>
              <a:rPr lang="en-US" dirty="0"/>
              <a:t>XX Month 20XX</a:t>
            </a:r>
            <a:endParaRPr lang="en-GB" dirty="0"/>
          </a:p>
        </p:txBody>
      </p:sp>
    </p:spTree>
    <p:extLst>
      <p:ext uri="{BB962C8B-B14F-4D97-AF65-F5344CB8AC3E}">
        <p14:creationId xmlns:p14="http://schemas.microsoft.com/office/powerpoint/2010/main" val="398466429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 name="Title 1"/>
          <p:cNvSpPr>
            <a:spLocks noGrp="1"/>
          </p:cNvSpPr>
          <p:nvPr>
            <p:ph type="title"/>
          </p:nvPr>
        </p:nvSpPr>
        <p:spPr>
          <a:xfrm>
            <a:off x="383631" y="905703"/>
            <a:ext cx="3736085" cy="324465"/>
          </a:xfrm>
        </p:spPr>
        <p:txBody>
          <a:bodyPr/>
          <a:lstStyle/>
          <a:p>
            <a:r>
              <a:rPr lang="en-GB"/>
              <a:t>Click to edit Master title style</a:t>
            </a:r>
            <a:endParaRPr lang="en-GB" dirty="0"/>
          </a:p>
        </p:txBody>
      </p:sp>
      <p:sp>
        <p:nvSpPr>
          <p:cNvPr id="3" name="Content Placeholder 2"/>
          <p:cNvSpPr>
            <a:spLocks noGrp="1"/>
          </p:cNvSpPr>
          <p:nvPr>
            <p:ph idx="1"/>
          </p:nvPr>
        </p:nvSpPr>
        <p:spPr>
          <a:xfrm>
            <a:off x="4259263" y="1747778"/>
            <a:ext cx="7524749" cy="4429186"/>
          </a:xfrm>
        </p:spPr>
        <p:txBody>
          <a:bodyPr/>
          <a:lstStyle>
            <a:lvl1pPr marL="0" indent="0">
              <a:buSzPct val="90000"/>
              <a:buNone/>
              <a:defRPr sz="1400">
                <a:latin typeface="+mj-lt"/>
              </a:defRPr>
            </a:lvl1pPr>
            <a:lvl2pPr marL="0" indent="0">
              <a:spcBef>
                <a:spcPts val="0"/>
              </a:spcBef>
              <a:buSzPct val="90000"/>
              <a:buNone/>
              <a:defRPr sz="1400"/>
            </a:lvl2pPr>
            <a:lvl3pPr marL="0" indent="0">
              <a:spcBef>
                <a:spcPts val="1200"/>
              </a:spcBef>
              <a:buSzPct val="90000"/>
              <a:buNone/>
              <a:defRPr/>
            </a:lvl3pPr>
            <a:lvl4pPr marL="0" indent="0">
              <a:spcBef>
                <a:spcPts val="0"/>
              </a:spcBef>
              <a:buSzPct val="90000"/>
              <a:buNone/>
              <a:defRPr>
                <a:solidFill>
                  <a:srgbClr val="DB0011"/>
                </a:solidFill>
              </a:defRPr>
            </a:lvl4pPr>
            <a:lvl5pPr marL="0" indent="0">
              <a:buSzPct val="90000"/>
              <a:buNone/>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10" name="Text Placeholder 9"/>
          <p:cNvSpPr>
            <a:spLocks noGrp="1"/>
          </p:cNvSpPr>
          <p:nvPr>
            <p:ph type="body" sz="quarter" idx="14"/>
          </p:nvPr>
        </p:nvSpPr>
        <p:spPr>
          <a:xfrm>
            <a:off x="4259263" y="905703"/>
            <a:ext cx="7524750" cy="765935"/>
          </a:xfrm>
        </p:spPr>
        <p:txBody>
          <a:bodyPr>
            <a:normAutofit/>
          </a:bodyPr>
          <a:lstStyle>
            <a:lvl1pPr marL="0" indent="0">
              <a:buNone/>
              <a:defRPr sz="1800"/>
            </a:lvl1pPr>
          </a:lstStyle>
          <a:p>
            <a:pPr lvl="0"/>
            <a:r>
              <a:rPr lang="en-GB"/>
              <a:t>Click to edit Master text styles</a:t>
            </a:r>
          </a:p>
        </p:txBody>
      </p:sp>
      <p:sp>
        <p:nvSpPr>
          <p:cNvPr id="4" name="Date Placeholder 3">
            <a:extLst>
              <a:ext uri="{FF2B5EF4-FFF2-40B4-BE49-F238E27FC236}">
                <a16:creationId xmlns:a16="http://schemas.microsoft.com/office/drawing/2014/main" id="{49EAA4A3-18A3-46D1-B390-2DA81987A2F9}"/>
              </a:ext>
            </a:extLst>
          </p:cNvPr>
          <p:cNvSpPr>
            <a:spLocks noGrp="1"/>
          </p:cNvSpPr>
          <p:nvPr>
            <p:ph type="dt" sz="half" idx="15"/>
          </p:nvPr>
        </p:nvSpPr>
        <p:spPr/>
        <p:txBody>
          <a:bodyPr/>
          <a:lstStyle/>
          <a:p>
            <a:r>
              <a:rPr lang="en-US" dirty="0"/>
              <a:t>XX Month 20XX</a:t>
            </a:r>
            <a:endParaRPr lang="en-GB" dirty="0"/>
          </a:p>
        </p:txBody>
      </p:sp>
    </p:spTree>
    <p:extLst>
      <p:ext uri="{BB962C8B-B14F-4D97-AF65-F5344CB8AC3E}">
        <p14:creationId xmlns:p14="http://schemas.microsoft.com/office/powerpoint/2010/main" val="118662488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dirty="0"/>
              <a:t>XX Month 20XX</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2741879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6" name="Text Placeholder 5"/>
          <p:cNvSpPr>
            <a:spLocks noGrp="1"/>
          </p:cNvSpPr>
          <p:nvPr>
            <p:ph type="body" sz="quarter" idx="12"/>
          </p:nvPr>
        </p:nvSpPr>
        <p:spPr>
          <a:xfrm>
            <a:off x="384175" y="1773238"/>
            <a:ext cx="5580000" cy="4427537"/>
          </a:xfrm>
        </p:spPr>
        <p:txBody>
          <a:bodyPr>
            <a:normAutofit/>
          </a:bodyPr>
          <a:lstStyle>
            <a:lvl1pPr marL="0" indent="0">
              <a:buNone/>
              <a:defRPr sz="1000"/>
            </a:lvl1pPr>
          </a:lstStyle>
          <a:p>
            <a:pPr lvl="0"/>
            <a:r>
              <a:rPr lang="en-GB"/>
              <a:t>Click to edit Master text styles</a:t>
            </a:r>
          </a:p>
        </p:txBody>
      </p:sp>
      <p:sp>
        <p:nvSpPr>
          <p:cNvPr id="7" name="Text Placeholder 5"/>
          <p:cNvSpPr>
            <a:spLocks noGrp="1"/>
          </p:cNvSpPr>
          <p:nvPr>
            <p:ph type="body" sz="quarter" idx="13"/>
          </p:nvPr>
        </p:nvSpPr>
        <p:spPr>
          <a:xfrm>
            <a:off x="6204013" y="1773238"/>
            <a:ext cx="5580000" cy="4427537"/>
          </a:xfrm>
        </p:spPr>
        <p:txBody>
          <a:bodyPr>
            <a:normAutofit/>
          </a:bodyPr>
          <a:lstStyle>
            <a:lvl1pPr marL="0" indent="0">
              <a:buNone/>
              <a:defRPr sz="1000"/>
            </a:lvl1pPr>
          </a:lstStyle>
          <a:p>
            <a:pPr lvl="0"/>
            <a:r>
              <a:rPr lang="en-GB"/>
              <a:t>Click to edit Master text styles</a:t>
            </a:r>
          </a:p>
        </p:txBody>
      </p:sp>
      <p:sp>
        <p:nvSpPr>
          <p:cNvPr id="5" name="Date Placeholder 4">
            <a:extLst>
              <a:ext uri="{FF2B5EF4-FFF2-40B4-BE49-F238E27FC236}">
                <a16:creationId xmlns:a16="http://schemas.microsoft.com/office/drawing/2014/main" id="{9DE37930-67FD-4F00-99D0-C34B99D9DE83}"/>
              </a:ext>
            </a:extLst>
          </p:cNvPr>
          <p:cNvSpPr>
            <a:spLocks noGrp="1"/>
          </p:cNvSpPr>
          <p:nvPr>
            <p:ph type="dt" sz="half" idx="15"/>
          </p:nvPr>
        </p:nvSpPr>
        <p:spPr/>
        <p:txBody>
          <a:bodyPr/>
          <a:lstStyle/>
          <a:p>
            <a:r>
              <a:rPr lang="en-US" dirty="0"/>
              <a:t>XX Month 20XX</a:t>
            </a:r>
            <a:endParaRPr lang="en-GB" dirty="0"/>
          </a:p>
        </p:txBody>
      </p:sp>
    </p:spTree>
    <p:extLst>
      <p:ext uri="{BB962C8B-B14F-4D97-AF65-F5344CB8AC3E}">
        <p14:creationId xmlns:p14="http://schemas.microsoft.com/office/powerpoint/2010/main" val="2399274946"/>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30" name="Group 29"/>
          <p:cNvGrpSpPr/>
          <p:nvPr userDrawn="1"/>
        </p:nvGrpSpPr>
        <p:grpSpPr>
          <a:xfrm>
            <a:off x="4279086" y="2540081"/>
            <a:ext cx="3634284" cy="1819981"/>
            <a:chOff x="3175" y="374650"/>
            <a:chExt cx="12192001" cy="6105526"/>
          </a:xfrm>
        </p:grpSpPr>
        <p:sp>
          <p:nvSpPr>
            <p:cNvPr id="26"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5775040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solidFill>
          <a:srgbClr val="DB001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4279086" y="2540081"/>
            <a:ext cx="3634284" cy="1819981"/>
            <a:chOff x="3175" y="374650"/>
            <a:chExt cx="12192001" cy="6105526"/>
          </a:xfrm>
        </p:grpSpPr>
        <p:sp>
          <p:nvSpPr>
            <p:cNvPr id="8"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674811847"/>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nd Slide 2">
    <p:bg>
      <p:bgPr>
        <a:solidFill>
          <a:schemeClr val="tx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4279086" y="2540081"/>
            <a:ext cx="3634284" cy="1819981"/>
            <a:chOff x="3175" y="374650"/>
            <a:chExt cx="12192001" cy="6105526"/>
          </a:xfrm>
        </p:grpSpPr>
        <p:sp>
          <p:nvSpPr>
            <p:cNvPr id="8"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 name="Footer Placeholder 1"/>
          <p:cNvSpPr>
            <a:spLocks noGrp="1"/>
          </p:cNvSpPr>
          <p:nvPr>
            <p:ph type="ftr" sz="quarter" idx="10"/>
          </p:nvPr>
        </p:nvSpPr>
        <p:spPr/>
        <p:txBody>
          <a:bodyPr/>
          <a:lstStyle>
            <a:lvl1pPr>
              <a:defRPr>
                <a:solidFill>
                  <a:srgbClr val="FFFFFF"/>
                </a:solidFill>
              </a:defRPr>
            </a:lvl1pPr>
          </a:lstStyle>
          <a:p>
            <a:endParaRPr lang="en-GB" dirty="0"/>
          </a:p>
        </p:txBody>
      </p:sp>
    </p:spTree>
    <p:extLst>
      <p:ext uri="{BB962C8B-B14F-4D97-AF65-F5344CB8AC3E}">
        <p14:creationId xmlns:p14="http://schemas.microsoft.com/office/powerpoint/2010/main" val="250745929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3">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rgbClr val="DB0011"/>
                </a:solidFill>
                <a:latin typeface="+mn-lt"/>
              </a:rPr>
              <a:t>Together we thrive</a:t>
            </a:r>
          </a:p>
        </p:txBody>
      </p:sp>
      <p:pic>
        <p:nvPicPr>
          <p:cNvPr id="13" name="Picture 12" descr="HSBC_MASTERBRAND_UK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73388614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4">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tx1"/>
                </a:solidFill>
                <a:latin typeface="+mn-lt"/>
              </a:rPr>
              <a:t>Together we thrive</a:t>
            </a:r>
          </a:p>
        </p:txBody>
      </p:sp>
      <p:pic>
        <p:nvPicPr>
          <p:cNvPr id="13" name="Picture 12" descr="HSBC_MASTERBRAND_UK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475845394"/>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5">
    <p:bg>
      <p:bgPr>
        <a:solidFill>
          <a:srgbClr val="DB0011"/>
        </a:solidFill>
        <a:effectLst/>
      </p:bgPr>
    </p:bg>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bg1"/>
                </a:solidFill>
                <a:latin typeface="+mn-lt"/>
              </a:rPr>
              <a:t>Together we thrive</a:t>
            </a:r>
          </a:p>
        </p:txBody>
      </p:sp>
      <p:pic>
        <p:nvPicPr>
          <p:cNvPr id="4" name="Picture 3" descr="HSBC_MASTERBRAND_UK_RGB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675382697"/>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End Slide 5">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bg1"/>
                </a:solidFill>
                <a:latin typeface="+mn-lt"/>
              </a:rPr>
              <a:t>Together we thrive</a:t>
            </a:r>
          </a:p>
        </p:txBody>
      </p:sp>
      <p:pic>
        <p:nvPicPr>
          <p:cNvPr id="4" name="Picture 3" descr="HSBC_MASTERBRAND_UK_RGB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
        <p:nvSpPr>
          <p:cNvPr id="2" name="Footer Placeholder 1"/>
          <p:cNvSpPr>
            <a:spLocks noGrp="1"/>
          </p:cNvSpPr>
          <p:nvPr>
            <p:ph type="ftr" sz="quarter" idx="10"/>
          </p:nvPr>
        </p:nvSpPr>
        <p:spPr/>
        <p:txBody>
          <a:bodyPr/>
          <a:lstStyle>
            <a:lvl1pPr>
              <a:defRPr>
                <a:solidFill>
                  <a:srgbClr val="FFFFFF"/>
                </a:solidFill>
              </a:defRPr>
            </a:lvl1pPr>
          </a:lstStyle>
          <a:p>
            <a:endParaRPr lang="en-GB" dirty="0"/>
          </a:p>
        </p:txBody>
      </p:sp>
    </p:spTree>
    <p:extLst>
      <p:ext uri="{BB962C8B-B14F-4D97-AF65-F5344CB8AC3E}">
        <p14:creationId xmlns:p14="http://schemas.microsoft.com/office/powerpoint/2010/main" val="385311441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6">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dirty="0"/>
              <a:t>XX Month 20XX</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59652271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lvl1pPr>
          </a:lstStyle>
          <a:p>
            <a:r>
              <a:rPr lang="en-US" dirty="0"/>
              <a:t>XX Month 20XX</a:t>
            </a:r>
            <a:endParaRPr lang="en-GB" dirty="0"/>
          </a:p>
        </p:txBody>
      </p:sp>
      <p:pic>
        <p:nvPicPr>
          <p:cNvPr id="10" name="Picture 9" descr="HSBC_MASTERBRAND_UK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38041911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97B24A-9F0F-433F-A87D-D77A2BBFF01C}"/>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597FD922-8C25-4B74-9ED6-599A758136C9}"/>
              </a:ext>
            </a:extLst>
          </p:cNvPr>
          <p:cNvSpPr>
            <a:spLocks noGrp="1"/>
          </p:cNvSpPr>
          <p:nvPr>
            <p:ph type="dt" sz="half" idx="10"/>
          </p:nvPr>
        </p:nvSpPr>
        <p:spPr/>
        <p:txBody>
          <a:bodyPr/>
          <a:lstStyle/>
          <a:p>
            <a:r>
              <a:rPr lang="en-US" dirty="0"/>
              <a:t>XX Month 20XX</a:t>
            </a:r>
            <a:endParaRPr lang="en-GB" dirty="0"/>
          </a:p>
        </p:txBody>
      </p:sp>
      <p:sp>
        <p:nvSpPr>
          <p:cNvPr id="18" name="Footer Placeholder 17">
            <a:extLst>
              <a:ext uri="{FF2B5EF4-FFF2-40B4-BE49-F238E27FC236}">
                <a16:creationId xmlns:a16="http://schemas.microsoft.com/office/drawing/2014/main" id="{7FB02472-3FC9-49F1-8EFC-14FEF36FF510}"/>
              </a:ext>
            </a:extLst>
          </p:cNvPr>
          <p:cNvSpPr>
            <a:spLocks noGrp="1"/>
          </p:cNvSpPr>
          <p:nvPr>
            <p:ph type="ftr" sz="quarter" idx="11"/>
          </p:nvPr>
        </p:nvSpPr>
        <p:spPr/>
        <p:txBody>
          <a:bodyPr/>
          <a:lstStyle/>
          <a:p>
            <a:endParaRPr lang="en-GB" dirty="0"/>
          </a:p>
        </p:txBody>
      </p:sp>
      <p:sp>
        <p:nvSpPr>
          <p:cNvPr id="19" name="Slide Number Placeholder 18">
            <a:extLst>
              <a:ext uri="{FF2B5EF4-FFF2-40B4-BE49-F238E27FC236}">
                <a16:creationId xmlns:a16="http://schemas.microsoft.com/office/drawing/2014/main" id="{A0E411B7-0590-43FD-9457-6E1FC9961D7F}"/>
              </a:ext>
            </a:extLst>
          </p:cNvPr>
          <p:cNvSpPr>
            <a:spLocks noGrp="1"/>
          </p:cNvSpPr>
          <p:nvPr>
            <p:ph type="sldNum" sz="quarter" idx="12"/>
          </p:nvPr>
        </p:nvSpPr>
        <p:spPr/>
        <p:txBody>
          <a:bodyPr/>
          <a:lstStyle/>
          <a:p>
            <a:fld id="{1E899A84-0A7C-4488-B245-0310F52DBB74}" type="slidenum">
              <a:rPr lang="en-GB" smtClean="0"/>
              <a:pPr/>
              <a:t>‹#›</a:t>
            </a:fld>
            <a:endParaRPr lang="en-GB" dirty="0"/>
          </a:p>
        </p:txBody>
      </p:sp>
      <p:pic>
        <p:nvPicPr>
          <p:cNvPr id="23" name="Picture 22" descr="HSBC_MASTERBRAND_UK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Tree>
    <p:extLst>
      <p:ext uri="{BB962C8B-B14F-4D97-AF65-F5344CB8AC3E}">
        <p14:creationId xmlns:p14="http://schemas.microsoft.com/office/powerpoint/2010/main" val="428473347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E3A9F283-5F12-46DD-9C24-714CC304239E}"/>
              </a:ext>
            </a:extLst>
          </p:cNvPr>
          <p:cNvSpPr>
            <a:spLocks noGrp="1"/>
          </p:cNvSpPr>
          <p:nvPr>
            <p:ph type="dt" sz="half" idx="10"/>
          </p:nvPr>
        </p:nvSpPr>
        <p:spPr/>
        <p:txBody>
          <a:bodyPr/>
          <a:lstStyle>
            <a:lvl1pPr>
              <a:defRPr>
                <a:solidFill>
                  <a:schemeClr val="bg1"/>
                </a:solidFill>
              </a:defRPr>
            </a:lvl1pPr>
          </a:lstStyle>
          <a:p>
            <a:r>
              <a:rPr lang="en-US" dirty="0"/>
              <a:t>XX Month 20XX</a:t>
            </a:r>
            <a:endParaRPr lang="en-GB" dirty="0"/>
          </a:p>
        </p:txBody>
      </p:sp>
      <p:sp>
        <p:nvSpPr>
          <p:cNvPr id="6" name="Footer Placeholder 5">
            <a:extLst>
              <a:ext uri="{FF2B5EF4-FFF2-40B4-BE49-F238E27FC236}">
                <a16:creationId xmlns:a16="http://schemas.microsoft.com/office/drawing/2014/main" id="{F350B9C7-C703-46B6-99C8-9ABA98A53A96}"/>
              </a:ext>
            </a:extLst>
          </p:cNvPr>
          <p:cNvSpPr>
            <a:spLocks noGrp="1"/>
          </p:cNvSpPr>
          <p:nvPr>
            <p:ph type="ftr" sz="quarter" idx="11"/>
          </p:nvPr>
        </p:nvSpPr>
        <p:spPr/>
        <p:txBody>
          <a:bodyPr/>
          <a:lstStyle>
            <a:lvl1pPr>
              <a:defRPr>
                <a:solidFill>
                  <a:srgbClr val="000000"/>
                </a:solidFill>
              </a:defRPr>
            </a:lvl1pPr>
          </a:lstStyle>
          <a:p>
            <a:endParaRPr lang="en-GB" dirty="0"/>
          </a:p>
        </p:txBody>
      </p:sp>
      <p:sp>
        <p:nvSpPr>
          <p:cNvPr id="9" name="Slide Number Placeholder 8">
            <a:extLst>
              <a:ext uri="{FF2B5EF4-FFF2-40B4-BE49-F238E27FC236}">
                <a16:creationId xmlns:a16="http://schemas.microsoft.com/office/drawing/2014/main" id="{AD76A701-3D68-4203-93DB-B1122397AC09}"/>
              </a:ext>
            </a:extLst>
          </p:cNvPr>
          <p:cNvSpPr>
            <a:spLocks noGrp="1"/>
          </p:cNvSpPr>
          <p:nvPr>
            <p:ph type="sldNum" sz="quarter" idx="12"/>
          </p:nvPr>
        </p:nvSpPr>
        <p:spPr/>
        <p:txBody>
          <a:bodyPr/>
          <a:lstStyle>
            <a:lvl1pPr>
              <a:defRPr>
                <a:solidFill>
                  <a:schemeClr val="bg1"/>
                </a:solidFill>
              </a:defRPr>
            </a:lvl1pPr>
          </a:lstStyle>
          <a:p>
            <a:fld id="{1E899A84-0A7C-4488-B245-0310F52DBB74}" type="slidenum">
              <a:rPr lang="en-GB" smtClean="0"/>
              <a:pPr/>
              <a:t>‹#›</a:t>
            </a:fld>
            <a:endParaRPr lang="en-GB" dirty="0"/>
          </a:p>
        </p:txBody>
      </p:sp>
      <p:pic>
        <p:nvPicPr>
          <p:cNvPr id="10" name="Picture 9"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1663809549"/>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3" name="Date Placeholder 2">
            <a:extLst>
              <a:ext uri="{FF2B5EF4-FFF2-40B4-BE49-F238E27FC236}">
                <a16:creationId xmlns:a16="http://schemas.microsoft.com/office/drawing/2014/main" id="{9C7F7133-3CF5-4BB3-8EBC-8612E1B68B40}"/>
              </a:ext>
            </a:extLst>
          </p:cNvPr>
          <p:cNvSpPr>
            <a:spLocks noGrp="1"/>
          </p:cNvSpPr>
          <p:nvPr>
            <p:ph type="dt" sz="half" idx="12"/>
          </p:nvPr>
        </p:nvSpPr>
        <p:spPr/>
        <p:txBody>
          <a:bodyPr/>
          <a:lstStyle>
            <a:lvl1pPr>
              <a:defRPr>
                <a:solidFill>
                  <a:schemeClr val="bg1"/>
                </a:solidFill>
              </a:defRPr>
            </a:lvl1pPr>
          </a:lstStyle>
          <a:p>
            <a:r>
              <a:rPr lang="en-US" dirty="0"/>
              <a:t>XX Month 20XX</a:t>
            </a:r>
            <a:endParaRPr lang="en-GB" dirty="0"/>
          </a:p>
        </p:txBody>
      </p:sp>
      <p:pic>
        <p:nvPicPr>
          <p:cNvPr id="9" name="Picture 8"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307153800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3" name="Date Placeholder 2">
            <a:extLst>
              <a:ext uri="{FF2B5EF4-FFF2-40B4-BE49-F238E27FC236}">
                <a16:creationId xmlns:a16="http://schemas.microsoft.com/office/drawing/2014/main" id="{9C7F7133-3CF5-4BB3-8EBC-8612E1B68B40}"/>
              </a:ext>
            </a:extLst>
          </p:cNvPr>
          <p:cNvSpPr>
            <a:spLocks noGrp="1"/>
          </p:cNvSpPr>
          <p:nvPr>
            <p:ph type="dt" sz="half" idx="12"/>
          </p:nvPr>
        </p:nvSpPr>
        <p:spPr/>
        <p:txBody>
          <a:bodyPr/>
          <a:lstStyle>
            <a:lvl1pPr>
              <a:defRPr>
                <a:solidFill>
                  <a:schemeClr val="bg1"/>
                </a:solidFill>
              </a:defRPr>
            </a:lvl1pPr>
          </a:lstStyle>
          <a:p>
            <a:r>
              <a:rPr lang="en-US" dirty="0"/>
              <a:t>XX Month 20XX</a:t>
            </a:r>
            <a:endParaRPr lang="en-GB" dirty="0"/>
          </a:p>
        </p:txBody>
      </p:sp>
      <p:pic>
        <p:nvPicPr>
          <p:cNvPr id="9" name="Picture 8"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2317321337"/>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3631" y="905703"/>
            <a:ext cx="11400381" cy="324465"/>
          </a:xfrm>
          <a:prstGeom prst="rect">
            <a:avLst/>
          </a:prstGeom>
        </p:spPr>
        <p:txBody>
          <a:bodyPr vert="horz" lIns="0" tIns="0" rIns="0" bIns="0" rtlCol="0" anchor="t" anchorCtr="0">
            <a:noAutofit/>
          </a:bodyPr>
          <a:lstStyle/>
          <a:p>
            <a:r>
              <a:rPr lang="en-US" dirty="0"/>
              <a:t>Slide title</a:t>
            </a:r>
            <a:endParaRPr lang="en-GB" dirty="0"/>
          </a:p>
        </p:txBody>
      </p:sp>
      <p:sp>
        <p:nvSpPr>
          <p:cNvPr id="3" name="Text Placeholder 2"/>
          <p:cNvSpPr>
            <a:spLocks noGrp="1"/>
          </p:cNvSpPr>
          <p:nvPr>
            <p:ph type="body" idx="1"/>
          </p:nvPr>
        </p:nvSpPr>
        <p:spPr>
          <a:xfrm>
            <a:off x="383457" y="1773238"/>
            <a:ext cx="11400555" cy="4403725"/>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3"/>
          </p:nvPr>
        </p:nvSpPr>
        <p:spPr>
          <a:xfrm>
            <a:off x="383458" y="497149"/>
            <a:ext cx="3382297" cy="254173"/>
          </a:xfrm>
          <a:prstGeom prst="rect">
            <a:avLst/>
          </a:prstGeom>
        </p:spPr>
        <p:txBody>
          <a:bodyPr vert="horz" lIns="0" tIns="0" rIns="0" bIns="0" rtlCol="0" anchor="t" anchorCtr="0">
            <a:noAutofit/>
          </a:bodyPr>
          <a:lstStyle>
            <a:lvl1pPr algn="l">
              <a:lnSpc>
                <a:spcPct val="100000"/>
              </a:lnSpc>
              <a:defRPr sz="1050" b="0">
                <a:solidFill>
                  <a:schemeClr val="tx1"/>
                </a:solidFill>
                <a:latin typeface="+mj-lt"/>
              </a:defRPr>
            </a:lvl1pPr>
          </a:lstStyle>
          <a:p>
            <a:endParaRPr lang="en-GB" dirty="0"/>
          </a:p>
        </p:txBody>
      </p:sp>
      <p:sp>
        <p:nvSpPr>
          <p:cNvPr id="6" name="Slide Number Placeholder 5"/>
          <p:cNvSpPr>
            <a:spLocks noGrp="1"/>
          </p:cNvSpPr>
          <p:nvPr>
            <p:ph type="sldNum" sz="quarter" idx="4"/>
          </p:nvPr>
        </p:nvSpPr>
        <p:spPr>
          <a:xfrm>
            <a:off x="9065341" y="497149"/>
            <a:ext cx="2718671" cy="254173"/>
          </a:xfrm>
          <a:prstGeom prst="rect">
            <a:avLst/>
          </a:prstGeom>
        </p:spPr>
        <p:txBody>
          <a:bodyPr vert="horz" lIns="0" tIns="0" rIns="0" bIns="0" rtlCol="0" anchor="t" anchorCtr="0">
            <a:noAutofit/>
          </a:bodyPr>
          <a:lstStyle>
            <a:lvl1pPr algn="r">
              <a:lnSpc>
                <a:spcPct val="100000"/>
              </a:lnSpc>
              <a:defRPr sz="1050">
                <a:solidFill>
                  <a:schemeClr val="tx1"/>
                </a:solidFill>
              </a:defRPr>
            </a:lvl1pPr>
          </a:lstStyle>
          <a:p>
            <a:fld id="{1E899A84-0A7C-4488-B245-0310F52DBB74}" type="slidenum">
              <a:rPr lang="en-GB" smtClean="0"/>
              <a:pPr/>
              <a:t>‹#›</a:t>
            </a:fld>
            <a:endParaRPr lang="en-GB" dirty="0"/>
          </a:p>
        </p:txBody>
      </p:sp>
      <p:sp>
        <p:nvSpPr>
          <p:cNvPr id="4" name="Date Placeholder 3">
            <a:extLst>
              <a:ext uri="{FF2B5EF4-FFF2-40B4-BE49-F238E27FC236}">
                <a16:creationId xmlns:a16="http://schemas.microsoft.com/office/drawing/2014/main" id="{D5D6CB6B-5AAF-4E2B-8182-D7AAA6F47000}"/>
              </a:ext>
            </a:extLst>
          </p:cNvPr>
          <p:cNvSpPr>
            <a:spLocks noGrp="1"/>
          </p:cNvSpPr>
          <p:nvPr>
            <p:ph type="dt" sz="half" idx="2"/>
          </p:nvPr>
        </p:nvSpPr>
        <p:spPr>
          <a:xfrm>
            <a:off x="4259263" y="497149"/>
            <a:ext cx="2743200" cy="255600"/>
          </a:xfrm>
          <a:prstGeom prst="rect">
            <a:avLst/>
          </a:prstGeom>
        </p:spPr>
        <p:txBody>
          <a:bodyPr vert="horz" lIns="0" tIns="0" rIns="0" bIns="0" rtlCol="0" anchor="t" anchorCtr="0"/>
          <a:lstStyle>
            <a:lvl1pPr algn="l">
              <a:defRPr sz="1050">
                <a:solidFill>
                  <a:schemeClr val="tx1"/>
                </a:solidFill>
              </a:defRPr>
            </a:lvl1pPr>
          </a:lstStyle>
          <a:p>
            <a:r>
              <a:rPr lang="en-US" dirty="0"/>
              <a:t>XX Month 20XX</a:t>
            </a:r>
            <a:endParaRPr lang="en-GB" dirty="0"/>
          </a:p>
        </p:txBody>
      </p:sp>
    </p:spTree>
    <p:extLst>
      <p:ext uri="{BB962C8B-B14F-4D97-AF65-F5344CB8AC3E}">
        <p14:creationId xmlns:p14="http://schemas.microsoft.com/office/powerpoint/2010/main" val="3562243721"/>
      </p:ext>
    </p:extLst>
  </p:cSld>
  <p:clrMap bg1="lt1" tx1="dk1" bg2="lt2" tx2="dk2" accent1="accent1" accent2="accent2" accent3="accent3" accent4="accent4" accent5="accent5" accent6="accent6" hlink="hlink" folHlink="folHlink"/>
  <p:sldLayoutIdLst>
    <p:sldLayoutId id="2147483705" r:id="rId1"/>
    <p:sldLayoutId id="2147483663" r:id="rId2"/>
    <p:sldLayoutId id="2147483701" r:id="rId3"/>
    <p:sldLayoutId id="2147483702" r:id="rId4"/>
    <p:sldLayoutId id="2147483700" r:id="rId5"/>
    <p:sldLayoutId id="2147483669" r:id="rId6"/>
    <p:sldLayoutId id="2147483667" r:id="rId7"/>
    <p:sldLayoutId id="2147483668" r:id="rId8"/>
    <p:sldLayoutId id="2147483706"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 id="2147483686" r:id="rId25"/>
    <p:sldLayoutId id="2147483687" r:id="rId26"/>
    <p:sldLayoutId id="2147483650" r:id="rId27"/>
    <p:sldLayoutId id="2147483688" r:id="rId28"/>
    <p:sldLayoutId id="2147483689" r:id="rId29"/>
    <p:sldLayoutId id="2147483683" r:id="rId30"/>
    <p:sldLayoutId id="2147483690" r:id="rId31"/>
    <p:sldLayoutId id="2147483695" r:id="rId32"/>
    <p:sldLayoutId id="2147483696" r:id="rId33"/>
    <p:sldLayoutId id="2147483691" r:id="rId34"/>
    <p:sldLayoutId id="2147483692" r:id="rId35"/>
    <p:sldLayoutId id="2147483694" r:id="rId36"/>
    <p:sldLayoutId id="2147483697" r:id="rId37"/>
  </p:sldLayoutIdLst>
  <p:hf hdr="0" dt="0"/>
  <p:txStyles>
    <p:title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p:titleStyle>
    <p:body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3" orient="horz" pos="504" userDrawn="1">
          <p15:clr>
            <a:srgbClr val="F26B43"/>
          </p15:clr>
        </p15:guide>
        <p15:guide id="4" pos="7423" userDrawn="1">
          <p15:clr>
            <a:srgbClr val="F26B43"/>
          </p15:clr>
        </p15:guide>
        <p15:guide id="5" pos="234" userDrawn="1">
          <p15:clr>
            <a:srgbClr val="F26B43"/>
          </p15:clr>
        </p15:guide>
        <p15:guide id="6" orient="horz" pos="1107" userDrawn="1">
          <p15:clr>
            <a:srgbClr val="F26B43"/>
          </p15:clr>
        </p15:guide>
        <p15:guide id="7" pos="2683" userDrawn="1">
          <p15:clr>
            <a:srgbClr val="F26B43"/>
          </p15:clr>
        </p15:guide>
        <p15:guide id="8" orient="horz" pos="38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hyperlink" Target="https://halley360.antarcti.co/" TargetMode="External"/><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emf"/><Relationship Id="rId18" Type="http://schemas.openxmlformats.org/officeDocument/2006/relationships/image" Target="../media/image43.emf"/><Relationship Id="rId3" Type="http://schemas.openxmlformats.org/officeDocument/2006/relationships/image" Target="../media/image28.emf"/><Relationship Id="rId21" Type="http://schemas.openxmlformats.org/officeDocument/2006/relationships/image" Target="../media/image46.emf"/><Relationship Id="rId7" Type="http://schemas.openxmlformats.org/officeDocument/2006/relationships/image" Target="../media/image32.emf"/><Relationship Id="rId12" Type="http://schemas.openxmlformats.org/officeDocument/2006/relationships/image" Target="../media/image37.emf"/><Relationship Id="rId17" Type="http://schemas.openxmlformats.org/officeDocument/2006/relationships/image" Target="../media/image42.emf"/><Relationship Id="rId2" Type="http://schemas.openxmlformats.org/officeDocument/2006/relationships/notesSlide" Target="../notesSlides/notesSlide8.xml"/><Relationship Id="rId16" Type="http://schemas.openxmlformats.org/officeDocument/2006/relationships/image" Target="../media/image41.emf"/><Relationship Id="rId20" Type="http://schemas.openxmlformats.org/officeDocument/2006/relationships/image" Target="../media/image45.emf"/><Relationship Id="rId1" Type="http://schemas.openxmlformats.org/officeDocument/2006/relationships/slideLayout" Target="../slideLayouts/slideLayout30.xml"/><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30.emf"/><Relationship Id="rId15" Type="http://schemas.openxmlformats.org/officeDocument/2006/relationships/image" Target="../media/image40.emf"/><Relationship Id="rId10" Type="http://schemas.openxmlformats.org/officeDocument/2006/relationships/image" Target="../media/image35.emf"/><Relationship Id="rId19" Type="http://schemas.openxmlformats.org/officeDocument/2006/relationships/image" Target="../media/image44.emf"/><Relationship Id="rId4" Type="http://schemas.openxmlformats.org/officeDocument/2006/relationships/image" Target="../media/image29.emf"/><Relationship Id="rId9" Type="http://schemas.openxmlformats.org/officeDocument/2006/relationships/image" Target="../media/image34.emf"/><Relationship Id="rId14" Type="http://schemas.openxmlformats.org/officeDocument/2006/relationships/image" Target="../media/image39.emf"/><Relationship Id="rId22" Type="http://schemas.openxmlformats.org/officeDocument/2006/relationships/image" Target="../media/image47.emf"/></Relationships>
</file>

<file path=ppt/slides/_rels/slide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DFE508-2F6D-164F-AB60-CB5DEF637B35}"/>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itle 3">
            <a:extLst>
              <a:ext uri="{FF2B5EF4-FFF2-40B4-BE49-F238E27FC236}">
                <a16:creationId xmlns:a16="http://schemas.microsoft.com/office/drawing/2014/main" id="{0FB246B3-959E-2246-AAC0-7F7C7F0527AF}"/>
              </a:ext>
            </a:extLst>
          </p:cNvPr>
          <p:cNvSpPr txBox="1">
            <a:spLocks/>
          </p:cNvSpPr>
          <p:nvPr/>
        </p:nvSpPr>
        <p:spPr>
          <a:xfrm>
            <a:off x="0" y="2832824"/>
            <a:ext cx="12192000" cy="1106877"/>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pPr algn="ctr"/>
            <a:r>
              <a:rPr lang="en-US" sz="4000" dirty="0">
                <a:solidFill>
                  <a:schemeClr val="bg1"/>
                </a:solidFill>
              </a:rPr>
              <a:t>Making Wise Choices</a:t>
            </a:r>
            <a:endParaRPr lang="en-GB" sz="4000" dirty="0">
              <a:solidFill>
                <a:schemeClr val="bg1"/>
              </a:solidFill>
            </a:endParaRPr>
          </a:p>
        </p:txBody>
      </p:sp>
      <p:sp>
        <p:nvSpPr>
          <p:cNvPr id="2" name="Slide Number Placeholder 1">
            <a:extLst>
              <a:ext uri="{FF2B5EF4-FFF2-40B4-BE49-F238E27FC236}">
                <a16:creationId xmlns:a16="http://schemas.microsoft.com/office/drawing/2014/main" id="{BEC61110-0388-4038-8497-195A481086DA}"/>
              </a:ext>
            </a:extLst>
          </p:cNvPr>
          <p:cNvSpPr>
            <a:spLocks noGrp="1"/>
          </p:cNvSpPr>
          <p:nvPr>
            <p:ph type="sldNum" sz="quarter" idx="11"/>
          </p:nvPr>
        </p:nvSpPr>
        <p:spPr/>
        <p:txBody>
          <a:bodyPr/>
          <a:lstStyle/>
          <a:p>
            <a:fld id="{1E899A84-0A7C-4488-B245-0310F52DBB74}" type="slidenum">
              <a:rPr lang="en-GB" smtClean="0"/>
              <a:pPr/>
              <a:t>1</a:t>
            </a:fld>
            <a:endParaRPr lang="en-GB" dirty="0"/>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707226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898CA1-641E-5D46-B069-3FE261D7C20B}"/>
              </a:ext>
            </a:extLst>
          </p:cNvPr>
          <p:cNvPicPr>
            <a:picLocks noChangeAspect="1"/>
          </p:cNvPicPr>
          <p:nvPr/>
        </p:nvPicPr>
        <p:blipFill>
          <a:blip r:embed="rId3"/>
          <a:stretch>
            <a:fillRect/>
          </a:stretch>
        </p:blipFill>
        <p:spPr>
          <a:xfrm>
            <a:off x="6358171" y="497149"/>
            <a:ext cx="5414339" cy="6006070"/>
          </a:xfrm>
          <a:prstGeom prst="rect">
            <a:avLst/>
          </a:prstGeom>
        </p:spPr>
      </p:pic>
      <p:sp>
        <p:nvSpPr>
          <p:cNvPr id="24" name="Content Placeholder 14">
            <a:extLst>
              <a:ext uri="{FF2B5EF4-FFF2-40B4-BE49-F238E27FC236}">
                <a16:creationId xmlns:a16="http://schemas.microsoft.com/office/drawing/2014/main" id="{0F61C028-2E2F-CC40-92D4-A5A93B7D36B9}"/>
              </a:ext>
            </a:extLst>
          </p:cNvPr>
          <p:cNvSpPr txBox="1">
            <a:spLocks/>
          </p:cNvSpPr>
          <p:nvPr/>
        </p:nvSpPr>
        <p:spPr>
          <a:xfrm>
            <a:off x="291428" y="1227137"/>
            <a:ext cx="5396563"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Pack your rucksack using the items from your shopping list – you can choose eight items in total.</a:t>
            </a:r>
          </a:p>
          <a:p>
            <a:pPr marL="0" indent="0">
              <a:buNone/>
            </a:pPr>
            <a:r>
              <a:rPr lang="en-GB" sz="2400" dirty="0"/>
              <a:t>You must choose at least three items you </a:t>
            </a:r>
            <a:r>
              <a:rPr lang="en-GB" sz="2400" b="1" dirty="0"/>
              <a:t>need</a:t>
            </a:r>
            <a:r>
              <a:rPr lang="en-GB" sz="2400" dirty="0"/>
              <a:t> and up to five items that you </a:t>
            </a:r>
            <a:r>
              <a:rPr lang="en-GB" sz="2400" b="1" dirty="0"/>
              <a:t>want</a:t>
            </a:r>
            <a:r>
              <a:rPr lang="en-GB" sz="2400" dirty="0"/>
              <a:t>.</a:t>
            </a:r>
          </a:p>
          <a:p>
            <a:pPr marL="0" indent="0">
              <a:buNone/>
            </a:pPr>
            <a:r>
              <a:rPr lang="en-GB" sz="2400" dirty="0"/>
              <a:t>Make sure you can explain the reasons for your choices! </a:t>
            </a:r>
          </a:p>
        </p:txBody>
      </p:sp>
      <p:sp>
        <p:nvSpPr>
          <p:cNvPr id="2" name="Slide Number Placeholder 1">
            <a:extLst>
              <a:ext uri="{FF2B5EF4-FFF2-40B4-BE49-F238E27FC236}">
                <a16:creationId xmlns:a16="http://schemas.microsoft.com/office/drawing/2014/main" id="{DDFD938A-1A38-4375-B9E4-241B49FD6C3C}"/>
              </a:ext>
            </a:extLst>
          </p:cNvPr>
          <p:cNvSpPr>
            <a:spLocks noGrp="1"/>
          </p:cNvSpPr>
          <p:nvPr>
            <p:ph type="sldNum" sz="quarter" idx="11"/>
          </p:nvPr>
        </p:nvSpPr>
        <p:spPr/>
        <p:txBody>
          <a:bodyPr/>
          <a:lstStyle/>
          <a:p>
            <a:fld id="{1E899A84-0A7C-4488-B245-0310F52DBB74}" type="slidenum">
              <a:rPr lang="en-GB" smtClean="0"/>
              <a:pPr/>
              <a:t>10</a:t>
            </a:fld>
            <a:endParaRPr lang="en-GB" dirty="0"/>
          </a:p>
        </p:txBody>
      </p:sp>
      <p:sp>
        <p:nvSpPr>
          <p:cNvPr id="7" name="Footer Placeholder 3">
            <a:extLst>
              <a:ext uri="{FF2B5EF4-FFF2-40B4-BE49-F238E27FC236}">
                <a16:creationId xmlns:a16="http://schemas.microsoft.com/office/drawing/2014/main" id="{ECD6FC8F-2356-45EC-A692-24341E7D12E4}"/>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Making Wise Choices</a:t>
            </a:r>
          </a:p>
        </p:txBody>
      </p:sp>
      <p:sp>
        <p:nvSpPr>
          <p:cNvPr id="3" name="TextBox 2">
            <a:extLst>
              <a:ext uri="{FF2B5EF4-FFF2-40B4-BE49-F238E27FC236}">
                <a16:creationId xmlns:a16="http://schemas.microsoft.com/office/drawing/2014/main" id="{4B4E0FF7-7DE6-4EAE-B94D-467A493CFD31}"/>
              </a:ext>
            </a:extLst>
          </p:cNvPr>
          <p:cNvSpPr txBox="1"/>
          <p:nvPr/>
        </p:nvSpPr>
        <p:spPr>
          <a:xfrm>
            <a:off x="291428" y="4696178"/>
            <a:ext cx="5384543" cy="1676741"/>
          </a:xfrm>
          <a:prstGeom prst="rect">
            <a:avLst/>
          </a:prstGeom>
          <a:noFill/>
          <a:ln w="19050">
            <a:solidFill>
              <a:schemeClr val="accent1"/>
            </a:solidFill>
          </a:ln>
        </p:spPr>
        <p:txBody>
          <a:bodyPr wrap="square" rtlCol="0">
            <a:spAutoFit/>
          </a:bodyPr>
          <a:lstStyle/>
          <a:p>
            <a:r>
              <a:rPr lang="en-GB" b="1" dirty="0"/>
              <a:t>Sentence starters:</a:t>
            </a:r>
          </a:p>
          <a:p>
            <a:pPr marL="342900" indent="-342900">
              <a:lnSpc>
                <a:spcPct val="120000"/>
              </a:lnSpc>
              <a:buClr>
                <a:srgbClr val="DB0011"/>
              </a:buClr>
              <a:buSzPct val="75000"/>
              <a:buFont typeface="Wingdings" charset="2"/>
              <a:buChar char="u"/>
            </a:pPr>
            <a:r>
              <a:rPr lang="en-GB" dirty="0"/>
              <a:t>This is a wise spending choice because…</a:t>
            </a:r>
          </a:p>
          <a:p>
            <a:pPr marL="342900" indent="-342900">
              <a:lnSpc>
                <a:spcPct val="120000"/>
              </a:lnSpc>
              <a:buClr>
                <a:srgbClr val="DB0011"/>
              </a:buClr>
              <a:buSzPct val="75000"/>
              <a:buFont typeface="Wingdings" charset="2"/>
              <a:buChar char="u"/>
            </a:pPr>
            <a:r>
              <a:rPr lang="en-GB" dirty="0"/>
              <a:t>I need this to survive because…</a:t>
            </a:r>
          </a:p>
          <a:p>
            <a:pPr marL="342900" indent="-342900">
              <a:lnSpc>
                <a:spcPct val="120000"/>
              </a:lnSpc>
              <a:buClr>
                <a:srgbClr val="DB0011"/>
              </a:buClr>
              <a:buSzPct val="75000"/>
              <a:buFont typeface="Wingdings" charset="2"/>
              <a:buChar char="u"/>
            </a:pPr>
            <a:r>
              <a:rPr lang="en-GB" dirty="0"/>
              <a:t>Buying this is being sensible because…</a:t>
            </a:r>
          </a:p>
          <a:p>
            <a:pPr marL="342900" indent="-342900">
              <a:lnSpc>
                <a:spcPct val="120000"/>
              </a:lnSpc>
              <a:buClr>
                <a:srgbClr val="DB0011"/>
              </a:buClr>
              <a:buSzPct val="75000"/>
              <a:buFont typeface="Wingdings" charset="2"/>
              <a:buChar char="u"/>
            </a:pPr>
            <a:r>
              <a:rPr lang="en-GB" dirty="0"/>
              <a:t>This is a useful item to take because…</a:t>
            </a:r>
            <a:endParaRPr lang="en-GB" sz="1400" dirty="0"/>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286807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F22B5EA-2098-46EA-B8C0-BF97484EB70C}"/>
              </a:ext>
            </a:extLst>
          </p:cNvPr>
          <p:cNvGrpSpPr>
            <a:grpSpLocks noChangeAspect="1"/>
          </p:cNvGrpSpPr>
          <p:nvPr/>
        </p:nvGrpSpPr>
        <p:grpSpPr>
          <a:xfrm>
            <a:off x="1409460" y="418641"/>
            <a:ext cx="9373079" cy="6795123"/>
            <a:chOff x="2101175" y="1601421"/>
            <a:chExt cx="7620000" cy="5524208"/>
          </a:xfrm>
        </p:grpSpPr>
        <p:pic>
          <p:nvPicPr>
            <p:cNvPr id="22" name="Picture 21">
              <a:extLst>
                <a:ext uri="{FF2B5EF4-FFF2-40B4-BE49-F238E27FC236}">
                  <a16:creationId xmlns:a16="http://schemas.microsoft.com/office/drawing/2014/main" id="{C7D6A924-42EC-9940-96D0-A812A497C87B}"/>
                </a:ext>
              </a:extLst>
            </p:cNvPr>
            <p:cNvPicPr>
              <a:picLocks noChangeAspect="1"/>
            </p:cNvPicPr>
            <p:nvPr/>
          </p:nvPicPr>
          <p:blipFill rotWithShape="1">
            <a:blip r:embed="rId3">
              <a:extLst>
                <a:ext uri="{28A0092B-C50C-407E-A947-70E740481C1C}">
                  <a14:useLocalDpi xmlns:a14="http://schemas.microsoft.com/office/drawing/2010/main" val="0"/>
                </a:ext>
              </a:extLst>
            </a:blip>
            <a:srcRect t="1" b="-8745"/>
            <a:stretch/>
          </p:blipFill>
          <p:spPr>
            <a:xfrm>
              <a:off x="2101175" y="1601421"/>
              <a:ext cx="7620000" cy="5524208"/>
            </a:xfrm>
            <a:prstGeom prst="rect">
              <a:avLst/>
            </a:prstGeom>
            <a:ln>
              <a:solidFill>
                <a:schemeClr val="tx1"/>
              </a:solidFill>
            </a:ln>
          </p:spPr>
        </p:pic>
        <p:pic>
          <p:nvPicPr>
            <p:cNvPr id="6" name="Picture 5">
              <a:extLst>
                <a:ext uri="{FF2B5EF4-FFF2-40B4-BE49-F238E27FC236}">
                  <a16:creationId xmlns:a16="http://schemas.microsoft.com/office/drawing/2014/main" id="{BDBDBF98-75C8-D34E-8E4A-CBE17219AED0}"/>
                </a:ext>
              </a:extLst>
            </p:cNvPr>
            <p:cNvPicPr>
              <a:picLocks noChangeAspect="1"/>
            </p:cNvPicPr>
            <p:nvPr/>
          </p:nvPicPr>
          <p:blipFill>
            <a:blip r:embed="rId4"/>
            <a:stretch>
              <a:fillRect/>
            </a:stretch>
          </p:blipFill>
          <p:spPr>
            <a:xfrm>
              <a:off x="2530348" y="2395582"/>
              <a:ext cx="854166" cy="798286"/>
            </a:xfrm>
            <a:prstGeom prst="rect">
              <a:avLst/>
            </a:prstGeom>
          </p:spPr>
        </p:pic>
      </p:grpSp>
      <p:sp>
        <p:nvSpPr>
          <p:cNvPr id="2" name="Slide Number Placeholder 1">
            <a:extLst>
              <a:ext uri="{FF2B5EF4-FFF2-40B4-BE49-F238E27FC236}">
                <a16:creationId xmlns:a16="http://schemas.microsoft.com/office/drawing/2014/main" id="{EC2090A7-153F-43A1-88C4-524F46A00D38}"/>
              </a:ext>
            </a:extLst>
          </p:cNvPr>
          <p:cNvSpPr>
            <a:spLocks noGrp="1"/>
          </p:cNvSpPr>
          <p:nvPr>
            <p:ph type="sldNum" sz="quarter" idx="11"/>
          </p:nvPr>
        </p:nvSpPr>
        <p:spPr/>
        <p:txBody>
          <a:bodyPr/>
          <a:lstStyle/>
          <a:p>
            <a:fld id="{1E899A84-0A7C-4488-B245-0310F52DBB74}" type="slidenum">
              <a:rPr lang="en-GB" smtClean="0"/>
              <a:pPr/>
              <a:t>11</a:t>
            </a:fld>
            <a:endParaRPr lang="en-GB" dirty="0"/>
          </a:p>
        </p:txBody>
      </p:sp>
    </p:spTree>
    <p:extLst>
      <p:ext uri="{BB962C8B-B14F-4D97-AF65-F5344CB8AC3E}">
        <p14:creationId xmlns:p14="http://schemas.microsoft.com/office/powerpoint/2010/main" val="1739560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7">
            <a:extLst>
              <a:ext uri="{FF2B5EF4-FFF2-40B4-BE49-F238E27FC236}">
                <a16:creationId xmlns:a16="http://schemas.microsoft.com/office/drawing/2014/main" id="{03583B29-F333-DF4C-8919-9A62CC2238C1}"/>
              </a:ext>
            </a:extLst>
          </p:cNvPr>
          <p:cNvSpPr>
            <a:spLocks noGrp="1"/>
          </p:cNvSpPr>
          <p:nvPr>
            <p:ph type="title"/>
          </p:nvPr>
        </p:nvSpPr>
        <p:spPr>
          <a:xfrm>
            <a:off x="383631" y="905703"/>
            <a:ext cx="11400381" cy="324465"/>
          </a:xfrm>
        </p:spPr>
        <p:txBody>
          <a:bodyPr/>
          <a:lstStyle/>
          <a:p>
            <a:r>
              <a:rPr lang="en-GB" sz="2400" dirty="0"/>
              <a:t>Today we have learnt…</a:t>
            </a:r>
          </a:p>
        </p:txBody>
      </p:sp>
      <p:sp>
        <p:nvSpPr>
          <p:cNvPr id="20" name="Content Placeholder 8">
            <a:extLst>
              <a:ext uri="{FF2B5EF4-FFF2-40B4-BE49-F238E27FC236}">
                <a16:creationId xmlns:a16="http://schemas.microsoft.com/office/drawing/2014/main" id="{E633D1C2-E853-C345-82B4-BBF1ED7365E3}"/>
              </a:ext>
            </a:extLst>
          </p:cNvPr>
          <p:cNvSpPr txBox="1">
            <a:spLocks/>
          </p:cNvSpPr>
          <p:nvPr/>
        </p:nvSpPr>
        <p:spPr>
          <a:xfrm>
            <a:off x="836681" y="1773238"/>
            <a:ext cx="9767541" cy="4403726"/>
          </a:xfrm>
          <a:prstGeom prst="rect">
            <a:avLst/>
          </a:prstGeom>
        </p:spPr>
        <p:txBody>
          <a:bodyPr>
            <a:norm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2400" dirty="0"/>
              <a:t>The difference between something we </a:t>
            </a:r>
            <a:r>
              <a:rPr lang="en-GB" sz="2400" b="1" dirty="0"/>
              <a:t>need</a:t>
            </a:r>
            <a:r>
              <a:rPr lang="en-GB" sz="2400" dirty="0"/>
              <a:t> and something we </a:t>
            </a:r>
            <a:r>
              <a:rPr lang="en-GB" sz="2400" b="1" dirty="0"/>
              <a:t>want</a:t>
            </a:r>
          </a:p>
          <a:p>
            <a:pPr marL="0" lvl="0" indent="0">
              <a:buNone/>
            </a:pPr>
            <a:r>
              <a:rPr lang="en-GB" sz="2400" dirty="0"/>
              <a:t>That our needs and wants cost money</a:t>
            </a:r>
          </a:p>
          <a:p>
            <a:pPr marL="0" lvl="0" indent="0">
              <a:buNone/>
            </a:pPr>
            <a:r>
              <a:rPr lang="en-GB" sz="2400" dirty="0"/>
              <a:t>That we might not always be able to have the things we want</a:t>
            </a:r>
          </a:p>
          <a:p>
            <a:pPr marL="0" indent="0">
              <a:buNone/>
            </a:pPr>
            <a:r>
              <a:rPr lang="en-GB" sz="2400" dirty="0"/>
              <a:t>That people may make different choices about how to spend money</a:t>
            </a:r>
          </a:p>
          <a:p>
            <a:pPr marL="0" indent="0">
              <a:buNone/>
            </a:pPr>
            <a:r>
              <a:rPr lang="en-GB" sz="2400" dirty="0"/>
              <a:t>That not everything we value costs money</a:t>
            </a:r>
          </a:p>
          <a:p>
            <a:endParaRPr lang="en-GB" sz="2400" dirty="0"/>
          </a:p>
          <a:p>
            <a:pPr marL="0" indent="0">
              <a:buNone/>
            </a:pPr>
            <a:r>
              <a:rPr lang="en-GB" sz="2400" b="1" dirty="0"/>
              <a:t>Write a letter to the station chief to show what you have learnt today. </a:t>
            </a:r>
          </a:p>
          <a:p>
            <a:endParaRPr lang="en-GB" sz="2400" dirty="0"/>
          </a:p>
          <a:p>
            <a:endParaRPr lang="en-GB" sz="2400" dirty="0"/>
          </a:p>
          <a:p>
            <a:endParaRPr lang="en-GB" sz="2400" dirty="0"/>
          </a:p>
          <a:p>
            <a:endParaRPr lang="en-GB" sz="2400" dirty="0"/>
          </a:p>
        </p:txBody>
      </p:sp>
      <p:sp>
        <p:nvSpPr>
          <p:cNvPr id="2" name="Slide Number Placeholder 1">
            <a:extLst>
              <a:ext uri="{FF2B5EF4-FFF2-40B4-BE49-F238E27FC236}">
                <a16:creationId xmlns:a16="http://schemas.microsoft.com/office/drawing/2014/main" id="{6689814F-E2D4-4486-945D-789666D00736}"/>
              </a:ext>
            </a:extLst>
          </p:cNvPr>
          <p:cNvSpPr>
            <a:spLocks noGrp="1"/>
          </p:cNvSpPr>
          <p:nvPr>
            <p:ph type="sldNum" sz="quarter" idx="11"/>
          </p:nvPr>
        </p:nvSpPr>
        <p:spPr/>
        <p:txBody>
          <a:bodyPr/>
          <a:lstStyle/>
          <a:p>
            <a:fld id="{1E899A84-0A7C-4488-B245-0310F52DBB74}" type="slidenum">
              <a:rPr lang="en-GB" smtClean="0"/>
              <a:pPr/>
              <a:t>12</a:t>
            </a:fld>
            <a:endParaRPr lang="en-GB" dirty="0"/>
          </a:p>
        </p:txBody>
      </p:sp>
      <p:sp>
        <p:nvSpPr>
          <p:cNvPr id="11" name="Footer Placeholder 3">
            <a:extLst>
              <a:ext uri="{FF2B5EF4-FFF2-40B4-BE49-F238E27FC236}">
                <a16:creationId xmlns:a16="http://schemas.microsoft.com/office/drawing/2014/main" id="{01855C5D-7286-47DF-96C2-D544512F6598}"/>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Making Wise Choices</a:t>
            </a:r>
          </a:p>
        </p:txBody>
      </p:sp>
      <p:pic>
        <p:nvPicPr>
          <p:cNvPr id="12" name="Picture 11">
            <a:extLst>
              <a:ext uri="{FF2B5EF4-FFF2-40B4-BE49-F238E27FC236}">
                <a16:creationId xmlns:a16="http://schemas.microsoft.com/office/drawing/2014/main" id="{45F6C727-1A9C-47E5-88E6-C652173D8CB1}"/>
              </a:ext>
            </a:extLst>
          </p:cNvPr>
          <p:cNvPicPr>
            <a:picLocks noChangeAspect="1"/>
          </p:cNvPicPr>
          <p:nvPr/>
        </p:nvPicPr>
        <p:blipFill>
          <a:blip r:embed="rId3"/>
          <a:stretch>
            <a:fillRect/>
          </a:stretch>
        </p:blipFill>
        <p:spPr>
          <a:xfrm>
            <a:off x="401603" y="1773238"/>
            <a:ext cx="435078" cy="324465"/>
          </a:xfrm>
          <a:prstGeom prst="rect">
            <a:avLst/>
          </a:prstGeom>
        </p:spPr>
      </p:pic>
      <p:pic>
        <p:nvPicPr>
          <p:cNvPr id="13" name="Picture 12">
            <a:extLst>
              <a:ext uri="{FF2B5EF4-FFF2-40B4-BE49-F238E27FC236}">
                <a16:creationId xmlns:a16="http://schemas.microsoft.com/office/drawing/2014/main" id="{DEF91B34-09ED-4FE1-91F0-D09808D09653}"/>
              </a:ext>
            </a:extLst>
          </p:cNvPr>
          <p:cNvPicPr>
            <a:picLocks noChangeAspect="1"/>
          </p:cNvPicPr>
          <p:nvPr/>
        </p:nvPicPr>
        <p:blipFill>
          <a:blip r:embed="rId3"/>
          <a:stretch>
            <a:fillRect/>
          </a:stretch>
        </p:blipFill>
        <p:spPr>
          <a:xfrm>
            <a:off x="401603" y="2361943"/>
            <a:ext cx="435078" cy="324465"/>
          </a:xfrm>
          <a:prstGeom prst="rect">
            <a:avLst/>
          </a:prstGeom>
        </p:spPr>
      </p:pic>
      <p:pic>
        <p:nvPicPr>
          <p:cNvPr id="14" name="Picture 13">
            <a:extLst>
              <a:ext uri="{FF2B5EF4-FFF2-40B4-BE49-F238E27FC236}">
                <a16:creationId xmlns:a16="http://schemas.microsoft.com/office/drawing/2014/main" id="{0F67D788-1014-4C36-9FD9-462045F8B366}"/>
              </a:ext>
            </a:extLst>
          </p:cNvPr>
          <p:cNvPicPr>
            <a:picLocks noChangeAspect="1"/>
          </p:cNvPicPr>
          <p:nvPr/>
        </p:nvPicPr>
        <p:blipFill>
          <a:blip r:embed="rId3"/>
          <a:stretch>
            <a:fillRect/>
          </a:stretch>
        </p:blipFill>
        <p:spPr>
          <a:xfrm>
            <a:off x="401603" y="2891814"/>
            <a:ext cx="435078" cy="324465"/>
          </a:xfrm>
          <a:prstGeom prst="rect">
            <a:avLst/>
          </a:prstGeom>
        </p:spPr>
      </p:pic>
      <p:pic>
        <p:nvPicPr>
          <p:cNvPr id="15" name="Picture 14">
            <a:extLst>
              <a:ext uri="{FF2B5EF4-FFF2-40B4-BE49-F238E27FC236}">
                <a16:creationId xmlns:a16="http://schemas.microsoft.com/office/drawing/2014/main" id="{7016209F-EA89-4BA6-93E4-8CB9FD5900E3}"/>
              </a:ext>
            </a:extLst>
          </p:cNvPr>
          <p:cNvPicPr>
            <a:picLocks noChangeAspect="1"/>
          </p:cNvPicPr>
          <p:nvPr/>
        </p:nvPicPr>
        <p:blipFill>
          <a:blip r:embed="rId3"/>
          <a:stretch>
            <a:fillRect/>
          </a:stretch>
        </p:blipFill>
        <p:spPr>
          <a:xfrm>
            <a:off x="401603" y="3342726"/>
            <a:ext cx="435078" cy="324465"/>
          </a:xfrm>
          <a:prstGeom prst="rect">
            <a:avLst/>
          </a:prstGeom>
        </p:spPr>
      </p:pic>
      <p:pic>
        <p:nvPicPr>
          <p:cNvPr id="16" name="Picture 15">
            <a:extLst>
              <a:ext uri="{FF2B5EF4-FFF2-40B4-BE49-F238E27FC236}">
                <a16:creationId xmlns:a16="http://schemas.microsoft.com/office/drawing/2014/main" id="{88428595-CECA-4127-8DEB-1D7DC79C374C}"/>
              </a:ext>
            </a:extLst>
          </p:cNvPr>
          <p:cNvPicPr>
            <a:picLocks noChangeAspect="1"/>
          </p:cNvPicPr>
          <p:nvPr/>
        </p:nvPicPr>
        <p:blipFill>
          <a:blip r:embed="rId3"/>
          <a:stretch>
            <a:fillRect/>
          </a:stretch>
        </p:blipFill>
        <p:spPr>
          <a:xfrm>
            <a:off x="401603" y="3878582"/>
            <a:ext cx="435078" cy="324465"/>
          </a:xfrm>
          <a:prstGeom prst="rect">
            <a:avLst/>
          </a:prstGeom>
        </p:spPr>
      </p:pic>
    </p:spTree>
    <p:extLst>
      <p:ext uri="{BB962C8B-B14F-4D97-AF65-F5344CB8AC3E}">
        <p14:creationId xmlns:p14="http://schemas.microsoft.com/office/powerpoint/2010/main" val="1243969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bus&#10;&#10;Description automatically generated">
            <a:extLst>
              <a:ext uri="{FF2B5EF4-FFF2-40B4-BE49-F238E27FC236}">
                <a16:creationId xmlns:a16="http://schemas.microsoft.com/office/drawing/2014/main" id="{003AB675-5749-4943-8D3C-72E80F888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876" y="1365801"/>
            <a:ext cx="5472248" cy="4126398"/>
          </a:xfrm>
          <a:prstGeom prst="rect">
            <a:avLst/>
          </a:prstGeom>
        </p:spPr>
      </p:pic>
      <p:sp>
        <p:nvSpPr>
          <p:cNvPr id="4" name="Footer Placeholder 3">
            <a:extLst>
              <a:ext uri="{FF2B5EF4-FFF2-40B4-BE49-F238E27FC236}">
                <a16:creationId xmlns:a16="http://schemas.microsoft.com/office/drawing/2014/main" id="{E9143951-981B-429A-9101-87221DE0BBAC}"/>
              </a:ext>
            </a:extLst>
          </p:cNvPr>
          <p:cNvSpPr txBox="1">
            <a:spLocks/>
          </p:cNvSpPr>
          <p:nvPr/>
        </p:nvSpPr>
        <p:spPr>
          <a:xfrm>
            <a:off x="443828" y="6035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Making Wise Choices</a:t>
            </a:r>
          </a:p>
        </p:txBody>
      </p:sp>
    </p:spTree>
    <p:extLst>
      <p:ext uri="{BB962C8B-B14F-4D97-AF65-F5344CB8AC3E}">
        <p14:creationId xmlns:p14="http://schemas.microsoft.com/office/powerpoint/2010/main" val="2930941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8"/>
          <p:cNvSpPr txBox="1">
            <a:spLocks/>
          </p:cNvSpPr>
          <p:nvPr/>
        </p:nvSpPr>
        <p:spPr>
          <a:xfrm>
            <a:off x="383456" y="2006702"/>
            <a:ext cx="8985447" cy="1777358"/>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Clr>
                <a:schemeClr val="accent1"/>
              </a:buClr>
              <a:buSzPct val="90000"/>
              <a:buFont typeface="Wingdings" panose="05000000000000000000" pitchFamily="2" charset="2"/>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Clr>
                <a:schemeClr val="accent1"/>
              </a:buClr>
              <a:buSzPct val="100000"/>
              <a:buFont typeface="Wingdings 2" panose="05020102010507070707" pitchFamily="18"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355600" algn="l"/>
                <a:tab pos="1163638" algn="l"/>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88900" algn="l"/>
                <a:tab pos="1339850" algn="l"/>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1882775" algn="l"/>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20000"/>
              </a:lnSpc>
              <a:buFont typeface="Wingdings" charset="2"/>
              <a:buChar char="u"/>
            </a:pPr>
            <a:r>
              <a:rPr lang="en-GB" sz="2400" dirty="0"/>
              <a:t>To become critical consumers</a:t>
            </a:r>
          </a:p>
          <a:p>
            <a:pPr marL="342900" indent="-342900">
              <a:lnSpc>
                <a:spcPct val="120000"/>
              </a:lnSpc>
              <a:buFont typeface="Wingdings" charset="2"/>
              <a:buChar char="u"/>
            </a:pPr>
            <a:r>
              <a:rPr lang="en-GB" sz="2400" dirty="0"/>
              <a:t>To understand choices about saving and spending</a:t>
            </a:r>
          </a:p>
          <a:p>
            <a:pPr marL="342900" indent="-342900">
              <a:lnSpc>
                <a:spcPct val="120000"/>
              </a:lnSpc>
              <a:buFont typeface="Wingdings" charset="2"/>
              <a:buChar char="u"/>
            </a:pPr>
            <a:r>
              <a:rPr lang="en-GB" sz="2400" dirty="0"/>
              <a:t>To understand </a:t>
            </a:r>
            <a:r>
              <a:rPr lang="en-GB" sz="2400" b="1" dirty="0"/>
              <a:t>needs</a:t>
            </a:r>
            <a:r>
              <a:rPr lang="en-GB" sz="2400" dirty="0"/>
              <a:t> and </a:t>
            </a:r>
            <a:r>
              <a:rPr lang="en-GB" sz="2400" b="1" dirty="0"/>
              <a:t>wants</a:t>
            </a:r>
          </a:p>
        </p:txBody>
      </p:sp>
      <p:sp>
        <p:nvSpPr>
          <p:cNvPr id="9" name="Subtitle 4">
            <a:extLst>
              <a:ext uri="{FF2B5EF4-FFF2-40B4-BE49-F238E27FC236}">
                <a16:creationId xmlns:a16="http://schemas.microsoft.com/office/drawing/2014/main" id="{F9A9FEF0-B5B0-684C-8B7A-C7BD37B2B961}"/>
              </a:ext>
            </a:extLst>
          </p:cNvPr>
          <p:cNvSpPr>
            <a:spLocks noGrp="1"/>
          </p:cNvSpPr>
          <p:nvPr>
            <p:ph type="subTitle" idx="1"/>
          </p:nvPr>
        </p:nvSpPr>
        <p:spPr>
          <a:xfrm>
            <a:off x="371475" y="1258528"/>
            <a:ext cx="11412538" cy="412956"/>
          </a:xfrm>
        </p:spPr>
        <p:txBody>
          <a:bodyPr>
            <a:normAutofit/>
          </a:bodyPr>
          <a:lstStyle/>
          <a:p>
            <a:r>
              <a:rPr lang="en-GB" sz="2400" dirty="0"/>
              <a:t>Learning Objectives</a:t>
            </a:r>
          </a:p>
        </p:txBody>
      </p:sp>
      <p:pic>
        <p:nvPicPr>
          <p:cNvPr id="2" name="Picture 1">
            <a:extLst>
              <a:ext uri="{FF2B5EF4-FFF2-40B4-BE49-F238E27FC236}">
                <a16:creationId xmlns:a16="http://schemas.microsoft.com/office/drawing/2014/main" id="{DFC9E97A-BCC1-6B45-9F76-35B6D88D6FF0}"/>
              </a:ext>
            </a:extLst>
          </p:cNvPr>
          <p:cNvPicPr>
            <a:picLocks noChangeAspect="1"/>
          </p:cNvPicPr>
          <p:nvPr/>
        </p:nvPicPr>
        <p:blipFill>
          <a:blip r:embed="rId3"/>
          <a:stretch>
            <a:fillRect/>
          </a:stretch>
        </p:blipFill>
        <p:spPr>
          <a:xfrm rot="20768615">
            <a:off x="5635519" y="3393261"/>
            <a:ext cx="1839491" cy="1699191"/>
          </a:xfrm>
          <a:prstGeom prst="rect">
            <a:avLst/>
          </a:prstGeom>
        </p:spPr>
      </p:pic>
      <p:pic>
        <p:nvPicPr>
          <p:cNvPr id="3" name="Picture 2">
            <a:extLst>
              <a:ext uri="{FF2B5EF4-FFF2-40B4-BE49-F238E27FC236}">
                <a16:creationId xmlns:a16="http://schemas.microsoft.com/office/drawing/2014/main" id="{658F1EAF-7496-9D47-9335-F322411C3583}"/>
              </a:ext>
            </a:extLst>
          </p:cNvPr>
          <p:cNvPicPr>
            <a:picLocks noChangeAspect="1"/>
          </p:cNvPicPr>
          <p:nvPr/>
        </p:nvPicPr>
        <p:blipFill>
          <a:blip r:embed="rId4"/>
          <a:stretch>
            <a:fillRect/>
          </a:stretch>
        </p:blipFill>
        <p:spPr>
          <a:xfrm rot="16200000">
            <a:off x="6865048" y="3046726"/>
            <a:ext cx="4272511" cy="2554464"/>
          </a:xfrm>
          <a:prstGeom prst="rect">
            <a:avLst/>
          </a:prstGeom>
        </p:spPr>
      </p:pic>
      <p:pic>
        <p:nvPicPr>
          <p:cNvPr id="5" name="Picture 4">
            <a:extLst>
              <a:ext uri="{FF2B5EF4-FFF2-40B4-BE49-F238E27FC236}">
                <a16:creationId xmlns:a16="http://schemas.microsoft.com/office/drawing/2014/main" id="{497DCB23-2047-4E48-A82D-63D9D285B59E}"/>
              </a:ext>
            </a:extLst>
          </p:cNvPr>
          <p:cNvPicPr>
            <a:picLocks noChangeAspect="1"/>
          </p:cNvPicPr>
          <p:nvPr/>
        </p:nvPicPr>
        <p:blipFill>
          <a:blip r:embed="rId5"/>
          <a:stretch>
            <a:fillRect/>
          </a:stretch>
        </p:blipFill>
        <p:spPr>
          <a:xfrm rot="1288067">
            <a:off x="5736488" y="4570719"/>
            <a:ext cx="1423807" cy="1787332"/>
          </a:xfrm>
          <a:prstGeom prst="rect">
            <a:avLst/>
          </a:prstGeom>
        </p:spPr>
      </p:pic>
      <p:sp>
        <p:nvSpPr>
          <p:cNvPr id="10" name="Footer Placeholder 3">
            <a:extLst>
              <a:ext uri="{FF2B5EF4-FFF2-40B4-BE49-F238E27FC236}">
                <a16:creationId xmlns:a16="http://schemas.microsoft.com/office/drawing/2014/main" id="{28A66D77-4DD7-4930-8AAF-1966984F6E4C}"/>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Making Wise Choices</a:t>
            </a:r>
          </a:p>
        </p:txBody>
      </p:sp>
      <p:sp>
        <p:nvSpPr>
          <p:cNvPr id="11" name="Slide Number Placeholder 1">
            <a:extLst>
              <a:ext uri="{FF2B5EF4-FFF2-40B4-BE49-F238E27FC236}">
                <a16:creationId xmlns:a16="http://schemas.microsoft.com/office/drawing/2014/main" id="{8E2956B4-090E-40F4-8215-F4C5C4636581}"/>
              </a:ext>
            </a:extLst>
          </p:cNvPr>
          <p:cNvSpPr txBox="1">
            <a:spLocks/>
          </p:cNvSpPr>
          <p:nvPr/>
        </p:nvSpPr>
        <p:spPr>
          <a:xfrm>
            <a:off x="9065341" y="497148"/>
            <a:ext cx="2718671" cy="3005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E899A84-0A7C-4488-B245-0310F52DBB74}" type="slidenum">
              <a:rPr lang="en-GB" sz="1050" smtClean="0"/>
              <a:pPr algn="r"/>
              <a:t>2</a:t>
            </a:fld>
            <a:endParaRPr lang="en-GB" sz="1050" dirty="0"/>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34521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p:cNvSpPr txBox="1">
            <a:spLocks/>
          </p:cNvSpPr>
          <p:nvPr/>
        </p:nvSpPr>
        <p:spPr>
          <a:xfrm>
            <a:off x="383631" y="905703"/>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a:lstStyle>
          <a:p>
            <a:r>
              <a:rPr lang="en-GB" sz="2400" dirty="0"/>
              <a:t>Today we will learn</a:t>
            </a:r>
            <a:r>
              <a:rPr lang="mr-IN" sz="2400" dirty="0"/>
              <a:t>…</a:t>
            </a:r>
            <a:endParaRPr lang="en-GB" sz="2400" dirty="0"/>
          </a:p>
        </p:txBody>
      </p:sp>
      <p:sp>
        <p:nvSpPr>
          <p:cNvPr id="14" name="Content Placeholder 14"/>
          <p:cNvSpPr txBox="1">
            <a:spLocks/>
          </p:cNvSpPr>
          <p:nvPr/>
        </p:nvSpPr>
        <p:spPr>
          <a:xfrm>
            <a:off x="279408" y="1723188"/>
            <a:ext cx="10718474"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2400" dirty="0"/>
              <a:t>To explain the difference between something we </a:t>
            </a:r>
            <a:r>
              <a:rPr lang="en-GB" sz="2400" b="1" dirty="0"/>
              <a:t>need</a:t>
            </a:r>
            <a:r>
              <a:rPr lang="en-GB" sz="2400" dirty="0"/>
              <a:t> and something we </a:t>
            </a:r>
            <a:r>
              <a:rPr lang="en-GB" sz="2400" b="1" dirty="0"/>
              <a:t>want</a:t>
            </a:r>
          </a:p>
          <a:p>
            <a:pPr lvl="0"/>
            <a:r>
              <a:rPr lang="en-GB" sz="2400" dirty="0"/>
              <a:t>That our </a:t>
            </a:r>
            <a:r>
              <a:rPr lang="en-GB" sz="2400" b="1" dirty="0"/>
              <a:t>needs</a:t>
            </a:r>
            <a:r>
              <a:rPr lang="en-GB" sz="2400" dirty="0"/>
              <a:t> and </a:t>
            </a:r>
            <a:r>
              <a:rPr lang="en-GB" sz="2400" b="1" dirty="0"/>
              <a:t>wants</a:t>
            </a:r>
            <a:r>
              <a:rPr lang="en-GB" sz="2400" dirty="0"/>
              <a:t> cost money</a:t>
            </a:r>
          </a:p>
          <a:p>
            <a:pPr lvl="0"/>
            <a:r>
              <a:rPr lang="en-GB" sz="2400" dirty="0"/>
              <a:t>That we might not always be able to have the things we want</a:t>
            </a:r>
          </a:p>
          <a:p>
            <a:r>
              <a:rPr lang="en-GB" sz="2400" dirty="0"/>
              <a:t>That people may make different choices about how to spend money</a:t>
            </a:r>
          </a:p>
          <a:p>
            <a:r>
              <a:rPr lang="en-GB" sz="2400" dirty="0"/>
              <a:t>That not everything we value costs money</a:t>
            </a:r>
          </a:p>
          <a:p>
            <a:pPr marL="0" indent="0">
              <a:buNone/>
            </a:pPr>
            <a:endParaRPr lang="en-GB" sz="2000" dirty="0"/>
          </a:p>
        </p:txBody>
      </p:sp>
      <p:sp>
        <p:nvSpPr>
          <p:cNvPr id="2" name="Slide Number Placeholder 1">
            <a:extLst>
              <a:ext uri="{FF2B5EF4-FFF2-40B4-BE49-F238E27FC236}">
                <a16:creationId xmlns:a16="http://schemas.microsoft.com/office/drawing/2014/main" id="{5C138982-9C4B-428B-95F2-54097F7AEF80}"/>
              </a:ext>
            </a:extLst>
          </p:cNvPr>
          <p:cNvSpPr>
            <a:spLocks noGrp="1"/>
          </p:cNvSpPr>
          <p:nvPr>
            <p:ph type="sldNum" sz="quarter" idx="12"/>
          </p:nvPr>
        </p:nvSpPr>
        <p:spPr/>
        <p:txBody>
          <a:bodyPr/>
          <a:lstStyle/>
          <a:p>
            <a:fld id="{1E899A84-0A7C-4488-B245-0310F52DBB74}" type="slidenum">
              <a:rPr lang="en-GB" smtClean="0"/>
              <a:t>3</a:t>
            </a:fld>
            <a:endParaRPr lang="en-GB" dirty="0"/>
          </a:p>
        </p:txBody>
      </p:sp>
      <p:sp>
        <p:nvSpPr>
          <p:cNvPr id="6" name="Footer Placeholder 3">
            <a:extLst>
              <a:ext uri="{FF2B5EF4-FFF2-40B4-BE49-F238E27FC236}">
                <a16:creationId xmlns:a16="http://schemas.microsoft.com/office/drawing/2014/main" id="{FF6C1B98-717E-4E6D-BDC2-B197F44CF61A}"/>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Making Wise Choices</a:t>
            </a:r>
          </a:p>
        </p:txBody>
      </p:sp>
      <p:sp>
        <p:nvSpPr>
          <p:cNvPr id="3" name="Footer Placeholder 2"/>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772457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F5918D-B63B-48F7-AB73-BA57A0DF39C5}"/>
              </a:ext>
            </a:extLst>
          </p:cNvPr>
          <p:cNvGrpSpPr>
            <a:grpSpLocks noChangeAspect="1"/>
          </p:cNvGrpSpPr>
          <p:nvPr/>
        </p:nvGrpSpPr>
        <p:grpSpPr>
          <a:xfrm>
            <a:off x="1318664" y="299631"/>
            <a:ext cx="9554671" cy="6791618"/>
            <a:chOff x="2101175" y="1608846"/>
            <a:chExt cx="7620000" cy="5416422"/>
          </a:xfrm>
        </p:grpSpPr>
        <p:pic>
          <p:nvPicPr>
            <p:cNvPr id="5" name="Picture 4">
              <a:extLst>
                <a:ext uri="{FF2B5EF4-FFF2-40B4-BE49-F238E27FC236}">
                  <a16:creationId xmlns:a16="http://schemas.microsoft.com/office/drawing/2014/main" id="{A6D58B71-6CB3-3B4C-A34B-28E8261EC06B}"/>
                </a:ext>
              </a:extLst>
            </p:cNvPr>
            <p:cNvPicPr>
              <a:picLocks noChangeAspect="1"/>
            </p:cNvPicPr>
            <p:nvPr/>
          </p:nvPicPr>
          <p:blipFill rotWithShape="1">
            <a:blip r:embed="rId3">
              <a:extLst>
                <a:ext uri="{28A0092B-C50C-407E-A947-70E740481C1C}">
                  <a14:useLocalDpi xmlns:a14="http://schemas.microsoft.com/office/drawing/2010/main" val="0"/>
                </a:ext>
              </a:extLst>
            </a:blip>
            <a:srcRect t="1" b="-6623"/>
            <a:stretch/>
          </p:blipFill>
          <p:spPr>
            <a:xfrm>
              <a:off x="2101175" y="1608846"/>
              <a:ext cx="7620000" cy="5416422"/>
            </a:xfrm>
            <a:prstGeom prst="rect">
              <a:avLst/>
            </a:prstGeom>
            <a:ln>
              <a:solidFill>
                <a:schemeClr val="tx1"/>
              </a:solidFill>
            </a:ln>
          </p:spPr>
        </p:pic>
        <p:pic>
          <p:nvPicPr>
            <p:cNvPr id="6" name="Picture 5">
              <a:extLst>
                <a:ext uri="{FF2B5EF4-FFF2-40B4-BE49-F238E27FC236}">
                  <a16:creationId xmlns:a16="http://schemas.microsoft.com/office/drawing/2014/main" id="{F7383E60-3340-8246-B81F-5A1CDED99660}"/>
                </a:ext>
              </a:extLst>
            </p:cNvPr>
            <p:cNvPicPr>
              <a:picLocks noChangeAspect="1"/>
            </p:cNvPicPr>
            <p:nvPr/>
          </p:nvPicPr>
          <p:blipFill>
            <a:blip r:embed="rId4"/>
            <a:stretch>
              <a:fillRect/>
            </a:stretch>
          </p:blipFill>
          <p:spPr>
            <a:xfrm>
              <a:off x="2530348" y="2395582"/>
              <a:ext cx="854166" cy="798286"/>
            </a:xfrm>
            <a:prstGeom prst="rect">
              <a:avLst/>
            </a:prstGeom>
          </p:spPr>
        </p:pic>
      </p:grpSp>
      <p:sp>
        <p:nvSpPr>
          <p:cNvPr id="3" name="Slide Number Placeholder 2">
            <a:extLst>
              <a:ext uri="{FF2B5EF4-FFF2-40B4-BE49-F238E27FC236}">
                <a16:creationId xmlns:a16="http://schemas.microsoft.com/office/drawing/2014/main" id="{EC7FBAAF-3B75-4581-9FFC-19BD4CB9CCFF}"/>
              </a:ext>
            </a:extLst>
          </p:cNvPr>
          <p:cNvSpPr>
            <a:spLocks noGrp="1"/>
          </p:cNvSpPr>
          <p:nvPr>
            <p:ph type="sldNum" sz="quarter" idx="11"/>
          </p:nvPr>
        </p:nvSpPr>
        <p:spPr/>
        <p:txBody>
          <a:bodyPr/>
          <a:lstStyle/>
          <a:p>
            <a:fld id="{1E899A84-0A7C-4488-B245-0310F52DBB74}" type="slidenum">
              <a:rPr lang="en-GB" smtClean="0"/>
              <a:pPr/>
              <a:t>4</a:t>
            </a:fld>
            <a:endParaRPr lang="en-GB" dirty="0"/>
          </a:p>
        </p:txBody>
      </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82755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Antarctica and the Halley Research Station</a:t>
            </a:r>
            <a:endParaRPr lang="en-US" sz="2400" dirty="0"/>
          </a:p>
        </p:txBody>
      </p:sp>
      <p:pic>
        <p:nvPicPr>
          <p:cNvPr id="3" name="Picture 2">
            <a:extLst>
              <a:ext uri="{FF2B5EF4-FFF2-40B4-BE49-F238E27FC236}">
                <a16:creationId xmlns:a16="http://schemas.microsoft.com/office/drawing/2014/main" id="{B3C9EFFE-1A00-6341-8CCF-48313A9576E1}"/>
              </a:ext>
            </a:extLst>
          </p:cNvPr>
          <p:cNvPicPr>
            <a:picLocks noChangeAspect="1"/>
          </p:cNvPicPr>
          <p:nvPr/>
        </p:nvPicPr>
        <p:blipFill>
          <a:blip r:embed="rId3"/>
          <a:stretch>
            <a:fillRect/>
          </a:stretch>
        </p:blipFill>
        <p:spPr>
          <a:xfrm>
            <a:off x="1073879" y="1782398"/>
            <a:ext cx="10019883" cy="2303892"/>
          </a:xfrm>
          <a:prstGeom prst="rect">
            <a:avLst/>
          </a:prstGeom>
        </p:spPr>
      </p:pic>
      <p:pic>
        <p:nvPicPr>
          <p:cNvPr id="6" name="Picture 5">
            <a:extLst>
              <a:ext uri="{FF2B5EF4-FFF2-40B4-BE49-F238E27FC236}">
                <a16:creationId xmlns:a16="http://schemas.microsoft.com/office/drawing/2014/main" id="{A6D4C273-A827-F641-8A4C-5C2DF6103C72}"/>
              </a:ext>
            </a:extLst>
          </p:cNvPr>
          <p:cNvPicPr>
            <a:picLocks noChangeAspect="1"/>
          </p:cNvPicPr>
          <p:nvPr/>
        </p:nvPicPr>
        <p:blipFill>
          <a:blip r:embed="rId4"/>
          <a:stretch>
            <a:fillRect/>
          </a:stretch>
        </p:blipFill>
        <p:spPr>
          <a:xfrm>
            <a:off x="7343385" y="3281829"/>
            <a:ext cx="1359653" cy="1608922"/>
          </a:xfrm>
          <a:prstGeom prst="rect">
            <a:avLst/>
          </a:prstGeom>
        </p:spPr>
      </p:pic>
      <p:pic>
        <p:nvPicPr>
          <p:cNvPr id="9" name="Picture 8">
            <a:extLst>
              <a:ext uri="{FF2B5EF4-FFF2-40B4-BE49-F238E27FC236}">
                <a16:creationId xmlns:a16="http://schemas.microsoft.com/office/drawing/2014/main" id="{F1B43A8C-C9D9-EF4A-A555-37FC631C8976}"/>
              </a:ext>
            </a:extLst>
          </p:cNvPr>
          <p:cNvPicPr>
            <a:picLocks noChangeAspect="1"/>
          </p:cNvPicPr>
          <p:nvPr/>
        </p:nvPicPr>
        <p:blipFill>
          <a:blip r:embed="rId4"/>
          <a:stretch>
            <a:fillRect/>
          </a:stretch>
        </p:blipFill>
        <p:spPr>
          <a:xfrm>
            <a:off x="6270771" y="3100542"/>
            <a:ext cx="1359653" cy="1608922"/>
          </a:xfrm>
          <a:prstGeom prst="rect">
            <a:avLst/>
          </a:prstGeom>
        </p:spPr>
      </p:pic>
      <p:pic>
        <p:nvPicPr>
          <p:cNvPr id="8" name="Picture 7">
            <a:extLst>
              <a:ext uri="{FF2B5EF4-FFF2-40B4-BE49-F238E27FC236}">
                <a16:creationId xmlns:a16="http://schemas.microsoft.com/office/drawing/2014/main" id="{CBF4E700-1EBC-C648-A1AD-538C784B373C}"/>
              </a:ext>
            </a:extLst>
          </p:cNvPr>
          <p:cNvPicPr>
            <a:picLocks noChangeAspect="1"/>
          </p:cNvPicPr>
          <p:nvPr/>
        </p:nvPicPr>
        <p:blipFill>
          <a:blip r:embed="rId4"/>
          <a:stretch>
            <a:fillRect/>
          </a:stretch>
        </p:blipFill>
        <p:spPr>
          <a:xfrm>
            <a:off x="6708879" y="3540511"/>
            <a:ext cx="1573495" cy="1861969"/>
          </a:xfrm>
          <a:prstGeom prst="rect">
            <a:avLst/>
          </a:prstGeom>
        </p:spPr>
      </p:pic>
      <p:sp>
        <p:nvSpPr>
          <p:cNvPr id="4" name="Slide Number Placeholder 3">
            <a:extLst>
              <a:ext uri="{FF2B5EF4-FFF2-40B4-BE49-F238E27FC236}">
                <a16:creationId xmlns:a16="http://schemas.microsoft.com/office/drawing/2014/main" id="{B0E36C40-5F1E-44F3-B5BD-E4955837ED69}"/>
              </a:ext>
            </a:extLst>
          </p:cNvPr>
          <p:cNvSpPr>
            <a:spLocks noGrp="1"/>
          </p:cNvSpPr>
          <p:nvPr>
            <p:ph type="sldNum" sz="quarter" idx="11"/>
          </p:nvPr>
        </p:nvSpPr>
        <p:spPr/>
        <p:txBody>
          <a:bodyPr/>
          <a:lstStyle/>
          <a:p>
            <a:fld id="{1E899A84-0A7C-4488-B245-0310F52DBB74}" type="slidenum">
              <a:rPr lang="en-GB" smtClean="0"/>
              <a:pPr/>
              <a:t>5</a:t>
            </a:fld>
            <a:endParaRPr lang="en-GB" dirty="0"/>
          </a:p>
        </p:txBody>
      </p:sp>
      <p:sp>
        <p:nvSpPr>
          <p:cNvPr id="10" name="Footer Placeholder 3">
            <a:extLst>
              <a:ext uri="{FF2B5EF4-FFF2-40B4-BE49-F238E27FC236}">
                <a16:creationId xmlns:a16="http://schemas.microsoft.com/office/drawing/2014/main" id="{43A2A325-D185-47BF-AF34-B282DD28508C}"/>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Making Wise Choices</a:t>
            </a:r>
          </a:p>
        </p:txBody>
      </p:sp>
      <p:sp>
        <p:nvSpPr>
          <p:cNvPr id="13" name="Title 1">
            <a:extLst>
              <a:ext uri="{FF2B5EF4-FFF2-40B4-BE49-F238E27FC236}">
                <a16:creationId xmlns:a16="http://schemas.microsoft.com/office/drawing/2014/main" id="{D33FB6C9-42EE-468E-9B84-2940A6BEB041}"/>
              </a:ext>
            </a:extLst>
          </p:cNvPr>
          <p:cNvSpPr txBox="1">
            <a:spLocks/>
          </p:cNvSpPr>
          <p:nvPr/>
        </p:nvSpPr>
        <p:spPr>
          <a:xfrm>
            <a:off x="395809" y="5954711"/>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GB" sz="2400" dirty="0"/>
              <a:t>Take a 360</a:t>
            </a:r>
            <a:r>
              <a:rPr lang="en-GB" sz="2400" dirty="0">
                <a:latin typeface="Abadi" panose="020B0604020202020204" pitchFamily="34" charset="0"/>
              </a:rPr>
              <a:t>°</a:t>
            </a:r>
            <a:r>
              <a:rPr lang="en-GB" sz="2400" dirty="0"/>
              <a:t> tour of the Halley Research Station: </a:t>
            </a:r>
            <a:r>
              <a:rPr lang="en-GB" sz="2400" dirty="0">
                <a:hlinkClick r:id="rId5"/>
              </a:rPr>
              <a:t>https://halley360.antarcti.co/</a:t>
            </a:r>
            <a:endParaRPr lang="en-US" sz="2400" dirty="0"/>
          </a:p>
        </p:txBody>
      </p:sp>
      <p:sp>
        <p:nvSpPr>
          <p:cNvPr id="5" name="Footer Placeholder 4"/>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58667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089CC2F-ECE2-3D4B-B1A2-E7BFD9E62AC4}"/>
              </a:ext>
            </a:extLst>
          </p:cNvPr>
          <p:cNvSpPr>
            <a:spLocks noGrp="1"/>
          </p:cNvSpPr>
          <p:nvPr>
            <p:ph type="title"/>
          </p:nvPr>
        </p:nvSpPr>
        <p:spPr>
          <a:xfrm>
            <a:off x="291428" y="910156"/>
            <a:ext cx="3975937" cy="324465"/>
          </a:xfrm>
        </p:spPr>
        <p:txBody>
          <a:bodyPr/>
          <a:lstStyle/>
          <a:p>
            <a:r>
              <a:rPr lang="en-GB" sz="3200" b="1" dirty="0">
                <a:solidFill>
                  <a:srgbClr val="DB0011"/>
                </a:solidFill>
              </a:rPr>
              <a:t>Needs </a:t>
            </a:r>
            <a:r>
              <a:rPr lang="en-GB" sz="3200" b="1" dirty="0">
                <a:solidFill>
                  <a:srgbClr val="DB0011"/>
                </a:solidFill>
                <a:latin typeface="+mn-lt"/>
              </a:rPr>
              <a:t>- Essentials</a:t>
            </a:r>
            <a:endParaRPr lang="en-US" sz="3200" b="1" dirty="0">
              <a:solidFill>
                <a:srgbClr val="DB0011"/>
              </a:solidFill>
              <a:latin typeface="+mn-lt"/>
            </a:endParaRPr>
          </a:p>
        </p:txBody>
      </p:sp>
      <p:sp>
        <p:nvSpPr>
          <p:cNvPr id="20" name="Content Placeholder 14">
            <a:extLst>
              <a:ext uri="{FF2B5EF4-FFF2-40B4-BE49-F238E27FC236}">
                <a16:creationId xmlns:a16="http://schemas.microsoft.com/office/drawing/2014/main" id="{B21BE800-AABF-A548-967B-057B836AE495}"/>
              </a:ext>
            </a:extLst>
          </p:cNvPr>
          <p:cNvSpPr txBox="1">
            <a:spLocks/>
          </p:cNvSpPr>
          <p:nvPr/>
        </p:nvSpPr>
        <p:spPr>
          <a:xfrm>
            <a:off x="425771" y="1509902"/>
            <a:ext cx="5219702"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Things we </a:t>
            </a:r>
            <a:r>
              <a:rPr lang="en-GB" sz="2400" b="1" dirty="0"/>
              <a:t>need</a:t>
            </a:r>
            <a:r>
              <a:rPr lang="en-GB" sz="2400" dirty="0"/>
              <a:t> are about our basic survival.</a:t>
            </a:r>
          </a:p>
          <a:p>
            <a:pPr marL="0" indent="0">
              <a:buNone/>
            </a:pPr>
            <a:r>
              <a:rPr lang="en-GB" sz="2400" dirty="0"/>
              <a:t>A </a:t>
            </a:r>
            <a:r>
              <a:rPr lang="en-GB" sz="2400" b="1" dirty="0"/>
              <a:t>need </a:t>
            </a:r>
            <a:r>
              <a:rPr lang="en-GB" sz="2400" dirty="0"/>
              <a:t>is something that is essential; something that you really cannot do without. </a:t>
            </a:r>
          </a:p>
        </p:txBody>
      </p:sp>
      <p:pic>
        <p:nvPicPr>
          <p:cNvPr id="2" name="Picture 1">
            <a:extLst>
              <a:ext uri="{FF2B5EF4-FFF2-40B4-BE49-F238E27FC236}">
                <a16:creationId xmlns:a16="http://schemas.microsoft.com/office/drawing/2014/main" id="{F8CAA178-8CD6-7E4F-8C76-FA991C09EDBF}"/>
              </a:ext>
            </a:extLst>
          </p:cNvPr>
          <p:cNvPicPr>
            <a:picLocks noChangeAspect="1"/>
          </p:cNvPicPr>
          <p:nvPr/>
        </p:nvPicPr>
        <p:blipFill>
          <a:blip r:embed="rId3"/>
          <a:stretch>
            <a:fillRect/>
          </a:stretch>
        </p:blipFill>
        <p:spPr>
          <a:xfrm>
            <a:off x="425771" y="4000191"/>
            <a:ext cx="2331567" cy="1741297"/>
          </a:xfrm>
          <a:prstGeom prst="rect">
            <a:avLst/>
          </a:prstGeom>
        </p:spPr>
      </p:pic>
      <p:pic>
        <p:nvPicPr>
          <p:cNvPr id="3" name="Picture 2">
            <a:extLst>
              <a:ext uri="{FF2B5EF4-FFF2-40B4-BE49-F238E27FC236}">
                <a16:creationId xmlns:a16="http://schemas.microsoft.com/office/drawing/2014/main" id="{A2A50882-5083-6944-B5F0-56C91C2C7D9A}"/>
              </a:ext>
            </a:extLst>
          </p:cNvPr>
          <p:cNvPicPr>
            <a:picLocks noChangeAspect="1"/>
          </p:cNvPicPr>
          <p:nvPr/>
        </p:nvPicPr>
        <p:blipFill>
          <a:blip r:embed="rId4"/>
          <a:stretch>
            <a:fillRect/>
          </a:stretch>
        </p:blipFill>
        <p:spPr>
          <a:xfrm>
            <a:off x="3035622" y="4972682"/>
            <a:ext cx="2463488" cy="1537613"/>
          </a:xfrm>
          <a:prstGeom prst="rect">
            <a:avLst/>
          </a:prstGeom>
        </p:spPr>
      </p:pic>
      <p:sp>
        <p:nvSpPr>
          <p:cNvPr id="4" name="Slide Number Placeholder 3">
            <a:extLst>
              <a:ext uri="{FF2B5EF4-FFF2-40B4-BE49-F238E27FC236}">
                <a16:creationId xmlns:a16="http://schemas.microsoft.com/office/drawing/2014/main" id="{8ED51E08-E63C-4B74-9F42-617A8EE82C26}"/>
              </a:ext>
            </a:extLst>
          </p:cNvPr>
          <p:cNvSpPr>
            <a:spLocks noGrp="1"/>
          </p:cNvSpPr>
          <p:nvPr>
            <p:ph type="sldNum" sz="quarter" idx="11"/>
          </p:nvPr>
        </p:nvSpPr>
        <p:spPr/>
        <p:txBody>
          <a:bodyPr/>
          <a:lstStyle/>
          <a:p>
            <a:fld id="{1E899A84-0A7C-4488-B245-0310F52DBB74}" type="slidenum">
              <a:rPr lang="en-GB" smtClean="0"/>
              <a:pPr/>
              <a:t>6</a:t>
            </a:fld>
            <a:endParaRPr lang="en-GB" dirty="0"/>
          </a:p>
        </p:txBody>
      </p:sp>
      <p:sp>
        <p:nvSpPr>
          <p:cNvPr id="8" name="Footer Placeholder 3">
            <a:extLst>
              <a:ext uri="{FF2B5EF4-FFF2-40B4-BE49-F238E27FC236}">
                <a16:creationId xmlns:a16="http://schemas.microsoft.com/office/drawing/2014/main" id="{9913BBC2-4AB1-425D-B18D-540B9AFA9BBB}"/>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Making Wise Choices</a:t>
            </a:r>
          </a:p>
        </p:txBody>
      </p:sp>
      <p:sp>
        <p:nvSpPr>
          <p:cNvPr id="9" name="Title 1">
            <a:extLst>
              <a:ext uri="{FF2B5EF4-FFF2-40B4-BE49-F238E27FC236}">
                <a16:creationId xmlns:a16="http://schemas.microsoft.com/office/drawing/2014/main" id="{9B0352B5-E97B-448C-B406-874A1EAB4B17}"/>
              </a:ext>
            </a:extLst>
          </p:cNvPr>
          <p:cNvSpPr txBox="1">
            <a:spLocks/>
          </p:cNvSpPr>
          <p:nvPr/>
        </p:nvSpPr>
        <p:spPr>
          <a:xfrm>
            <a:off x="6455490" y="910156"/>
            <a:ext cx="4542393"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GB" sz="3200" b="1" dirty="0">
                <a:solidFill>
                  <a:srgbClr val="DB0011"/>
                </a:solidFill>
              </a:rPr>
              <a:t>Wants </a:t>
            </a:r>
            <a:r>
              <a:rPr lang="en-GB" sz="3200" b="1" dirty="0">
                <a:solidFill>
                  <a:srgbClr val="DB0011"/>
                </a:solidFill>
                <a:latin typeface="+mn-lt"/>
              </a:rPr>
              <a:t>- Luxuries</a:t>
            </a:r>
            <a:endParaRPr lang="en-US" sz="3200" b="1" dirty="0">
              <a:solidFill>
                <a:srgbClr val="DB0011"/>
              </a:solidFill>
              <a:latin typeface="+mn-lt"/>
            </a:endParaRPr>
          </a:p>
        </p:txBody>
      </p:sp>
      <p:cxnSp>
        <p:nvCxnSpPr>
          <p:cNvPr id="6" name="Straight Connector 5">
            <a:extLst>
              <a:ext uri="{FF2B5EF4-FFF2-40B4-BE49-F238E27FC236}">
                <a16:creationId xmlns:a16="http://schemas.microsoft.com/office/drawing/2014/main" id="{B6C25488-61B9-4A8D-B910-83717782D6F2}"/>
              </a:ext>
            </a:extLst>
          </p:cNvPr>
          <p:cNvCxnSpPr/>
          <p:nvPr/>
        </p:nvCxnSpPr>
        <p:spPr>
          <a:xfrm>
            <a:off x="6096000" y="15934"/>
            <a:ext cx="0" cy="685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Content Placeholder 14">
            <a:extLst>
              <a:ext uri="{FF2B5EF4-FFF2-40B4-BE49-F238E27FC236}">
                <a16:creationId xmlns:a16="http://schemas.microsoft.com/office/drawing/2014/main" id="{E93A0A37-BF74-4545-9814-2E79FB0428D7}"/>
              </a:ext>
            </a:extLst>
          </p:cNvPr>
          <p:cNvSpPr txBox="1">
            <a:spLocks/>
          </p:cNvSpPr>
          <p:nvPr/>
        </p:nvSpPr>
        <p:spPr>
          <a:xfrm>
            <a:off x="6455490" y="1509902"/>
            <a:ext cx="5219702"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Things we </a:t>
            </a:r>
            <a:r>
              <a:rPr lang="en-GB" sz="2400" b="1" dirty="0"/>
              <a:t>want</a:t>
            </a:r>
            <a:r>
              <a:rPr lang="en-GB" sz="2400" dirty="0"/>
              <a:t> are not essential for our survival. </a:t>
            </a:r>
          </a:p>
          <a:p>
            <a:pPr marL="0" indent="0">
              <a:buNone/>
            </a:pPr>
            <a:r>
              <a:rPr lang="en-GB" sz="2400" dirty="0"/>
              <a:t>A </a:t>
            </a:r>
            <a:r>
              <a:rPr lang="en-GB" sz="2400" b="1" dirty="0"/>
              <a:t>want </a:t>
            </a:r>
            <a:r>
              <a:rPr lang="en-GB" sz="2400" dirty="0"/>
              <a:t>is something that you would like, but can do without. </a:t>
            </a:r>
          </a:p>
        </p:txBody>
      </p:sp>
      <p:pic>
        <p:nvPicPr>
          <p:cNvPr id="13" name="Picture 12">
            <a:extLst>
              <a:ext uri="{FF2B5EF4-FFF2-40B4-BE49-F238E27FC236}">
                <a16:creationId xmlns:a16="http://schemas.microsoft.com/office/drawing/2014/main" id="{0450A372-7734-4AA5-8EBD-166E5317F2DF}"/>
              </a:ext>
            </a:extLst>
          </p:cNvPr>
          <p:cNvPicPr>
            <a:picLocks noChangeAspect="1"/>
          </p:cNvPicPr>
          <p:nvPr/>
        </p:nvPicPr>
        <p:blipFill>
          <a:blip r:embed="rId5"/>
          <a:stretch>
            <a:fillRect/>
          </a:stretch>
        </p:blipFill>
        <p:spPr>
          <a:xfrm>
            <a:off x="6701235" y="4973251"/>
            <a:ext cx="1814357" cy="1181442"/>
          </a:xfrm>
          <a:prstGeom prst="rect">
            <a:avLst/>
          </a:prstGeom>
        </p:spPr>
      </p:pic>
      <p:pic>
        <p:nvPicPr>
          <p:cNvPr id="14" name="Picture 13">
            <a:extLst>
              <a:ext uri="{FF2B5EF4-FFF2-40B4-BE49-F238E27FC236}">
                <a16:creationId xmlns:a16="http://schemas.microsoft.com/office/drawing/2014/main" id="{F9BDC5BC-9A39-49FD-AB1A-BEA844416C07}"/>
              </a:ext>
            </a:extLst>
          </p:cNvPr>
          <p:cNvPicPr>
            <a:picLocks noChangeAspect="1"/>
          </p:cNvPicPr>
          <p:nvPr/>
        </p:nvPicPr>
        <p:blipFill>
          <a:blip r:embed="rId6"/>
          <a:stretch>
            <a:fillRect/>
          </a:stretch>
        </p:blipFill>
        <p:spPr>
          <a:xfrm>
            <a:off x="8404296" y="3384939"/>
            <a:ext cx="1322090" cy="1884682"/>
          </a:xfrm>
          <a:prstGeom prst="rect">
            <a:avLst/>
          </a:prstGeom>
        </p:spPr>
      </p:pic>
      <p:pic>
        <p:nvPicPr>
          <p:cNvPr id="15" name="Picture 14">
            <a:extLst>
              <a:ext uri="{FF2B5EF4-FFF2-40B4-BE49-F238E27FC236}">
                <a16:creationId xmlns:a16="http://schemas.microsoft.com/office/drawing/2014/main" id="{0BE5B5EB-AFEB-4DF8-A579-74332ABC9400}"/>
              </a:ext>
            </a:extLst>
          </p:cNvPr>
          <p:cNvPicPr>
            <a:picLocks noChangeAspect="1"/>
          </p:cNvPicPr>
          <p:nvPr/>
        </p:nvPicPr>
        <p:blipFill>
          <a:blip r:embed="rId7"/>
          <a:stretch>
            <a:fillRect/>
          </a:stretch>
        </p:blipFill>
        <p:spPr>
          <a:xfrm>
            <a:off x="10331620" y="5061622"/>
            <a:ext cx="1434609" cy="1448673"/>
          </a:xfrm>
          <a:prstGeom prst="rect">
            <a:avLst/>
          </a:prstGeom>
        </p:spPr>
      </p:pic>
      <p:sp>
        <p:nvSpPr>
          <p:cNvPr id="5" name="Footer Placeholder 4"/>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747620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7A343C-7276-47C7-9006-9601EB0BAA32}"/>
              </a:ext>
            </a:extLst>
          </p:cNvPr>
          <p:cNvGrpSpPr>
            <a:grpSpLocks noChangeAspect="1"/>
          </p:cNvGrpSpPr>
          <p:nvPr/>
        </p:nvGrpSpPr>
        <p:grpSpPr>
          <a:xfrm>
            <a:off x="1176968" y="407947"/>
            <a:ext cx="9838063" cy="7017041"/>
            <a:chOff x="2101175" y="1601422"/>
            <a:chExt cx="7620000" cy="5434998"/>
          </a:xfrm>
        </p:grpSpPr>
        <p:pic>
          <p:nvPicPr>
            <p:cNvPr id="25" name="Picture 24">
              <a:extLst>
                <a:ext uri="{FF2B5EF4-FFF2-40B4-BE49-F238E27FC236}">
                  <a16:creationId xmlns:a16="http://schemas.microsoft.com/office/drawing/2014/main" id="{D28712FE-8E52-4E41-8030-24DC76E7A706}"/>
                </a:ext>
              </a:extLst>
            </p:cNvPr>
            <p:cNvPicPr>
              <a:picLocks noChangeAspect="1"/>
            </p:cNvPicPr>
            <p:nvPr/>
          </p:nvPicPr>
          <p:blipFill rotWithShape="1">
            <a:blip r:embed="rId3">
              <a:extLst>
                <a:ext uri="{28A0092B-C50C-407E-A947-70E740481C1C}">
                  <a14:useLocalDpi xmlns:a14="http://schemas.microsoft.com/office/drawing/2010/main" val="0"/>
                </a:ext>
              </a:extLst>
            </a:blip>
            <a:srcRect b="-6988"/>
            <a:stretch/>
          </p:blipFill>
          <p:spPr>
            <a:xfrm>
              <a:off x="2101175" y="1601422"/>
              <a:ext cx="7620000" cy="5434998"/>
            </a:xfrm>
            <a:prstGeom prst="rect">
              <a:avLst/>
            </a:prstGeom>
            <a:ln>
              <a:solidFill>
                <a:schemeClr val="tx1"/>
              </a:solidFill>
            </a:ln>
          </p:spPr>
        </p:pic>
        <p:pic>
          <p:nvPicPr>
            <p:cNvPr id="6" name="Picture 5">
              <a:extLst>
                <a:ext uri="{FF2B5EF4-FFF2-40B4-BE49-F238E27FC236}">
                  <a16:creationId xmlns:a16="http://schemas.microsoft.com/office/drawing/2014/main" id="{733A6E71-AA90-B34B-84AD-36BF3797E735}"/>
                </a:ext>
              </a:extLst>
            </p:cNvPr>
            <p:cNvPicPr>
              <a:picLocks noChangeAspect="1"/>
            </p:cNvPicPr>
            <p:nvPr/>
          </p:nvPicPr>
          <p:blipFill>
            <a:blip r:embed="rId4"/>
            <a:stretch>
              <a:fillRect/>
            </a:stretch>
          </p:blipFill>
          <p:spPr>
            <a:xfrm>
              <a:off x="2530348" y="2395582"/>
              <a:ext cx="854166" cy="798286"/>
            </a:xfrm>
            <a:prstGeom prst="rect">
              <a:avLst/>
            </a:prstGeom>
          </p:spPr>
        </p:pic>
      </p:grpSp>
      <p:sp>
        <p:nvSpPr>
          <p:cNvPr id="2" name="Slide Number Placeholder 1">
            <a:extLst>
              <a:ext uri="{FF2B5EF4-FFF2-40B4-BE49-F238E27FC236}">
                <a16:creationId xmlns:a16="http://schemas.microsoft.com/office/drawing/2014/main" id="{427A6CB4-85EE-4386-BA58-D77FAE15B658}"/>
              </a:ext>
            </a:extLst>
          </p:cNvPr>
          <p:cNvSpPr>
            <a:spLocks noGrp="1"/>
          </p:cNvSpPr>
          <p:nvPr>
            <p:ph type="sldNum" sz="quarter" idx="11"/>
          </p:nvPr>
        </p:nvSpPr>
        <p:spPr/>
        <p:txBody>
          <a:bodyPr/>
          <a:lstStyle/>
          <a:p>
            <a:fld id="{1E899A84-0A7C-4488-B245-0310F52DBB74}" type="slidenum">
              <a:rPr lang="en-GB" smtClean="0"/>
              <a:pPr/>
              <a:t>7</a:t>
            </a:fld>
            <a:endParaRPr lang="en-GB" dirty="0"/>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68296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28829F6-07BD-1B47-90AC-BD5C193E3F22}"/>
              </a:ext>
            </a:extLst>
          </p:cNvPr>
          <p:cNvSpPr>
            <a:spLocks noGrp="1"/>
          </p:cNvSpPr>
          <p:nvPr>
            <p:ph type="title"/>
          </p:nvPr>
        </p:nvSpPr>
        <p:spPr>
          <a:xfrm>
            <a:off x="383631" y="905703"/>
            <a:ext cx="11400381" cy="324465"/>
          </a:xfrm>
        </p:spPr>
        <p:txBody>
          <a:bodyPr/>
          <a:lstStyle/>
          <a:p>
            <a:r>
              <a:rPr lang="en-GB" sz="2400" dirty="0"/>
              <a:t>Shopping list</a:t>
            </a:r>
            <a:endParaRPr lang="en-US" sz="2400" dirty="0"/>
          </a:p>
        </p:txBody>
      </p:sp>
      <p:grpSp>
        <p:nvGrpSpPr>
          <p:cNvPr id="10" name="Group 9">
            <a:extLst>
              <a:ext uri="{FF2B5EF4-FFF2-40B4-BE49-F238E27FC236}">
                <a16:creationId xmlns:a16="http://schemas.microsoft.com/office/drawing/2014/main" id="{8B2B65A6-9C4C-4F1F-9001-3CF31D0BB313}"/>
              </a:ext>
            </a:extLst>
          </p:cNvPr>
          <p:cNvGrpSpPr/>
          <p:nvPr/>
        </p:nvGrpSpPr>
        <p:grpSpPr>
          <a:xfrm>
            <a:off x="2592325" y="-91604"/>
            <a:ext cx="2718990" cy="1438477"/>
            <a:chOff x="3377010" y="286642"/>
            <a:chExt cx="2092405" cy="1151835"/>
          </a:xfrm>
        </p:grpSpPr>
        <p:pic>
          <p:nvPicPr>
            <p:cNvPr id="43" name="Picture 42">
              <a:extLst>
                <a:ext uri="{FF2B5EF4-FFF2-40B4-BE49-F238E27FC236}">
                  <a16:creationId xmlns:a16="http://schemas.microsoft.com/office/drawing/2014/main" id="{4ED7716D-5A6C-644D-8DBC-4335F857293B}"/>
                </a:ext>
              </a:extLst>
            </p:cNvPr>
            <p:cNvPicPr>
              <a:picLocks noChangeAspect="1"/>
            </p:cNvPicPr>
            <p:nvPr/>
          </p:nvPicPr>
          <p:blipFill rotWithShape="1">
            <a:blip r:embed="rId3">
              <a:extLst>
                <a:ext uri="{28A0092B-C50C-407E-A947-70E740481C1C}">
                  <a14:useLocalDpi xmlns:a14="http://schemas.microsoft.com/office/drawing/2010/main" val="0"/>
                </a:ext>
              </a:extLst>
            </a:blip>
            <a:srcRect b="21209"/>
            <a:stretch/>
          </p:blipFill>
          <p:spPr>
            <a:xfrm>
              <a:off x="3377010" y="286642"/>
              <a:ext cx="2092405" cy="1067168"/>
            </a:xfrm>
            <a:prstGeom prst="rect">
              <a:avLst/>
            </a:prstGeom>
          </p:spPr>
        </p:pic>
        <p:sp>
          <p:nvSpPr>
            <p:cNvPr id="2" name="TextBox 1">
              <a:extLst>
                <a:ext uri="{FF2B5EF4-FFF2-40B4-BE49-F238E27FC236}">
                  <a16:creationId xmlns:a16="http://schemas.microsoft.com/office/drawing/2014/main" id="{C8C90BBD-4648-E54E-A26C-3E27FBED5201}"/>
                </a:ext>
              </a:extLst>
            </p:cNvPr>
            <p:cNvSpPr txBox="1"/>
            <p:nvPr/>
          </p:nvSpPr>
          <p:spPr>
            <a:xfrm>
              <a:off x="3616804" y="1176867"/>
              <a:ext cx="1397000"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Sledge</a:t>
              </a:r>
            </a:p>
          </p:txBody>
        </p:sp>
      </p:grpSp>
      <p:grpSp>
        <p:nvGrpSpPr>
          <p:cNvPr id="12" name="Group 11">
            <a:extLst>
              <a:ext uri="{FF2B5EF4-FFF2-40B4-BE49-F238E27FC236}">
                <a16:creationId xmlns:a16="http://schemas.microsoft.com/office/drawing/2014/main" id="{258ECA48-3C90-41C4-8EEE-000408702FD3}"/>
              </a:ext>
            </a:extLst>
          </p:cNvPr>
          <p:cNvGrpSpPr/>
          <p:nvPr/>
        </p:nvGrpSpPr>
        <p:grpSpPr>
          <a:xfrm>
            <a:off x="6828368" y="219791"/>
            <a:ext cx="2092405" cy="1253103"/>
            <a:chOff x="6828368" y="219791"/>
            <a:chExt cx="2092405" cy="1253103"/>
          </a:xfrm>
        </p:grpSpPr>
        <p:pic>
          <p:nvPicPr>
            <p:cNvPr id="49" name="Picture 48">
              <a:extLst>
                <a:ext uri="{FF2B5EF4-FFF2-40B4-BE49-F238E27FC236}">
                  <a16:creationId xmlns:a16="http://schemas.microsoft.com/office/drawing/2014/main" id="{7DBF2845-F99D-BD4A-9EED-C24167504592}"/>
                </a:ext>
              </a:extLst>
            </p:cNvPr>
            <p:cNvPicPr>
              <a:picLocks noChangeAspect="1"/>
            </p:cNvPicPr>
            <p:nvPr/>
          </p:nvPicPr>
          <p:blipFill rotWithShape="1">
            <a:blip r:embed="rId4">
              <a:extLst>
                <a:ext uri="{28A0092B-C50C-407E-A947-70E740481C1C}">
                  <a14:useLocalDpi xmlns:a14="http://schemas.microsoft.com/office/drawing/2010/main" val="0"/>
                </a:ext>
              </a:extLst>
            </a:blip>
            <a:srcRect b="25401"/>
            <a:stretch/>
          </p:blipFill>
          <p:spPr>
            <a:xfrm>
              <a:off x="6828368" y="219791"/>
              <a:ext cx="2092405" cy="1010377"/>
            </a:xfrm>
            <a:prstGeom prst="rect">
              <a:avLst/>
            </a:prstGeom>
          </p:spPr>
        </p:pic>
        <p:sp>
          <p:nvSpPr>
            <p:cNvPr id="26" name="TextBox 25">
              <a:extLst>
                <a:ext uri="{FF2B5EF4-FFF2-40B4-BE49-F238E27FC236}">
                  <a16:creationId xmlns:a16="http://schemas.microsoft.com/office/drawing/2014/main" id="{E8AE37B8-ACFF-F740-9FA2-048798EB3D7A}"/>
                </a:ext>
              </a:extLst>
            </p:cNvPr>
            <p:cNvSpPr txBox="1"/>
            <p:nvPr/>
          </p:nvSpPr>
          <p:spPr>
            <a:xfrm>
              <a:off x="6898714" y="1211284"/>
              <a:ext cx="1884151"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Eye mask for sleeping</a:t>
              </a:r>
            </a:p>
          </p:txBody>
        </p:sp>
      </p:grpSp>
      <p:grpSp>
        <p:nvGrpSpPr>
          <p:cNvPr id="13" name="Group 12">
            <a:extLst>
              <a:ext uri="{FF2B5EF4-FFF2-40B4-BE49-F238E27FC236}">
                <a16:creationId xmlns:a16="http://schemas.microsoft.com/office/drawing/2014/main" id="{32878207-2F2D-4F76-B65B-42B86982B311}"/>
              </a:ext>
            </a:extLst>
          </p:cNvPr>
          <p:cNvGrpSpPr/>
          <p:nvPr/>
        </p:nvGrpSpPr>
        <p:grpSpPr>
          <a:xfrm>
            <a:off x="9375144" y="449990"/>
            <a:ext cx="2092405" cy="1301436"/>
            <a:chOff x="9493878" y="747187"/>
            <a:chExt cx="2092405" cy="1301436"/>
          </a:xfrm>
        </p:grpSpPr>
        <p:pic>
          <p:nvPicPr>
            <p:cNvPr id="53" name="Picture 52">
              <a:extLst>
                <a:ext uri="{FF2B5EF4-FFF2-40B4-BE49-F238E27FC236}">
                  <a16:creationId xmlns:a16="http://schemas.microsoft.com/office/drawing/2014/main" id="{80B583C2-F65A-3049-BF86-D547245F0675}"/>
                </a:ext>
              </a:extLst>
            </p:cNvPr>
            <p:cNvPicPr>
              <a:picLocks noChangeAspect="1"/>
            </p:cNvPicPr>
            <p:nvPr/>
          </p:nvPicPr>
          <p:blipFill rotWithShape="1">
            <a:blip r:embed="rId5">
              <a:extLst>
                <a:ext uri="{28A0092B-C50C-407E-A947-70E740481C1C}">
                  <a14:useLocalDpi xmlns:a14="http://schemas.microsoft.com/office/drawing/2010/main" val="0"/>
                </a:ext>
              </a:extLst>
            </a:blip>
            <a:srcRect b="20101"/>
            <a:stretch/>
          </p:blipFill>
          <p:spPr>
            <a:xfrm>
              <a:off x="9493878" y="747187"/>
              <a:ext cx="2092405" cy="1082161"/>
            </a:xfrm>
            <a:prstGeom prst="rect">
              <a:avLst/>
            </a:prstGeom>
          </p:spPr>
        </p:pic>
        <p:sp>
          <p:nvSpPr>
            <p:cNvPr id="28" name="TextBox 27">
              <a:extLst>
                <a:ext uri="{FF2B5EF4-FFF2-40B4-BE49-F238E27FC236}">
                  <a16:creationId xmlns:a16="http://schemas.microsoft.com/office/drawing/2014/main" id="{848089C6-DDA1-6E43-9F20-DDE46703BA74}"/>
                </a:ext>
              </a:extLst>
            </p:cNvPr>
            <p:cNvSpPr txBox="1"/>
            <p:nvPr/>
          </p:nvSpPr>
          <p:spPr>
            <a:xfrm>
              <a:off x="9574181" y="1787013"/>
              <a:ext cx="1884151"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Skis and poles</a:t>
              </a:r>
            </a:p>
          </p:txBody>
        </p:sp>
      </p:grpSp>
      <p:grpSp>
        <p:nvGrpSpPr>
          <p:cNvPr id="11" name="Group 10">
            <a:extLst>
              <a:ext uri="{FF2B5EF4-FFF2-40B4-BE49-F238E27FC236}">
                <a16:creationId xmlns:a16="http://schemas.microsoft.com/office/drawing/2014/main" id="{374E89AC-3187-4BF5-ABA9-8C2BA62B98FF}"/>
              </a:ext>
            </a:extLst>
          </p:cNvPr>
          <p:cNvGrpSpPr/>
          <p:nvPr/>
        </p:nvGrpSpPr>
        <p:grpSpPr>
          <a:xfrm>
            <a:off x="4454731" y="931779"/>
            <a:ext cx="2092405" cy="1475392"/>
            <a:chOff x="4875896" y="1157428"/>
            <a:chExt cx="2092405" cy="1475392"/>
          </a:xfrm>
        </p:grpSpPr>
        <p:pic>
          <p:nvPicPr>
            <p:cNvPr id="35" name="Picture 34">
              <a:extLst>
                <a:ext uri="{FF2B5EF4-FFF2-40B4-BE49-F238E27FC236}">
                  <a16:creationId xmlns:a16="http://schemas.microsoft.com/office/drawing/2014/main" id="{412056AA-AB2D-914F-8F9E-97A0F6A05BEA}"/>
                </a:ext>
              </a:extLst>
            </p:cNvPr>
            <p:cNvPicPr>
              <a:picLocks noChangeAspect="1"/>
            </p:cNvPicPr>
            <p:nvPr/>
          </p:nvPicPr>
          <p:blipFill rotWithShape="1">
            <a:blip r:embed="rId6">
              <a:extLst>
                <a:ext uri="{28A0092B-C50C-407E-A947-70E740481C1C}">
                  <a14:useLocalDpi xmlns:a14="http://schemas.microsoft.com/office/drawing/2010/main" val="0"/>
                </a:ext>
              </a:extLst>
            </a:blip>
            <a:srcRect b="13105"/>
            <a:stretch/>
          </p:blipFill>
          <p:spPr>
            <a:xfrm>
              <a:off x="4875896" y="1157428"/>
              <a:ext cx="2092405" cy="1176922"/>
            </a:xfrm>
            <a:prstGeom prst="rect">
              <a:avLst/>
            </a:prstGeom>
          </p:spPr>
        </p:pic>
        <p:sp>
          <p:nvSpPr>
            <p:cNvPr id="30" name="TextBox 29">
              <a:extLst>
                <a:ext uri="{FF2B5EF4-FFF2-40B4-BE49-F238E27FC236}">
                  <a16:creationId xmlns:a16="http://schemas.microsoft.com/office/drawing/2014/main" id="{00620213-FAB8-3C46-8CBD-34ADC3AB6CB2}"/>
                </a:ext>
              </a:extLst>
            </p:cNvPr>
            <p:cNvSpPr txBox="1"/>
            <p:nvPr/>
          </p:nvSpPr>
          <p:spPr>
            <a:xfrm>
              <a:off x="4993715" y="2371210"/>
              <a:ext cx="1884151"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Toothpaste</a:t>
              </a:r>
            </a:p>
          </p:txBody>
        </p:sp>
      </p:grpSp>
      <p:grpSp>
        <p:nvGrpSpPr>
          <p:cNvPr id="8" name="Group 7">
            <a:extLst>
              <a:ext uri="{FF2B5EF4-FFF2-40B4-BE49-F238E27FC236}">
                <a16:creationId xmlns:a16="http://schemas.microsoft.com/office/drawing/2014/main" id="{EA207BB4-B07C-4A61-B80D-83E823114C83}"/>
              </a:ext>
            </a:extLst>
          </p:cNvPr>
          <p:cNvGrpSpPr/>
          <p:nvPr/>
        </p:nvGrpSpPr>
        <p:grpSpPr>
          <a:xfrm>
            <a:off x="2023096" y="1785398"/>
            <a:ext cx="2092405" cy="1365289"/>
            <a:chOff x="2604470" y="1807879"/>
            <a:chExt cx="2092405" cy="1365289"/>
          </a:xfrm>
        </p:grpSpPr>
        <p:pic>
          <p:nvPicPr>
            <p:cNvPr id="27" name="Picture 26">
              <a:extLst>
                <a:ext uri="{FF2B5EF4-FFF2-40B4-BE49-F238E27FC236}">
                  <a16:creationId xmlns:a16="http://schemas.microsoft.com/office/drawing/2014/main" id="{38E0CCB7-54D3-5D41-B690-7867A6406E7C}"/>
                </a:ext>
              </a:extLst>
            </p:cNvPr>
            <p:cNvPicPr>
              <a:picLocks noChangeAspect="1"/>
            </p:cNvPicPr>
            <p:nvPr/>
          </p:nvPicPr>
          <p:blipFill rotWithShape="1">
            <a:blip r:embed="rId7">
              <a:extLst>
                <a:ext uri="{28A0092B-C50C-407E-A947-70E740481C1C}">
                  <a14:useLocalDpi xmlns:a14="http://schemas.microsoft.com/office/drawing/2010/main" val="0"/>
                </a:ext>
              </a:extLst>
            </a:blip>
            <a:srcRect b="18513"/>
            <a:stretch/>
          </p:blipFill>
          <p:spPr>
            <a:xfrm>
              <a:off x="2604470" y="1807879"/>
              <a:ext cx="2092405" cy="1103679"/>
            </a:xfrm>
            <a:prstGeom prst="rect">
              <a:avLst/>
            </a:prstGeom>
          </p:spPr>
        </p:pic>
        <p:sp>
          <p:nvSpPr>
            <p:cNvPr id="32" name="TextBox 31">
              <a:extLst>
                <a:ext uri="{FF2B5EF4-FFF2-40B4-BE49-F238E27FC236}">
                  <a16:creationId xmlns:a16="http://schemas.microsoft.com/office/drawing/2014/main" id="{AD8BD04B-E71F-D346-B772-BEEBC1706C62}"/>
                </a:ext>
              </a:extLst>
            </p:cNvPr>
            <p:cNvSpPr txBox="1"/>
            <p:nvPr/>
          </p:nvSpPr>
          <p:spPr>
            <a:xfrm>
              <a:off x="2674728" y="2911558"/>
              <a:ext cx="1884151"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Map of Antarctica</a:t>
              </a:r>
            </a:p>
          </p:txBody>
        </p:sp>
      </p:grpSp>
      <p:grpSp>
        <p:nvGrpSpPr>
          <p:cNvPr id="6" name="Group 5">
            <a:extLst>
              <a:ext uri="{FF2B5EF4-FFF2-40B4-BE49-F238E27FC236}">
                <a16:creationId xmlns:a16="http://schemas.microsoft.com/office/drawing/2014/main" id="{C169511D-DA00-4461-858D-7FFFBEB5E3E7}"/>
              </a:ext>
            </a:extLst>
          </p:cNvPr>
          <p:cNvGrpSpPr/>
          <p:nvPr/>
        </p:nvGrpSpPr>
        <p:grpSpPr>
          <a:xfrm>
            <a:off x="295178" y="1679766"/>
            <a:ext cx="1884151" cy="2073972"/>
            <a:chOff x="422595" y="1641062"/>
            <a:chExt cx="1884151" cy="2073972"/>
          </a:xfrm>
        </p:grpSpPr>
        <p:pic>
          <p:nvPicPr>
            <p:cNvPr id="7" name="Picture 6">
              <a:extLst>
                <a:ext uri="{FF2B5EF4-FFF2-40B4-BE49-F238E27FC236}">
                  <a16:creationId xmlns:a16="http://schemas.microsoft.com/office/drawing/2014/main" id="{9B39C6D1-4174-6640-AD4A-DFD8C7CDCFA3}"/>
                </a:ext>
              </a:extLst>
            </p:cNvPr>
            <p:cNvPicPr>
              <a:picLocks noChangeAspect="1"/>
            </p:cNvPicPr>
            <p:nvPr/>
          </p:nvPicPr>
          <p:blipFill rotWithShape="1">
            <a:blip r:embed="rId8">
              <a:extLst>
                <a:ext uri="{28A0092B-C50C-407E-A947-70E740481C1C}">
                  <a14:useLocalDpi xmlns:a14="http://schemas.microsoft.com/office/drawing/2010/main" val="0"/>
                </a:ext>
              </a:extLst>
            </a:blip>
            <a:srcRect b="12933"/>
            <a:stretch/>
          </p:blipFill>
          <p:spPr>
            <a:xfrm>
              <a:off x="739549" y="1641062"/>
              <a:ext cx="1354420" cy="1821805"/>
            </a:xfrm>
            <a:prstGeom prst="rect">
              <a:avLst/>
            </a:prstGeom>
          </p:spPr>
        </p:pic>
        <p:sp>
          <p:nvSpPr>
            <p:cNvPr id="34" name="TextBox 33">
              <a:extLst>
                <a:ext uri="{FF2B5EF4-FFF2-40B4-BE49-F238E27FC236}">
                  <a16:creationId xmlns:a16="http://schemas.microsoft.com/office/drawing/2014/main" id="{084A4CD6-642E-5547-B414-E1CD00BA405A}"/>
                </a:ext>
              </a:extLst>
            </p:cNvPr>
            <p:cNvSpPr txBox="1"/>
            <p:nvPr/>
          </p:nvSpPr>
          <p:spPr>
            <a:xfrm>
              <a:off x="422595" y="3453424"/>
              <a:ext cx="1884151"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Expedition water bottle</a:t>
              </a:r>
            </a:p>
          </p:txBody>
        </p:sp>
      </p:grpSp>
      <p:grpSp>
        <p:nvGrpSpPr>
          <p:cNvPr id="14" name="Group 13">
            <a:extLst>
              <a:ext uri="{FF2B5EF4-FFF2-40B4-BE49-F238E27FC236}">
                <a16:creationId xmlns:a16="http://schemas.microsoft.com/office/drawing/2014/main" id="{69757B5A-FFB8-4820-8652-D54891D3CF9B}"/>
              </a:ext>
            </a:extLst>
          </p:cNvPr>
          <p:cNvGrpSpPr/>
          <p:nvPr/>
        </p:nvGrpSpPr>
        <p:grpSpPr>
          <a:xfrm>
            <a:off x="6913750" y="1918254"/>
            <a:ext cx="2092405" cy="1652784"/>
            <a:chOff x="6913750" y="1918254"/>
            <a:chExt cx="2092405" cy="1652784"/>
          </a:xfrm>
        </p:grpSpPr>
        <p:pic>
          <p:nvPicPr>
            <p:cNvPr id="57" name="Picture 56">
              <a:extLst>
                <a:ext uri="{FF2B5EF4-FFF2-40B4-BE49-F238E27FC236}">
                  <a16:creationId xmlns:a16="http://schemas.microsoft.com/office/drawing/2014/main" id="{BC3CB143-1C93-614B-AE3A-BE39AAA9F878}"/>
                </a:ext>
              </a:extLst>
            </p:cNvPr>
            <p:cNvPicPr>
              <a:picLocks noChangeAspect="1"/>
            </p:cNvPicPr>
            <p:nvPr/>
          </p:nvPicPr>
          <p:blipFill rotWithShape="1">
            <a:blip r:embed="rId9">
              <a:extLst>
                <a:ext uri="{28A0092B-C50C-407E-A947-70E740481C1C}">
                  <a14:useLocalDpi xmlns:a14="http://schemas.microsoft.com/office/drawing/2010/main" val="0"/>
                </a:ext>
              </a:extLst>
            </a:blip>
            <a:srcRect b="15491"/>
            <a:stretch/>
          </p:blipFill>
          <p:spPr>
            <a:xfrm>
              <a:off x="6913750" y="1918254"/>
              <a:ext cx="2092405" cy="1144608"/>
            </a:xfrm>
            <a:prstGeom prst="rect">
              <a:avLst/>
            </a:prstGeom>
          </p:spPr>
        </p:pic>
        <p:sp>
          <p:nvSpPr>
            <p:cNvPr id="36" name="TextBox 35">
              <a:extLst>
                <a:ext uri="{FF2B5EF4-FFF2-40B4-BE49-F238E27FC236}">
                  <a16:creationId xmlns:a16="http://schemas.microsoft.com/office/drawing/2014/main" id="{0E67A9B3-3438-C44F-9097-1B64663C72B3}"/>
                </a:ext>
              </a:extLst>
            </p:cNvPr>
            <p:cNvSpPr txBox="1"/>
            <p:nvPr/>
          </p:nvSpPr>
          <p:spPr>
            <a:xfrm>
              <a:off x="7018129" y="3140151"/>
              <a:ext cx="1884151" cy="430887"/>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“How to talk to penguins” book</a:t>
              </a:r>
            </a:p>
          </p:txBody>
        </p:sp>
      </p:grpSp>
      <p:grpSp>
        <p:nvGrpSpPr>
          <p:cNvPr id="4" name="Group 3">
            <a:extLst>
              <a:ext uri="{FF2B5EF4-FFF2-40B4-BE49-F238E27FC236}">
                <a16:creationId xmlns:a16="http://schemas.microsoft.com/office/drawing/2014/main" id="{580D5AA4-383D-4109-9FAB-58FA6870867C}"/>
              </a:ext>
            </a:extLst>
          </p:cNvPr>
          <p:cNvGrpSpPr/>
          <p:nvPr/>
        </p:nvGrpSpPr>
        <p:grpSpPr>
          <a:xfrm>
            <a:off x="8826936" y="1760941"/>
            <a:ext cx="1884151" cy="2383069"/>
            <a:chOff x="8859335" y="1761506"/>
            <a:chExt cx="1884151" cy="2383069"/>
          </a:xfrm>
        </p:grpSpPr>
        <p:pic>
          <p:nvPicPr>
            <p:cNvPr id="55" name="Picture 54">
              <a:extLst>
                <a:ext uri="{FF2B5EF4-FFF2-40B4-BE49-F238E27FC236}">
                  <a16:creationId xmlns:a16="http://schemas.microsoft.com/office/drawing/2014/main" id="{ACB80320-CE49-4A40-A08F-249F5666C57E}"/>
                </a:ext>
              </a:extLst>
            </p:cNvPr>
            <p:cNvPicPr>
              <a:picLocks noChangeAspect="1"/>
            </p:cNvPicPr>
            <p:nvPr/>
          </p:nvPicPr>
          <p:blipFill rotWithShape="1">
            <a:blip r:embed="rId10">
              <a:extLst>
                <a:ext uri="{28A0092B-C50C-407E-A947-70E740481C1C}">
                  <a14:useLocalDpi xmlns:a14="http://schemas.microsoft.com/office/drawing/2010/main" val="0"/>
                </a:ext>
              </a:extLst>
            </a:blip>
            <a:srcRect b="15162"/>
            <a:stretch/>
          </p:blipFill>
          <p:spPr>
            <a:xfrm>
              <a:off x="8974223" y="1761506"/>
              <a:ext cx="1654376" cy="2168294"/>
            </a:xfrm>
            <a:prstGeom prst="rect">
              <a:avLst/>
            </a:prstGeom>
          </p:spPr>
        </p:pic>
        <p:sp>
          <p:nvSpPr>
            <p:cNvPr id="38" name="TextBox 37">
              <a:extLst>
                <a:ext uri="{FF2B5EF4-FFF2-40B4-BE49-F238E27FC236}">
                  <a16:creationId xmlns:a16="http://schemas.microsoft.com/office/drawing/2014/main" id="{7818E784-B905-0A40-843F-6752A4609B42}"/>
                </a:ext>
              </a:extLst>
            </p:cNvPr>
            <p:cNvSpPr txBox="1"/>
            <p:nvPr/>
          </p:nvSpPr>
          <p:spPr>
            <a:xfrm>
              <a:off x="8859335" y="3882965"/>
              <a:ext cx="1884151"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Tablet</a:t>
              </a:r>
            </a:p>
          </p:txBody>
        </p:sp>
      </p:grpSp>
      <p:grpSp>
        <p:nvGrpSpPr>
          <p:cNvPr id="18" name="Group 17">
            <a:extLst>
              <a:ext uri="{FF2B5EF4-FFF2-40B4-BE49-F238E27FC236}">
                <a16:creationId xmlns:a16="http://schemas.microsoft.com/office/drawing/2014/main" id="{A119918F-B757-4D28-A6F2-9B8380D5F9D3}"/>
              </a:ext>
            </a:extLst>
          </p:cNvPr>
          <p:cNvGrpSpPr/>
          <p:nvPr/>
        </p:nvGrpSpPr>
        <p:grpSpPr>
          <a:xfrm>
            <a:off x="279673" y="4115181"/>
            <a:ext cx="1354420" cy="2273776"/>
            <a:chOff x="279673" y="4115181"/>
            <a:chExt cx="1354420" cy="2273776"/>
          </a:xfrm>
        </p:grpSpPr>
        <p:pic>
          <p:nvPicPr>
            <p:cNvPr id="5" name="Picture 4">
              <a:extLst>
                <a:ext uri="{FF2B5EF4-FFF2-40B4-BE49-F238E27FC236}">
                  <a16:creationId xmlns:a16="http://schemas.microsoft.com/office/drawing/2014/main" id="{FFCC9B49-0BEA-1248-B934-38D1FFE559ED}"/>
                </a:ext>
              </a:extLst>
            </p:cNvPr>
            <p:cNvPicPr>
              <a:picLocks noChangeAspect="1"/>
            </p:cNvPicPr>
            <p:nvPr/>
          </p:nvPicPr>
          <p:blipFill rotWithShape="1">
            <a:blip r:embed="rId11">
              <a:extLst>
                <a:ext uri="{28A0092B-C50C-407E-A947-70E740481C1C}">
                  <a14:useLocalDpi xmlns:a14="http://schemas.microsoft.com/office/drawing/2010/main" val="0"/>
                </a:ext>
              </a:extLst>
            </a:blip>
            <a:srcRect b="11311"/>
            <a:stretch/>
          </p:blipFill>
          <p:spPr>
            <a:xfrm>
              <a:off x="279673" y="4115181"/>
              <a:ext cx="1354420" cy="1855722"/>
            </a:xfrm>
            <a:prstGeom prst="rect">
              <a:avLst/>
            </a:prstGeom>
          </p:spPr>
        </p:pic>
        <p:sp>
          <p:nvSpPr>
            <p:cNvPr id="40" name="TextBox 39">
              <a:extLst>
                <a:ext uri="{FF2B5EF4-FFF2-40B4-BE49-F238E27FC236}">
                  <a16:creationId xmlns:a16="http://schemas.microsoft.com/office/drawing/2014/main" id="{D9722D3C-E6EC-0E4A-92D1-0E294FCCFD18}"/>
                </a:ext>
              </a:extLst>
            </p:cNvPr>
            <p:cNvSpPr txBox="1"/>
            <p:nvPr/>
          </p:nvSpPr>
          <p:spPr>
            <a:xfrm>
              <a:off x="279673" y="5958070"/>
              <a:ext cx="1331035" cy="430887"/>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Snowsuit, gloves and boots</a:t>
              </a:r>
            </a:p>
          </p:txBody>
        </p:sp>
      </p:grpSp>
      <p:grpSp>
        <p:nvGrpSpPr>
          <p:cNvPr id="19" name="Group 18">
            <a:extLst>
              <a:ext uri="{FF2B5EF4-FFF2-40B4-BE49-F238E27FC236}">
                <a16:creationId xmlns:a16="http://schemas.microsoft.com/office/drawing/2014/main" id="{BCDD4F61-26C6-4481-A2D2-13C99196EB88}"/>
              </a:ext>
            </a:extLst>
          </p:cNvPr>
          <p:cNvGrpSpPr/>
          <p:nvPr/>
        </p:nvGrpSpPr>
        <p:grpSpPr>
          <a:xfrm>
            <a:off x="2044492" y="5395033"/>
            <a:ext cx="2092405" cy="1097520"/>
            <a:chOff x="2393535" y="5306582"/>
            <a:chExt cx="2092405" cy="1097520"/>
          </a:xfrm>
        </p:grpSpPr>
        <p:pic>
          <p:nvPicPr>
            <p:cNvPr id="31" name="Picture 30">
              <a:extLst>
                <a:ext uri="{FF2B5EF4-FFF2-40B4-BE49-F238E27FC236}">
                  <a16:creationId xmlns:a16="http://schemas.microsoft.com/office/drawing/2014/main" id="{17C0A722-F863-9E45-A8D9-9AD38F89021E}"/>
                </a:ext>
              </a:extLst>
            </p:cNvPr>
            <p:cNvPicPr>
              <a:picLocks noChangeAspect="1"/>
            </p:cNvPicPr>
            <p:nvPr/>
          </p:nvPicPr>
          <p:blipFill rotWithShape="1">
            <a:blip r:embed="rId12">
              <a:extLst>
                <a:ext uri="{28A0092B-C50C-407E-A947-70E740481C1C}">
                  <a14:useLocalDpi xmlns:a14="http://schemas.microsoft.com/office/drawing/2010/main" val="0"/>
                </a:ext>
              </a:extLst>
            </a:blip>
            <a:srcRect b="36658"/>
            <a:stretch/>
          </p:blipFill>
          <p:spPr>
            <a:xfrm>
              <a:off x="2393535" y="5306582"/>
              <a:ext cx="2092405" cy="857917"/>
            </a:xfrm>
            <a:prstGeom prst="rect">
              <a:avLst/>
            </a:prstGeom>
          </p:spPr>
        </p:pic>
        <p:sp>
          <p:nvSpPr>
            <p:cNvPr id="42" name="TextBox 41">
              <a:extLst>
                <a:ext uri="{FF2B5EF4-FFF2-40B4-BE49-F238E27FC236}">
                  <a16:creationId xmlns:a16="http://schemas.microsoft.com/office/drawing/2014/main" id="{97C4E26B-0941-8E46-B915-96E0E2F56258}"/>
                </a:ext>
              </a:extLst>
            </p:cNvPr>
            <p:cNvSpPr txBox="1"/>
            <p:nvPr/>
          </p:nvSpPr>
          <p:spPr>
            <a:xfrm>
              <a:off x="2485509" y="6142492"/>
              <a:ext cx="1331035"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Torch</a:t>
              </a:r>
            </a:p>
          </p:txBody>
        </p:sp>
      </p:grpSp>
      <p:grpSp>
        <p:nvGrpSpPr>
          <p:cNvPr id="17" name="Group 16">
            <a:extLst>
              <a:ext uri="{FF2B5EF4-FFF2-40B4-BE49-F238E27FC236}">
                <a16:creationId xmlns:a16="http://schemas.microsoft.com/office/drawing/2014/main" id="{4C205711-0C31-4305-AA0B-6B9C6D72DF4B}"/>
              </a:ext>
            </a:extLst>
          </p:cNvPr>
          <p:cNvGrpSpPr/>
          <p:nvPr/>
        </p:nvGrpSpPr>
        <p:grpSpPr>
          <a:xfrm>
            <a:off x="1988798" y="3115133"/>
            <a:ext cx="1794658" cy="2073805"/>
            <a:chOff x="1932257" y="3114743"/>
            <a:chExt cx="1794658" cy="2073805"/>
          </a:xfrm>
        </p:grpSpPr>
        <p:pic>
          <p:nvPicPr>
            <p:cNvPr id="9" name="Picture 8">
              <a:extLst>
                <a:ext uri="{FF2B5EF4-FFF2-40B4-BE49-F238E27FC236}">
                  <a16:creationId xmlns:a16="http://schemas.microsoft.com/office/drawing/2014/main" id="{450863CD-E8F3-554F-9DB5-BB9DC292D9F8}"/>
                </a:ext>
              </a:extLst>
            </p:cNvPr>
            <p:cNvPicPr>
              <a:picLocks noChangeAspect="1"/>
            </p:cNvPicPr>
            <p:nvPr/>
          </p:nvPicPr>
          <p:blipFill rotWithShape="1">
            <a:blip r:embed="rId13">
              <a:extLst>
                <a:ext uri="{28A0092B-C50C-407E-A947-70E740481C1C}">
                  <a14:useLocalDpi xmlns:a14="http://schemas.microsoft.com/office/drawing/2010/main" val="0"/>
                </a:ext>
              </a:extLst>
            </a:blip>
            <a:srcRect b="14451"/>
            <a:stretch/>
          </p:blipFill>
          <p:spPr>
            <a:xfrm>
              <a:off x="2152376" y="3114743"/>
              <a:ext cx="1354420" cy="1790023"/>
            </a:xfrm>
            <a:prstGeom prst="rect">
              <a:avLst/>
            </a:prstGeom>
          </p:spPr>
        </p:pic>
        <p:sp>
          <p:nvSpPr>
            <p:cNvPr id="44" name="TextBox 43">
              <a:extLst>
                <a:ext uri="{FF2B5EF4-FFF2-40B4-BE49-F238E27FC236}">
                  <a16:creationId xmlns:a16="http://schemas.microsoft.com/office/drawing/2014/main" id="{04D2EE3A-B10F-7C43-A567-DA1148EE093D}"/>
                </a:ext>
              </a:extLst>
            </p:cNvPr>
            <p:cNvSpPr txBox="1"/>
            <p:nvPr/>
          </p:nvSpPr>
          <p:spPr>
            <a:xfrm>
              <a:off x="1932257" y="4926938"/>
              <a:ext cx="1794658"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High energy snacks</a:t>
              </a:r>
            </a:p>
          </p:txBody>
        </p:sp>
      </p:grpSp>
      <p:grpSp>
        <p:nvGrpSpPr>
          <p:cNvPr id="16" name="Group 15">
            <a:extLst>
              <a:ext uri="{FF2B5EF4-FFF2-40B4-BE49-F238E27FC236}">
                <a16:creationId xmlns:a16="http://schemas.microsoft.com/office/drawing/2014/main" id="{05B0FD04-756B-4631-9EFA-CD96770CFD18}"/>
              </a:ext>
            </a:extLst>
          </p:cNvPr>
          <p:cNvGrpSpPr/>
          <p:nvPr/>
        </p:nvGrpSpPr>
        <p:grpSpPr>
          <a:xfrm>
            <a:off x="3740039" y="2793878"/>
            <a:ext cx="2092405" cy="1295063"/>
            <a:chOff x="3705058" y="3291701"/>
            <a:chExt cx="2092405" cy="1295063"/>
          </a:xfrm>
        </p:grpSpPr>
        <p:pic>
          <p:nvPicPr>
            <p:cNvPr id="29" name="Picture 28">
              <a:extLst>
                <a:ext uri="{FF2B5EF4-FFF2-40B4-BE49-F238E27FC236}">
                  <a16:creationId xmlns:a16="http://schemas.microsoft.com/office/drawing/2014/main" id="{41880605-14C6-164D-A914-E8D84458F7BC}"/>
                </a:ext>
              </a:extLst>
            </p:cNvPr>
            <p:cNvPicPr>
              <a:picLocks noChangeAspect="1"/>
            </p:cNvPicPr>
            <p:nvPr/>
          </p:nvPicPr>
          <p:blipFill rotWithShape="1">
            <a:blip r:embed="rId14">
              <a:extLst>
                <a:ext uri="{28A0092B-C50C-407E-A947-70E740481C1C}">
                  <a14:useLocalDpi xmlns:a14="http://schemas.microsoft.com/office/drawing/2010/main" val="0"/>
                </a:ext>
              </a:extLst>
            </a:blip>
            <a:srcRect b="26150"/>
            <a:stretch/>
          </p:blipFill>
          <p:spPr>
            <a:xfrm>
              <a:off x="3705058" y="3291701"/>
              <a:ext cx="2092405" cy="1000229"/>
            </a:xfrm>
            <a:prstGeom prst="rect">
              <a:avLst/>
            </a:prstGeom>
          </p:spPr>
        </p:pic>
        <p:sp>
          <p:nvSpPr>
            <p:cNvPr id="46" name="TextBox 45">
              <a:extLst>
                <a:ext uri="{FF2B5EF4-FFF2-40B4-BE49-F238E27FC236}">
                  <a16:creationId xmlns:a16="http://schemas.microsoft.com/office/drawing/2014/main" id="{9A21A82A-8A24-E94A-A087-CB50EB3A7ADC}"/>
                </a:ext>
              </a:extLst>
            </p:cNvPr>
            <p:cNvSpPr txBox="1"/>
            <p:nvPr/>
          </p:nvSpPr>
          <p:spPr>
            <a:xfrm>
              <a:off x="3797921" y="4325154"/>
              <a:ext cx="1794658"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Sunglasses</a:t>
              </a:r>
            </a:p>
          </p:txBody>
        </p:sp>
      </p:grpSp>
      <p:grpSp>
        <p:nvGrpSpPr>
          <p:cNvPr id="15" name="Group 14">
            <a:extLst>
              <a:ext uri="{FF2B5EF4-FFF2-40B4-BE49-F238E27FC236}">
                <a16:creationId xmlns:a16="http://schemas.microsoft.com/office/drawing/2014/main" id="{AE1A427C-207E-4903-989D-505D695EA510}"/>
              </a:ext>
            </a:extLst>
          </p:cNvPr>
          <p:cNvGrpSpPr/>
          <p:nvPr/>
        </p:nvGrpSpPr>
        <p:grpSpPr>
          <a:xfrm>
            <a:off x="5496730" y="2577076"/>
            <a:ext cx="1794658" cy="2078065"/>
            <a:chOff x="5496730" y="2577076"/>
            <a:chExt cx="1794658" cy="2078065"/>
          </a:xfrm>
        </p:grpSpPr>
        <p:pic>
          <p:nvPicPr>
            <p:cNvPr id="33" name="Picture 32">
              <a:extLst>
                <a:ext uri="{FF2B5EF4-FFF2-40B4-BE49-F238E27FC236}">
                  <a16:creationId xmlns:a16="http://schemas.microsoft.com/office/drawing/2014/main" id="{8EAAB57D-9795-1640-AC05-B42C142D9440}"/>
                </a:ext>
              </a:extLst>
            </p:cNvPr>
            <p:cNvPicPr>
              <a:picLocks noChangeAspect="1"/>
            </p:cNvPicPr>
            <p:nvPr/>
          </p:nvPicPr>
          <p:blipFill rotWithShape="1">
            <a:blip r:embed="rId15">
              <a:extLst>
                <a:ext uri="{28A0092B-C50C-407E-A947-70E740481C1C}">
                  <a14:useLocalDpi xmlns:a14="http://schemas.microsoft.com/office/drawing/2010/main" val="0"/>
                </a:ext>
              </a:extLst>
            </a:blip>
            <a:srcRect b="13188"/>
            <a:stretch/>
          </p:blipFill>
          <p:spPr>
            <a:xfrm>
              <a:off x="5694448" y="2577076"/>
              <a:ext cx="1354420" cy="1816455"/>
            </a:xfrm>
            <a:prstGeom prst="rect">
              <a:avLst/>
            </a:prstGeom>
          </p:spPr>
        </p:pic>
        <p:sp>
          <p:nvSpPr>
            <p:cNvPr id="48" name="TextBox 47">
              <a:extLst>
                <a:ext uri="{FF2B5EF4-FFF2-40B4-BE49-F238E27FC236}">
                  <a16:creationId xmlns:a16="http://schemas.microsoft.com/office/drawing/2014/main" id="{5E97B77B-8291-384F-8D4C-C7A702096CAB}"/>
                </a:ext>
              </a:extLst>
            </p:cNvPr>
            <p:cNvSpPr txBox="1"/>
            <p:nvPr/>
          </p:nvSpPr>
          <p:spPr>
            <a:xfrm>
              <a:off x="5496730" y="4393531"/>
              <a:ext cx="1794658"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Mobile phone</a:t>
              </a:r>
            </a:p>
          </p:txBody>
        </p:sp>
      </p:grpSp>
      <p:grpSp>
        <p:nvGrpSpPr>
          <p:cNvPr id="64" name="Group 63">
            <a:extLst>
              <a:ext uri="{FF2B5EF4-FFF2-40B4-BE49-F238E27FC236}">
                <a16:creationId xmlns:a16="http://schemas.microsoft.com/office/drawing/2014/main" id="{2648D407-CBD0-4CAA-8BDD-E39154C8C370}"/>
              </a:ext>
            </a:extLst>
          </p:cNvPr>
          <p:cNvGrpSpPr/>
          <p:nvPr/>
        </p:nvGrpSpPr>
        <p:grpSpPr>
          <a:xfrm>
            <a:off x="7397355" y="3804305"/>
            <a:ext cx="2092405" cy="1253438"/>
            <a:chOff x="7151151" y="3587970"/>
            <a:chExt cx="2092405" cy="1253438"/>
          </a:xfrm>
        </p:grpSpPr>
        <p:pic>
          <p:nvPicPr>
            <p:cNvPr id="47" name="Picture 46">
              <a:extLst>
                <a:ext uri="{FF2B5EF4-FFF2-40B4-BE49-F238E27FC236}">
                  <a16:creationId xmlns:a16="http://schemas.microsoft.com/office/drawing/2014/main" id="{070973BB-DC69-2E45-9C23-7362C6B8A626}"/>
                </a:ext>
              </a:extLst>
            </p:cNvPr>
            <p:cNvPicPr>
              <a:picLocks noChangeAspect="1"/>
            </p:cNvPicPr>
            <p:nvPr/>
          </p:nvPicPr>
          <p:blipFill rotWithShape="1">
            <a:blip r:embed="rId16">
              <a:extLst>
                <a:ext uri="{28A0092B-C50C-407E-A947-70E740481C1C}">
                  <a14:useLocalDpi xmlns:a14="http://schemas.microsoft.com/office/drawing/2010/main" val="0"/>
                </a:ext>
              </a:extLst>
            </a:blip>
            <a:srcRect b="26771"/>
            <a:stretch/>
          </p:blipFill>
          <p:spPr>
            <a:xfrm>
              <a:off x="7151151" y="3587970"/>
              <a:ext cx="2092405" cy="991828"/>
            </a:xfrm>
            <a:prstGeom prst="rect">
              <a:avLst/>
            </a:prstGeom>
          </p:spPr>
        </p:pic>
        <p:sp>
          <p:nvSpPr>
            <p:cNvPr id="50" name="TextBox 49">
              <a:extLst>
                <a:ext uri="{FF2B5EF4-FFF2-40B4-BE49-F238E27FC236}">
                  <a16:creationId xmlns:a16="http://schemas.microsoft.com/office/drawing/2014/main" id="{ABA012CA-DBD2-204C-A162-EE8BF70C9431}"/>
                </a:ext>
              </a:extLst>
            </p:cNvPr>
            <p:cNvSpPr txBox="1"/>
            <p:nvPr/>
          </p:nvSpPr>
          <p:spPr>
            <a:xfrm>
              <a:off x="7240862" y="4579798"/>
              <a:ext cx="1794658"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Binoculars</a:t>
              </a:r>
            </a:p>
          </p:txBody>
        </p:sp>
      </p:grpSp>
      <p:grpSp>
        <p:nvGrpSpPr>
          <p:cNvPr id="21" name="Group 20">
            <a:extLst>
              <a:ext uri="{FF2B5EF4-FFF2-40B4-BE49-F238E27FC236}">
                <a16:creationId xmlns:a16="http://schemas.microsoft.com/office/drawing/2014/main" id="{B122DBC2-C8BD-4B7D-B216-7D6616AE19A1}"/>
              </a:ext>
            </a:extLst>
          </p:cNvPr>
          <p:cNvGrpSpPr/>
          <p:nvPr/>
        </p:nvGrpSpPr>
        <p:grpSpPr>
          <a:xfrm>
            <a:off x="5806940" y="4830491"/>
            <a:ext cx="2092405" cy="1358338"/>
            <a:chOff x="5966047" y="4830408"/>
            <a:chExt cx="2092405" cy="1358338"/>
          </a:xfrm>
        </p:grpSpPr>
        <p:pic>
          <p:nvPicPr>
            <p:cNvPr id="39" name="Picture 38">
              <a:extLst>
                <a:ext uri="{FF2B5EF4-FFF2-40B4-BE49-F238E27FC236}">
                  <a16:creationId xmlns:a16="http://schemas.microsoft.com/office/drawing/2014/main" id="{690E8001-A951-B44B-927D-336D28D92EEC}"/>
                </a:ext>
              </a:extLst>
            </p:cNvPr>
            <p:cNvPicPr>
              <a:picLocks noChangeAspect="1"/>
            </p:cNvPicPr>
            <p:nvPr/>
          </p:nvPicPr>
          <p:blipFill rotWithShape="1">
            <a:blip r:embed="rId17">
              <a:extLst>
                <a:ext uri="{28A0092B-C50C-407E-A947-70E740481C1C}">
                  <a14:useLocalDpi xmlns:a14="http://schemas.microsoft.com/office/drawing/2010/main" val="0"/>
                </a:ext>
              </a:extLst>
            </a:blip>
            <a:srcRect b="19026"/>
            <a:stretch/>
          </p:blipFill>
          <p:spPr>
            <a:xfrm>
              <a:off x="5966047" y="4830408"/>
              <a:ext cx="2092405" cy="1096728"/>
            </a:xfrm>
            <a:prstGeom prst="rect">
              <a:avLst/>
            </a:prstGeom>
          </p:spPr>
        </p:pic>
        <p:sp>
          <p:nvSpPr>
            <p:cNvPr id="52" name="TextBox 51">
              <a:extLst>
                <a:ext uri="{FF2B5EF4-FFF2-40B4-BE49-F238E27FC236}">
                  <a16:creationId xmlns:a16="http://schemas.microsoft.com/office/drawing/2014/main" id="{43B4591D-C39A-A049-A6AD-0292962BDC84}"/>
                </a:ext>
              </a:extLst>
            </p:cNvPr>
            <p:cNvSpPr txBox="1"/>
            <p:nvPr/>
          </p:nvSpPr>
          <p:spPr>
            <a:xfrm>
              <a:off x="6112995" y="5927136"/>
              <a:ext cx="1794658"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Games</a:t>
              </a:r>
            </a:p>
          </p:txBody>
        </p:sp>
      </p:grpSp>
      <p:grpSp>
        <p:nvGrpSpPr>
          <p:cNvPr id="20" name="Group 19">
            <a:extLst>
              <a:ext uri="{FF2B5EF4-FFF2-40B4-BE49-F238E27FC236}">
                <a16:creationId xmlns:a16="http://schemas.microsoft.com/office/drawing/2014/main" id="{CC6C2A58-DF04-4295-824E-BFDF5F3D616E}"/>
              </a:ext>
            </a:extLst>
          </p:cNvPr>
          <p:cNvGrpSpPr/>
          <p:nvPr/>
        </p:nvGrpSpPr>
        <p:grpSpPr>
          <a:xfrm>
            <a:off x="3993198" y="4652816"/>
            <a:ext cx="2092405" cy="1332994"/>
            <a:chOff x="4276461" y="4906548"/>
            <a:chExt cx="2092405" cy="1332994"/>
          </a:xfrm>
        </p:grpSpPr>
        <p:pic>
          <p:nvPicPr>
            <p:cNvPr id="37" name="Picture 36">
              <a:extLst>
                <a:ext uri="{FF2B5EF4-FFF2-40B4-BE49-F238E27FC236}">
                  <a16:creationId xmlns:a16="http://schemas.microsoft.com/office/drawing/2014/main" id="{67BEA87F-0C57-8E49-953A-E8E4ADFC4E99}"/>
                </a:ext>
              </a:extLst>
            </p:cNvPr>
            <p:cNvPicPr>
              <a:picLocks noChangeAspect="1"/>
            </p:cNvPicPr>
            <p:nvPr/>
          </p:nvPicPr>
          <p:blipFill rotWithShape="1">
            <a:blip r:embed="rId18">
              <a:extLst>
                <a:ext uri="{28A0092B-C50C-407E-A947-70E740481C1C}">
                  <a14:useLocalDpi xmlns:a14="http://schemas.microsoft.com/office/drawing/2010/main" val="0"/>
                </a:ext>
              </a:extLst>
            </a:blip>
            <a:srcRect b="20833"/>
            <a:stretch/>
          </p:blipFill>
          <p:spPr>
            <a:xfrm>
              <a:off x="4276461" y="4906548"/>
              <a:ext cx="2092405" cy="1072244"/>
            </a:xfrm>
            <a:prstGeom prst="rect">
              <a:avLst/>
            </a:prstGeom>
          </p:spPr>
        </p:pic>
        <p:sp>
          <p:nvSpPr>
            <p:cNvPr id="54" name="TextBox 53">
              <a:extLst>
                <a:ext uri="{FF2B5EF4-FFF2-40B4-BE49-F238E27FC236}">
                  <a16:creationId xmlns:a16="http://schemas.microsoft.com/office/drawing/2014/main" id="{6DC53D91-8BA3-AD47-B19E-79E3791F6450}"/>
                </a:ext>
              </a:extLst>
            </p:cNvPr>
            <p:cNvSpPr txBox="1"/>
            <p:nvPr/>
          </p:nvSpPr>
          <p:spPr>
            <a:xfrm>
              <a:off x="4478927" y="5977932"/>
              <a:ext cx="1794658"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Swimming goggles</a:t>
              </a:r>
            </a:p>
          </p:txBody>
        </p:sp>
      </p:grpSp>
      <p:grpSp>
        <p:nvGrpSpPr>
          <p:cNvPr id="63" name="Group 62">
            <a:extLst>
              <a:ext uri="{FF2B5EF4-FFF2-40B4-BE49-F238E27FC236}">
                <a16:creationId xmlns:a16="http://schemas.microsoft.com/office/drawing/2014/main" id="{1F583437-11D8-471D-8BDA-218A6F07D100}"/>
              </a:ext>
            </a:extLst>
          </p:cNvPr>
          <p:cNvGrpSpPr/>
          <p:nvPr/>
        </p:nvGrpSpPr>
        <p:grpSpPr>
          <a:xfrm>
            <a:off x="7410490" y="5344994"/>
            <a:ext cx="2092405" cy="1351744"/>
            <a:chOff x="7410490" y="5344994"/>
            <a:chExt cx="2092405" cy="1351744"/>
          </a:xfrm>
        </p:grpSpPr>
        <p:pic>
          <p:nvPicPr>
            <p:cNvPr id="45" name="Picture 44">
              <a:extLst>
                <a:ext uri="{FF2B5EF4-FFF2-40B4-BE49-F238E27FC236}">
                  <a16:creationId xmlns:a16="http://schemas.microsoft.com/office/drawing/2014/main" id="{8E29D086-5972-6C46-9D14-F499CA795A2D}"/>
                </a:ext>
              </a:extLst>
            </p:cNvPr>
            <p:cNvPicPr>
              <a:picLocks noChangeAspect="1"/>
            </p:cNvPicPr>
            <p:nvPr/>
          </p:nvPicPr>
          <p:blipFill rotWithShape="1">
            <a:blip r:embed="rId19">
              <a:extLst>
                <a:ext uri="{28A0092B-C50C-407E-A947-70E740481C1C}">
                  <a14:useLocalDpi xmlns:a14="http://schemas.microsoft.com/office/drawing/2010/main" val="0"/>
                </a:ext>
              </a:extLst>
            </a:blip>
            <a:srcRect b="12011"/>
            <a:stretch/>
          </p:blipFill>
          <p:spPr>
            <a:xfrm>
              <a:off x="7410490" y="5344994"/>
              <a:ext cx="2092405" cy="1191738"/>
            </a:xfrm>
            <a:prstGeom prst="rect">
              <a:avLst/>
            </a:prstGeom>
          </p:spPr>
        </p:pic>
        <p:sp>
          <p:nvSpPr>
            <p:cNvPr id="56" name="TextBox 55">
              <a:extLst>
                <a:ext uri="{FF2B5EF4-FFF2-40B4-BE49-F238E27FC236}">
                  <a16:creationId xmlns:a16="http://schemas.microsoft.com/office/drawing/2014/main" id="{E1BAC4B0-1CA8-F247-BF03-C868CB35B1C6}"/>
                </a:ext>
              </a:extLst>
            </p:cNvPr>
            <p:cNvSpPr txBox="1"/>
            <p:nvPr/>
          </p:nvSpPr>
          <p:spPr>
            <a:xfrm>
              <a:off x="7696261" y="6435128"/>
              <a:ext cx="1794658"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Snow shovel</a:t>
              </a:r>
            </a:p>
          </p:txBody>
        </p:sp>
      </p:grpSp>
      <p:grpSp>
        <p:nvGrpSpPr>
          <p:cNvPr id="22" name="Group 21">
            <a:extLst>
              <a:ext uri="{FF2B5EF4-FFF2-40B4-BE49-F238E27FC236}">
                <a16:creationId xmlns:a16="http://schemas.microsoft.com/office/drawing/2014/main" id="{B54A2586-8843-4876-BB7D-0896B2EF48DB}"/>
              </a:ext>
            </a:extLst>
          </p:cNvPr>
          <p:cNvGrpSpPr/>
          <p:nvPr/>
        </p:nvGrpSpPr>
        <p:grpSpPr>
          <a:xfrm>
            <a:off x="8799552" y="4616482"/>
            <a:ext cx="2092405" cy="1341588"/>
            <a:chOff x="8799552" y="4616482"/>
            <a:chExt cx="2092405" cy="1341588"/>
          </a:xfrm>
        </p:grpSpPr>
        <p:pic>
          <p:nvPicPr>
            <p:cNvPr id="51" name="Picture 50">
              <a:extLst>
                <a:ext uri="{FF2B5EF4-FFF2-40B4-BE49-F238E27FC236}">
                  <a16:creationId xmlns:a16="http://schemas.microsoft.com/office/drawing/2014/main" id="{B0294460-3734-7645-B425-4D6D72AAD15E}"/>
                </a:ext>
              </a:extLst>
            </p:cNvPr>
            <p:cNvPicPr>
              <a:picLocks noChangeAspect="1"/>
            </p:cNvPicPr>
            <p:nvPr/>
          </p:nvPicPr>
          <p:blipFill rotWithShape="1">
            <a:blip r:embed="rId20">
              <a:extLst>
                <a:ext uri="{28A0092B-C50C-407E-A947-70E740481C1C}">
                  <a14:useLocalDpi xmlns:a14="http://schemas.microsoft.com/office/drawing/2010/main" val="0"/>
                </a:ext>
              </a:extLst>
            </a:blip>
            <a:srcRect b="18923"/>
            <a:stretch/>
          </p:blipFill>
          <p:spPr>
            <a:xfrm>
              <a:off x="8799552" y="4616482"/>
              <a:ext cx="2092405" cy="1098118"/>
            </a:xfrm>
            <a:prstGeom prst="rect">
              <a:avLst/>
            </a:prstGeom>
          </p:spPr>
        </p:pic>
        <p:sp>
          <p:nvSpPr>
            <p:cNvPr id="58" name="TextBox 57">
              <a:extLst>
                <a:ext uri="{FF2B5EF4-FFF2-40B4-BE49-F238E27FC236}">
                  <a16:creationId xmlns:a16="http://schemas.microsoft.com/office/drawing/2014/main" id="{A5B6DF7A-F3E8-084B-BCFD-0733AB739E7A}"/>
                </a:ext>
              </a:extLst>
            </p:cNvPr>
            <p:cNvSpPr txBox="1"/>
            <p:nvPr/>
          </p:nvSpPr>
          <p:spPr>
            <a:xfrm>
              <a:off x="8974223" y="5696460"/>
              <a:ext cx="1794658"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First aid kit</a:t>
              </a:r>
            </a:p>
          </p:txBody>
        </p:sp>
      </p:grpSp>
      <p:grpSp>
        <p:nvGrpSpPr>
          <p:cNvPr id="23" name="Group 22">
            <a:extLst>
              <a:ext uri="{FF2B5EF4-FFF2-40B4-BE49-F238E27FC236}">
                <a16:creationId xmlns:a16="http://schemas.microsoft.com/office/drawing/2014/main" id="{E9E8B9C9-C1E6-4054-A25B-E60DEDAB5DAD}"/>
              </a:ext>
            </a:extLst>
          </p:cNvPr>
          <p:cNvGrpSpPr/>
          <p:nvPr/>
        </p:nvGrpSpPr>
        <p:grpSpPr>
          <a:xfrm>
            <a:off x="10269623" y="4565181"/>
            <a:ext cx="1794658" cy="1934755"/>
            <a:chOff x="10269623" y="4565181"/>
            <a:chExt cx="1794658" cy="1934755"/>
          </a:xfrm>
        </p:grpSpPr>
        <p:pic>
          <p:nvPicPr>
            <p:cNvPr id="59" name="Picture 58">
              <a:extLst>
                <a:ext uri="{FF2B5EF4-FFF2-40B4-BE49-F238E27FC236}">
                  <a16:creationId xmlns:a16="http://schemas.microsoft.com/office/drawing/2014/main" id="{5C415B75-09DD-704C-84A4-15638AE3259D}"/>
                </a:ext>
              </a:extLst>
            </p:cNvPr>
            <p:cNvPicPr>
              <a:picLocks noChangeAspect="1"/>
            </p:cNvPicPr>
            <p:nvPr/>
          </p:nvPicPr>
          <p:blipFill rotWithShape="1">
            <a:blip r:embed="rId21">
              <a:extLst>
                <a:ext uri="{28A0092B-C50C-407E-A947-70E740481C1C}">
                  <a14:useLocalDpi xmlns:a14="http://schemas.microsoft.com/office/drawing/2010/main" val="0"/>
                </a:ext>
              </a:extLst>
            </a:blip>
            <a:srcRect b="20037"/>
            <a:stretch/>
          </p:blipFill>
          <p:spPr>
            <a:xfrm>
              <a:off x="10473000" y="4565181"/>
              <a:ext cx="1354420" cy="1673146"/>
            </a:xfrm>
            <a:prstGeom prst="rect">
              <a:avLst/>
            </a:prstGeom>
          </p:spPr>
        </p:pic>
        <p:sp>
          <p:nvSpPr>
            <p:cNvPr id="60" name="TextBox 59">
              <a:extLst>
                <a:ext uri="{FF2B5EF4-FFF2-40B4-BE49-F238E27FC236}">
                  <a16:creationId xmlns:a16="http://schemas.microsoft.com/office/drawing/2014/main" id="{5A204493-CC40-B545-9CBE-C9B16397B587}"/>
                </a:ext>
              </a:extLst>
            </p:cNvPr>
            <p:cNvSpPr txBox="1"/>
            <p:nvPr/>
          </p:nvSpPr>
          <p:spPr>
            <a:xfrm>
              <a:off x="10269623" y="6238326"/>
              <a:ext cx="1794658"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Pyjamas</a:t>
              </a:r>
            </a:p>
          </p:txBody>
        </p:sp>
      </p:grpSp>
      <p:grpSp>
        <p:nvGrpSpPr>
          <p:cNvPr id="65" name="Group 64">
            <a:extLst>
              <a:ext uri="{FF2B5EF4-FFF2-40B4-BE49-F238E27FC236}">
                <a16:creationId xmlns:a16="http://schemas.microsoft.com/office/drawing/2014/main" id="{D413990A-A74F-4AA7-BCF3-572469ADD32A}"/>
              </a:ext>
            </a:extLst>
          </p:cNvPr>
          <p:cNvGrpSpPr/>
          <p:nvPr/>
        </p:nvGrpSpPr>
        <p:grpSpPr>
          <a:xfrm>
            <a:off x="10176827" y="2921862"/>
            <a:ext cx="2092405" cy="1341336"/>
            <a:chOff x="10144311" y="3067328"/>
            <a:chExt cx="2092405" cy="1341336"/>
          </a:xfrm>
        </p:grpSpPr>
        <p:pic>
          <p:nvPicPr>
            <p:cNvPr id="41" name="Picture 40">
              <a:extLst>
                <a:ext uri="{FF2B5EF4-FFF2-40B4-BE49-F238E27FC236}">
                  <a16:creationId xmlns:a16="http://schemas.microsoft.com/office/drawing/2014/main" id="{32AC49D7-D83A-B540-9F7E-AB212EA0BDE5}"/>
                </a:ext>
              </a:extLst>
            </p:cNvPr>
            <p:cNvPicPr>
              <a:picLocks noChangeAspect="1"/>
            </p:cNvPicPr>
            <p:nvPr/>
          </p:nvPicPr>
          <p:blipFill rotWithShape="1">
            <a:blip r:embed="rId22">
              <a:extLst>
                <a:ext uri="{28A0092B-C50C-407E-A947-70E740481C1C}">
                  <a14:useLocalDpi xmlns:a14="http://schemas.microsoft.com/office/drawing/2010/main" val="0"/>
                </a:ext>
              </a:extLst>
            </a:blip>
            <a:srcRect b="20692"/>
            <a:stretch/>
          </p:blipFill>
          <p:spPr>
            <a:xfrm>
              <a:off x="10144311" y="3067328"/>
              <a:ext cx="2092405" cy="1074164"/>
            </a:xfrm>
            <a:prstGeom prst="rect">
              <a:avLst/>
            </a:prstGeom>
          </p:spPr>
        </p:pic>
        <p:sp>
          <p:nvSpPr>
            <p:cNvPr id="61" name="TextBox 60">
              <a:extLst>
                <a:ext uri="{FF2B5EF4-FFF2-40B4-BE49-F238E27FC236}">
                  <a16:creationId xmlns:a16="http://schemas.microsoft.com/office/drawing/2014/main" id="{4126FBC1-80AE-CE40-860F-88C748A19416}"/>
                </a:ext>
              </a:extLst>
            </p:cNvPr>
            <p:cNvSpPr txBox="1"/>
            <p:nvPr/>
          </p:nvSpPr>
          <p:spPr>
            <a:xfrm>
              <a:off x="10278088" y="4147054"/>
              <a:ext cx="1794658" cy="261610"/>
            </a:xfrm>
            <a:prstGeom prst="rect">
              <a:avLst/>
            </a:prstGeom>
            <a:noFill/>
          </p:spPr>
          <p:txBody>
            <a:bodyPr wrap="square" rtlCol="0">
              <a:spAutoFit/>
            </a:bodyPr>
            <a:lstStyle/>
            <a:p>
              <a:pPr algn="ctr">
                <a:spcBef>
                  <a:spcPts val="1000"/>
                </a:spcBef>
                <a:buClr>
                  <a:schemeClr val="accent1"/>
                </a:buClr>
                <a:buSzPct val="90000"/>
              </a:pPr>
              <a:r>
                <a:rPr lang="en-US" sz="1100" dirty="0">
                  <a:solidFill>
                    <a:srgbClr val="DB0011"/>
                  </a:solidFill>
                  <a:latin typeface="+mj-lt"/>
                </a:rPr>
                <a:t>Notebook and pencil</a:t>
              </a:r>
            </a:p>
          </p:txBody>
        </p:sp>
      </p:grpSp>
      <p:sp>
        <p:nvSpPr>
          <p:cNvPr id="3" name="Slide Number Placeholder 2">
            <a:extLst>
              <a:ext uri="{FF2B5EF4-FFF2-40B4-BE49-F238E27FC236}">
                <a16:creationId xmlns:a16="http://schemas.microsoft.com/office/drawing/2014/main" id="{C4CF2819-5CA3-43C0-AB64-2B4A681B6B98}"/>
              </a:ext>
            </a:extLst>
          </p:cNvPr>
          <p:cNvSpPr>
            <a:spLocks noGrp="1"/>
          </p:cNvSpPr>
          <p:nvPr>
            <p:ph type="sldNum" sz="quarter" idx="11"/>
          </p:nvPr>
        </p:nvSpPr>
        <p:spPr/>
        <p:txBody>
          <a:bodyPr/>
          <a:lstStyle/>
          <a:p>
            <a:fld id="{1E899A84-0A7C-4488-B245-0310F52DBB74}" type="slidenum">
              <a:rPr lang="en-GB" smtClean="0"/>
              <a:pPr/>
              <a:t>8</a:t>
            </a:fld>
            <a:endParaRPr lang="en-GB" dirty="0"/>
          </a:p>
        </p:txBody>
      </p:sp>
      <p:sp>
        <p:nvSpPr>
          <p:cNvPr id="62" name="Footer Placeholder 3">
            <a:extLst>
              <a:ext uri="{FF2B5EF4-FFF2-40B4-BE49-F238E27FC236}">
                <a16:creationId xmlns:a16="http://schemas.microsoft.com/office/drawing/2014/main" id="{B5076C6D-7EF4-4B11-BE29-1F576D3323A1}"/>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Making Wise Choices</a:t>
            </a:r>
          </a:p>
        </p:txBody>
      </p:sp>
      <p:sp>
        <p:nvSpPr>
          <p:cNvPr id="25" name="Footer Placeholder 24"/>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68348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854FA7F-B569-4502-93FE-5873285B25DD}"/>
              </a:ext>
            </a:extLst>
          </p:cNvPr>
          <p:cNvGrpSpPr>
            <a:grpSpLocks noChangeAspect="1"/>
          </p:cNvGrpSpPr>
          <p:nvPr/>
        </p:nvGrpSpPr>
        <p:grpSpPr>
          <a:xfrm>
            <a:off x="1427725" y="363557"/>
            <a:ext cx="9336549" cy="6672997"/>
            <a:chOff x="2101175" y="1601421"/>
            <a:chExt cx="7620000" cy="5446149"/>
          </a:xfrm>
        </p:grpSpPr>
        <p:pic>
          <p:nvPicPr>
            <p:cNvPr id="24" name="Picture 23">
              <a:extLst>
                <a:ext uri="{FF2B5EF4-FFF2-40B4-BE49-F238E27FC236}">
                  <a16:creationId xmlns:a16="http://schemas.microsoft.com/office/drawing/2014/main" id="{51B6F8FF-923D-0B4D-AC1C-1F5D4DB62AD4}"/>
                </a:ext>
              </a:extLst>
            </p:cNvPr>
            <p:cNvPicPr>
              <a:picLocks noChangeAspect="1"/>
            </p:cNvPicPr>
            <p:nvPr/>
          </p:nvPicPr>
          <p:blipFill rotWithShape="1">
            <a:blip r:embed="rId3">
              <a:extLst>
                <a:ext uri="{28A0092B-C50C-407E-A947-70E740481C1C}">
                  <a14:useLocalDpi xmlns:a14="http://schemas.microsoft.com/office/drawing/2010/main" val="0"/>
                </a:ext>
              </a:extLst>
            </a:blip>
            <a:srcRect t="1" b="-7208"/>
            <a:stretch/>
          </p:blipFill>
          <p:spPr>
            <a:xfrm>
              <a:off x="2101175" y="1601421"/>
              <a:ext cx="7620000" cy="5446149"/>
            </a:xfrm>
            <a:prstGeom prst="rect">
              <a:avLst/>
            </a:prstGeom>
            <a:ln>
              <a:solidFill>
                <a:schemeClr val="tx1"/>
              </a:solidFill>
            </a:ln>
          </p:spPr>
        </p:pic>
        <p:pic>
          <p:nvPicPr>
            <p:cNvPr id="6" name="Picture 5">
              <a:extLst>
                <a:ext uri="{FF2B5EF4-FFF2-40B4-BE49-F238E27FC236}">
                  <a16:creationId xmlns:a16="http://schemas.microsoft.com/office/drawing/2014/main" id="{5CB2FB29-E172-7246-82E3-EC2AE6AAC392}"/>
                </a:ext>
              </a:extLst>
            </p:cNvPr>
            <p:cNvPicPr>
              <a:picLocks noChangeAspect="1"/>
            </p:cNvPicPr>
            <p:nvPr/>
          </p:nvPicPr>
          <p:blipFill>
            <a:blip r:embed="rId4"/>
            <a:stretch>
              <a:fillRect/>
            </a:stretch>
          </p:blipFill>
          <p:spPr>
            <a:xfrm>
              <a:off x="2530348" y="2395582"/>
              <a:ext cx="854166" cy="798286"/>
            </a:xfrm>
            <a:prstGeom prst="rect">
              <a:avLst/>
            </a:prstGeom>
          </p:spPr>
        </p:pic>
      </p:grpSp>
      <p:sp>
        <p:nvSpPr>
          <p:cNvPr id="2" name="Slide Number Placeholder 1">
            <a:extLst>
              <a:ext uri="{FF2B5EF4-FFF2-40B4-BE49-F238E27FC236}">
                <a16:creationId xmlns:a16="http://schemas.microsoft.com/office/drawing/2014/main" id="{F2733C98-46CC-4DBA-BFD4-BBA98A9D85C4}"/>
              </a:ext>
            </a:extLst>
          </p:cNvPr>
          <p:cNvSpPr>
            <a:spLocks noGrp="1"/>
          </p:cNvSpPr>
          <p:nvPr>
            <p:ph type="sldNum" sz="quarter" idx="11"/>
          </p:nvPr>
        </p:nvSpPr>
        <p:spPr/>
        <p:txBody>
          <a:bodyPr/>
          <a:lstStyle/>
          <a:p>
            <a:fld id="{1E899A84-0A7C-4488-B245-0310F52DBB74}" type="slidenum">
              <a:rPr lang="en-GB" smtClean="0"/>
              <a:pPr/>
              <a:t>9</a:t>
            </a:fld>
            <a:endParaRPr lang="en-GB" dirty="0"/>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848623002"/>
      </p:ext>
    </p:extLst>
  </p:cSld>
  <p:clrMapOvr>
    <a:masterClrMapping/>
  </p:clrMapOvr>
</p:sld>
</file>

<file path=ppt/theme/theme1.xml><?xml version="1.0" encoding="utf-8"?>
<a:theme xmlns:a="http://schemas.openxmlformats.org/drawingml/2006/main" name="HSBC Template_16x9">
  <a:themeElements>
    <a:clrScheme name="HSBC_Colours">
      <a:dk1>
        <a:sysClr val="windowText" lastClr="000000"/>
      </a:dk1>
      <a:lt1>
        <a:sysClr val="window" lastClr="FFFFFF"/>
      </a:lt1>
      <a:dk2>
        <a:srgbClr val="44546A"/>
      </a:dk2>
      <a:lt2>
        <a:srgbClr val="E7E6E6"/>
      </a:lt2>
      <a:accent1>
        <a:srgbClr val="DB0011"/>
      </a:accent1>
      <a:accent2>
        <a:srgbClr val="767576"/>
      </a:accent2>
      <a:accent3>
        <a:srgbClr val="D7D8D6"/>
      </a:accent3>
      <a:accent4>
        <a:srgbClr val="F3F3F3"/>
      </a:accent4>
      <a:accent5>
        <a:srgbClr val="252525"/>
      </a:accent5>
      <a:accent6>
        <a:srgbClr val="000000"/>
      </a:accent6>
      <a:hlink>
        <a:srgbClr val="0563C1"/>
      </a:hlink>
      <a:folHlink>
        <a:srgbClr val="954F72"/>
      </a:folHlink>
    </a:clrScheme>
    <a:fontScheme name="HSBC_Fonts">
      <a:majorFont>
        <a:latin typeface="Univers Next for HSBC Medium"/>
        <a:ea typeface=""/>
        <a:cs typeface=""/>
      </a:majorFont>
      <a:minorFont>
        <a:latin typeface="Univers Next for HSBC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285750" indent="-285750">
          <a:spcBef>
            <a:spcPts val="1000"/>
          </a:spcBef>
          <a:buClr>
            <a:schemeClr val="accent1"/>
          </a:buClr>
          <a:buSzPct val="90000"/>
          <a:buFont typeface="Wingdings" panose="05000000000000000000" pitchFamily="2" charset="2"/>
          <a:buChar char="u"/>
          <a:defRPr sz="1400" dirty="0" smtClean="0"/>
        </a:defPPr>
      </a:lstStyle>
    </a:txDef>
  </a:objectDefaults>
  <a:extraClrSchemeLst/>
  <a:extLst>
    <a:ext uri="{05A4C25C-085E-4340-85A3-A5531E510DB2}">
      <thm15:themeFamily xmlns:thm15="http://schemas.microsoft.com/office/thememl/2012/main" name="HSBC Template_16x9.potx" id="{AB25DAB7-9000-491C-A5C9-1A4ECDF2EFAE}" vid="{93A3310D-39BB-4381-B876-6FF67557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76151AC36E964EAEBB8BC6D60F6EA5" ma:contentTypeVersion="15" ma:contentTypeDescription="Create a new document." ma:contentTypeScope="" ma:versionID="d1e2802b7b5f3fe4112c27a901336d92">
  <xsd:schema xmlns:xsd="http://www.w3.org/2001/XMLSchema" xmlns:xs="http://www.w3.org/2001/XMLSchema" xmlns:p="http://schemas.microsoft.com/office/2006/metadata/properties" xmlns:ns1="http://schemas.microsoft.com/sharepoint/v3" xmlns:ns2="19133b3b-32ab-429a-b1f0-a4555123fa8b" xmlns:ns3="2abebb83-cf53-4fdf-a500-739cef3c54c9" targetNamespace="http://schemas.microsoft.com/office/2006/metadata/properties" ma:root="true" ma:fieldsID="8e09d7cfc58a7344f5f41f5945e99344" ns1:_="" ns2:_="" ns3:_="">
    <xsd:import namespace="http://schemas.microsoft.com/sharepoint/v3"/>
    <xsd:import namespace="19133b3b-32ab-429a-b1f0-a4555123fa8b"/>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Date" minOccurs="0"/>
                <xsd:element ref="ns3:SharedWithUsers" minOccurs="0"/>
                <xsd:element ref="ns3:SharedWithDetails"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133b3b-32ab-429a-b1f0-a4555123fa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Date" ma:index="14"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19133b3b-32ab-429a-b1f0-a4555123fa8b"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FE49556-B0BD-49FC-9629-57102A1D6003}"/>
</file>

<file path=customXml/itemProps2.xml><?xml version="1.0" encoding="utf-8"?>
<ds:datastoreItem xmlns:ds="http://schemas.openxmlformats.org/officeDocument/2006/customXml" ds:itemID="{713BA382-3977-4207-B521-D8AACA044FBD}">
  <ds:schemaRefs>
    <ds:schemaRef ds:uri="http://schemas.microsoft.com/sharepoint/v3/contenttype/forms"/>
  </ds:schemaRefs>
</ds:datastoreItem>
</file>

<file path=customXml/itemProps3.xml><?xml version="1.0" encoding="utf-8"?>
<ds:datastoreItem xmlns:ds="http://schemas.openxmlformats.org/officeDocument/2006/customXml" ds:itemID="{BCDE5A3C-A6CF-4220-A067-B45CDB452EA6}">
  <ds:schemaRefs>
    <ds:schemaRef ds:uri="http://schemas.microsoft.com/office/2006/metadata/properties"/>
    <ds:schemaRef ds:uri="http://schemas.microsoft.com/office/infopath/2007/PartnerControls"/>
    <ds:schemaRef ds:uri="19133b3b-32ab-429a-b1f0-a4555123fa8b"/>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5933</TotalTime>
  <Words>1530</Words>
  <Application>Microsoft Office PowerPoint</Application>
  <PresentationFormat>Widescreen</PresentationFormat>
  <Paragraphs>134</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Abadi</vt:lpstr>
      <vt:lpstr>Arial</vt:lpstr>
      <vt:lpstr>Calibri</vt:lpstr>
      <vt:lpstr>Helvetica Neue for HSBC Lt</vt:lpstr>
      <vt:lpstr>Univers Next for HSBC Light</vt:lpstr>
      <vt:lpstr>Univers Next for HSBC Light (Body)</vt:lpstr>
      <vt:lpstr>Univers Next for HSBC Medium</vt:lpstr>
      <vt:lpstr>Wingdings</vt:lpstr>
      <vt:lpstr>Wingdings 2</vt:lpstr>
      <vt:lpstr>HSBC Template_16x9</vt:lpstr>
      <vt:lpstr>PowerPoint Presentation</vt:lpstr>
      <vt:lpstr>PowerPoint Presentation</vt:lpstr>
      <vt:lpstr>PowerPoint Presentation</vt:lpstr>
      <vt:lpstr>PowerPoint Presentation</vt:lpstr>
      <vt:lpstr>Antarctica and the Halley Research Station</vt:lpstr>
      <vt:lpstr>Needs - Essentials</vt:lpstr>
      <vt:lpstr>PowerPoint Presentation</vt:lpstr>
      <vt:lpstr>Shopping list</vt:lpstr>
      <vt:lpstr>PowerPoint Presentation</vt:lpstr>
      <vt:lpstr>PowerPoint Presentation</vt:lpstr>
      <vt:lpstr>PowerPoint Presentation</vt:lpstr>
      <vt:lpstr>Today we have learnt…</vt:lpstr>
      <vt:lpstr>PowerPoint Presentation</vt:lpstr>
    </vt:vector>
  </TitlesOfParts>
  <Company>HSBC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chris.stock@hsbc.com</dc:creator>
  <cp:keywords>NOT-APPL</cp:keywords>
  <dc:description>NOT-APPL</dc:description>
  <cp:lastModifiedBy>Emma-Jayne Turner</cp:lastModifiedBy>
  <cp:revision>139</cp:revision>
  <cp:lastPrinted>2019-02-05T09:31:57Z</cp:lastPrinted>
  <dcterms:created xsi:type="dcterms:W3CDTF">2018-01-03T17:36:54Z</dcterms:created>
  <dcterms:modified xsi:type="dcterms:W3CDTF">2020-01-20T11:58:51Z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0x0101003076151AC36E964EAEBB8BC6D60F6EA5</vt:lpwstr>
  </property>
  <property fmtid="{D5CDD505-2E9C-101B-9397-08002B2CF9AE}" pid="3" name="Classification">
    <vt:lpwstr>NOT-APPL</vt:lpwstr>
  </property>
  <property fmtid="{D5CDD505-2E9C-101B-9397-08002B2CF9AE}" pid="4" name="Source">
    <vt:lpwstr>External</vt:lpwstr>
  </property>
  <property fmtid="{D5CDD505-2E9C-101B-9397-08002B2CF9AE}" pid="5" name="Footers">
    <vt:lpwstr>External No Footers</vt:lpwstr>
  </property>
  <property fmtid="{D5CDD505-2E9C-101B-9397-08002B2CF9AE}" pid="6" name="DocClassification">
    <vt:lpwstr>CLANOTAPP</vt:lpwstr>
  </property>
</Properties>
</file>