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sldIdLst>
    <p:sldId id="325" r:id="rId5"/>
    <p:sldId id="289" r:id="rId6"/>
    <p:sldId id="261" r:id="rId7"/>
    <p:sldId id="296" r:id="rId8"/>
    <p:sldId id="297" r:id="rId9"/>
    <p:sldId id="298" r:id="rId10"/>
    <p:sldId id="320" r:id="rId11"/>
    <p:sldId id="299" r:id="rId12"/>
    <p:sldId id="321" r:id="rId13"/>
    <p:sldId id="300" r:id="rId14"/>
    <p:sldId id="326" r:id="rId15"/>
    <p:sldId id="327" r:id="rId16"/>
    <p:sldId id="328" r:id="rId17"/>
    <p:sldId id="329" r:id="rId18"/>
    <p:sldId id="330" r:id="rId19"/>
    <p:sldId id="331" r:id="rId20"/>
    <p:sldId id="332" r:id="rId21"/>
    <p:sldId id="333" r:id="rId22"/>
    <p:sldId id="334" r:id="rId23"/>
    <p:sldId id="335" r:id="rId24"/>
    <p:sldId id="336" r:id="rId25"/>
    <p:sldId id="337" r:id="rId26"/>
    <p:sldId id="322" r:id="rId27"/>
    <p:sldId id="344" r:id="rId28"/>
    <p:sldId id="345" r:id="rId29"/>
    <p:sldId id="338" r:id="rId30"/>
    <p:sldId id="339" r:id="rId31"/>
    <p:sldId id="342" r:id="rId32"/>
    <p:sldId id="343" r:id="rId33"/>
    <p:sldId id="340" r:id="rId34"/>
    <p:sldId id="341" r:id="rId35"/>
    <p:sldId id="34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0011"/>
    <a:srgbClr val="7675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873219-36E3-4AB8-901F-3C5DFBBA5F63}" v="22" dt="2020-01-20T12:10:17.941"/>
  </p1510:revLst>
</p1510:revInfo>
</file>

<file path=ppt/tableStyles.xml><?xml version="1.0" encoding="utf-8"?>
<a:tblStyleLst xmlns:a="http://schemas.openxmlformats.org/drawingml/2006/main" def="{DDF6447A-24EA-4742-A8FB-1DF080B5CEFA}">
  <a:tblStyle styleId="{DDF6447A-24EA-4742-A8FB-1DF080B5CEFA}" styleName="HSBC Table">
    <a:wholeTbl>
      <a:tcTxStyle>
        <a:fontRef idx="minor">
          <a:prstClr val="black"/>
        </a:fontRef>
        <a:schemeClr val="tx1"/>
      </a:tcTxStyle>
      <a:tcStyle>
        <a:tcBdr>
          <a:left>
            <a:ln>
              <a:noFill/>
            </a:ln>
          </a:left>
          <a:right>
            <a:ln>
              <a:noFill/>
            </a:ln>
          </a:right>
          <a:top>
            <a:ln>
              <a:noFill/>
            </a:ln>
          </a:top>
          <a:bottom>
            <a:ln w="3175" cmpd="sng">
              <a:solidFill>
                <a:schemeClr val="tx1"/>
              </a:solidFill>
            </a:ln>
          </a:bottom>
          <a:insideH>
            <a:ln w="3175" cmpd="sng">
              <a:solidFill>
                <a:schemeClr val="tx1"/>
              </a:solidFill>
            </a:ln>
          </a:insideH>
          <a:insideV>
            <a:ln>
              <a:noFill/>
            </a:ln>
          </a:insideV>
        </a:tcBdr>
        <a:fill>
          <a:noFill/>
        </a:fill>
      </a:tcStyle>
    </a:wholeTbl>
    <a:band2V>
      <a:tcStyle>
        <a:tcBdr/>
        <a:fill>
          <a:solidFill>
            <a:schemeClr val="dk1">
              <a:tint val="10000"/>
            </a:schemeClr>
          </a:solidFill>
        </a:fill>
      </a:tcStyle>
    </a:band2V>
    <a:firstCol>
      <a:tcTxStyle>
        <a:fontRef idx="minor">
          <a:prstClr val="black"/>
        </a:fontRef>
        <a:schemeClr val="tx2"/>
      </a:tcTxStyle>
      <a:tcStyle>
        <a:tcBdr/>
      </a:tcStyle>
    </a:firstCol>
    <a:firstRow>
      <a:tcTxStyle b="on">
        <a:fontRef idx="minor">
          <a:prstClr val="black"/>
        </a:fontRef>
      </a:tcTxStyle>
      <a:tcStyle>
        <a:tcBdr>
          <a:bottom>
            <a:ln w="12700" cmpd="sng">
              <a:solidFill>
                <a:srgbClr val="000000"/>
              </a:solidFill>
            </a:ln>
          </a:bottom>
        </a:tcBdr>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9655" autoAdjust="0"/>
    <p:restoredTop sz="54907" autoAdjust="0"/>
  </p:normalViewPr>
  <p:slideViewPr>
    <p:cSldViewPr snapToGrid="0" showGuides="1">
      <p:cViewPr varScale="1">
        <p:scale>
          <a:sx n="55" d="100"/>
          <a:sy n="55" d="100"/>
        </p:scale>
        <p:origin x="1242" y="78"/>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79" d="100"/>
          <a:sy n="79" d="100"/>
        </p:scale>
        <p:origin x="202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Jayne Turner" userId="d94aec55-1b1a-4682-8672-433cac33ce79" providerId="ADAL" clId="{F1751106-678A-4591-BDF6-032C5C62CAA2}"/>
    <pc:docChg chg="undo custSel addSld delSld modSld sldOrd">
      <pc:chgData name="Emma-Jayne Turner" userId="d94aec55-1b1a-4682-8672-433cac33ce79" providerId="ADAL" clId="{F1751106-678A-4591-BDF6-032C5C62CAA2}" dt="2019-11-01T12:40:09.774" v="965" actId="164"/>
      <pc:docMkLst>
        <pc:docMk/>
      </pc:docMkLst>
      <pc:sldChg chg="addSp delSp modSp">
        <pc:chgData name="Emma-Jayne Turner" userId="d94aec55-1b1a-4682-8672-433cac33ce79" providerId="ADAL" clId="{F1751106-678A-4591-BDF6-032C5C62CAA2}" dt="2019-11-01T11:26:15.009" v="900" actId="1035"/>
        <pc:sldMkLst>
          <pc:docMk/>
          <pc:sldMk cId="772457903" sldId="261"/>
        </pc:sldMkLst>
        <pc:spChg chg="del">
          <ac:chgData name="Emma-Jayne Turner" userId="d94aec55-1b1a-4682-8672-433cac33ce79" providerId="ADAL" clId="{F1751106-678A-4591-BDF6-032C5C62CAA2}" dt="2019-11-01T09:37:03.809" v="3" actId="478"/>
          <ac:spMkLst>
            <pc:docMk/>
            <pc:sldMk cId="772457903" sldId="261"/>
            <ac:spMk id="2" creationId="{00000000-0000-0000-0000-000000000000}"/>
          </ac:spMkLst>
        </pc:spChg>
        <pc:spChg chg="del">
          <ac:chgData name="Emma-Jayne Turner" userId="d94aec55-1b1a-4682-8672-433cac33ce79" providerId="ADAL" clId="{F1751106-678A-4591-BDF6-032C5C62CAA2}" dt="2019-11-01T09:39:56.864" v="10" actId="478"/>
          <ac:spMkLst>
            <pc:docMk/>
            <pc:sldMk cId="772457903" sldId="261"/>
            <ac:spMk id="5" creationId="{00000000-0000-0000-0000-000000000000}"/>
          </ac:spMkLst>
        </pc:spChg>
        <pc:spChg chg="add">
          <ac:chgData name="Emma-Jayne Turner" userId="d94aec55-1b1a-4682-8672-433cac33ce79" providerId="ADAL" clId="{F1751106-678A-4591-BDF6-032C5C62CAA2}" dt="2019-11-01T09:42:46.975" v="50"/>
          <ac:spMkLst>
            <pc:docMk/>
            <pc:sldMk cId="772457903" sldId="261"/>
            <ac:spMk id="8" creationId="{9D501B18-4E46-4CF2-BB05-9039A7E03CD3}"/>
          </ac:spMkLst>
        </pc:spChg>
        <pc:spChg chg="mod">
          <ac:chgData name="Emma-Jayne Turner" userId="d94aec55-1b1a-4682-8672-433cac33ce79" providerId="ADAL" clId="{F1751106-678A-4591-BDF6-032C5C62CAA2}" dt="2019-11-01T09:52:20.367" v="186" actId="255"/>
          <ac:spMkLst>
            <pc:docMk/>
            <pc:sldMk cId="772457903" sldId="261"/>
            <ac:spMk id="14" creationId="{00000000-0000-0000-0000-000000000000}"/>
          </ac:spMkLst>
        </pc:spChg>
        <pc:spChg chg="mod">
          <ac:chgData name="Emma-Jayne Turner" userId="d94aec55-1b1a-4682-8672-433cac33ce79" providerId="ADAL" clId="{F1751106-678A-4591-BDF6-032C5C62CAA2}" dt="2019-11-01T10:41:40.849" v="667" actId="255"/>
          <ac:spMkLst>
            <pc:docMk/>
            <pc:sldMk cId="772457903" sldId="261"/>
            <ac:spMk id="17" creationId="{B550A198-B2BE-4C71-954F-59617015508D}"/>
          </ac:spMkLst>
        </pc:spChg>
        <pc:spChg chg="del">
          <ac:chgData name="Emma-Jayne Turner" userId="d94aec55-1b1a-4682-8672-433cac33ce79" providerId="ADAL" clId="{F1751106-678A-4591-BDF6-032C5C62CAA2}" dt="2019-11-01T09:42:46.804" v="49" actId="478"/>
          <ac:spMkLst>
            <pc:docMk/>
            <pc:sldMk cId="772457903" sldId="261"/>
            <ac:spMk id="18" creationId="{00000000-0000-0000-0000-000000000000}"/>
          </ac:spMkLst>
        </pc:spChg>
        <pc:spChg chg="mod">
          <ac:chgData name="Emma-Jayne Turner" userId="d94aec55-1b1a-4682-8672-433cac33ce79" providerId="ADAL" clId="{F1751106-678A-4591-BDF6-032C5C62CAA2}" dt="2019-11-01T10:41:44.863" v="668" actId="255"/>
          <ac:spMkLst>
            <pc:docMk/>
            <pc:sldMk cId="772457903" sldId="261"/>
            <ac:spMk id="19" creationId="{333F0356-C205-4CC0-BC6B-3D6D7B1867CC}"/>
          </ac:spMkLst>
        </pc:spChg>
        <pc:spChg chg="mod">
          <ac:chgData name="Emma-Jayne Turner" userId="d94aec55-1b1a-4682-8672-433cac33ce79" providerId="ADAL" clId="{F1751106-678A-4591-BDF6-032C5C62CAA2}" dt="2019-11-01T10:41:13.258" v="658" actId="404"/>
          <ac:spMkLst>
            <pc:docMk/>
            <pc:sldMk cId="772457903" sldId="261"/>
            <ac:spMk id="22" creationId="{12ABBFEA-148F-4146-A4A2-DCA8029A90A7}"/>
          </ac:spMkLst>
        </pc:spChg>
        <pc:spChg chg="mod">
          <ac:chgData name="Emma-Jayne Turner" userId="d94aec55-1b1a-4682-8672-433cac33ce79" providerId="ADAL" clId="{F1751106-678A-4591-BDF6-032C5C62CAA2}" dt="2019-11-01T10:41:20.259" v="663" actId="404"/>
          <ac:spMkLst>
            <pc:docMk/>
            <pc:sldMk cId="772457903" sldId="261"/>
            <ac:spMk id="23" creationId="{72075CA3-299B-4267-B3FC-2FEAF40BD324}"/>
          </ac:spMkLst>
        </pc:spChg>
        <pc:grpChg chg="add mod">
          <ac:chgData name="Emma-Jayne Turner" userId="d94aec55-1b1a-4682-8672-433cac33ce79" providerId="ADAL" clId="{F1751106-678A-4591-BDF6-032C5C62CAA2}" dt="2019-11-01T10:41:57.631" v="671" actId="1076"/>
          <ac:grpSpMkLst>
            <pc:docMk/>
            <pc:sldMk cId="772457903" sldId="261"/>
            <ac:grpSpMk id="15" creationId="{05497122-AA9C-4AE6-A47A-3DF8EDCFDD2F}"/>
          </ac:grpSpMkLst>
        </pc:grpChg>
        <pc:grpChg chg="add mod">
          <ac:chgData name="Emma-Jayne Turner" userId="d94aec55-1b1a-4682-8672-433cac33ce79" providerId="ADAL" clId="{F1751106-678A-4591-BDF6-032C5C62CAA2}" dt="2019-11-01T10:41:55.568" v="670" actId="1076"/>
          <ac:grpSpMkLst>
            <pc:docMk/>
            <pc:sldMk cId="772457903" sldId="261"/>
            <ac:grpSpMk id="20" creationId="{199F7191-0BFC-4C52-9740-D92ED33516D9}"/>
          </ac:grpSpMkLst>
        </pc:grpChg>
        <pc:picChg chg="add mod">
          <ac:chgData name="Emma-Jayne Turner" userId="d94aec55-1b1a-4682-8672-433cac33ce79" providerId="ADAL" clId="{F1751106-678A-4591-BDF6-032C5C62CAA2}" dt="2019-11-01T11:26:15.009" v="900" actId="1035"/>
          <ac:picMkLst>
            <pc:docMk/>
            <pc:sldMk cId="772457903" sldId="261"/>
            <ac:picMk id="4" creationId="{47386753-6639-4013-A37F-A36CA44A6512}"/>
          </ac:picMkLst>
        </pc:picChg>
        <pc:picChg chg="add del mod">
          <ac:chgData name="Emma-Jayne Turner" userId="d94aec55-1b1a-4682-8672-433cac33ce79" providerId="ADAL" clId="{F1751106-678A-4591-BDF6-032C5C62CAA2}" dt="2019-11-01T10:40:30.047" v="645" actId="478"/>
          <ac:picMkLst>
            <pc:docMk/>
            <pc:sldMk cId="772457903" sldId="261"/>
            <ac:picMk id="9" creationId="{488CD319-AC5B-4057-99DD-EF474654A62D}"/>
          </ac:picMkLst>
        </pc:picChg>
        <pc:picChg chg="add del mod">
          <ac:chgData name="Emma-Jayne Turner" userId="d94aec55-1b1a-4682-8672-433cac33ce79" providerId="ADAL" clId="{F1751106-678A-4591-BDF6-032C5C62CAA2}" dt="2019-11-01T10:40:29.111" v="641" actId="478"/>
          <ac:picMkLst>
            <pc:docMk/>
            <pc:sldMk cId="772457903" sldId="261"/>
            <ac:picMk id="10" creationId="{048B6B64-8E5C-4DD1-9783-B233CBA7CC12}"/>
          </ac:picMkLst>
        </pc:picChg>
        <pc:picChg chg="add del mod">
          <ac:chgData name="Emma-Jayne Turner" userId="d94aec55-1b1a-4682-8672-433cac33ce79" providerId="ADAL" clId="{F1751106-678A-4591-BDF6-032C5C62CAA2}" dt="2019-11-01T10:40:29.610" v="643" actId="478"/>
          <ac:picMkLst>
            <pc:docMk/>
            <pc:sldMk cId="772457903" sldId="261"/>
            <ac:picMk id="12" creationId="{C9C963A9-66A9-4C5E-9F37-E140B7A571EA}"/>
          </ac:picMkLst>
        </pc:picChg>
        <pc:picChg chg="add mod">
          <ac:chgData name="Emma-Jayne Turner" userId="d94aec55-1b1a-4682-8672-433cac33ce79" providerId="ADAL" clId="{F1751106-678A-4591-BDF6-032C5C62CAA2}" dt="2019-11-01T10:42:05.959" v="672" actId="1076"/>
          <ac:picMkLst>
            <pc:docMk/>
            <pc:sldMk cId="772457903" sldId="261"/>
            <ac:picMk id="13" creationId="{F0145817-86CF-4AD2-A17F-A4F98C7BBD56}"/>
          </ac:picMkLst>
        </pc:picChg>
      </pc:sldChg>
      <pc:sldChg chg="addSp delSp modSp">
        <pc:chgData name="Emma-Jayne Turner" userId="d94aec55-1b1a-4682-8672-433cac33ce79" providerId="ADAL" clId="{F1751106-678A-4591-BDF6-032C5C62CAA2}" dt="2019-11-01T11:26:32.165" v="915" actId="1037"/>
        <pc:sldMkLst>
          <pc:docMk/>
          <pc:sldMk cId="2345215161" sldId="289"/>
        </pc:sldMkLst>
        <pc:spChg chg="del">
          <ac:chgData name="Emma-Jayne Turner" userId="d94aec55-1b1a-4682-8672-433cac33ce79" providerId="ADAL" clId="{F1751106-678A-4591-BDF6-032C5C62CAA2}" dt="2019-11-01T09:38:55.137" v="8" actId="478"/>
          <ac:spMkLst>
            <pc:docMk/>
            <pc:sldMk cId="2345215161" sldId="289"/>
            <ac:spMk id="2" creationId="{00000000-0000-0000-0000-000000000000}"/>
          </ac:spMkLst>
        </pc:spChg>
        <pc:spChg chg="add del mod">
          <ac:chgData name="Emma-Jayne Turner" userId="d94aec55-1b1a-4682-8672-433cac33ce79" providerId="ADAL" clId="{F1751106-678A-4591-BDF6-032C5C62CAA2}" dt="2019-11-01T09:40:33.246" v="35" actId="478"/>
          <ac:spMkLst>
            <pc:docMk/>
            <pc:sldMk cId="2345215161" sldId="289"/>
            <ac:spMk id="4" creationId="{130F8BFF-3C01-422C-A33C-69DBCE9F810E}"/>
          </ac:spMkLst>
        </pc:spChg>
        <pc:spChg chg="add mod">
          <ac:chgData name="Emma-Jayne Turner" userId="d94aec55-1b1a-4682-8672-433cac33ce79" providerId="ADAL" clId="{F1751106-678A-4591-BDF6-032C5C62CAA2}" dt="2019-11-01T09:40:25.817" v="33" actId="20577"/>
          <ac:spMkLst>
            <pc:docMk/>
            <pc:sldMk cId="2345215161" sldId="289"/>
            <ac:spMk id="7" creationId="{AF025BDA-51E3-44CE-B1DC-6A5904D35DA7}"/>
          </ac:spMkLst>
        </pc:spChg>
        <pc:spChg chg="del">
          <ac:chgData name="Emma-Jayne Turner" userId="d94aec55-1b1a-4682-8672-433cac33ce79" providerId="ADAL" clId="{F1751106-678A-4591-BDF6-032C5C62CAA2}" dt="2019-11-01T09:40:29.721" v="34" actId="478"/>
          <ac:spMkLst>
            <pc:docMk/>
            <pc:sldMk cId="2345215161" sldId="289"/>
            <ac:spMk id="8" creationId="{8D06109A-0C62-7441-B7CA-0A140EA8758A}"/>
          </ac:spMkLst>
        </pc:spChg>
        <pc:spChg chg="mod">
          <ac:chgData name="Emma-Jayne Turner" userId="d94aec55-1b1a-4682-8672-433cac33ce79" providerId="ADAL" clId="{F1751106-678A-4591-BDF6-032C5C62CAA2}" dt="2019-11-01T09:40:42.798" v="37" actId="255"/>
          <ac:spMkLst>
            <pc:docMk/>
            <pc:sldMk cId="2345215161" sldId="289"/>
            <ac:spMk id="9" creationId="{F9A9FEF0-B5B0-684C-8B7A-C7BD37B2B961}"/>
          </ac:spMkLst>
        </pc:spChg>
        <pc:spChg chg="mod">
          <ac:chgData name="Emma-Jayne Turner" userId="d94aec55-1b1a-4682-8672-433cac33ce79" providerId="ADAL" clId="{F1751106-678A-4591-BDF6-032C5C62CAA2}" dt="2019-11-01T09:42:32.876" v="47" actId="20578"/>
          <ac:spMkLst>
            <pc:docMk/>
            <pc:sldMk cId="2345215161" sldId="289"/>
            <ac:spMk id="15" creationId="{00000000-0000-0000-0000-000000000000}"/>
          </ac:spMkLst>
        </pc:spChg>
        <pc:spChg chg="mod">
          <ac:chgData name="Emma-Jayne Turner" userId="d94aec55-1b1a-4682-8672-433cac33ce79" providerId="ADAL" clId="{F1751106-678A-4591-BDF6-032C5C62CAA2}" dt="2019-11-01T09:39:35.682" v="9"/>
          <ac:spMkLst>
            <pc:docMk/>
            <pc:sldMk cId="2345215161" sldId="289"/>
            <ac:spMk id="16" creationId="{BD907782-D851-E941-BFEB-D617FC03738A}"/>
          </ac:spMkLst>
        </pc:spChg>
        <pc:spChg chg="mod">
          <ac:chgData name="Emma-Jayne Turner" userId="d94aec55-1b1a-4682-8672-433cac33ce79" providerId="ADAL" clId="{F1751106-678A-4591-BDF6-032C5C62CAA2}" dt="2019-11-01T10:38:40.116" v="621" actId="403"/>
          <ac:spMkLst>
            <pc:docMk/>
            <pc:sldMk cId="2345215161" sldId="289"/>
            <ac:spMk id="91" creationId="{CBC0D95C-25DD-4A30-A4EC-ADE281DC66B3}"/>
          </ac:spMkLst>
        </pc:spChg>
        <pc:spChg chg="mod">
          <ac:chgData name="Emma-Jayne Turner" userId="d94aec55-1b1a-4682-8672-433cac33ce79" providerId="ADAL" clId="{F1751106-678A-4591-BDF6-032C5C62CAA2}" dt="2019-11-01T10:38:47.485" v="624" actId="404"/>
          <ac:spMkLst>
            <pc:docMk/>
            <pc:sldMk cId="2345215161" sldId="289"/>
            <ac:spMk id="92" creationId="{F4622118-714D-4D12-8E53-2420AE9DDAEE}"/>
          </ac:spMkLst>
        </pc:spChg>
        <pc:spChg chg="mod">
          <ac:chgData name="Emma-Jayne Turner" userId="d94aec55-1b1a-4682-8672-433cac33ce79" providerId="ADAL" clId="{F1751106-678A-4591-BDF6-032C5C62CAA2}" dt="2019-11-01T10:39:48.338" v="633" actId="255"/>
          <ac:spMkLst>
            <pc:docMk/>
            <pc:sldMk cId="2345215161" sldId="289"/>
            <ac:spMk id="95" creationId="{7C88A410-E33B-4428-BD2C-683BF1D62B04}"/>
          </ac:spMkLst>
        </pc:spChg>
        <pc:spChg chg="mod">
          <ac:chgData name="Emma-Jayne Turner" userId="d94aec55-1b1a-4682-8672-433cac33ce79" providerId="ADAL" clId="{F1751106-678A-4591-BDF6-032C5C62CAA2}" dt="2019-11-01T10:39:56.720" v="634" actId="255"/>
          <ac:spMkLst>
            <pc:docMk/>
            <pc:sldMk cId="2345215161" sldId="289"/>
            <ac:spMk id="96" creationId="{1BF7FB5F-5E4C-45D8-9B00-2B83E0CD0236}"/>
          </ac:spMkLst>
        </pc:spChg>
        <pc:grpChg chg="add del mod">
          <ac:chgData name="Emma-Jayne Turner" userId="d94aec55-1b1a-4682-8672-433cac33ce79" providerId="ADAL" clId="{F1751106-678A-4591-BDF6-032C5C62CAA2}" dt="2019-11-01T10:36:35.853" v="570" actId="165"/>
          <ac:grpSpMkLst>
            <pc:docMk/>
            <pc:sldMk cId="2345215161" sldId="289"/>
            <ac:grpSpMk id="6" creationId="{F5514F0D-FD7C-4E57-B3AC-2A3A94F8FDA2}"/>
          </ac:grpSpMkLst>
        </pc:grpChg>
        <pc:grpChg chg="add del mod ord">
          <ac:chgData name="Emma-Jayne Turner" userId="d94aec55-1b1a-4682-8672-433cac33ce79" providerId="ADAL" clId="{F1751106-678A-4591-BDF6-032C5C62CAA2}" dt="2019-11-01T10:20:31.673" v="461" actId="165"/>
          <ac:grpSpMkLst>
            <pc:docMk/>
            <pc:sldMk cId="2345215161" sldId="289"/>
            <ac:grpSpMk id="11" creationId="{20B1C00E-B993-48FB-B82E-9B0019C26795}"/>
          </ac:grpSpMkLst>
        </pc:grpChg>
        <pc:grpChg chg="del">
          <ac:chgData name="Emma-Jayne Turner" userId="d94aec55-1b1a-4682-8672-433cac33ce79" providerId="ADAL" clId="{F1751106-678A-4591-BDF6-032C5C62CAA2}" dt="2019-11-01T10:17:57.572" v="428" actId="478"/>
          <ac:grpSpMkLst>
            <pc:docMk/>
            <pc:sldMk cId="2345215161" sldId="289"/>
            <ac:grpSpMk id="13" creationId="{5A46D23A-221B-4419-BCBF-4085A237FB1B}"/>
          </ac:grpSpMkLst>
        </pc:grpChg>
        <pc:grpChg chg="add mod topLvl">
          <ac:chgData name="Emma-Jayne Turner" userId="d94aec55-1b1a-4682-8672-433cac33ce79" providerId="ADAL" clId="{F1751106-678A-4591-BDF6-032C5C62CAA2}" dt="2019-11-01T10:36:35.853" v="570" actId="165"/>
          <ac:grpSpMkLst>
            <pc:docMk/>
            <pc:sldMk cId="2345215161" sldId="289"/>
            <ac:grpSpMk id="22" creationId="{635E4257-E1B7-4D84-A6D6-40F6C30FC14F}"/>
          </ac:grpSpMkLst>
        </pc:grpChg>
        <pc:grpChg chg="mod">
          <ac:chgData name="Emma-Jayne Turner" userId="d94aec55-1b1a-4682-8672-433cac33ce79" providerId="ADAL" clId="{F1751106-678A-4591-BDF6-032C5C62CAA2}" dt="2019-11-01T10:18:11.547" v="436" actId="1076"/>
          <ac:grpSpMkLst>
            <pc:docMk/>
            <pc:sldMk cId="2345215161" sldId="289"/>
            <ac:grpSpMk id="23" creationId="{3FC89844-4647-4FAA-9AD7-BE53ED1600DD}"/>
          </ac:grpSpMkLst>
        </pc:grpChg>
        <pc:grpChg chg="mod">
          <ac:chgData name="Emma-Jayne Turner" userId="d94aec55-1b1a-4682-8672-433cac33ce79" providerId="ADAL" clId="{F1751106-678A-4591-BDF6-032C5C62CAA2}" dt="2019-11-01T10:18:11.547" v="436" actId="1076"/>
          <ac:grpSpMkLst>
            <pc:docMk/>
            <pc:sldMk cId="2345215161" sldId="289"/>
            <ac:grpSpMk id="24" creationId="{FE8A1550-9D91-48D7-AFAD-AA2E08FD856E}"/>
          </ac:grpSpMkLst>
        </pc:grpChg>
        <pc:grpChg chg="mod">
          <ac:chgData name="Emma-Jayne Turner" userId="d94aec55-1b1a-4682-8672-433cac33ce79" providerId="ADAL" clId="{F1751106-678A-4591-BDF6-032C5C62CAA2}" dt="2019-11-01T10:18:11.547" v="436" actId="1076"/>
          <ac:grpSpMkLst>
            <pc:docMk/>
            <pc:sldMk cId="2345215161" sldId="289"/>
            <ac:grpSpMk id="25" creationId="{EA6AFBE1-7F2F-4EA9-8BED-3599ACB77999}"/>
          </ac:grpSpMkLst>
        </pc:grpChg>
        <pc:grpChg chg="mod">
          <ac:chgData name="Emma-Jayne Turner" userId="d94aec55-1b1a-4682-8672-433cac33ce79" providerId="ADAL" clId="{F1751106-678A-4591-BDF6-032C5C62CAA2}" dt="2019-11-01T10:18:11.547" v="436" actId="1076"/>
          <ac:grpSpMkLst>
            <pc:docMk/>
            <pc:sldMk cId="2345215161" sldId="289"/>
            <ac:grpSpMk id="26" creationId="{6C027F1C-DB89-4074-BB6E-C8BEAEEE5A98}"/>
          </ac:grpSpMkLst>
        </pc:grpChg>
        <pc:grpChg chg="mod">
          <ac:chgData name="Emma-Jayne Turner" userId="d94aec55-1b1a-4682-8672-433cac33ce79" providerId="ADAL" clId="{F1751106-678A-4591-BDF6-032C5C62CAA2}" dt="2019-11-01T10:18:11.547" v="436" actId="1076"/>
          <ac:grpSpMkLst>
            <pc:docMk/>
            <pc:sldMk cId="2345215161" sldId="289"/>
            <ac:grpSpMk id="27" creationId="{31DA908F-5F43-4C03-930C-A0AAAD2AF149}"/>
          </ac:grpSpMkLst>
        </pc:grpChg>
        <pc:grpChg chg="mod">
          <ac:chgData name="Emma-Jayne Turner" userId="d94aec55-1b1a-4682-8672-433cac33ce79" providerId="ADAL" clId="{F1751106-678A-4591-BDF6-032C5C62CAA2}" dt="2019-11-01T10:18:11.547" v="436" actId="1076"/>
          <ac:grpSpMkLst>
            <pc:docMk/>
            <pc:sldMk cId="2345215161" sldId="289"/>
            <ac:grpSpMk id="28" creationId="{59DBFA50-6DC7-4D83-B18F-1431E3DED942}"/>
          </ac:grpSpMkLst>
        </pc:grpChg>
        <pc:grpChg chg="mod">
          <ac:chgData name="Emma-Jayne Turner" userId="d94aec55-1b1a-4682-8672-433cac33ce79" providerId="ADAL" clId="{F1751106-678A-4591-BDF6-032C5C62CAA2}" dt="2019-11-01T10:18:11.547" v="436" actId="1076"/>
          <ac:grpSpMkLst>
            <pc:docMk/>
            <pc:sldMk cId="2345215161" sldId="289"/>
            <ac:grpSpMk id="29" creationId="{229A86FB-19E6-4F7C-8A93-AED53E8D68E0}"/>
          </ac:grpSpMkLst>
        </pc:grpChg>
        <pc:grpChg chg="mod">
          <ac:chgData name="Emma-Jayne Turner" userId="d94aec55-1b1a-4682-8672-433cac33ce79" providerId="ADAL" clId="{F1751106-678A-4591-BDF6-032C5C62CAA2}" dt="2019-11-01T10:18:11.547" v="436" actId="1076"/>
          <ac:grpSpMkLst>
            <pc:docMk/>
            <pc:sldMk cId="2345215161" sldId="289"/>
            <ac:grpSpMk id="30" creationId="{886373C4-0623-46B6-99BE-0399AEBA044A}"/>
          </ac:grpSpMkLst>
        </pc:grpChg>
        <pc:grpChg chg="mod">
          <ac:chgData name="Emma-Jayne Turner" userId="d94aec55-1b1a-4682-8672-433cac33ce79" providerId="ADAL" clId="{F1751106-678A-4591-BDF6-032C5C62CAA2}" dt="2019-11-01T10:18:11.547" v="436" actId="1076"/>
          <ac:grpSpMkLst>
            <pc:docMk/>
            <pc:sldMk cId="2345215161" sldId="289"/>
            <ac:grpSpMk id="31" creationId="{354222EE-A85E-4C6D-A18C-3C9900F51DE9}"/>
          </ac:grpSpMkLst>
        </pc:grpChg>
        <pc:grpChg chg="mod">
          <ac:chgData name="Emma-Jayne Turner" userId="d94aec55-1b1a-4682-8672-433cac33ce79" providerId="ADAL" clId="{F1751106-678A-4591-BDF6-032C5C62CAA2}" dt="2019-11-01T10:18:11.547" v="436" actId="1076"/>
          <ac:grpSpMkLst>
            <pc:docMk/>
            <pc:sldMk cId="2345215161" sldId="289"/>
            <ac:grpSpMk id="32" creationId="{6413031F-4D54-481D-A3F9-D2438BC850B2}"/>
          </ac:grpSpMkLst>
        </pc:grpChg>
        <pc:grpChg chg="mod">
          <ac:chgData name="Emma-Jayne Turner" userId="d94aec55-1b1a-4682-8672-433cac33ce79" providerId="ADAL" clId="{F1751106-678A-4591-BDF6-032C5C62CAA2}" dt="2019-11-01T10:18:11.547" v="436" actId="1076"/>
          <ac:grpSpMkLst>
            <pc:docMk/>
            <pc:sldMk cId="2345215161" sldId="289"/>
            <ac:grpSpMk id="33" creationId="{BCB70FA7-B5B6-41FB-8134-BD87730706F5}"/>
          </ac:grpSpMkLst>
        </pc:grpChg>
        <pc:grpChg chg="mod">
          <ac:chgData name="Emma-Jayne Turner" userId="d94aec55-1b1a-4682-8672-433cac33ce79" providerId="ADAL" clId="{F1751106-678A-4591-BDF6-032C5C62CAA2}" dt="2019-11-01T10:18:11.547" v="436" actId="1076"/>
          <ac:grpSpMkLst>
            <pc:docMk/>
            <pc:sldMk cId="2345215161" sldId="289"/>
            <ac:grpSpMk id="34" creationId="{5B6A2BB3-76D5-494B-81E5-7969DF3DECFD}"/>
          </ac:grpSpMkLst>
        </pc:grpChg>
        <pc:grpChg chg="mod">
          <ac:chgData name="Emma-Jayne Turner" userId="d94aec55-1b1a-4682-8672-433cac33ce79" providerId="ADAL" clId="{F1751106-678A-4591-BDF6-032C5C62CAA2}" dt="2019-11-01T10:18:11.547" v="436" actId="1076"/>
          <ac:grpSpMkLst>
            <pc:docMk/>
            <pc:sldMk cId="2345215161" sldId="289"/>
            <ac:grpSpMk id="35" creationId="{0510449A-6A72-40ED-8D11-26D16B0B23AA}"/>
          </ac:grpSpMkLst>
        </pc:grpChg>
        <pc:grpChg chg="add mod topLvl">
          <ac:chgData name="Emma-Jayne Turner" userId="d94aec55-1b1a-4682-8672-433cac33ce79" providerId="ADAL" clId="{F1751106-678A-4591-BDF6-032C5C62CAA2}" dt="2019-11-01T10:36:35.853" v="570" actId="165"/>
          <ac:grpSpMkLst>
            <pc:docMk/>
            <pc:sldMk cId="2345215161" sldId="289"/>
            <ac:grpSpMk id="85" creationId="{9393DF76-4BE8-4C6B-9DE5-6011494C4A6A}"/>
          </ac:grpSpMkLst>
        </pc:grpChg>
        <pc:grpChg chg="add mod">
          <ac:chgData name="Emma-Jayne Turner" userId="d94aec55-1b1a-4682-8672-433cac33ce79" providerId="ADAL" clId="{F1751106-678A-4591-BDF6-032C5C62CAA2}" dt="2019-11-01T10:40:12.714" v="638" actId="1076"/>
          <ac:grpSpMkLst>
            <pc:docMk/>
            <pc:sldMk cId="2345215161" sldId="289"/>
            <ac:grpSpMk id="89" creationId="{FC90EA11-4348-451E-B8A1-4994C046EBF3}"/>
          </ac:grpSpMkLst>
        </pc:grpChg>
        <pc:grpChg chg="add mod">
          <ac:chgData name="Emma-Jayne Turner" userId="d94aec55-1b1a-4682-8672-433cac33ce79" providerId="ADAL" clId="{F1751106-678A-4591-BDF6-032C5C62CAA2}" dt="2019-11-01T10:40:06.705" v="637" actId="1076"/>
          <ac:grpSpMkLst>
            <pc:docMk/>
            <pc:sldMk cId="2345215161" sldId="289"/>
            <ac:grpSpMk id="93" creationId="{4AE3784D-C0DB-40DF-9DD3-A6EE92657AC5}"/>
          </ac:grpSpMkLst>
        </pc:grpChg>
        <pc:picChg chg="add del mod ord modCrop">
          <ac:chgData name="Emma-Jayne Turner" userId="d94aec55-1b1a-4682-8672-433cac33ce79" providerId="ADAL" clId="{F1751106-678A-4591-BDF6-032C5C62CAA2}" dt="2019-11-01T10:03:09.260" v="216" actId="478"/>
          <ac:picMkLst>
            <pc:docMk/>
            <pc:sldMk cId="2345215161" sldId="289"/>
            <ac:picMk id="5" creationId="{9136C538-1381-45D1-BB0D-2AB7E4FCAD64}"/>
          </ac:picMkLst>
        </pc:picChg>
        <pc:picChg chg="add mod">
          <ac:chgData name="Emma-Jayne Turner" userId="d94aec55-1b1a-4682-8672-433cac33ce79" providerId="ADAL" clId="{F1751106-678A-4591-BDF6-032C5C62CAA2}" dt="2019-11-01T11:26:32.165" v="915" actId="1037"/>
          <ac:picMkLst>
            <pc:docMk/>
            <pc:sldMk cId="2345215161" sldId="289"/>
            <ac:picMk id="10" creationId="{BB1F4058-1C0A-48D4-8CE5-22ABF99826AD}"/>
          </ac:picMkLst>
        </pc:picChg>
        <pc:picChg chg="mod topLvl">
          <ac:chgData name="Emma-Jayne Turner" userId="d94aec55-1b1a-4682-8672-433cac33ce79" providerId="ADAL" clId="{F1751106-678A-4591-BDF6-032C5C62CAA2}" dt="2019-11-01T10:40:18.961" v="640" actId="1076"/>
          <ac:picMkLst>
            <pc:docMk/>
            <pc:sldMk cId="2345215161" sldId="289"/>
            <ac:picMk id="12" creationId="{99FBD647-A1DA-4321-AD0E-80BEF295D662}"/>
          </ac:picMkLst>
        </pc:picChg>
        <pc:picChg chg="del mod topLvl">
          <ac:chgData name="Emma-Jayne Turner" userId="d94aec55-1b1a-4682-8672-433cac33ce79" providerId="ADAL" clId="{F1751106-678A-4591-BDF6-032C5C62CAA2}" dt="2019-11-01T10:20:35.720" v="462" actId="478"/>
          <ac:picMkLst>
            <pc:docMk/>
            <pc:sldMk cId="2345215161" sldId="289"/>
            <ac:picMk id="14" creationId="{605C10BF-1C25-4C45-86E3-5917DD2850D8}"/>
          </ac:picMkLst>
        </pc:picChg>
        <pc:picChg chg="del mod topLvl">
          <ac:chgData name="Emma-Jayne Turner" userId="d94aec55-1b1a-4682-8672-433cac33ce79" providerId="ADAL" clId="{F1751106-678A-4591-BDF6-032C5C62CAA2}" dt="2019-11-01T10:36:40.027" v="571" actId="478"/>
          <ac:picMkLst>
            <pc:docMk/>
            <pc:sldMk cId="2345215161" sldId="289"/>
            <ac:picMk id="17" creationId="{2D7046C2-E81B-41F2-87D9-9E1F58E8AD8C}"/>
          </ac:picMkLst>
        </pc:picChg>
        <pc:picChg chg="del mod topLvl">
          <ac:chgData name="Emma-Jayne Turner" userId="d94aec55-1b1a-4682-8672-433cac33ce79" providerId="ADAL" clId="{F1751106-678A-4591-BDF6-032C5C62CAA2}" dt="2019-11-01T10:39:17.017" v="625" actId="478"/>
          <ac:picMkLst>
            <pc:docMk/>
            <pc:sldMk cId="2345215161" sldId="289"/>
            <ac:picMk id="18" creationId="{8E2F4B04-C05D-4D46-ACD1-F333900549A1}"/>
          </ac:picMkLst>
        </pc:picChg>
        <pc:picChg chg="mod topLvl">
          <ac:chgData name="Emma-Jayne Turner" userId="d94aec55-1b1a-4682-8672-433cac33ce79" providerId="ADAL" clId="{F1751106-678A-4591-BDF6-032C5C62CAA2}" dt="2019-11-01T10:38:25.171" v="614" actId="1076"/>
          <ac:picMkLst>
            <pc:docMk/>
            <pc:sldMk cId="2345215161" sldId="289"/>
            <ac:picMk id="19" creationId="{4BCEB3B9-2128-4B05-9F33-FDAA6754270D}"/>
          </ac:picMkLst>
        </pc:picChg>
        <pc:picChg chg="del">
          <ac:chgData name="Emma-Jayne Turner" userId="d94aec55-1b1a-4682-8672-433cac33ce79" providerId="ADAL" clId="{F1751106-678A-4591-BDF6-032C5C62CAA2}" dt="2019-11-01T10:17:57.572" v="428" actId="478"/>
          <ac:picMkLst>
            <pc:docMk/>
            <pc:sldMk cId="2345215161" sldId="289"/>
            <ac:picMk id="20" creationId="{ED921D30-7150-4EEA-B048-36D1FC05762E}"/>
          </ac:picMkLst>
        </pc:picChg>
        <pc:picChg chg="del">
          <ac:chgData name="Emma-Jayne Turner" userId="d94aec55-1b1a-4682-8672-433cac33ce79" providerId="ADAL" clId="{F1751106-678A-4591-BDF6-032C5C62CAA2}" dt="2019-11-01T10:18:00.994" v="432" actId="478"/>
          <ac:picMkLst>
            <pc:docMk/>
            <pc:sldMk cId="2345215161" sldId="289"/>
            <ac:picMk id="21" creationId="{DC3F8A4A-5D68-4FCF-95A4-DC023FCAA1EB}"/>
          </ac:picMkLst>
        </pc:picChg>
      </pc:sldChg>
      <pc:sldChg chg="addSp delSp modSp ord">
        <pc:chgData name="Emma-Jayne Turner" userId="d94aec55-1b1a-4682-8672-433cac33ce79" providerId="ADAL" clId="{F1751106-678A-4591-BDF6-032C5C62CAA2}" dt="2019-11-01T10:09:33.185" v="336" actId="14100"/>
        <pc:sldMkLst>
          <pc:docMk/>
          <pc:sldMk cId="3827555037" sldId="296"/>
        </pc:sldMkLst>
        <pc:spChg chg="mod">
          <ac:chgData name="Emma-Jayne Turner" userId="d94aec55-1b1a-4682-8672-433cac33ce79" providerId="ADAL" clId="{F1751106-678A-4591-BDF6-032C5C62CAA2}" dt="2019-11-01T10:09:23.122" v="330" actId="5793"/>
          <ac:spMkLst>
            <pc:docMk/>
            <pc:sldMk cId="3827555037" sldId="296"/>
            <ac:spMk id="2" creationId="{00000000-0000-0000-0000-000000000000}"/>
          </ac:spMkLst>
        </pc:spChg>
        <pc:spChg chg="del">
          <ac:chgData name="Emma-Jayne Turner" userId="d94aec55-1b1a-4682-8672-433cac33ce79" providerId="ADAL" clId="{F1751106-678A-4591-BDF6-032C5C62CAA2}" dt="2019-11-01T09:37:06.978" v="4" actId="478"/>
          <ac:spMkLst>
            <pc:docMk/>
            <pc:sldMk cId="3827555037" sldId="296"/>
            <ac:spMk id="3" creationId="{00000000-0000-0000-0000-000000000000}"/>
          </ac:spMkLst>
        </pc:spChg>
        <pc:spChg chg="del">
          <ac:chgData name="Emma-Jayne Turner" userId="d94aec55-1b1a-4682-8672-433cac33ce79" providerId="ADAL" clId="{F1751106-678A-4591-BDF6-032C5C62CAA2}" dt="2019-11-01T09:40:05.519" v="11" actId="478"/>
          <ac:spMkLst>
            <pc:docMk/>
            <pc:sldMk cId="3827555037" sldId="296"/>
            <ac:spMk id="4" creationId="{00000000-0000-0000-0000-000000000000}"/>
          </ac:spMkLst>
        </pc:spChg>
        <pc:spChg chg="add del">
          <ac:chgData name="Emma-Jayne Turner" userId="d94aec55-1b1a-4682-8672-433cac33ce79" providerId="ADAL" clId="{F1751106-678A-4591-BDF6-032C5C62CAA2}" dt="2019-11-01T10:03:15.612" v="219" actId="478"/>
          <ac:spMkLst>
            <pc:docMk/>
            <pc:sldMk cId="3827555037" sldId="296"/>
            <ac:spMk id="6" creationId="{7824A282-6646-407C-BCF0-3D9AC4F70372}"/>
          </ac:spMkLst>
        </pc:spChg>
        <pc:spChg chg="del">
          <ac:chgData name="Emma-Jayne Turner" userId="d94aec55-1b1a-4682-8672-433cac33ce79" providerId="ADAL" clId="{F1751106-678A-4591-BDF6-032C5C62CAA2}" dt="2019-11-01T09:42:50.789" v="51" actId="478"/>
          <ac:spMkLst>
            <pc:docMk/>
            <pc:sldMk cId="3827555037" sldId="296"/>
            <ac:spMk id="7" creationId="{C376B78F-91FE-564D-86BB-2D64DE011E3B}"/>
          </ac:spMkLst>
        </pc:spChg>
        <pc:spChg chg="add">
          <ac:chgData name="Emma-Jayne Turner" userId="d94aec55-1b1a-4682-8672-433cac33ce79" providerId="ADAL" clId="{F1751106-678A-4591-BDF6-032C5C62CAA2}" dt="2019-11-01T09:42:50.903" v="52"/>
          <ac:spMkLst>
            <pc:docMk/>
            <pc:sldMk cId="3827555037" sldId="296"/>
            <ac:spMk id="13" creationId="{258A48D8-4DFF-4218-8A19-07490504162F}"/>
          </ac:spMkLst>
        </pc:spChg>
        <pc:spChg chg="mod">
          <ac:chgData name="Emma-Jayne Turner" userId="d94aec55-1b1a-4682-8672-433cac33ce79" providerId="ADAL" clId="{F1751106-678A-4591-BDF6-032C5C62CAA2}" dt="2019-11-01T10:09:33.185" v="336" actId="14100"/>
          <ac:spMkLst>
            <pc:docMk/>
            <pc:sldMk cId="3827555037" sldId="296"/>
            <ac:spMk id="15" creationId="{D3D9AC62-A421-2B49-830A-33302CBDBD21}"/>
          </ac:spMkLst>
        </pc:spChg>
        <pc:grpChg chg="add del mod">
          <ac:chgData name="Emma-Jayne Turner" userId="d94aec55-1b1a-4682-8672-433cac33ce79" providerId="ADAL" clId="{F1751106-678A-4591-BDF6-032C5C62CAA2}" dt="2019-11-01T10:09:26.223" v="333" actId="478"/>
          <ac:grpSpMkLst>
            <pc:docMk/>
            <pc:sldMk cId="3827555037" sldId="296"/>
            <ac:grpSpMk id="11" creationId="{A94431E7-383E-4611-AFA3-C6FFB21861A8}"/>
          </ac:grpSpMkLst>
        </pc:grpChg>
        <pc:picChg chg="del">
          <ac:chgData name="Emma-Jayne Turner" userId="d94aec55-1b1a-4682-8672-433cac33ce79" providerId="ADAL" clId="{F1751106-678A-4591-BDF6-032C5C62CAA2}" dt="2019-11-01T10:03:12.982" v="217" actId="478"/>
          <ac:picMkLst>
            <pc:docMk/>
            <pc:sldMk cId="3827555037" sldId="296"/>
            <ac:picMk id="8" creationId="{838EA663-D882-E441-8B26-42405F916B37}"/>
          </ac:picMkLst>
        </pc:picChg>
        <pc:picChg chg="mod">
          <ac:chgData name="Emma-Jayne Turner" userId="d94aec55-1b1a-4682-8672-433cac33ce79" providerId="ADAL" clId="{F1751106-678A-4591-BDF6-032C5C62CAA2}" dt="2019-11-01T10:03:45.463" v="230" actId="164"/>
          <ac:picMkLst>
            <pc:docMk/>
            <pc:sldMk cId="3827555037" sldId="296"/>
            <ac:picMk id="9" creationId="{493B80BB-20D9-9043-AA9A-D1F47D98C69D}"/>
          </ac:picMkLst>
        </pc:picChg>
        <pc:picChg chg="del mod">
          <ac:chgData name="Emma-Jayne Turner" userId="d94aec55-1b1a-4682-8672-433cac33ce79" providerId="ADAL" clId="{F1751106-678A-4591-BDF6-032C5C62CAA2}" dt="2019-11-01T10:09:25.088" v="331" actId="478"/>
          <ac:picMkLst>
            <pc:docMk/>
            <pc:sldMk cId="3827555037" sldId="296"/>
            <ac:picMk id="10" creationId="{8463A333-B83C-D940-8401-1CF45F2844CD}"/>
          </ac:picMkLst>
        </pc:picChg>
        <pc:picChg chg="mod">
          <ac:chgData name="Emma-Jayne Turner" userId="d94aec55-1b1a-4682-8672-433cac33ce79" providerId="ADAL" clId="{F1751106-678A-4591-BDF6-032C5C62CAA2}" dt="2019-11-01T10:03:45.463" v="230" actId="164"/>
          <ac:picMkLst>
            <pc:docMk/>
            <pc:sldMk cId="3827555037" sldId="296"/>
            <ac:picMk id="12" creationId="{4396EA94-B5B2-A24B-8A5D-A679AB9406CB}"/>
          </ac:picMkLst>
        </pc:picChg>
        <pc:picChg chg="del mod">
          <ac:chgData name="Emma-Jayne Turner" userId="d94aec55-1b1a-4682-8672-433cac33ce79" providerId="ADAL" clId="{F1751106-678A-4591-BDF6-032C5C62CAA2}" dt="2019-11-01T10:09:25.591" v="332" actId="478"/>
          <ac:picMkLst>
            <pc:docMk/>
            <pc:sldMk cId="3827555037" sldId="296"/>
            <ac:picMk id="14" creationId="{4780ADB9-29F2-D34E-8BAE-86EBA02780FC}"/>
          </ac:picMkLst>
        </pc:picChg>
        <pc:picChg chg="add mod ord">
          <ac:chgData name="Emma-Jayne Turner" userId="d94aec55-1b1a-4682-8672-433cac33ce79" providerId="ADAL" clId="{F1751106-678A-4591-BDF6-032C5C62CAA2}" dt="2019-11-01T10:09:29.808" v="335" actId="1076"/>
          <ac:picMkLst>
            <pc:docMk/>
            <pc:sldMk cId="3827555037" sldId="296"/>
            <ac:picMk id="16" creationId="{66234FB9-2D39-43D3-9F66-79FE3D78A077}"/>
          </ac:picMkLst>
        </pc:picChg>
      </pc:sldChg>
      <pc:sldChg chg="addSp delSp modSp ord">
        <pc:chgData name="Emma-Jayne Turner" userId="d94aec55-1b1a-4682-8672-433cac33ce79" providerId="ADAL" clId="{F1751106-678A-4591-BDF6-032C5C62CAA2}" dt="2019-11-01T11:26:02.964" v="893" actId="1035"/>
        <pc:sldMkLst>
          <pc:docMk/>
          <pc:sldMk cId="2586676318" sldId="297"/>
        </pc:sldMkLst>
        <pc:spChg chg="mod">
          <ac:chgData name="Emma-Jayne Turner" userId="d94aec55-1b1a-4682-8672-433cac33ce79" providerId="ADAL" clId="{F1751106-678A-4591-BDF6-032C5C62CAA2}" dt="2019-11-01T09:48:21.241" v="179" actId="20577"/>
          <ac:spMkLst>
            <pc:docMk/>
            <pc:sldMk cId="2586676318" sldId="297"/>
            <ac:spMk id="2" creationId="{00000000-0000-0000-0000-000000000000}"/>
          </ac:spMkLst>
        </pc:spChg>
        <pc:spChg chg="del">
          <ac:chgData name="Emma-Jayne Turner" userId="d94aec55-1b1a-4682-8672-433cac33ce79" providerId="ADAL" clId="{F1751106-678A-4591-BDF6-032C5C62CAA2}" dt="2019-11-01T09:37:15.906" v="5" actId="478"/>
          <ac:spMkLst>
            <pc:docMk/>
            <pc:sldMk cId="2586676318" sldId="297"/>
            <ac:spMk id="3" creationId="{00000000-0000-0000-0000-000000000000}"/>
          </ac:spMkLst>
        </pc:spChg>
        <pc:spChg chg="del">
          <ac:chgData name="Emma-Jayne Turner" userId="d94aec55-1b1a-4682-8672-433cac33ce79" providerId="ADAL" clId="{F1751106-678A-4591-BDF6-032C5C62CAA2}" dt="2019-11-01T09:40:11.783" v="13" actId="478"/>
          <ac:spMkLst>
            <pc:docMk/>
            <pc:sldMk cId="2586676318" sldId="297"/>
            <ac:spMk id="4" creationId="{00000000-0000-0000-0000-000000000000}"/>
          </ac:spMkLst>
        </pc:spChg>
        <pc:spChg chg="add del">
          <ac:chgData name="Emma-Jayne Turner" userId="d94aec55-1b1a-4682-8672-433cac33ce79" providerId="ADAL" clId="{F1751106-678A-4591-BDF6-032C5C62CAA2}" dt="2019-11-01T10:01:22.282" v="207" actId="478"/>
          <ac:spMkLst>
            <pc:docMk/>
            <pc:sldMk cId="2586676318" sldId="297"/>
            <ac:spMk id="6" creationId="{2CF6ABA8-C96D-4447-97FE-9F58AFF754D8}"/>
          </ac:spMkLst>
        </pc:spChg>
        <pc:spChg chg="add">
          <ac:chgData name="Emma-Jayne Turner" userId="d94aec55-1b1a-4682-8672-433cac33ce79" providerId="ADAL" clId="{F1751106-678A-4591-BDF6-032C5C62CAA2}" dt="2019-11-01T09:43:07.136" v="56"/>
          <ac:spMkLst>
            <pc:docMk/>
            <pc:sldMk cId="2586676318" sldId="297"/>
            <ac:spMk id="7" creationId="{259F9027-6711-44E3-8E52-A25810683A8E}"/>
          </ac:spMkLst>
        </pc:spChg>
        <pc:spChg chg="del">
          <ac:chgData name="Emma-Jayne Turner" userId="d94aec55-1b1a-4682-8672-433cac33ce79" providerId="ADAL" clId="{F1751106-678A-4591-BDF6-032C5C62CAA2}" dt="2019-11-01T09:43:06.885" v="55" actId="478"/>
          <ac:spMkLst>
            <pc:docMk/>
            <pc:sldMk cId="2586676318" sldId="297"/>
            <ac:spMk id="10" creationId="{4EE4442D-FCB7-5C4F-8091-01B2CBF5B9B1}"/>
          </ac:spMkLst>
        </pc:spChg>
        <pc:spChg chg="mod topLvl">
          <ac:chgData name="Emma-Jayne Turner" userId="d94aec55-1b1a-4682-8672-433cac33ce79" providerId="ADAL" clId="{F1751106-678A-4591-BDF6-032C5C62CAA2}" dt="2019-11-01T10:13:38.323" v="352" actId="165"/>
          <ac:spMkLst>
            <pc:docMk/>
            <pc:sldMk cId="2586676318" sldId="297"/>
            <ac:spMk id="23" creationId="{C36B2660-F11F-464C-9332-33412CC2A1D6}"/>
          </ac:spMkLst>
        </pc:spChg>
        <pc:spChg chg="mod topLvl">
          <ac:chgData name="Emma-Jayne Turner" userId="d94aec55-1b1a-4682-8672-433cac33ce79" providerId="ADAL" clId="{F1751106-678A-4591-BDF6-032C5C62CAA2}" dt="2019-11-01T10:13:38.323" v="352" actId="165"/>
          <ac:spMkLst>
            <pc:docMk/>
            <pc:sldMk cId="2586676318" sldId="297"/>
            <ac:spMk id="24" creationId="{4CD3E7A5-2321-47E2-B8C8-4B9F3B365A5D}"/>
          </ac:spMkLst>
        </pc:spChg>
        <pc:spChg chg="mod topLvl">
          <ac:chgData name="Emma-Jayne Turner" userId="d94aec55-1b1a-4682-8672-433cac33ce79" providerId="ADAL" clId="{F1751106-678A-4591-BDF6-032C5C62CAA2}" dt="2019-11-01T10:13:38.323" v="352" actId="165"/>
          <ac:spMkLst>
            <pc:docMk/>
            <pc:sldMk cId="2586676318" sldId="297"/>
            <ac:spMk id="25" creationId="{6A64D2C5-DD18-452D-A66C-F8F11AE8366D}"/>
          </ac:spMkLst>
        </pc:spChg>
        <pc:spChg chg="mod topLvl">
          <ac:chgData name="Emma-Jayne Turner" userId="d94aec55-1b1a-4682-8672-433cac33ce79" providerId="ADAL" clId="{F1751106-678A-4591-BDF6-032C5C62CAA2}" dt="2019-11-01T10:13:38.323" v="352" actId="165"/>
          <ac:spMkLst>
            <pc:docMk/>
            <pc:sldMk cId="2586676318" sldId="297"/>
            <ac:spMk id="26" creationId="{57B4C95B-F59D-4287-AD28-50588CEA87D9}"/>
          </ac:spMkLst>
        </pc:spChg>
        <pc:spChg chg="mod topLvl">
          <ac:chgData name="Emma-Jayne Turner" userId="d94aec55-1b1a-4682-8672-433cac33ce79" providerId="ADAL" clId="{F1751106-678A-4591-BDF6-032C5C62CAA2}" dt="2019-11-01T10:13:38.323" v="352" actId="165"/>
          <ac:spMkLst>
            <pc:docMk/>
            <pc:sldMk cId="2586676318" sldId="297"/>
            <ac:spMk id="27" creationId="{85870664-7CD2-4684-B421-3697E03274BE}"/>
          </ac:spMkLst>
        </pc:spChg>
        <pc:spChg chg="mod topLvl">
          <ac:chgData name="Emma-Jayne Turner" userId="d94aec55-1b1a-4682-8672-433cac33ce79" providerId="ADAL" clId="{F1751106-678A-4591-BDF6-032C5C62CAA2}" dt="2019-11-01T10:13:38.323" v="352" actId="165"/>
          <ac:spMkLst>
            <pc:docMk/>
            <pc:sldMk cId="2586676318" sldId="297"/>
            <ac:spMk id="28" creationId="{ECB4831A-B2F5-49F5-8F6D-53C769206575}"/>
          </ac:spMkLst>
        </pc:spChg>
        <pc:spChg chg="mod topLvl">
          <ac:chgData name="Emma-Jayne Turner" userId="d94aec55-1b1a-4682-8672-433cac33ce79" providerId="ADAL" clId="{F1751106-678A-4591-BDF6-032C5C62CAA2}" dt="2019-11-01T10:13:38.323" v="352" actId="165"/>
          <ac:spMkLst>
            <pc:docMk/>
            <pc:sldMk cId="2586676318" sldId="297"/>
            <ac:spMk id="29" creationId="{9987DDFC-D582-44FF-9ED1-5C4468732FE2}"/>
          </ac:spMkLst>
        </pc:spChg>
        <pc:spChg chg="mod topLvl">
          <ac:chgData name="Emma-Jayne Turner" userId="d94aec55-1b1a-4682-8672-433cac33ce79" providerId="ADAL" clId="{F1751106-678A-4591-BDF6-032C5C62CAA2}" dt="2019-11-01T10:13:38.323" v="352" actId="165"/>
          <ac:spMkLst>
            <pc:docMk/>
            <pc:sldMk cId="2586676318" sldId="297"/>
            <ac:spMk id="30" creationId="{0EFE1D03-478E-45C5-905F-DC8A286E8DA9}"/>
          </ac:spMkLst>
        </pc:spChg>
        <pc:spChg chg="mod topLvl">
          <ac:chgData name="Emma-Jayne Turner" userId="d94aec55-1b1a-4682-8672-433cac33ce79" providerId="ADAL" clId="{F1751106-678A-4591-BDF6-032C5C62CAA2}" dt="2019-11-01T10:13:38.323" v="352" actId="165"/>
          <ac:spMkLst>
            <pc:docMk/>
            <pc:sldMk cId="2586676318" sldId="297"/>
            <ac:spMk id="31" creationId="{2676F2AA-48A9-4EB9-A1D2-194D6B8DDD88}"/>
          </ac:spMkLst>
        </pc:spChg>
        <pc:spChg chg="mod topLvl">
          <ac:chgData name="Emma-Jayne Turner" userId="d94aec55-1b1a-4682-8672-433cac33ce79" providerId="ADAL" clId="{F1751106-678A-4591-BDF6-032C5C62CAA2}" dt="2019-11-01T10:13:38.323" v="352" actId="165"/>
          <ac:spMkLst>
            <pc:docMk/>
            <pc:sldMk cId="2586676318" sldId="297"/>
            <ac:spMk id="32" creationId="{BBE4F429-0494-4281-A408-3B4B7811450C}"/>
          </ac:spMkLst>
        </pc:spChg>
        <pc:spChg chg="mod topLvl">
          <ac:chgData name="Emma-Jayne Turner" userId="d94aec55-1b1a-4682-8672-433cac33ce79" providerId="ADAL" clId="{F1751106-678A-4591-BDF6-032C5C62CAA2}" dt="2019-11-01T10:13:38.323" v="352" actId="165"/>
          <ac:spMkLst>
            <pc:docMk/>
            <pc:sldMk cId="2586676318" sldId="297"/>
            <ac:spMk id="33" creationId="{2D269A5D-1277-4CFA-989E-B4D3E4432C75}"/>
          </ac:spMkLst>
        </pc:spChg>
        <pc:spChg chg="mod topLvl">
          <ac:chgData name="Emma-Jayne Turner" userId="d94aec55-1b1a-4682-8672-433cac33ce79" providerId="ADAL" clId="{F1751106-678A-4591-BDF6-032C5C62CAA2}" dt="2019-11-01T10:13:38.323" v="352" actId="165"/>
          <ac:spMkLst>
            <pc:docMk/>
            <pc:sldMk cId="2586676318" sldId="297"/>
            <ac:spMk id="34" creationId="{58647A4F-4315-4992-9F13-BD74FE33C3F7}"/>
          </ac:spMkLst>
        </pc:spChg>
        <pc:spChg chg="mod topLvl">
          <ac:chgData name="Emma-Jayne Turner" userId="d94aec55-1b1a-4682-8672-433cac33ce79" providerId="ADAL" clId="{F1751106-678A-4591-BDF6-032C5C62CAA2}" dt="2019-11-01T10:13:38.323" v="352" actId="165"/>
          <ac:spMkLst>
            <pc:docMk/>
            <pc:sldMk cId="2586676318" sldId="297"/>
            <ac:spMk id="35" creationId="{790D680E-5912-45E5-8F6D-3BF8AB2DF4D7}"/>
          </ac:spMkLst>
        </pc:spChg>
        <pc:spChg chg="mod topLvl">
          <ac:chgData name="Emma-Jayne Turner" userId="d94aec55-1b1a-4682-8672-433cac33ce79" providerId="ADAL" clId="{F1751106-678A-4591-BDF6-032C5C62CAA2}" dt="2019-11-01T10:13:38.323" v="352" actId="165"/>
          <ac:spMkLst>
            <pc:docMk/>
            <pc:sldMk cId="2586676318" sldId="297"/>
            <ac:spMk id="36" creationId="{012EE7C4-5A3F-4E4B-B116-A7E806BBF294}"/>
          </ac:spMkLst>
        </pc:spChg>
        <pc:spChg chg="mod topLvl">
          <ac:chgData name="Emma-Jayne Turner" userId="d94aec55-1b1a-4682-8672-433cac33ce79" providerId="ADAL" clId="{F1751106-678A-4591-BDF6-032C5C62CAA2}" dt="2019-11-01T10:13:38.323" v="352" actId="165"/>
          <ac:spMkLst>
            <pc:docMk/>
            <pc:sldMk cId="2586676318" sldId="297"/>
            <ac:spMk id="37" creationId="{59FE7CE2-6859-46EC-8BCE-543D5B005CE0}"/>
          </ac:spMkLst>
        </pc:spChg>
        <pc:spChg chg="mod topLvl">
          <ac:chgData name="Emma-Jayne Turner" userId="d94aec55-1b1a-4682-8672-433cac33ce79" providerId="ADAL" clId="{F1751106-678A-4591-BDF6-032C5C62CAA2}" dt="2019-11-01T10:13:38.323" v="352" actId="165"/>
          <ac:spMkLst>
            <pc:docMk/>
            <pc:sldMk cId="2586676318" sldId="297"/>
            <ac:spMk id="38" creationId="{6427A6C0-B51A-49B6-8BF1-0719BF58CA71}"/>
          </ac:spMkLst>
        </pc:spChg>
        <pc:spChg chg="mod topLvl">
          <ac:chgData name="Emma-Jayne Turner" userId="d94aec55-1b1a-4682-8672-433cac33ce79" providerId="ADAL" clId="{F1751106-678A-4591-BDF6-032C5C62CAA2}" dt="2019-11-01T10:13:38.323" v="352" actId="165"/>
          <ac:spMkLst>
            <pc:docMk/>
            <pc:sldMk cId="2586676318" sldId="297"/>
            <ac:spMk id="39" creationId="{5F1F9B22-B1A3-4BF9-9C80-F1573659F549}"/>
          </ac:spMkLst>
        </pc:spChg>
        <pc:spChg chg="mod topLvl">
          <ac:chgData name="Emma-Jayne Turner" userId="d94aec55-1b1a-4682-8672-433cac33ce79" providerId="ADAL" clId="{F1751106-678A-4591-BDF6-032C5C62CAA2}" dt="2019-11-01T10:13:38.323" v="352" actId="165"/>
          <ac:spMkLst>
            <pc:docMk/>
            <pc:sldMk cId="2586676318" sldId="297"/>
            <ac:spMk id="40" creationId="{68E0C757-488C-40C4-9319-0497A12E10B4}"/>
          </ac:spMkLst>
        </pc:spChg>
        <pc:spChg chg="mod topLvl">
          <ac:chgData name="Emma-Jayne Turner" userId="d94aec55-1b1a-4682-8672-433cac33ce79" providerId="ADAL" clId="{F1751106-678A-4591-BDF6-032C5C62CAA2}" dt="2019-11-01T10:13:38.323" v="352" actId="165"/>
          <ac:spMkLst>
            <pc:docMk/>
            <pc:sldMk cId="2586676318" sldId="297"/>
            <ac:spMk id="41" creationId="{BA9AD503-AF3F-49A7-990E-7E7DD301EDBE}"/>
          </ac:spMkLst>
        </pc:spChg>
        <pc:spChg chg="mod topLvl">
          <ac:chgData name="Emma-Jayne Turner" userId="d94aec55-1b1a-4682-8672-433cac33ce79" providerId="ADAL" clId="{F1751106-678A-4591-BDF6-032C5C62CAA2}" dt="2019-11-01T10:13:38.323" v="352" actId="165"/>
          <ac:spMkLst>
            <pc:docMk/>
            <pc:sldMk cId="2586676318" sldId="297"/>
            <ac:spMk id="42" creationId="{AA2E7459-C749-43AF-A477-B21F82633DD3}"/>
          </ac:spMkLst>
        </pc:spChg>
        <pc:spChg chg="mod topLvl">
          <ac:chgData name="Emma-Jayne Turner" userId="d94aec55-1b1a-4682-8672-433cac33ce79" providerId="ADAL" clId="{F1751106-678A-4591-BDF6-032C5C62CAA2}" dt="2019-11-01T10:13:38.323" v="352" actId="165"/>
          <ac:spMkLst>
            <pc:docMk/>
            <pc:sldMk cId="2586676318" sldId="297"/>
            <ac:spMk id="43" creationId="{BF420599-E9E4-4909-B6D5-3989214465CE}"/>
          </ac:spMkLst>
        </pc:spChg>
        <pc:spChg chg="mod topLvl">
          <ac:chgData name="Emma-Jayne Turner" userId="d94aec55-1b1a-4682-8672-433cac33ce79" providerId="ADAL" clId="{F1751106-678A-4591-BDF6-032C5C62CAA2}" dt="2019-11-01T10:13:38.323" v="352" actId="165"/>
          <ac:spMkLst>
            <pc:docMk/>
            <pc:sldMk cId="2586676318" sldId="297"/>
            <ac:spMk id="44" creationId="{392DC93B-0925-4EE8-8A8A-D017C3302521}"/>
          </ac:spMkLst>
        </pc:spChg>
        <pc:spChg chg="mod topLvl">
          <ac:chgData name="Emma-Jayne Turner" userId="d94aec55-1b1a-4682-8672-433cac33ce79" providerId="ADAL" clId="{F1751106-678A-4591-BDF6-032C5C62CAA2}" dt="2019-11-01T10:13:38.323" v="352" actId="165"/>
          <ac:spMkLst>
            <pc:docMk/>
            <pc:sldMk cId="2586676318" sldId="297"/>
            <ac:spMk id="45" creationId="{CA9ECDB5-18EA-4080-959F-6A4AE6FF2424}"/>
          </ac:spMkLst>
        </pc:spChg>
        <pc:spChg chg="mod topLvl">
          <ac:chgData name="Emma-Jayne Turner" userId="d94aec55-1b1a-4682-8672-433cac33ce79" providerId="ADAL" clId="{F1751106-678A-4591-BDF6-032C5C62CAA2}" dt="2019-11-01T10:13:38.323" v="352" actId="165"/>
          <ac:spMkLst>
            <pc:docMk/>
            <pc:sldMk cId="2586676318" sldId="297"/>
            <ac:spMk id="46" creationId="{89B2D81D-FD8E-4616-ABF8-AA01CE47A5F3}"/>
          </ac:spMkLst>
        </pc:spChg>
        <pc:spChg chg="mod topLvl">
          <ac:chgData name="Emma-Jayne Turner" userId="d94aec55-1b1a-4682-8672-433cac33ce79" providerId="ADAL" clId="{F1751106-678A-4591-BDF6-032C5C62CAA2}" dt="2019-11-01T10:13:38.323" v="352" actId="165"/>
          <ac:spMkLst>
            <pc:docMk/>
            <pc:sldMk cId="2586676318" sldId="297"/>
            <ac:spMk id="47" creationId="{37163B45-7889-492C-A1C1-FAE26583978B}"/>
          </ac:spMkLst>
        </pc:spChg>
        <pc:spChg chg="mod topLvl">
          <ac:chgData name="Emma-Jayne Turner" userId="d94aec55-1b1a-4682-8672-433cac33ce79" providerId="ADAL" clId="{F1751106-678A-4591-BDF6-032C5C62CAA2}" dt="2019-11-01T10:13:38.323" v="352" actId="165"/>
          <ac:spMkLst>
            <pc:docMk/>
            <pc:sldMk cId="2586676318" sldId="297"/>
            <ac:spMk id="48" creationId="{16D6C205-7CCC-44A8-B3C4-2425AE34AC87}"/>
          </ac:spMkLst>
        </pc:spChg>
        <pc:spChg chg="mod topLvl">
          <ac:chgData name="Emma-Jayne Turner" userId="d94aec55-1b1a-4682-8672-433cac33ce79" providerId="ADAL" clId="{F1751106-678A-4591-BDF6-032C5C62CAA2}" dt="2019-11-01T10:13:38.323" v="352" actId="165"/>
          <ac:spMkLst>
            <pc:docMk/>
            <pc:sldMk cId="2586676318" sldId="297"/>
            <ac:spMk id="49" creationId="{683DA0B4-0E32-4B13-A7EA-1CCAD07E1A57}"/>
          </ac:spMkLst>
        </pc:spChg>
        <pc:spChg chg="mod topLvl">
          <ac:chgData name="Emma-Jayne Turner" userId="d94aec55-1b1a-4682-8672-433cac33ce79" providerId="ADAL" clId="{F1751106-678A-4591-BDF6-032C5C62CAA2}" dt="2019-11-01T10:13:38.323" v="352" actId="165"/>
          <ac:spMkLst>
            <pc:docMk/>
            <pc:sldMk cId="2586676318" sldId="297"/>
            <ac:spMk id="50" creationId="{E2AB290A-F128-407D-AA1F-56642BBE944F}"/>
          </ac:spMkLst>
        </pc:spChg>
        <pc:spChg chg="mod topLvl">
          <ac:chgData name="Emma-Jayne Turner" userId="d94aec55-1b1a-4682-8672-433cac33ce79" providerId="ADAL" clId="{F1751106-678A-4591-BDF6-032C5C62CAA2}" dt="2019-11-01T10:13:38.323" v="352" actId="165"/>
          <ac:spMkLst>
            <pc:docMk/>
            <pc:sldMk cId="2586676318" sldId="297"/>
            <ac:spMk id="51" creationId="{CDDD6199-6D9E-4CE2-9CC2-39C7772291BD}"/>
          </ac:spMkLst>
        </pc:spChg>
        <pc:spChg chg="mod topLvl">
          <ac:chgData name="Emma-Jayne Turner" userId="d94aec55-1b1a-4682-8672-433cac33ce79" providerId="ADAL" clId="{F1751106-678A-4591-BDF6-032C5C62CAA2}" dt="2019-11-01T10:13:38.323" v="352" actId="165"/>
          <ac:spMkLst>
            <pc:docMk/>
            <pc:sldMk cId="2586676318" sldId="297"/>
            <ac:spMk id="52" creationId="{F5964087-C02F-488F-BAD0-9AF48632A70F}"/>
          </ac:spMkLst>
        </pc:spChg>
        <pc:spChg chg="mod topLvl">
          <ac:chgData name="Emma-Jayne Turner" userId="d94aec55-1b1a-4682-8672-433cac33ce79" providerId="ADAL" clId="{F1751106-678A-4591-BDF6-032C5C62CAA2}" dt="2019-11-01T10:13:38.323" v="352" actId="165"/>
          <ac:spMkLst>
            <pc:docMk/>
            <pc:sldMk cId="2586676318" sldId="297"/>
            <ac:spMk id="53" creationId="{3AF57474-AE46-4CA0-9C4C-0C62A6DC29A1}"/>
          </ac:spMkLst>
        </pc:spChg>
        <pc:spChg chg="mod topLvl">
          <ac:chgData name="Emma-Jayne Turner" userId="d94aec55-1b1a-4682-8672-433cac33ce79" providerId="ADAL" clId="{F1751106-678A-4591-BDF6-032C5C62CAA2}" dt="2019-11-01T10:13:38.323" v="352" actId="165"/>
          <ac:spMkLst>
            <pc:docMk/>
            <pc:sldMk cId="2586676318" sldId="297"/>
            <ac:spMk id="54" creationId="{B96C4A48-A2C4-4CB2-9A5F-298FD44AC0BC}"/>
          </ac:spMkLst>
        </pc:spChg>
        <pc:spChg chg="mod topLvl">
          <ac:chgData name="Emma-Jayne Turner" userId="d94aec55-1b1a-4682-8672-433cac33ce79" providerId="ADAL" clId="{F1751106-678A-4591-BDF6-032C5C62CAA2}" dt="2019-11-01T10:13:38.323" v="352" actId="165"/>
          <ac:spMkLst>
            <pc:docMk/>
            <pc:sldMk cId="2586676318" sldId="297"/>
            <ac:spMk id="55" creationId="{C1882875-782D-4891-8C3C-0F6CC7FAA8D8}"/>
          </ac:spMkLst>
        </pc:spChg>
        <pc:spChg chg="mod topLvl">
          <ac:chgData name="Emma-Jayne Turner" userId="d94aec55-1b1a-4682-8672-433cac33ce79" providerId="ADAL" clId="{F1751106-678A-4591-BDF6-032C5C62CAA2}" dt="2019-11-01T10:13:38.323" v="352" actId="165"/>
          <ac:spMkLst>
            <pc:docMk/>
            <pc:sldMk cId="2586676318" sldId="297"/>
            <ac:spMk id="56" creationId="{9CCE8029-77C9-4C35-9F81-8BE1993047EC}"/>
          </ac:spMkLst>
        </pc:spChg>
        <pc:spChg chg="mod topLvl">
          <ac:chgData name="Emma-Jayne Turner" userId="d94aec55-1b1a-4682-8672-433cac33ce79" providerId="ADAL" clId="{F1751106-678A-4591-BDF6-032C5C62CAA2}" dt="2019-11-01T10:13:38.323" v="352" actId="165"/>
          <ac:spMkLst>
            <pc:docMk/>
            <pc:sldMk cId="2586676318" sldId="297"/>
            <ac:spMk id="57" creationId="{BC8D01F8-775E-4911-863B-DA3AF2D2605A}"/>
          </ac:spMkLst>
        </pc:spChg>
        <pc:spChg chg="mod topLvl">
          <ac:chgData name="Emma-Jayne Turner" userId="d94aec55-1b1a-4682-8672-433cac33ce79" providerId="ADAL" clId="{F1751106-678A-4591-BDF6-032C5C62CAA2}" dt="2019-11-01T10:13:38.323" v="352" actId="165"/>
          <ac:spMkLst>
            <pc:docMk/>
            <pc:sldMk cId="2586676318" sldId="297"/>
            <ac:spMk id="58" creationId="{8C951D64-6B97-4DFD-8BE0-6C44AF160731}"/>
          </ac:spMkLst>
        </pc:spChg>
        <pc:spChg chg="mod topLvl">
          <ac:chgData name="Emma-Jayne Turner" userId="d94aec55-1b1a-4682-8672-433cac33ce79" providerId="ADAL" clId="{F1751106-678A-4591-BDF6-032C5C62CAA2}" dt="2019-11-01T10:13:38.323" v="352" actId="165"/>
          <ac:spMkLst>
            <pc:docMk/>
            <pc:sldMk cId="2586676318" sldId="297"/>
            <ac:spMk id="59" creationId="{697DC5FC-C5F6-4E94-A85C-FFA2E582F0C7}"/>
          </ac:spMkLst>
        </pc:spChg>
        <pc:spChg chg="mod topLvl">
          <ac:chgData name="Emma-Jayne Turner" userId="d94aec55-1b1a-4682-8672-433cac33ce79" providerId="ADAL" clId="{F1751106-678A-4591-BDF6-032C5C62CAA2}" dt="2019-11-01T10:13:38.323" v="352" actId="165"/>
          <ac:spMkLst>
            <pc:docMk/>
            <pc:sldMk cId="2586676318" sldId="297"/>
            <ac:spMk id="60" creationId="{C694AD65-8C5E-48E8-91CF-84C63CDD80AF}"/>
          </ac:spMkLst>
        </pc:spChg>
        <pc:spChg chg="mod topLvl">
          <ac:chgData name="Emma-Jayne Turner" userId="d94aec55-1b1a-4682-8672-433cac33ce79" providerId="ADAL" clId="{F1751106-678A-4591-BDF6-032C5C62CAA2}" dt="2019-11-01T10:13:38.323" v="352" actId="165"/>
          <ac:spMkLst>
            <pc:docMk/>
            <pc:sldMk cId="2586676318" sldId="297"/>
            <ac:spMk id="61" creationId="{A3810A7F-8C0E-4D60-B206-D8AA7AAD86B5}"/>
          </ac:spMkLst>
        </pc:spChg>
        <pc:spChg chg="mod topLvl">
          <ac:chgData name="Emma-Jayne Turner" userId="d94aec55-1b1a-4682-8672-433cac33ce79" providerId="ADAL" clId="{F1751106-678A-4591-BDF6-032C5C62CAA2}" dt="2019-11-01T10:13:38.323" v="352" actId="165"/>
          <ac:spMkLst>
            <pc:docMk/>
            <pc:sldMk cId="2586676318" sldId="297"/>
            <ac:spMk id="62" creationId="{0185C12C-9500-4AC7-9CB7-B610F6A9E04F}"/>
          </ac:spMkLst>
        </pc:spChg>
        <pc:spChg chg="mod topLvl">
          <ac:chgData name="Emma-Jayne Turner" userId="d94aec55-1b1a-4682-8672-433cac33ce79" providerId="ADAL" clId="{F1751106-678A-4591-BDF6-032C5C62CAA2}" dt="2019-11-01T10:13:38.323" v="352" actId="165"/>
          <ac:spMkLst>
            <pc:docMk/>
            <pc:sldMk cId="2586676318" sldId="297"/>
            <ac:spMk id="63" creationId="{426E6896-2B82-4A73-9FDB-72FBD51F20D4}"/>
          </ac:spMkLst>
        </pc:spChg>
        <pc:spChg chg="mod topLvl">
          <ac:chgData name="Emma-Jayne Turner" userId="d94aec55-1b1a-4682-8672-433cac33ce79" providerId="ADAL" clId="{F1751106-678A-4591-BDF6-032C5C62CAA2}" dt="2019-11-01T10:13:38.323" v="352" actId="165"/>
          <ac:spMkLst>
            <pc:docMk/>
            <pc:sldMk cId="2586676318" sldId="297"/>
            <ac:spMk id="64" creationId="{1A9EB10D-357E-41E5-82CB-04C6B71AA5D5}"/>
          </ac:spMkLst>
        </pc:spChg>
        <pc:spChg chg="del mod topLvl">
          <ac:chgData name="Emma-Jayne Turner" userId="d94aec55-1b1a-4682-8672-433cac33ce79" providerId="ADAL" clId="{F1751106-678A-4591-BDF6-032C5C62CAA2}" dt="2019-11-01T10:14:43.371" v="363" actId="478"/>
          <ac:spMkLst>
            <pc:docMk/>
            <pc:sldMk cId="2586676318" sldId="297"/>
            <ac:spMk id="67" creationId="{5066CC53-A8A3-4F7F-AF23-83EA758B810A}"/>
          </ac:spMkLst>
        </pc:spChg>
        <pc:spChg chg="mod topLvl">
          <ac:chgData name="Emma-Jayne Turner" userId="d94aec55-1b1a-4682-8672-433cac33ce79" providerId="ADAL" clId="{F1751106-678A-4591-BDF6-032C5C62CAA2}" dt="2019-11-01T10:15:17.685" v="373" actId="164"/>
          <ac:spMkLst>
            <pc:docMk/>
            <pc:sldMk cId="2586676318" sldId="297"/>
            <ac:spMk id="68" creationId="{97B960EC-3F3D-4D0E-ABBA-BCAD2AD593D6}"/>
          </ac:spMkLst>
        </pc:spChg>
        <pc:spChg chg="mod topLvl">
          <ac:chgData name="Emma-Jayne Turner" userId="d94aec55-1b1a-4682-8672-433cac33ce79" providerId="ADAL" clId="{F1751106-678A-4591-BDF6-032C5C62CAA2}" dt="2019-11-01T10:15:17.685" v="373" actId="164"/>
          <ac:spMkLst>
            <pc:docMk/>
            <pc:sldMk cId="2586676318" sldId="297"/>
            <ac:spMk id="69" creationId="{E181C5EA-37C6-4E9A-A219-BAE8A53CCDE4}"/>
          </ac:spMkLst>
        </pc:spChg>
        <pc:spChg chg="mod topLvl">
          <ac:chgData name="Emma-Jayne Turner" userId="d94aec55-1b1a-4682-8672-433cac33ce79" providerId="ADAL" clId="{F1751106-678A-4591-BDF6-032C5C62CAA2}" dt="2019-11-01T10:15:17.685" v="373" actId="164"/>
          <ac:spMkLst>
            <pc:docMk/>
            <pc:sldMk cId="2586676318" sldId="297"/>
            <ac:spMk id="70" creationId="{3E78F37A-E356-4427-B056-31BCEB32614A}"/>
          </ac:spMkLst>
        </pc:spChg>
        <pc:spChg chg="mod topLvl">
          <ac:chgData name="Emma-Jayne Turner" userId="d94aec55-1b1a-4682-8672-433cac33ce79" providerId="ADAL" clId="{F1751106-678A-4591-BDF6-032C5C62CAA2}" dt="2019-11-01T10:15:04.541" v="368" actId="164"/>
          <ac:spMkLst>
            <pc:docMk/>
            <pc:sldMk cId="2586676318" sldId="297"/>
            <ac:spMk id="71" creationId="{90C41E96-77F4-4241-9D74-4B6A35EF0359}"/>
          </ac:spMkLst>
        </pc:spChg>
        <pc:spChg chg="mod topLvl">
          <ac:chgData name="Emma-Jayne Turner" userId="d94aec55-1b1a-4682-8672-433cac33ce79" providerId="ADAL" clId="{F1751106-678A-4591-BDF6-032C5C62CAA2}" dt="2019-11-01T10:15:04.541" v="368" actId="164"/>
          <ac:spMkLst>
            <pc:docMk/>
            <pc:sldMk cId="2586676318" sldId="297"/>
            <ac:spMk id="72" creationId="{1844E65D-DE52-41AB-B8C5-6318FB6A0867}"/>
          </ac:spMkLst>
        </pc:spChg>
        <pc:spChg chg="mod topLvl">
          <ac:chgData name="Emma-Jayne Turner" userId="d94aec55-1b1a-4682-8672-433cac33ce79" providerId="ADAL" clId="{F1751106-678A-4591-BDF6-032C5C62CAA2}" dt="2019-11-01T10:15:04.541" v="368" actId="164"/>
          <ac:spMkLst>
            <pc:docMk/>
            <pc:sldMk cId="2586676318" sldId="297"/>
            <ac:spMk id="73" creationId="{4007E152-D01F-4F5D-865E-E5D260E26870}"/>
          </ac:spMkLst>
        </pc:spChg>
        <pc:spChg chg="mod topLvl">
          <ac:chgData name="Emma-Jayne Turner" userId="d94aec55-1b1a-4682-8672-433cac33ce79" providerId="ADAL" clId="{F1751106-678A-4591-BDF6-032C5C62CAA2}" dt="2019-11-01T10:14:51.621" v="366" actId="164"/>
          <ac:spMkLst>
            <pc:docMk/>
            <pc:sldMk cId="2586676318" sldId="297"/>
            <ac:spMk id="74" creationId="{973F0D2D-2A0E-41FC-8707-9509DCF155C3}"/>
          </ac:spMkLst>
        </pc:spChg>
        <pc:spChg chg="mod topLvl">
          <ac:chgData name="Emma-Jayne Turner" userId="d94aec55-1b1a-4682-8672-433cac33ce79" providerId="ADAL" clId="{F1751106-678A-4591-BDF6-032C5C62CAA2}" dt="2019-11-01T10:14:51.621" v="366" actId="164"/>
          <ac:spMkLst>
            <pc:docMk/>
            <pc:sldMk cId="2586676318" sldId="297"/>
            <ac:spMk id="75" creationId="{2C06EDFB-ED38-4D5A-B614-7D1A965F6B42}"/>
          </ac:spMkLst>
        </pc:spChg>
        <pc:spChg chg="mod topLvl">
          <ac:chgData name="Emma-Jayne Turner" userId="d94aec55-1b1a-4682-8672-433cac33ce79" providerId="ADAL" clId="{F1751106-678A-4591-BDF6-032C5C62CAA2}" dt="2019-11-01T10:14:51.621" v="366" actId="164"/>
          <ac:spMkLst>
            <pc:docMk/>
            <pc:sldMk cId="2586676318" sldId="297"/>
            <ac:spMk id="76" creationId="{1579FF27-570A-4991-BD63-54B5A1903877}"/>
          </ac:spMkLst>
        </pc:spChg>
        <pc:spChg chg="mod topLvl">
          <ac:chgData name="Emma-Jayne Turner" userId="d94aec55-1b1a-4682-8672-433cac33ce79" providerId="ADAL" clId="{F1751106-678A-4591-BDF6-032C5C62CAA2}" dt="2019-11-01T10:14:18.934" v="357" actId="164"/>
          <ac:spMkLst>
            <pc:docMk/>
            <pc:sldMk cId="2586676318" sldId="297"/>
            <ac:spMk id="77" creationId="{0F949E1D-EB63-4171-BAFA-072BA6E0B7F4}"/>
          </ac:spMkLst>
        </pc:spChg>
        <pc:spChg chg="mod topLvl">
          <ac:chgData name="Emma-Jayne Turner" userId="d94aec55-1b1a-4682-8672-433cac33ce79" providerId="ADAL" clId="{F1751106-678A-4591-BDF6-032C5C62CAA2}" dt="2019-11-01T10:14:18.934" v="357" actId="164"/>
          <ac:spMkLst>
            <pc:docMk/>
            <pc:sldMk cId="2586676318" sldId="297"/>
            <ac:spMk id="78" creationId="{159C6EB5-949E-4EC8-8CA5-80954846BE4E}"/>
          </ac:spMkLst>
        </pc:spChg>
        <pc:spChg chg="mod topLvl">
          <ac:chgData name="Emma-Jayne Turner" userId="d94aec55-1b1a-4682-8672-433cac33ce79" providerId="ADAL" clId="{F1751106-678A-4591-BDF6-032C5C62CAA2}" dt="2019-11-01T10:14:18.934" v="357" actId="164"/>
          <ac:spMkLst>
            <pc:docMk/>
            <pc:sldMk cId="2586676318" sldId="297"/>
            <ac:spMk id="79" creationId="{6BE1C611-330F-4C31-8FA1-E506C7AC61D8}"/>
          </ac:spMkLst>
        </pc:spChg>
        <pc:spChg chg="mod topLvl">
          <ac:chgData name="Emma-Jayne Turner" userId="d94aec55-1b1a-4682-8672-433cac33ce79" providerId="ADAL" clId="{F1751106-678A-4591-BDF6-032C5C62CAA2}" dt="2019-11-01T10:14:18.934" v="357" actId="164"/>
          <ac:spMkLst>
            <pc:docMk/>
            <pc:sldMk cId="2586676318" sldId="297"/>
            <ac:spMk id="80" creationId="{54E82334-D6B7-4455-A055-D33732C5BEDC}"/>
          </ac:spMkLst>
        </pc:spChg>
        <pc:spChg chg="mod topLvl">
          <ac:chgData name="Emma-Jayne Turner" userId="d94aec55-1b1a-4682-8672-433cac33ce79" providerId="ADAL" clId="{F1751106-678A-4591-BDF6-032C5C62CAA2}" dt="2019-11-01T10:14:18.934" v="357" actId="164"/>
          <ac:spMkLst>
            <pc:docMk/>
            <pc:sldMk cId="2586676318" sldId="297"/>
            <ac:spMk id="81" creationId="{8714A99F-0CB4-43B7-B160-71DED6550CD5}"/>
          </ac:spMkLst>
        </pc:spChg>
        <pc:spChg chg="mod topLvl">
          <ac:chgData name="Emma-Jayne Turner" userId="d94aec55-1b1a-4682-8672-433cac33ce79" providerId="ADAL" clId="{F1751106-678A-4591-BDF6-032C5C62CAA2}" dt="2019-11-01T10:15:12.317" v="371" actId="164"/>
          <ac:spMkLst>
            <pc:docMk/>
            <pc:sldMk cId="2586676318" sldId="297"/>
            <ac:spMk id="82" creationId="{B0168E4D-DADE-4A0E-A0DA-2FBBE1391333}"/>
          </ac:spMkLst>
        </pc:spChg>
        <pc:spChg chg="mod topLvl">
          <ac:chgData name="Emma-Jayne Turner" userId="d94aec55-1b1a-4682-8672-433cac33ce79" providerId="ADAL" clId="{F1751106-678A-4591-BDF6-032C5C62CAA2}" dt="2019-11-01T10:15:12.317" v="371" actId="164"/>
          <ac:spMkLst>
            <pc:docMk/>
            <pc:sldMk cId="2586676318" sldId="297"/>
            <ac:spMk id="83" creationId="{A033F710-CB49-4AF7-A83E-56AEEAF35F3C}"/>
          </ac:spMkLst>
        </pc:spChg>
        <pc:spChg chg="mod topLvl">
          <ac:chgData name="Emma-Jayne Turner" userId="d94aec55-1b1a-4682-8672-433cac33ce79" providerId="ADAL" clId="{F1751106-678A-4591-BDF6-032C5C62CAA2}" dt="2019-11-01T10:15:12.317" v="371" actId="164"/>
          <ac:spMkLst>
            <pc:docMk/>
            <pc:sldMk cId="2586676318" sldId="297"/>
            <ac:spMk id="84" creationId="{713705E1-088E-4232-AA05-220A2A0DCE45}"/>
          </ac:spMkLst>
        </pc:spChg>
        <pc:spChg chg="mod topLvl">
          <ac:chgData name="Emma-Jayne Turner" userId="d94aec55-1b1a-4682-8672-433cac33ce79" providerId="ADAL" clId="{F1751106-678A-4591-BDF6-032C5C62CAA2}" dt="2019-11-01T10:14:35.302" v="361" actId="164"/>
          <ac:spMkLst>
            <pc:docMk/>
            <pc:sldMk cId="2586676318" sldId="297"/>
            <ac:spMk id="85" creationId="{A46F8EA8-6E60-4A29-BC37-93917E57DBE1}"/>
          </ac:spMkLst>
        </pc:spChg>
        <pc:spChg chg="mod topLvl">
          <ac:chgData name="Emma-Jayne Turner" userId="d94aec55-1b1a-4682-8672-433cac33ce79" providerId="ADAL" clId="{F1751106-678A-4591-BDF6-032C5C62CAA2}" dt="2019-11-01T10:14:35.302" v="361" actId="164"/>
          <ac:spMkLst>
            <pc:docMk/>
            <pc:sldMk cId="2586676318" sldId="297"/>
            <ac:spMk id="86" creationId="{FAC19EE8-D680-4915-84B8-2317CE0A2528}"/>
          </ac:spMkLst>
        </pc:spChg>
        <pc:spChg chg="mod topLvl">
          <ac:chgData name="Emma-Jayne Turner" userId="d94aec55-1b1a-4682-8672-433cac33ce79" providerId="ADAL" clId="{F1751106-678A-4591-BDF6-032C5C62CAA2}" dt="2019-11-01T10:14:35.302" v="361" actId="164"/>
          <ac:spMkLst>
            <pc:docMk/>
            <pc:sldMk cId="2586676318" sldId="297"/>
            <ac:spMk id="87" creationId="{8C21DFE1-E33D-4EA4-8090-2EA37F0CE62F}"/>
          </ac:spMkLst>
        </pc:spChg>
        <pc:spChg chg="mod topLvl">
          <ac:chgData name="Emma-Jayne Turner" userId="d94aec55-1b1a-4682-8672-433cac33ce79" providerId="ADAL" clId="{F1751106-678A-4591-BDF6-032C5C62CAA2}" dt="2019-11-01T10:14:47.013" v="364" actId="164"/>
          <ac:spMkLst>
            <pc:docMk/>
            <pc:sldMk cId="2586676318" sldId="297"/>
            <ac:spMk id="88" creationId="{E2B25603-AC5B-4C63-8102-B3BE0088A80D}"/>
          </ac:spMkLst>
        </pc:spChg>
        <pc:spChg chg="mod topLvl">
          <ac:chgData name="Emma-Jayne Turner" userId="d94aec55-1b1a-4682-8672-433cac33ce79" providerId="ADAL" clId="{F1751106-678A-4591-BDF6-032C5C62CAA2}" dt="2019-11-01T10:14:47.013" v="364" actId="164"/>
          <ac:spMkLst>
            <pc:docMk/>
            <pc:sldMk cId="2586676318" sldId="297"/>
            <ac:spMk id="89" creationId="{16E063E2-D805-460B-A4F8-80440E9DC2EB}"/>
          </ac:spMkLst>
        </pc:spChg>
        <pc:spChg chg="mod topLvl">
          <ac:chgData name="Emma-Jayne Turner" userId="d94aec55-1b1a-4682-8672-433cac33ce79" providerId="ADAL" clId="{F1751106-678A-4591-BDF6-032C5C62CAA2}" dt="2019-11-01T10:14:47.013" v="364" actId="164"/>
          <ac:spMkLst>
            <pc:docMk/>
            <pc:sldMk cId="2586676318" sldId="297"/>
            <ac:spMk id="90" creationId="{0AB74A43-96AD-48E7-8277-DC091D0EAA78}"/>
          </ac:spMkLst>
        </pc:spChg>
        <pc:spChg chg="mod topLvl">
          <ac:chgData name="Emma-Jayne Turner" userId="d94aec55-1b1a-4682-8672-433cac33ce79" providerId="ADAL" clId="{F1751106-678A-4591-BDF6-032C5C62CAA2}" dt="2019-11-01T10:14:27.709" v="359" actId="164"/>
          <ac:spMkLst>
            <pc:docMk/>
            <pc:sldMk cId="2586676318" sldId="297"/>
            <ac:spMk id="91" creationId="{96AEE674-1894-4FB9-BF7A-D801DA651733}"/>
          </ac:spMkLst>
        </pc:spChg>
        <pc:spChg chg="mod topLvl">
          <ac:chgData name="Emma-Jayne Turner" userId="d94aec55-1b1a-4682-8672-433cac33ce79" providerId="ADAL" clId="{F1751106-678A-4591-BDF6-032C5C62CAA2}" dt="2019-11-01T10:14:27.709" v="359" actId="164"/>
          <ac:spMkLst>
            <pc:docMk/>
            <pc:sldMk cId="2586676318" sldId="297"/>
            <ac:spMk id="92" creationId="{C36551D1-B52C-4BB6-9BD9-1BEFFE329554}"/>
          </ac:spMkLst>
        </pc:spChg>
        <pc:spChg chg="mod topLvl">
          <ac:chgData name="Emma-Jayne Turner" userId="d94aec55-1b1a-4682-8672-433cac33ce79" providerId="ADAL" clId="{F1751106-678A-4591-BDF6-032C5C62CAA2}" dt="2019-11-01T10:14:27.709" v="359" actId="164"/>
          <ac:spMkLst>
            <pc:docMk/>
            <pc:sldMk cId="2586676318" sldId="297"/>
            <ac:spMk id="93" creationId="{AB37EDC6-1B49-41EB-9502-596134BE23FA}"/>
          </ac:spMkLst>
        </pc:spChg>
        <pc:spChg chg="mod topLvl">
          <ac:chgData name="Emma-Jayne Turner" userId="d94aec55-1b1a-4682-8672-433cac33ce79" providerId="ADAL" clId="{F1751106-678A-4591-BDF6-032C5C62CAA2}" dt="2019-11-01T10:14:27.709" v="359" actId="164"/>
          <ac:spMkLst>
            <pc:docMk/>
            <pc:sldMk cId="2586676318" sldId="297"/>
            <ac:spMk id="94" creationId="{4801121E-F6BE-4C84-A6B5-E94AB6EB6279}"/>
          </ac:spMkLst>
        </pc:spChg>
        <pc:spChg chg="mod topLvl">
          <ac:chgData name="Emma-Jayne Turner" userId="d94aec55-1b1a-4682-8672-433cac33ce79" providerId="ADAL" clId="{F1751106-678A-4591-BDF6-032C5C62CAA2}" dt="2019-11-01T10:14:27.709" v="359" actId="164"/>
          <ac:spMkLst>
            <pc:docMk/>
            <pc:sldMk cId="2586676318" sldId="297"/>
            <ac:spMk id="95" creationId="{1559F779-8E63-4969-8515-1BBC702B0130}"/>
          </ac:spMkLst>
        </pc:spChg>
        <pc:spChg chg="del mod topLvl">
          <ac:chgData name="Emma-Jayne Turner" userId="d94aec55-1b1a-4682-8672-433cac33ce79" providerId="ADAL" clId="{F1751106-678A-4591-BDF6-032C5C62CAA2}" dt="2019-11-01T10:15:39.532" v="382" actId="478"/>
          <ac:spMkLst>
            <pc:docMk/>
            <pc:sldMk cId="2586676318" sldId="297"/>
            <ac:spMk id="96" creationId="{F0880882-EF4B-4F4D-BAF0-18BD8D19B226}"/>
          </ac:spMkLst>
        </pc:spChg>
        <pc:spChg chg="del mod topLvl">
          <ac:chgData name="Emma-Jayne Turner" userId="d94aec55-1b1a-4682-8672-433cac33ce79" providerId="ADAL" clId="{F1751106-678A-4591-BDF6-032C5C62CAA2}" dt="2019-11-01T10:15:42.755" v="383" actId="478"/>
          <ac:spMkLst>
            <pc:docMk/>
            <pc:sldMk cId="2586676318" sldId="297"/>
            <ac:spMk id="97" creationId="{A223727B-9506-4CD8-94EC-0753DF06D2A5}"/>
          </ac:spMkLst>
        </pc:spChg>
        <pc:spChg chg="del mod topLvl">
          <ac:chgData name="Emma-Jayne Turner" userId="d94aec55-1b1a-4682-8672-433cac33ce79" providerId="ADAL" clId="{F1751106-678A-4591-BDF6-032C5C62CAA2}" dt="2019-11-01T10:16:05.382" v="391" actId="478"/>
          <ac:spMkLst>
            <pc:docMk/>
            <pc:sldMk cId="2586676318" sldId="297"/>
            <ac:spMk id="98" creationId="{789156F4-D3E8-4E10-8B60-238BC0D322DD}"/>
          </ac:spMkLst>
        </pc:spChg>
        <pc:spChg chg="del mod topLvl">
          <ac:chgData name="Emma-Jayne Turner" userId="d94aec55-1b1a-4682-8672-433cac33ce79" providerId="ADAL" clId="{F1751106-678A-4591-BDF6-032C5C62CAA2}" dt="2019-11-01T10:16:23.914" v="397" actId="478"/>
          <ac:spMkLst>
            <pc:docMk/>
            <pc:sldMk cId="2586676318" sldId="297"/>
            <ac:spMk id="99" creationId="{EAC47B35-0A78-4218-86E5-B9018495DF5F}"/>
          </ac:spMkLst>
        </pc:spChg>
        <pc:spChg chg="del mod topLvl">
          <ac:chgData name="Emma-Jayne Turner" userId="d94aec55-1b1a-4682-8672-433cac33ce79" providerId="ADAL" clId="{F1751106-678A-4591-BDF6-032C5C62CAA2}" dt="2019-11-01T10:16:17.333" v="396" actId="478"/>
          <ac:spMkLst>
            <pc:docMk/>
            <pc:sldMk cId="2586676318" sldId="297"/>
            <ac:spMk id="100" creationId="{E4336EFB-F933-4D4E-B84C-49A977F547E0}"/>
          </ac:spMkLst>
        </pc:spChg>
        <pc:spChg chg="del mod topLvl">
          <ac:chgData name="Emma-Jayne Turner" userId="d94aec55-1b1a-4682-8672-433cac33ce79" providerId="ADAL" clId="{F1751106-678A-4591-BDF6-032C5C62CAA2}" dt="2019-11-01T10:15:49.548" v="387" actId="478"/>
          <ac:spMkLst>
            <pc:docMk/>
            <pc:sldMk cId="2586676318" sldId="297"/>
            <ac:spMk id="101" creationId="{82B6B0E0-46E7-4A0E-9C13-F2DDACDF8DD0}"/>
          </ac:spMkLst>
        </pc:spChg>
        <pc:spChg chg="del mod topLvl">
          <ac:chgData name="Emma-Jayne Turner" userId="d94aec55-1b1a-4682-8672-433cac33ce79" providerId="ADAL" clId="{F1751106-678A-4591-BDF6-032C5C62CAA2}" dt="2019-11-01T10:15:54.411" v="388" actId="478"/>
          <ac:spMkLst>
            <pc:docMk/>
            <pc:sldMk cId="2586676318" sldId="297"/>
            <ac:spMk id="102" creationId="{60440A64-F15E-4E6E-8C5A-4EC0D15C7376}"/>
          </ac:spMkLst>
        </pc:spChg>
        <pc:spChg chg="del mod topLvl">
          <ac:chgData name="Emma-Jayne Turner" userId="d94aec55-1b1a-4682-8672-433cac33ce79" providerId="ADAL" clId="{F1751106-678A-4591-BDF6-032C5C62CAA2}" dt="2019-11-01T10:16:00.266" v="390" actId="478"/>
          <ac:spMkLst>
            <pc:docMk/>
            <pc:sldMk cId="2586676318" sldId="297"/>
            <ac:spMk id="103" creationId="{BE34CDFA-E5C6-464B-9C12-7DAE64019FEC}"/>
          </ac:spMkLst>
        </pc:spChg>
        <pc:spChg chg="del mod topLvl">
          <ac:chgData name="Emma-Jayne Turner" userId="d94aec55-1b1a-4682-8672-433cac33ce79" providerId="ADAL" clId="{F1751106-678A-4591-BDF6-032C5C62CAA2}" dt="2019-11-01T10:15:57.827" v="389" actId="478"/>
          <ac:spMkLst>
            <pc:docMk/>
            <pc:sldMk cId="2586676318" sldId="297"/>
            <ac:spMk id="104" creationId="{FC3F7220-CAF5-4E8F-9853-46834A11BC4F}"/>
          </ac:spMkLst>
        </pc:spChg>
        <pc:spChg chg="del mod topLvl">
          <ac:chgData name="Emma-Jayne Turner" userId="d94aec55-1b1a-4682-8672-433cac33ce79" providerId="ADAL" clId="{F1751106-678A-4591-BDF6-032C5C62CAA2}" dt="2019-11-01T10:16:07.659" v="392" actId="478"/>
          <ac:spMkLst>
            <pc:docMk/>
            <pc:sldMk cId="2586676318" sldId="297"/>
            <ac:spMk id="105" creationId="{A0457974-7BA1-4FCF-9865-B0E538EE4E8B}"/>
          </ac:spMkLst>
        </pc:spChg>
        <pc:spChg chg="del mod topLvl">
          <ac:chgData name="Emma-Jayne Turner" userId="d94aec55-1b1a-4682-8672-433cac33ce79" providerId="ADAL" clId="{F1751106-678A-4591-BDF6-032C5C62CAA2}" dt="2019-11-01T10:16:10.370" v="393" actId="478"/>
          <ac:spMkLst>
            <pc:docMk/>
            <pc:sldMk cId="2586676318" sldId="297"/>
            <ac:spMk id="106" creationId="{E633CB31-0296-41C5-A0C6-0A3F73E20076}"/>
          </ac:spMkLst>
        </pc:spChg>
        <pc:spChg chg="del mod topLvl">
          <ac:chgData name="Emma-Jayne Turner" userId="d94aec55-1b1a-4682-8672-433cac33ce79" providerId="ADAL" clId="{F1751106-678A-4591-BDF6-032C5C62CAA2}" dt="2019-11-01T10:16:14.469" v="395" actId="478"/>
          <ac:spMkLst>
            <pc:docMk/>
            <pc:sldMk cId="2586676318" sldId="297"/>
            <ac:spMk id="107" creationId="{BBA71B28-ED91-4348-A166-B0DBBD74313E}"/>
          </ac:spMkLst>
        </pc:spChg>
        <pc:spChg chg="del mod topLvl">
          <ac:chgData name="Emma-Jayne Turner" userId="d94aec55-1b1a-4682-8672-433cac33ce79" providerId="ADAL" clId="{F1751106-678A-4591-BDF6-032C5C62CAA2}" dt="2019-11-01T10:16:12.611" v="394" actId="478"/>
          <ac:spMkLst>
            <pc:docMk/>
            <pc:sldMk cId="2586676318" sldId="297"/>
            <ac:spMk id="108" creationId="{DA5D23FB-D946-45F5-9AE3-511D511A3ED2}"/>
          </ac:spMkLst>
        </pc:spChg>
        <pc:spChg chg="del">
          <ac:chgData name="Emma-Jayne Turner" userId="d94aec55-1b1a-4682-8672-433cac33ce79" providerId="ADAL" clId="{F1751106-678A-4591-BDF6-032C5C62CAA2}" dt="2019-11-01T10:15:46.508" v="385" actId="478"/>
          <ac:spMkLst>
            <pc:docMk/>
            <pc:sldMk cId="2586676318" sldId="297"/>
            <ac:spMk id="121" creationId="{D1139934-378A-4D9C-9D0A-D76B31B762E0}"/>
          </ac:spMkLst>
        </pc:spChg>
        <pc:spChg chg="del">
          <ac:chgData name="Emma-Jayne Turner" userId="d94aec55-1b1a-4682-8672-433cac33ce79" providerId="ADAL" clId="{F1751106-678A-4591-BDF6-032C5C62CAA2}" dt="2019-11-01T10:15:44.518" v="384" actId="478"/>
          <ac:spMkLst>
            <pc:docMk/>
            <pc:sldMk cId="2586676318" sldId="297"/>
            <ac:spMk id="122" creationId="{F49DEA95-559D-44AC-8C51-6022722832CD}"/>
          </ac:spMkLst>
        </pc:spChg>
        <pc:spChg chg="add del mod">
          <ac:chgData name="Emma-Jayne Turner" userId="d94aec55-1b1a-4682-8672-433cac33ce79" providerId="ADAL" clId="{F1751106-678A-4591-BDF6-032C5C62CAA2}" dt="2019-11-01T10:16:38.339" v="402" actId="478"/>
          <ac:spMkLst>
            <pc:docMk/>
            <pc:sldMk cId="2586676318" sldId="297"/>
            <ac:spMk id="123" creationId="{0CE3C98F-899C-4AEE-A9D0-7E3C7F42F627}"/>
          </ac:spMkLst>
        </pc:spChg>
        <pc:spChg chg="mod">
          <ac:chgData name="Emma-Jayne Turner" userId="d94aec55-1b1a-4682-8672-433cac33ce79" providerId="ADAL" clId="{F1751106-678A-4591-BDF6-032C5C62CAA2}" dt="2019-11-01T10:43:55.344" v="688" actId="404"/>
          <ac:spMkLst>
            <pc:docMk/>
            <pc:sldMk cId="2586676318" sldId="297"/>
            <ac:spMk id="157" creationId="{0DB55794-3C97-4BFA-ACD0-EEAAA95C9597}"/>
          </ac:spMkLst>
        </pc:spChg>
        <pc:spChg chg="mod">
          <ac:chgData name="Emma-Jayne Turner" userId="d94aec55-1b1a-4682-8672-433cac33ce79" providerId="ADAL" clId="{F1751106-678A-4591-BDF6-032C5C62CAA2}" dt="2019-11-01T10:44:04.680" v="690" actId="404"/>
          <ac:spMkLst>
            <pc:docMk/>
            <pc:sldMk cId="2586676318" sldId="297"/>
            <ac:spMk id="158" creationId="{79DEA9A1-4A44-45A0-A15A-336379E7DE2F}"/>
          </ac:spMkLst>
        </pc:spChg>
        <pc:spChg chg="mod">
          <ac:chgData name="Emma-Jayne Turner" userId="d94aec55-1b1a-4682-8672-433cac33ce79" providerId="ADAL" clId="{F1751106-678A-4591-BDF6-032C5C62CAA2}" dt="2019-11-01T10:44:48.432" v="701" actId="20577"/>
          <ac:spMkLst>
            <pc:docMk/>
            <pc:sldMk cId="2586676318" sldId="297"/>
            <ac:spMk id="161" creationId="{E428B546-B02C-4DD8-832A-EBA5AEC85C56}"/>
          </ac:spMkLst>
        </pc:spChg>
        <pc:spChg chg="mod">
          <ac:chgData name="Emma-Jayne Turner" userId="d94aec55-1b1a-4682-8672-433cac33ce79" providerId="ADAL" clId="{F1751106-678A-4591-BDF6-032C5C62CAA2}" dt="2019-11-01T10:44:57.965" v="702" actId="255"/>
          <ac:spMkLst>
            <pc:docMk/>
            <pc:sldMk cId="2586676318" sldId="297"/>
            <ac:spMk id="162" creationId="{B4D9DB8F-BA6D-4326-8EC6-7FC9AA701D13}"/>
          </ac:spMkLst>
        </pc:spChg>
        <pc:grpChg chg="add del mod topLvl">
          <ac:chgData name="Emma-Jayne Turner" userId="d94aec55-1b1a-4682-8672-433cac33ce79" providerId="ADAL" clId="{F1751106-678A-4591-BDF6-032C5C62CAA2}" dt="2019-11-01T10:12:29.260" v="340" actId="478"/>
          <ac:grpSpMkLst>
            <pc:docMk/>
            <pc:sldMk cId="2586676318" sldId="297"/>
            <ac:grpSpMk id="19" creationId="{CE2F6D1F-A640-482F-9969-17E9152A6378}"/>
          </ac:grpSpMkLst>
        </pc:grpChg>
        <pc:grpChg chg="add del mod">
          <ac:chgData name="Emma-Jayne Turner" userId="d94aec55-1b1a-4682-8672-433cac33ce79" providerId="ADAL" clId="{F1751106-678A-4591-BDF6-032C5C62CAA2}" dt="2019-11-01T10:12:27.440" v="339" actId="165"/>
          <ac:grpSpMkLst>
            <pc:docMk/>
            <pc:sldMk cId="2586676318" sldId="297"/>
            <ac:grpSpMk id="20" creationId="{07D89BA9-03AC-40BE-96C2-E2C574658ADD}"/>
          </ac:grpSpMkLst>
        </pc:grpChg>
        <pc:grpChg chg="add del mod">
          <ac:chgData name="Emma-Jayne Turner" userId="d94aec55-1b1a-4682-8672-433cac33ce79" providerId="ADAL" clId="{F1751106-678A-4591-BDF6-032C5C62CAA2}" dt="2019-11-01T10:13:38.323" v="352" actId="165"/>
          <ac:grpSpMkLst>
            <pc:docMk/>
            <pc:sldMk cId="2586676318" sldId="297"/>
            <ac:grpSpMk id="22" creationId="{59985E65-C509-4049-8111-4AA09676EFBD}"/>
          </ac:grpSpMkLst>
        </pc:grpChg>
        <pc:grpChg chg="add mod">
          <ac:chgData name="Emma-Jayne Turner" userId="d94aec55-1b1a-4682-8672-433cac33ce79" providerId="ADAL" clId="{F1751106-678A-4591-BDF6-032C5C62CAA2}" dt="2019-11-01T10:13:21.544" v="347" actId="164"/>
          <ac:grpSpMkLst>
            <pc:docMk/>
            <pc:sldMk cId="2586676318" sldId="297"/>
            <ac:grpSpMk id="65" creationId="{CA349873-FAF9-491C-80FC-D7D10B20643B}"/>
          </ac:grpSpMkLst>
        </pc:grpChg>
        <pc:grpChg chg="del mod">
          <ac:chgData name="Emma-Jayne Turner" userId="d94aec55-1b1a-4682-8672-433cac33ce79" providerId="ADAL" clId="{F1751106-678A-4591-BDF6-032C5C62CAA2}" dt="2019-11-01T10:14:06.298" v="356" actId="165"/>
          <ac:grpSpMkLst>
            <pc:docMk/>
            <pc:sldMk cId="2586676318" sldId="297"/>
            <ac:grpSpMk id="66" creationId="{8B184040-699E-444A-9259-02D1E316A923}"/>
          </ac:grpSpMkLst>
        </pc:grpChg>
        <pc:grpChg chg="add mod">
          <ac:chgData name="Emma-Jayne Turner" userId="d94aec55-1b1a-4682-8672-433cac33ce79" providerId="ADAL" clId="{F1751106-678A-4591-BDF6-032C5C62CAA2}" dt="2019-11-01T10:17:52.907" v="427" actId="1076"/>
          <ac:grpSpMkLst>
            <pc:docMk/>
            <pc:sldMk cId="2586676318" sldId="297"/>
            <ac:grpSpMk id="109" creationId="{B4166CA5-C642-47EF-8986-8122CC49805E}"/>
          </ac:grpSpMkLst>
        </pc:grpChg>
        <pc:grpChg chg="add mod">
          <ac:chgData name="Emma-Jayne Turner" userId="d94aec55-1b1a-4682-8672-433cac33ce79" providerId="ADAL" clId="{F1751106-678A-4591-BDF6-032C5C62CAA2}" dt="2019-11-01T10:17:52.907" v="427" actId="1076"/>
          <ac:grpSpMkLst>
            <pc:docMk/>
            <pc:sldMk cId="2586676318" sldId="297"/>
            <ac:grpSpMk id="110" creationId="{9B6B8A25-ABBC-416B-9719-50F5991D2ED2}"/>
          </ac:grpSpMkLst>
        </pc:grpChg>
        <pc:grpChg chg="add mod">
          <ac:chgData name="Emma-Jayne Turner" userId="d94aec55-1b1a-4682-8672-433cac33ce79" providerId="ADAL" clId="{F1751106-678A-4591-BDF6-032C5C62CAA2}" dt="2019-11-01T10:17:52.907" v="427" actId="1076"/>
          <ac:grpSpMkLst>
            <pc:docMk/>
            <pc:sldMk cId="2586676318" sldId="297"/>
            <ac:grpSpMk id="111" creationId="{9976AA31-4196-4331-887F-CA93A85061EC}"/>
          </ac:grpSpMkLst>
        </pc:grpChg>
        <pc:grpChg chg="add mod">
          <ac:chgData name="Emma-Jayne Turner" userId="d94aec55-1b1a-4682-8672-433cac33ce79" providerId="ADAL" clId="{F1751106-678A-4591-BDF6-032C5C62CAA2}" dt="2019-11-01T10:17:52.907" v="427" actId="1076"/>
          <ac:grpSpMkLst>
            <pc:docMk/>
            <pc:sldMk cId="2586676318" sldId="297"/>
            <ac:grpSpMk id="112" creationId="{6F20F573-500D-46DA-85BB-F0C32D8242A1}"/>
          </ac:grpSpMkLst>
        </pc:grpChg>
        <pc:grpChg chg="add mod">
          <ac:chgData name="Emma-Jayne Turner" userId="d94aec55-1b1a-4682-8672-433cac33ce79" providerId="ADAL" clId="{F1751106-678A-4591-BDF6-032C5C62CAA2}" dt="2019-11-01T10:17:52.907" v="427" actId="1076"/>
          <ac:grpSpMkLst>
            <pc:docMk/>
            <pc:sldMk cId="2586676318" sldId="297"/>
            <ac:grpSpMk id="113" creationId="{B8274EFD-1DB6-414F-B284-263BB950BB00}"/>
          </ac:grpSpMkLst>
        </pc:grpChg>
        <pc:grpChg chg="add mod">
          <ac:chgData name="Emma-Jayne Turner" userId="d94aec55-1b1a-4682-8672-433cac33ce79" providerId="ADAL" clId="{F1751106-678A-4591-BDF6-032C5C62CAA2}" dt="2019-11-01T10:17:52.907" v="427" actId="1076"/>
          <ac:grpSpMkLst>
            <pc:docMk/>
            <pc:sldMk cId="2586676318" sldId="297"/>
            <ac:grpSpMk id="114" creationId="{507B81D2-0972-4E21-B7AD-A1F86439170F}"/>
          </ac:grpSpMkLst>
        </pc:grpChg>
        <pc:grpChg chg="add mod">
          <ac:chgData name="Emma-Jayne Turner" userId="d94aec55-1b1a-4682-8672-433cac33ce79" providerId="ADAL" clId="{F1751106-678A-4591-BDF6-032C5C62CAA2}" dt="2019-11-01T10:17:52.907" v="427" actId="1076"/>
          <ac:grpSpMkLst>
            <pc:docMk/>
            <pc:sldMk cId="2586676318" sldId="297"/>
            <ac:grpSpMk id="115" creationId="{2D8D8FA1-4292-4A3F-A622-CC8F8DDEFFDD}"/>
          </ac:grpSpMkLst>
        </pc:grpChg>
        <pc:grpChg chg="add mod">
          <ac:chgData name="Emma-Jayne Turner" userId="d94aec55-1b1a-4682-8672-433cac33ce79" providerId="ADAL" clId="{F1751106-678A-4591-BDF6-032C5C62CAA2}" dt="2019-11-01T10:17:52.907" v="427" actId="1076"/>
          <ac:grpSpMkLst>
            <pc:docMk/>
            <pc:sldMk cId="2586676318" sldId="297"/>
            <ac:grpSpMk id="116" creationId="{36B42A6C-1A1B-45D4-AF91-BCFCC94E29D1}"/>
          </ac:grpSpMkLst>
        </pc:grpChg>
        <pc:grpChg chg="add mod">
          <ac:chgData name="Emma-Jayne Turner" userId="d94aec55-1b1a-4682-8672-433cac33ce79" providerId="ADAL" clId="{F1751106-678A-4591-BDF6-032C5C62CAA2}" dt="2019-11-01T10:17:52.907" v="427" actId="1076"/>
          <ac:grpSpMkLst>
            <pc:docMk/>
            <pc:sldMk cId="2586676318" sldId="297"/>
            <ac:grpSpMk id="117" creationId="{E087F6D8-CCFB-4361-8C18-F6087E463157}"/>
          </ac:grpSpMkLst>
        </pc:grpChg>
        <pc:grpChg chg="add del mod">
          <ac:chgData name="Emma-Jayne Turner" userId="d94aec55-1b1a-4682-8672-433cac33ce79" providerId="ADAL" clId="{F1751106-678A-4591-BDF6-032C5C62CAA2}" dt="2019-11-01T10:17:41.160" v="424" actId="478"/>
          <ac:grpSpMkLst>
            <pc:docMk/>
            <pc:sldMk cId="2586676318" sldId="297"/>
            <ac:grpSpMk id="124" creationId="{3F4CB9D3-1D85-47AD-A75B-BE2DF1FCCC6E}"/>
          </ac:grpSpMkLst>
        </pc:grpChg>
        <pc:grpChg chg="add mod">
          <ac:chgData name="Emma-Jayne Turner" userId="d94aec55-1b1a-4682-8672-433cac33ce79" providerId="ADAL" clId="{F1751106-678A-4591-BDF6-032C5C62CAA2}" dt="2019-11-01T10:17:52.907" v="427" actId="1076"/>
          <ac:grpSpMkLst>
            <pc:docMk/>
            <pc:sldMk cId="2586676318" sldId="297"/>
            <ac:grpSpMk id="128" creationId="{18EDF52B-F069-487A-8991-A77DCA83F5B1}"/>
          </ac:grpSpMkLst>
        </pc:grpChg>
        <pc:grpChg chg="add mod">
          <ac:chgData name="Emma-Jayne Turner" userId="d94aec55-1b1a-4682-8672-433cac33ce79" providerId="ADAL" clId="{F1751106-678A-4591-BDF6-032C5C62CAA2}" dt="2019-11-01T10:17:52.907" v="427" actId="1076"/>
          <ac:grpSpMkLst>
            <pc:docMk/>
            <pc:sldMk cId="2586676318" sldId="297"/>
            <ac:grpSpMk id="134" creationId="{94518CD7-357B-4299-A86F-828A029709A6}"/>
          </ac:grpSpMkLst>
        </pc:grpChg>
        <pc:grpChg chg="add mod">
          <ac:chgData name="Emma-Jayne Turner" userId="d94aec55-1b1a-4682-8672-433cac33ce79" providerId="ADAL" clId="{F1751106-678A-4591-BDF6-032C5C62CAA2}" dt="2019-11-01T10:17:52.907" v="427" actId="1076"/>
          <ac:grpSpMkLst>
            <pc:docMk/>
            <pc:sldMk cId="2586676318" sldId="297"/>
            <ac:grpSpMk id="140" creationId="{1B235CB9-9E0D-41C7-AF52-91DDAEC3C8DB}"/>
          </ac:grpSpMkLst>
        </pc:grpChg>
        <pc:grpChg chg="add mod">
          <ac:chgData name="Emma-Jayne Turner" userId="d94aec55-1b1a-4682-8672-433cac33ce79" providerId="ADAL" clId="{F1751106-678A-4591-BDF6-032C5C62CAA2}" dt="2019-11-01T10:17:52.907" v="427" actId="1076"/>
          <ac:grpSpMkLst>
            <pc:docMk/>
            <pc:sldMk cId="2586676318" sldId="297"/>
            <ac:grpSpMk id="146" creationId="{1F5015D6-E64C-43CA-9313-12E2CC347321}"/>
          </ac:grpSpMkLst>
        </pc:grpChg>
        <pc:grpChg chg="add mod">
          <ac:chgData name="Emma-Jayne Turner" userId="d94aec55-1b1a-4682-8672-433cac33ce79" providerId="ADAL" clId="{F1751106-678A-4591-BDF6-032C5C62CAA2}" dt="2019-11-01T10:17:52.907" v="427" actId="1076"/>
          <ac:grpSpMkLst>
            <pc:docMk/>
            <pc:sldMk cId="2586676318" sldId="297"/>
            <ac:grpSpMk id="150" creationId="{D667F28F-633F-4167-9314-F0EDF416E409}"/>
          </ac:grpSpMkLst>
        </pc:grpChg>
        <pc:grpChg chg="add mod">
          <ac:chgData name="Emma-Jayne Turner" userId="d94aec55-1b1a-4682-8672-433cac33ce79" providerId="ADAL" clId="{F1751106-678A-4591-BDF6-032C5C62CAA2}" dt="2019-11-01T10:20:16.681" v="460" actId="1076"/>
          <ac:grpSpMkLst>
            <pc:docMk/>
            <pc:sldMk cId="2586676318" sldId="297"/>
            <ac:grpSpMk id="154" creationId="{29C0D5F9-1B2B-4713-B0A6-D64986F27C32}"/>
          </ac:grpSpMkLst>
        </pc:grpChg>
        <pc:grpChg chg="add mod">
          <ac:chgData name="Emma-Jayne Turner" userId="d94aec55-1b1a-4682-8672-433cac33ce79" providerId="ADAL" clId="{F1751106-678A-4591-BDF6-032C5C62CAA2}" dt="2019-11-01T10:45:08.238" v="707" actId="688"/>
          <ac:grpSpMkLst>
            <pc:docMk/>
            <pc:sldMk cId="2586676318" sldId="297"/>
            <ac:grpSpMk id="155" creationId="{8DC4A070-6402-44BE-BE40-6D51241A9CBA}"/>
          </ac:grpSpMkLst>
        </pc:grpChg>
        <pc:grpChg chg="add mod">
          <ac:chgData name="Emma-Jayne Turner" userId="d94aec55-1b1a-4682-8672-433cac33ce79" providerId="ADAL" clId="{F1751106-678A-4591-BDF6-032C5C62CAA2}" dt="2019-11-01T10:45:06.702" v="706" actId="688"/>
          <ac:grpSpMkLst>
            <pc:docMk/>
            <pc:sldMk cId="2586676318" sldId="297"/>
            <ac:grpSpMk id="159" creationId="{D19968CD-0B74-4F95-B7E6-D7C7AAEA007E}"/>
          </ac:grpSpMkLst>
        </pc:grpChg>
        <pc:picChg chg="mod topLvl">
          <ac:chgData name="Emma-Jayne Turner" userId="d94aec55-1b1a-4682-8672-433cac33ce79" providerId="ADAL" clId="{F1751106-678A-4591-BDF6-032C5C62CAA2}" dt="2019-11-01T10:12:27.440" v="339" actId="165"/>
          <ac:picMkLst>
            <pc:docMk/>
            <pc:sldMk cId="2586676318" sldId="297"/>
            <ac:picMk id="8" creationId="{CA084B48-5A88-5F42-8C5C-07A677EDBE02}"/>
          </ac:picMkLst>
        </pc:picChg>
        <pc:picChg chg="add del mod">
          <ac:chgData name="Emma-Jayne Turner" userId="d94aec55-1b1a-4682-8672-433cac33ce79" providerId="ADAL" clId="{F1751106-678A-4591-BDF6-032C5C62CAA2}" dt="2019-11-01T10:02:56.933" v="213" actId="478"/>
          <ac:picMkLst>
            <pc:docMk/>
            <pc:sldMk cId="2586676318" sldId="297"/>
            <ac:picMk id="9" creationId="{E3C3F7FF-3E4D-441B-A52C-73ED0C8E10CD}"/>
          </ac:picMkLst>
        </pc:picChg>
        <pc:picChg chg="add mod">
          <ac:chgData name="Emma-Jayne Turner" userId="d94aec55-1b1a-4682-8672-433cac33ce79" providerId="ADAL" clId="{F1751106-678A-4591-BDF6-032C5C62CAA2}" dt="2019-11-01T10:04:34.714" v="236" actId="164"/>
          <ac:picMkLst>
            <pc:docMk/>
            <pc:sldMk cId="2586676318" sldId="297"/>
            <ac:picMk id="11" creationId="{2A5BB954-7DEB-4962-B17B-49270D4E56BC}"/>
          </ac:picMkLst>
        </pc:picChg>
        <pc:picChg chg="add mod">
          <ac:chgData name="Emma-Jayne Turner" userId="d94aec55-1b1a-4682-8672-433cac33ce79" providerId="ADAL" clId="{F1751106-678A-4591-BDF6-032C5C62CAA2}" dt="2019-11-01T10:04:34.714" v="236" actId="164"/>
          <ac:picMkLst>
            <pc:docMk/>
            <pc:sldMk cId="2586676318" sldId="297"/>
            <ac:picMk id="12" creationId="{0E2F2FA1-49D6-4F9D-85AD-63E720C3328E}"/>
          </ac:picMkLst>
        </pc:picChg>
        <pc:picChg chg="add del mod topLvl">
          <ac:chgData name="Emma-Jayne Turner" userId="d94aec55-1b1a-4682-8672-433cac33ce79" providerId="ADAL" clId="{F1751106-678A-4591-BDF6-032C5C62CAA2}" dt="2019-11-01T10:18:54.976" v="438" actId="478"/>
          <ac:picMkLst>
            <pc:docMk/>
            <pc:sldMk cId="2586676318" sldId="297"/>
            <ac:picMk id="13" creationId="{B168FE72-5E76-4900-94F0-525C826D1562}"/>
          </ac:picMkLst>
        </pc:picChg>
        <pc:picChg chg="add del mod topLvl">
          <ac:chgData name="Emma-Jayne Turner" userId="d94aec55-1b1a-4682-8672-433cac33ce79" providerId="ADAL" clId="{F1751106-678A-4591-BDF6-032C5C62CAA2}" dt="2019-11-01T10:42:55.805" v="673" actId="478"/>
          <ac:picMkLst>
            <pc:docMk/>
            <pc:sldMk cId="2586676318" sldId="297"/>
            <ac:picMk id="14" creationId="{7F614762-7A4D-4B19-B544-921A7DE55DC6}"/>
          </ac:picMkLst>
        </pc:picChg>
        <pc:picChg chg="add del mod topLvl">
          <ac:chgData name="Emma-Jayne Turner" userId="d94aec55-1b1a-4682-8672-433cac33ce79" providerId="ADAL" clId="{F1751106-678A-4591-BDF6-032C5C62CAA2}" dt="2019-11-01T10:42:56.597" v="674" actId="478"/>
          <ac:picMkLst>
            <pc:docMk/>
            <pc:sldMk cId="2586676318" sldId="297"/>
            <ac:picMk id="15" creationId="{F23C8B0B-F4C3-46C0-AD0A-51916DFAF4E3}"/>
          </ac:picMkLst>
        </pc:picChg>
        <pc:picChg chg="add mod topLvl">
          <ac:chgData name="Emma-Jayne Turner" userId="d94aec55-1b1a-4682-8672-433cac33ce79" providerId="ADAL" clId="{F1751106-678A-4591-BDF6-032C5C62CAA2}" dt="2019-11-01T10:12:27.440" v="339" actId="165"/>
          <ac:picMkLst>
            <pc:docMk/>
            <pc:sldMk cId="2586676318" sldId="297"/>
            <ac:picMk id="16" creationId="{988CCFE0-6E3D-48A8-89C3-B9DBB5F3E136}"/>
          </ac:picMkLst>
        </pc:picChg>
        <pc:picChg chg="add del mod">
          <ac:chgData name="Emma-Jayne Turner" userId="d94aec55-1b1a-4682-8672-433cac33ce79" providerId="ADAL" clId="{F1751106-678A-4591-BDF6-032C5C62CAA2}" dt="2019-11-01T10:04:56.844" v="242" actId="478"/>
          <ac:picMkLst>
            <pc:docMk/>
            <pc:sldMk cId="2586676318" sldId="297"/>
            <ac:picMk id="18" creationId="{BF2A0EAA-7463-49D3-B83D-A117CE75D7A3}"/>
          </ac:picMkLst>
        </pc:picChg>
        <pc:picChg chg="add del mod">
          <ac:chgData name="Emma-Jayne Turner" userId="d94aec55-1b1a-4682-8672-433cac33ce79" providerId="ADAL" clId="{F1751106-678A-4591-BDF6-032C5C62CAA2}" dt="2019-11-01T10:13:48.974" v="355" actId="338"/>
          <ac:picMkLst>
            <pc:docMk/>
            <pc:sldMk cId="2586676318" sldId="297"/>
            <ac:picMk id="21" creationId="{68EE0B22-AB9C-4BD0-B15E-7B39643A886E}"/>
          </ac:picMkLst>
        </pc:picChg>
        <pc:picChg chg="add mod modCrop">
          <ac:chgData name="Emma-Jayne Turner" userId="d94aec55-1b1a-4682-8672-433cac33ce79" providerId="ADAL" clId="{F1751106-678A-4591-BDF6-032C5C62CAA2}" dt="2019-11-01T10:20:15.473" v="459" actId="164"/>
          <ac:picMkLst>
            <pc:docMk/>
            <pc:sldMk cId="2586676318" sldId="297"/>
            <ac:picMk id="151" creationId="{DAE5B9C1-F6E7-4A5B-B4E1-9C2C9BF10D83}"/>
          </ac:picMkLst>
        </pc:picChg>
        <pc:picChg chg="add mod modCrop">
          <ac:chgData name="Emma-Jayne Turner" userId="d94aec55-1b1a-4682-8672-433cac33ce79" providerId="ADAL" clId="{F1751106-678A-4591-BDF6-032C5C62CAA2}" dt="2019-11-01T10:20:15.473" v="459" actId="164"/>
          <ac:picMkLst>
            <pc:docMk/>
            <pc:sldMk cId="2586676318" sldId="297"/>
            <ac:picMk id="152" creationId="{D9845BC3-C78F-49DC-9BB8-C1B5C36CD88B}"/>
          </ac:picMkLst>
        </pc:picChg>
        <pc:picChg chg="add mod modCrop">
          <ac:chgData name="Emma-Jayne Turner" userId="d94aec55-1b1a-4682-8672-433cac33ce79" providerId="ADAL" clId="{F1751106-678A-4591-BDF6-032C5C62CAA2}" dt="2019-11-01T10:20:15.473" v="459" actId="164"/>
          <ac:picMkLst>
            <pc:docMk/>
            <pc:sldMk cId="2586676318" sldId="297"/>
            <ac:picMk id="153" creationId="{0B5D75B2-5A0B-4172-8730-12C9791C55EA}"/>
          </ac:picMkLst>
        </pc:picChg>
        <pc:picChg chg="mod">
          <ac:chgData name="Emma-Jayne Turner" userId="d94aec55-1b1a-4682-8672-433cac33ce79" providerId="ADAL" clId="{F1751106-678A-4591-BDF6-032C5C62CAA2}" dt="2019-11-01T10:45:02.118" v="704" actId="1076"/>
          <ac:picMkLst>
            <pc:docMk/>
            <pc:sldMk cId="2586676318" sldId="297"/>
            <ac:picMk id="160" creationId="{9005AED7-3884-4879-9329-3860EED05F98}"/>
          </ac:picMkLst>
        </pc:picChg>
        <pc:picChg chg="add mod">
          <ac:chgData name="Emma-Jayne Turner" userId="d94aec55-1b1a-4682-8672-433cac33ce79" providerId="ADAL" clId="{F1751106-678A-4591-BDF6-032C5C62CAA2}" dt="2019-11-01T11:26:02.964" v="893" actId="1035"/>
          <ac:picMkLst>
            <pc:docMk/>
            <pc:sldMk cId="2586676318" sldId="297"/>
            <ac:picMk id="163" creationId="{3E0A588B-5AD6-442B-A690-03DAF8799BB1}"/>
          </ac:picMkLst>
        </pc:picChg>
      </pc:sldChg>
      <pc:sldChg chg="addSp delSp modSp add del">
        <pc:chgData name="Emma-Jayne Turner" userId="d94aec55-1b1a-4682-8672-433cac33ce79" providerId="ADAL" clId="{F1751106-678A-4591-BDF6-032C5C62CAA2}" dt="2019-11-01T12:40:09.774" v="965" actId="164"/>
        <pc:sldMkLst>
          <pc:docMk/>
          <pc:sldMk cId="168296265" sldId="298"/>
        </pc:sldMkLst>
        <pc:spChg chg="del">
          <ac:chgData name="Emma-Jayne Turner" userId="d94aec55-1b1a-4682-8672-433cac33ce79" providerId="ADAL" clId="{F1751106-678A-4591-BDF6-032C5C62CAA2}" dt="2019-11-01T09:43:28.389" v="61" actId="478"/>
          <ac:spMkLst>
            <pc:docMk/>
            <pc:sldMk cId="168296265" sldId="298"/>
            <ac:spMk id="4" creationId="{00000000-0000-0000-0000-000000000000}"/>
          </ac:spMkLst>
        </pc:spChg>
        <pc:spChg chg="add mod">
          <ac:chgData name="Emma-Jayne Turner" userId="d94aec55-1b1a-4682-8672-433cac33ce79" providerId="ADAL" clId="{F1751106-678A-4591-BDF6-032C5C62CAA2}" dt="2019-11-01T10:35:49.429" v="547" actId="164"/>
          <ac:spMkLst>
            <pc:docMk/>
            <pc:sldMk cId="168296265" sldId="298"/>
            <ac:spMk id="6" creationId="{584A49AB-847E-4B55-97D1-FB1024E46E59}"/>
          </ac:spMkLst>
        </pc:spChg>
        <pc:spChg chg="del">
          <ac:chgData name="Emma-Jayne Turner" userId="d94aec55-1b1a-4682-8672-433cac33ce79" providerId="ADAL" clId="{F1751106-678A-4591-BDF6-032C5C62CAA2}" dt="2019-11-01T09:44:07.091" v="73" actId="478"/>
          <ac:spMkLst>
            <pc:docMk/>
            <pc:sldMk cId="168296265" sldId="298"/>
            <ac:spMk id="7" creationId="{6CB12157-E5BB-674D-AA7E-3954371FBE05}"/>
          </ac:spMkLst>
        </pc:spChg>
        <pc:spChg chg="add">
          <ac:chgData name="Emma-Jayne Turner" userId="d94aec55-1b1a-4682-8672-433cac33ce79" providerId="ADAL" clId="{F1751106-678A-4591-BDF6-032C5C62CAA2}" dt="2019-11-01T09:46:04.184" v="121"/>
          <ac:spMkLst>
            <pc:docMk/>
            <pc:sldMk cId="168296265" sldId="298"/>
            <ac:spMk id="10" creationId="{05055ABC-B8C3-490D-BB79-03A5C5AEE7CF}"/>
          </ac:spMkLst>
        </pc:spChg>
        <pc:spChg chg="add mod">
          <ac:chgData name="Emma-Jayne Turner" userId="d94aec55-1b1a-4682-8672-433cac33ce79" providerId="ADAL" clId="{F1751106-678A-4591-BDF6-032C5C62CAA2}" dt="2019-11-01T10:35:49.429" v="547" actId="164"/>
          <ac:spMkLst>
            <pc:docMk/>
            <pc:sldMk cId="168296265" sldId="298"/>
            <ac:spMk id="12" creationId="{68BFF38D-93FC-4291-B514-E4DE3504D505}"/>
          </ac:spMkLst>
        </pc:spChg>
        <pc:spChg chg="add mod">
          <ac:chgData name="Emma-Jayne Turner" userId="d94aec55-1b1a-4682-8672-433cac33ce79" providerId="ADAL" clId="{F1751106-678A-4591-BDF6-032C5C62CAA2}" dt="2019-11-01T10:36:16.547" v="567" actId="20577"/>
          <ac:spMkLst>
            <pc:docMk/>
            <pc:sldMk cId="168296265" sldId="298"/>
            <ac:spMk id="14" creationId="{10F76B1C-56D9-4E4D-B542-3D4DE448A93D}"/>
          </ac:spMkLst>
        </pc:spChg>
        <pc:spChg chg="add mod">
          <ac:chgData name="Emma-Jayne Turner" userId="d94aec55-1b1a-4682-8672-433cac33ce79" providerId="ADAL" clId="{F1751106-678A-4591-BDF6-032C5C62CAA2}" dt="2019-11-01T10:36:20.556" v="569" actId="20577"/>
          <ac:spMkLst>
            <pc:docMk/>
            <pc:sldMk cId="168296265" sldId="298"/>
            <ac:spMk id="15" creationId="{52DA4128-3B11-4B0B-95E0-1F9889C8749A}"/>
          </ac:spMkLst>
        </pc:spChg>
        <pc:grpChg chg="add mod">
          <ac:chgData name="Emma-Jayne Turner" userId="d94aec55-1b1a-4682-8672-433cac33ce79" providerId="ADAL" clId="{F1751106-678A-4591-BDF6-032C5C62CAA2}" dt="2019-11-01T10:35:49.429" v="547" actId="164"/>
          <ac:grpSpMkLst>
            <pc:docMk/>
            <pc:sldMk cId="168296265" sldId="298"/>
            <ac:grpSpMk id="11" creationId="{E11E72DC-FF66-4067-B1F6-FC6599E2D358}"/>
          </ac:grpSpMkLst>
        </pc:grpChg>
        <pc:grpChg chg="add mod">
          <ac:chgData name="Emma-Jayne Turner" userId="d94aec55-1b1a-4682-8672-433cac33ce79" providerId="ADAL" clId="{F1751106-678A-4591-BDF6-032C5C62CAA2}" dt="2019-11-01T10:35:58.317" v="548" actId="164"/>
          <ac:grpSpMkLst>
            <pc:docMk/>
            <pc:sldMk cId="168296265" sldId="298"/>
            <ac:grpSpMk id="16" creationId="{BF49EA9B-B31B-4784-9B2A-1E8061629C8E}"/>
          </ac:grpSpMkLst>
        </pc:grpChg>
        <pc:grpChg chg="add mod">
          <ac:chgData name="Emma-Jayne Turner" userId="d94aec55-1b1a-4682-8672-433cac33ce79" providerId="ADAL" clId="{F1751106-678A-4591-BDF6-032C5C62CAA2}" dt="2019-11-01T12:40:09.774" v="965" actId="164"/>
          <ac:grpSpMkLst>
            <pc:docMk/>
            <pc:sldMk cId="168296265" sldId="298"/>
            <ac:grpSpMk id="18" creationId="{60404EEE-A932-4B8C-B68C-9A3E27A87CDA}"/>
          </ac:grpSpMkLst>
        </pc:grpChg>
        <pc:picChg chg="mod">
          <ac:chgData name="Emma-Jayne Turner" userId="d94aec55-1b1a-4682-8672-433cac33ce79" providerId="ADAL" clId="{F1751106-678A-4591-BDF6-032C5C62CAA2}" dt="2019-11-01T10:35:49.429" v="547" actId="164"/>
          <ac:picMkLst>
            <pc:docMk/>
            <pc:sldMk cId="168296265" sldId="298"/>
            <ac:picMk id="2" creationId="{B6894988-42DB-F44B-973E-8A1F3B9F6EDB}"/>
          </ac:picMkLst>
        </pc:picChg>
        <pc:picChg chg="mod">
          <ac:chgData name="Emma-Jayne Turner" userId="d94aec55-1b1a-4682-8672-433cac33ce79" providerId="ADAL" clId="{F1751106-678A-4591-BDF6-032C5C62CAA2}" dt="2019-11-01T12:40:09.774" v="965" actId="164"/>
          <ac:picMkLst>
            <pc:docMk/>
            <pc:sldMk cId="168296265" sldId="298"/>
            <ac:picMk id="8" creationId="{7AE8F9C1-4E8F-D944-9722-EF7012F71929}"/>
          </ac:picMkLst>
        </pc:picChg>
        <pc:picChg chg="mod">
          <ac:chgData name="Emma-Jayne Turner" userId="d94aec55-1b1a-4682-8672-433cac33ce79" providerId="ADAL" clId="{F1751106-678A-4591-BDF6-032C5C62CAA2}" dt="2019-11-01T10:35:58.317" v="548" actId="164"/>
          <ac:picMkLst>
            <pc:docMk/>
            <pc:sldMk cId="168296265" sldId="298"/>
            <ac:picMk id="9" creationId="{56004563-6687-F543-8D5A-1DF825863AF0}"/>
          </ac:picMkLst>
        </pc:picChg>
        <pc:picChg chg="add mod">
          <ac:chgData name="Emma-Jayne Turner" userId="d94aec55-1b1a-4682-8672-433cac33ce79" providerId="ADAL" clId="{F1751106-678A-4591-BDF6-032C5C62CAA2}" dt="2019-11-01T12:40:09.774" v="965" actId="164"/>
          <ac:picMkLst>
            <pc:docMk/>
            <pc:sldMk cId="168296265" sldId="298"/>
            <ac:picMk id="17" creationId="{C0CCBB47-99F1-4565-8EAF-6088E3CD80D0}"/>
          </ac:picMkLst>
        </pc:picChg>
      </pc:sldChg>
      <pc:sldChg chg="addSp delSp modSp">
        <pc:chgData name="Emma-Jayne Turner" userId="d94aec55-1b1a-4682-8672-433cac33ce79" providerId="ADAL" clId="{F1751106-678A-4591-BDF6-032C5C62CAA2}" dt="2019-11-01T11:25:41.384" v="880" actId="688"/>
        <pc:sldMkLst>
          <pc:docMk/>
          <pc:sldMk cId="1848623002" sldId="299"/>
        </pc:sldMkLst>
        <pc:spChg chg="del">
          <ac:chgData name="Emma-Jayne Turner" userId="d94aec55-1b1a-4682-8672-433cac33ce79" providerId="ADAL" clId="{F1751106-678A-4591-BDF6-032C5C62CAA2}" dt="2019-11-01T09:38:19.824" v="7" actId="478"/>
          <ac:spMkLst>
            <pc:docMk/>
            <pc:sldMk cId="1848623002" sldId="299"/>
            <ac:spMk id="3" creationId="{00000000-0000-0000-0000-000000000000}"/>
          </ac:spMkLst>
        </pc:spChg>
        <pc:spChg chg="del">
          <ac:chgData name="Emma-Jayne Turner" userId="d94aec55-1b1a-4682-8672-433cac33ce79" providerId="ADAL" clId="{F1751106-678A-4591-BDF6-032C5C62CAA2}" dt="2019-11-01T09:43:59.259" v="70" actId="478"/>
          <ac:spMkLst>
            <pc:docMk/>
            <pc:sldMk cId="1848623002" sldId="299"/>
            <ac:spMk id="7" creationId="{8BC5E5A5-6443-AF4D-B54C-8E765B92C30C}"/>
          </ac:spMkLst>
        </pc:spChg>
        <pc:spChg chg="mod">
          <ac:chgData name="Emma-Jayne Turner" userId="d94aec55-1b1a-4682-8672-433cac33ce79" providerId="ADAL" clId="{F1751106-678A-4591-BDF6-032C5C62CAA2}" dt="2019-11-01T11:04:20.149" v="739" actId="1076"/>
          <ac:spMkLst>
            <pc:docMk/>
            <pc:sldMk cId="1848623002" sldId="299"/>
            <ac:spMk id="9" creationId="{F117295A-9D1A-8243-968C-E1DDBBEE86C6}"/>
          </ac:spMkLst>
        </pc:spChg>
        <pc:spChg chg="add">
          <ac:chgData name="Emma-Jayne Turner" userId="d94aec55-1b1a-4682-8672-433cac33ce79" providerId="ADAL" clId="{F1751106-678A-4591-BDF6-032C5C62CAA2}" dt="2019-11-01T09:46:05.709" v="123"/>
          <ac:spMkLst>
            <pc:docMk/>
            <pc:sldMk cId="1848623002" sldId="299"/>
            <ac:spMk id="10" creationId="{9C4644D1-C1DA-47C9-B2A8-A3AB2D1B51DD}"/>
          </ac:spMkLst>
        </pc:spChg>
        <pc:spChg chg="del">
          <ac:chgData name="Emma-Jayne Turner" userId="d94aec55-1b1a-4682-8672-433cac33ce79" providerId="ADAL" clId="{F1751106-678A-4591-BDF6-032C5C62CAA2}" dt="2019-11-01T09:43:35.676" v="62" actId="478"/>
          <ac:spMkLst>
            <pc:docMk/>
            <pc:sldMk cId="1848623002" sldId="299"/>
            <ac:spMk id="18" creationId="{86092A78-0CB4-6A44-829C-CF65EBB9ED44}"/>
          </ac:spMkLst>
        </pc:spChg>
        <pc:grpChg chg="mod">
          <ac:chgData name="Emma-Jayne Turner" userId="d94aec55-1b1a-4682-8672-433cac33ce79" providerId="ADAL" clId="{F1751106-678A-4591-BDF6-032C5C62CAA2}" dt="2019-11-01T11:25:11.361" v="877" actId="338"/>
          <ac:grpSpMkLst>
            <pc:docMk/>
            <pc:sldMk cId="1848623002" sldId="299"/>
            <ac:grpSpMk id="5" creationId="{9F734A5A-B5FE-4C9C-8E9B-49BD52599520}"/>
          </ac:grpSpMkLst>
        </pc:grpChg>
        <pc:picChg chg="mod ord">
          <ac:chgData name="Emma-Jayne Turner" userId="d94aec55-1b1a-4682-8672-433cac33ce79" providerId="ADAL" clId="{F1751106-678A-4591-BDF6-032C5C62CAA2}" dt="2019-11-01T11:04:24.290" v="741" actId="1076"/>
          <ac:picMkLst>
            <pc:docMk/>
            <pc:sldMk cId="1848623002" sldId="299"/>
            <ac:picMk id="2" creationId="{2662C0AC-C947-F442-83BE-F5EFA4E3A050}"/>
          </ac:picMkLst>
        </pc:picChg>
        <pc:picChg chg="add del mod">
          <ac:chgData name="Emma-Jayne Turner" userId="d94aec55-1b1a-4682-8672-433cac33ce79" providerId="ADAL" clId="{F1751106-678A-4591-BDF6-032C5C62CAA2}" dt="2019-11-01T11:25:41.384" v="880" actId="688"/>
          <ac:picMkLst>
            <pc:docMk/>
            <pc:sldMk cId="1848623002" sldId="299"/>
            <ac:picMk id="8" creationId="{EE7C864D-EB1F-5149-A14C-18EDFC2AA7CE}"/>
          </ac:picMkLst>
        </pc:picChg>
      </pc:sldChg>
      <pc:sldChg chg="addSp delSp modSp">
        <pc:chgData name="Emma-Jayne Turner" userId="d94aec55-1b1a-4682-8672-433cac33ce79" providerId="ADAL" clId="{F1751106-678A-4591-BDF6-032C5C62CAA2}" dt="2019-11-01T11:03:04.949" v="724" actId="1076"/>
        <pc:sldMkLst>
          <pc:docMk/>
          <pc:sldMk cId="1739560179" sldId="300"/>
        </pc:sldMkLst>
        <pc:spChg chg="add">
          <ac:chgData name="Emma-Jayne Turner" userId="d94aec55-1b1a-4682-8672-433cac33ce79" providerId="ADAL" clId="{F1751106-678A-4591-BDF6-032C5C62CAA2}" dt="2019-11-01T09:46:08.404" v="125"/>
          <ac:spMkLst>
            <pc:docMk/>
            <pc:sldMk cId="1739560179" sldId="300"/>
            <ac:spMk id="9" creationId="{4F407547-B65B-4AA1-A505-C52247F4AAF9}"/>
          </ac:spMkLst>
        </pc:spChg>
        <pc:spChg chg="del">
          <ac:chgData name="Emma-Jayne Turner" userId="d94aec55-1b1a-4682-8672-433cac33ce79" providerId="ADAL" clId="{F1751106-678A-4591-BDF6-032C5C62CAA2}" dt="2019-11-01T09:43:40.728" v="64" actId="478"/>
          <ac:spMkLst>
            <pc:docMk/>
            <pc:sldMk cId="1739560179" sldId="300"/>
            <ac:spMk id="10" creationId="{8DA3B4C8-0D99-5945-A6CF-80038B746B05}"/>
          </ac:spMkLst>
        </pc:spChg>
        <pc:spChg chg="del">
          <ac:chgData name="Emma-Jayne Turner" userId="d94aec55-1b1a-4682-8672-433cac33ce79" providerId="ADAL" clId="{F1751106-678A-4591-BDF6-032C5C62CAA2}" dt="2019-11-01T09:44:14.708" v="75" actId="478"/>
          <ac:spMkLst>
            <pc:docMk/>
            <pc:sldMk cId="1739560179" sldId="300"/>
            <ac:spMk id="12" creationId="{8AB928BF-F9B2-6C4F-9676-AA07EF15E3C2}"/>
          </ac:spMkLst>
        </pc:spChg>
        <pc:spChg chg="mod">
          <ac:chgData name="Emma-Jayne Turner" userId="d94aec55-1b1a-4682-8672-433cac33ce79" providerId="ADAL" clId="{F1751106-678A-4591-BDF6-032C5C62CAA2}" dt="2019-11-01T11:03:04.949" v="724" actId="1076"/>
          <ac:spMkLst>
            <pc:docMk/>
            <pc:sldMk cId="1739560179" sldId="300"/>
            <ac:spMk id="13" creationId="{28860786-E7C2-CA46-89A5-DFF73F7325E3}"/>
          </ac:spMkLst>
        </pc:spChg>
        <pc:grpChg chg="add mod">
          <ac:chgData name="Emma-Jayne Turner" userId="d94aec55-1b1a-4682-8672-433cac33ce79" providerId="ADAL" clId="{F1751106-678A-4591-BDF6-032C5C62CAA2}" dt="2019-11-01T11:02:16.668" v="715" actId="1076"/>
          <ac:grpSpMkLst>
            <pc:docMk/>
            <pc:sldMk cId="1739560179" sldId="300"/>
            <ac:grpSpMk id="14" creationId="{57683EEA-5373-4655-B2A2-DC41DB4A33CB}"/>
          </ac:grpSpMkLst>
        </pc:grpChg>
        <pc:picChg chg="del">
          <ac:chgData name="Emma-Jayne Turner" userId="d94aec55-1b1a-4682-8672-433cac33ce79" providerId="ADAL" clId="{F1751106-678A-4591-BDF6-032C5C62CAA2}" dt="2019-11-01T11:02:09.807" v="712" actId="478"/>
          <ac:picMkLst>
            <pc:docMk/>
            <pc:sldMk cId="1739560179" sldId="300"/>
            <ac:picMk id="17" creationId="{81F99628-1E1E-7C41-8B12-CC46135F3EF4}"/>
          </ac:picMkLst>
        </pc:picChg>
        <pc:picChg chg="mod">
          <ac:chgData name="Emma-Jayne Turner" userId="d94aec55-1b1a-4682-8672-433cac33ce79" providerId="ADAL" clId="{F1751106-678A-4591-BDF6-032C5C62CAA2}" dt="2019-11-01T11:02:27.195" v="717" actId="1076"/>
          <ac:picMkLst>
            <pc:docMk/>
            <pc:sldMk cId="1739560179" sldId="300"/>
            <ac:picMk id="20" creationId="{BFC1C104-2FAC-8248-BFF6-05C18A44F38B}"/>
          </ac:picMkLst>
        </pc:picChg>
      </pc:sldChg>
      <pc:sldChg chg="addSp delSp modSp del">
        <pc:chgData name="Emma-Jayne Turner" userId="d94aec55-1b1a-4682-8672-433cac33ce79" providerId="ADAL" clId="{F1751106-678A-4591-BDF6-032C5C62CAA2}" dt="2019-11-01T10:25:40.941" v="469" actId="2696"/>
        <pc:sldMkLst>
          <pc:docMk/>
          <pc:sldMk cId="837850308" sldId="319"/>
        </pc:sldMkLst>
        <pc:spChg chg="del">
          <ac:chgData name="Emma-Jayne Turner" userId="d94aec55-1b1a-4682-8672-433cac33ce79" providerId="ADAL" clId="{F1751106-678A-4591-BDF6-032C5C62CAA2}" dt="2019-11-01T09:37:21.387" v="6" actId="478"/>
          <ac:spMkLst>
            <pc:docMk/>
            <pc:sldMk cId="837850308" sldId="319"/>
            <ac:spMk id="2" creationId="{00000000-0000-0000-0000-000000000000}"/>
          </ac:spMkLst>
        </pc:spChg>
        <pc:spChg chg="del">
          <ac:chgData name="Emma-Jayne Turner" userId="d94aec55-1b1a-4682-8672-433cac33ce79" providerId="ADAL" clId="{F1751106-678A-4591-BDF6-032C5C62CAA2}" dt="2019-11-01T09:43:25.644" v="60" actId="478"/>
          <ac:spMkLst>
            <pc:docMk/>
            <pc:sldMk cId="837850308" sldId="319"/>
            <ac:spMk id="4" creationId="{00000000-0000-0000-0000-000000000000}"/>
          </ac:spMkLst>
        </pc:spChg>
        <pc:spChg chg="del">
          <ac:chgData name="Emma-Jayne Turner" userId="d94aec55-1b1a-4682-8672-433cac33ce79" providerId="ADAL" clId="{F1751106-678A-4591-BDF6-032C5C62CAA2}" dt="2019-11-01T09:44:04.740" v="72" actId="478"/>
          <ac:spMkLst>
            <pc:docMk/>
            <pc:sldMk cId="837850308" sldId="319"/>
            <ac:spMk id="9" creationId="{1A53270F-95CB-A644-8E40-2145AAAC7A1F}"/>
          </ac:spMkLst>
        </pc:spChg>
        <pc:spChg chg="add mod">
          <ac:chgData name="Emma-Jayne Turner" userId="d94aec55-1b1a-4682-8672-433cac33ce79" providerId="ADAL" clId="{F1751106-678A-4591-BDF6-032C5C62CAA2}" dt="2019-11-01T09:46:02.482" v="120" actId="1035"/>
          <ac:spMkLst>
            <pc:docMk/>
            <pc:sldMk cId="837850308" sldId="319"/>
            <ac:spMk id="11" creationId="{794676FD-E457-417A-8CE8-F647951C3EF5}"/>
          </ac:spMkLst>
        </pc:spChg>
      </pc:sldChg>
      <pc:sldChg chg="addSp delSp modSp">
        <pc:chgData name="Emma-Jayne Turner" userId="d94aec55-1b1a-4682-8672-433cac33ce79" providerId="ADAL" clId="{F1751106-678A-4591-BDF6-032C5C62CAA2}" dt="2019-11-01T11:30:30.746" v="954" actId="1076"/>
        <pc:sldMkLst>
          <pc:docMk/>
          <pc:sldMk cId="683487339" sldId="320"/>
        </pc:sldMkLst>
        <pc:spChg chg="del">
          <ac:chgData name="Emma-Jayne Turner" userId="d94aec55-1b1a-4682-8672-433cac33ce79" providerId="ADAL" clId="{F1751106-678A-4591-BDF6-032C5C62CAA2}" dt="2019-11-01T09:43:16.892" v="59" actId="478"/>
          <ac:spMkLst>
            <pc:docMk/>
            <pc:sldMk cId="683487339" sldId="320"/>
            <ac:spMk id="10" creationId="{00000000-0000-0000-0000-000000000000}"/>
          </ac:spMkLst>
        </pc:spChg>
        <pc:spChg chg="add">
          <ac:chgData name="Emma-Jayne Turner" userId="d94aec55-1b1a-4682-8672-433cac33ce79" providerId="ADAL" clId="{F1751106-678A-4591-BDF6-032C5C62CAA2}" dt="2019-11-01T09:46:04.992" v="122"/>
          <ac:spMkLst>
            <pc:docMk/>
            <pc:sldMk cId="683487339" sldId="320"/>
            <ac:spMk id="16" creationId="{612F6815-7057-4E81-9F32-D7639DF96406}"/>
          </ac:spMkLst>
        </pc:spChg>
        <pc:spChg chg="del">
          <ac:chgData name="Emma-Jayne Turner" userId="d94aec55-1b1a-4682-8672-433cac33ce79" providerId="ADAL" clId="{F1751106-678A-4591-BDF6-032C5C62CAA2}" dt="2019-11-01T09:44:00.707" v="71" actId="478"/>
          <ac:spMkLst>
            <pc:docMk/>
            <pc:sldMk cId="683487339" sldId="320"/>
            <ac:spMk id="62" creationId="{585C7B41-17E0-1842-B0BA-ECA182EF58A8}"/>
          </ac:spMkLst>
        </pc:spChg>
        <pc:picChg chg="mod">
          <ac:chgData name="Emma-Jayne Turner" userId="d94aec55-1b1a-4682-8672-433cac33ce79" providerId="ADAL" clId="{F1751106-678A-4591-BDF6-032C5C62CAA2}" dt="2019-11-01T11:30:12.729" v="951" actId="1076"/>
          <ac:picMkLst>
            <pc:docMk/>
            <pc:sldMk cId="683487339" sldId="320"/>
            <ac:picMk id="4" creationId="{F99AAA45-C9B1-C24A-BDC9-B0D2CF5C6865}"/>
          </ac:picMkLst>
        </pc:picChg>
        <pc:picChg chg="mod">
          <ac:chgData name="Emma-Jayne Turner" userId="d94aec55-1b1a-4682-8672-433cac33ce79" providerId="ADAL" clId="{F1751106-678A-4591-BDF6-032C5C62CAA2}" dt="2019-11-01T11:30:30.746" v="954" actId="1076"/>
          <ac:picMkLst>
            <pc:docMk/>
            <pc:sldMk cId="683487339" sldId="320"/>
            <ac:picMk id="6" creationId="{D0B7E67B-775B-3942-A0F3-69F17B1CFB8E}"/>
          </ac:picMkLst>
        </pc:picChg>
        <pc:picChg chg="mod">
          <ac:chgData name="Emma-Jayne Turner" userId="d94aec55-1b1a-4682-8672-433cac33ce79" providerId="ADAL" clId="{F1751106-678A-4591-BDF6-032C5C62CAA2}" dt="2019-11-01T11:30:16.510" v="952" actId="1076"/>
          <ac:picMkLst>
            <pc:docMk/>
            <pc:sldMk cId="683487339" sldId="320"/>
            <ac:picMk id="8" creationId="{826BA0E1-56E6-4149-844C-259A57FE0520}"/>
          </ac:picMkLst>
        </pc:picChg>
        <pc:picChg chg="del mod">
          <ac:chgData name="Emma-Jayne Turner" userId="d94aec55-1b1a-4682-8672-433cac33ce79" providerId="ADAL" clId="{F1751106-678A-4591-BDF6-032C5C62CAA2}" dt="2019-11-01T11:29:03.806" v="943" actId="478"/>
          <ac:picMkLst>
            <pc:docMk/>
            <pc:sldMk cId="683487339" sldId="320"/>
            <ac:picMk id="11" creationId="{B3C1E83F-F9E5-024F-A19D-408919A84AD1}"/>
          </ac:picMkLst>
        </pc:picChg>
        <pc:picChg chg="mod">
          <ac:chgData name="Emma-Jayne Turner" userId="d94aec55-1b1a-4682-8672-433cac33ce79" providerId="ADAL" clId="{F1751106-678A-4591-BDF6-032C5C62CAA2}" dt="2019-11-01T11:30:01.230" v="950" actId="1076"/>
          <ac:picMkLst>
            <pc:docMk/>
            <pc:sldMk cId="683487339" sldId="320"/>
            <ac:picMk id="12" creationId="{7991B89A-ABA0-334B-8E35-5C8A608B66FC}"/>
          </ac:picMkLst>
        </pc:picChg>
        <pc:picChg chg="mod">
          <ac:chgData name="Emma-Jayne Turner" userId="d94aec55-1b1a-4682-8672-433cac33ce79" providerId="ADAL" clId="{F1751106-678A-4591-BDF6-032C5C62CAA2}" dt="2019-11-01T11:30:30.746" v="954" actId="1076"/>
          <ac:picMkLst>
            <pc:docMk/>
            <pc:sldMk cId="683487339" sldId="320"/>
            <ac:picMk id="13" creationId="{C65E3EFD-0796-F54A-9115-99B9B3322266}"/>
          </ac:picMkLst>
        </pc:picChg>
        <pc:picChg chg="mod">
          <ac:chgData name="Emma-Jayne Turner" userId="d94aec55-1b1a-4682-8672-433cac33ce79" providerId="ADAL" clId="{F1751106-678A-4591-BDF6-032C5C62CAA2}" dt="2019-11-01T11:30:30.746" v="954" actId="1076"/>
          <ac:picMkLst>
            <pc:docMk/>
            <pc:sldMk cId="683487339" sldId="320"/>
            <ac:picMk id="14" creationId="{0CB941F3-0A59-8D4B-B1A2-76FB56B6F22F}"/>
          </ac:picMkLst>
        </pc:picChg>
        <pc:picChg chg="mod">
          <ac:chgData name="Emma-Jayne Turner" userId="d94aec55-1b1a-4682-8672-433cac33ce79" providerId="ADAL" clId="{F1751106-678A-4591-BDF6-032C5C62CAA2}" dt="2019-11-01T11:30:30.746" v="954" actId="1076"/>
          <ac:picMkLst>
            <pc:docMk/>
            <pc:sldMk cId="683487339" sldId="320"/>
            <ac:picMk id="15" creationId="{3384F353-B083-C24F-9A59-A0F2854068EB}"/>
          </ac:picMkLst>
        </pc:picChg>
        <pc:picChg chg="mod">
          <ac:chgData name="Emma-Jayne Turner" userId="d94aec55-1b1a-4682-8672-433cac33ce79" providerId="ADAL" clId="{F1751106-678A-4591-BDF6-032C5C62CAA2}" dt="2019-11-01T11:30:01.230" v="950" actId="1076"/>
          <ac:picMkLst>
            <pc:docMk/>
            <pc:sldMk cId="683487339" sldId="320"/>
            <ac:picMk id="65" creationId="{B11CF5E4-A524-9142-986A-985A5953F2AC}"/>
          </ac:picMkLst>
        </pc:picChg>
        <pc:picChg chg="mod">
          <ac:chgData name="Emma-Jayne Turner" userId="d94aec55-1b1a-4682-8672-433cac33ce79" providerId="ADAL" clId="{F1751106-678A-4591-BDF6-032C5C62CAA2}" dt="2019-11-01T11:30:23.133" v="953" actId="1076"/>
          <ac:picMkLst>
            <pc:docMk/>
            <pc:sldMk cId="683487339" sldId="320"/>
            <ac:picMk id="66" creationId="{34C34C9E-58AA-C849-9434-B44C5AB1ECDF}"/>
          </ac:picMkLst>
        </pc:picChg>
      </pc:sldChg>
      <pc:sldChg chg="addSp delSp modSp">
        <pc:chgData name="Emma-Jayne Turner" userId="d94aec55-1b1a-4682-8672-433cac33ce79" providerId="ADAL" clId="{F1751106-678A-4591-BDF6-032C5C62CAA2}" dt="2019-11-01T11:03:14.996" v="725" actId="5793"/>
        <pc:sldMkLst>
          <pc:docMk/>
          <pc:sldMk cId="3286807993" sldId="321"/>
        </pc:sldMkLst>
        <pc:spChg chg="add">
          <ac:chgData name="Emma-Jayne Turner" userId="d94aec55-1b1a-4682-8672-433cac33ce79" providerId="ADAL" clId="{F1751106-678A-4591-BDF6-032C5C62CAA2}" dt="2019-11-01T09:46:07.783" v="124"/>
          <ac:spMkLst>
            <pc:docMk/>
            <pc:sldMk cId="3286807993" sldId="321"/>
            <ac:spMk id="9" creationId="{1F5E7A41-1FE7-488D-860E-C919BA3FD642}"/>
          </ac:spMkLst>
        </pc:spChg>
        <pc:spChg chg="del">
          <ac:chgData name="Emma-Jayne Turner" userId="d94aec55-1b1a-4682-8672-433cac33ce79" providerId="ADAL" clId="{F1751106-678A-4591-BDF6-032C5C62CAA2}" dt="2019-11-01T09:43:38.236" v="63" actId="478"/>
          <ac:spMkLst>
            <pc:docMk/>
            <pc:sldMk cId="3286807993" sldId="321"/>
            <ac:spMk id="10" creationId="{CF790520-35D2-6A4C-B658-F59B94CBFB70}"/>
          </ac:spMkLst>
        </pc:spChg>
        <pc:spChg chg="del">
          <ac:chgData name="Emma-Jayne Turner" userId="d94aec55-1b1a-4682-8672-433cac33ce79" providerId="ADAL" clId="{F1751106-678A-4591-BDF6-032C5C62CAA2}" dt="2019-11-01T09:44:11.540" v="74" actId="478"/>
          <ac:spMkLst>
            <pc:docMk/>
            <pc:sldMk cId="3286807993" sldId="321"/>
            <ac:spMk id="13" creationId="{131039EB-70FD-594D-9BAD-B2DD1501CF8D}"/>
          </ac:spMkLst>
        </pc:spChg>
        <pc:spChg chg="mod">
          <ac:chgData name="Emma-Jayne Turner" userId="d94aec55-1b1a-4682-8672-433cac33ce79" providerId="ADAL" clId="{F1751106-678A-4591-BDF6-032C5C62CAA2}" dt="2019-11-01T11:03:14.996" v="725" actId="5793"/>
          <ac:spMkLst>
            <pc:docMk/>
            <pc:sldMk cId="3286807993" sldId="321"/>
            <ac:spMk id="15" creationId="{95FD1A08-85BC-4149-A56F-B3C6BF1D8968}"/>
          </ac:spMkLst>
        </pc:spChg>
        <pc:grpChg chg="add mod">
          <ac:chgData name="Emma-Jayne Turner" userId="d94aec55-1b1a-4682-8672-433cac33ce79" providerId="ADAL" clId="{F1751106-678A-4591-BDF6-032C5C62CAA2}" dt="2019-11-01T11:02:34.418" v="719" actId="1076"/>
          <ac:grpSpMkLst>
            <pc:docMk/>
            <pc:sldMk cId="3286807993" sldId="321"/>
            <ac:grpSpMk id="11" creationId="{C151E51A-D7A4-4121-B969-183183C498A9}"/>
          </ac:grpSpMkLst>
        </pc:grpChg>
        <pc:picChg chg="mod">
          <ac:chgData name="Emma-Jayne Turner" userId="d94aec55-1b1a-4682-8672-433cac33ce79" providerId="ADAL" clId="{F1751106-678A-4591-BDF6-032C5C62CAA2}" dt="2019-11-01T11:02:52.886" v="723" actId="1076"/>
          <ac:picMkLst>
            <pc:docMk/>
            <pc:sldMk cId="3286807993" sldId="321"/>
            <ac:picMk id="6" creationId="{D9409865-0CA6-2441-933A-3BAA96FD1F7B}"/>
          </ac:picMkLst>
        </pc:picChg>
        <pc:picChg chg="del">
          <ac:chgData name="Emma-Jayne Turner" userId="d94aec55-1b1a-4682-8672-433cac33ce79" providerId="ADAL" clId="{F1751106-678A-4591-BDF6-032C5C62CAA2}" dt="2019-11-01T11:01:50.994" v="708" actId="478"/>
          <ac:picMkLst>
            <pc:docMk/>
            <pc:sldMk cId="3286807993" sldId="321"/>
            <ac:picMk id="17" creationId="{ABC7BC04-6ED4-4940-9B34-69B06A19CE99}"/>
          </ac:picMkLst>
        </pc:picChg>
      </pc:sldChg>
      <pc:sldChg chg="addSp delSp modSp">
        <pc:chgData name="Emma-Jayne Turner" userId="d94aec55-1b1a-4682-8672-433cac33ce79" providerId="ADAL" clId="{F1751106-678A-4591-BDF6-032C5C62CAA2}" dt="2019-11-01T12:36:09.260" v="961" actId="1076"/>
        <pc:sldMkLst>
          <pc:docMk/>
          <pc:sldMk cId="1243969572" sldId="322"/>
        </pc:sldMkLst>
        <pc:spChg chg="del">
          <ac:chgData name="Emma-Jayne Turner" userId="d94aec55-1b1a-4682-8672-433cac33ce79" providerId="ADAL" clId="{F1751106-678A-4591-BDF6-032C5C62CAA2}" dt="2019-11-01T09:45:16.563" v="97" actId="478"/>
          <ac:spMkLst>
            <pc:docMk/>
            <pc:sldMk cId="1243969572" sldId="322"/>
            <ac:spMk id="4" creationId="{00000000-0000-0000-0000-000000000000}"/>
          </ac:spMkLst>
        </pc:spChg>
        <pc:spChg chg="del mod">
          <ac:chgData name="Emma-Jayne Turner" userId="d94aec55-1b1a-4682-8672-433cac33ce79" providerId="ADAL" clId="{F1751106-678A-4591-BDF6-032C5C62CAA2}" dt="2019-11-01T09:45:24.035" v="101" actId="478"/>
          <ac:spMkLst>
            <pc:docMk/>
            <pc:sldMk cId="1243969572" sldId="322"/>
            <ac:spMk id="11" creationId="{3556A1FD-D737-EF45-A3D5-99CC4EAEC19C}"/>
          </ac:spMkLst>
        </pc:spChg>
        <pc:spChg chg="add">
          <ac:chgData name="Emma-Jayne Turner" userId="d94aec55-1b1a-4682-8672-433cac33ce79" providerId="ADAL" clId="{F1751106-678A-4591-BDF6-032C5C62CAA2}" dt="2019-11-01T09:46:23.285" v="138"/>
          <ac:spMkLst>
            <pc:docMk/>
            <pc:sldMk cId="1243969572" sldId="322"/>
            <ac:spMk id="12" creationId="{ABBB77B1-4393-476C-B68B-28269B6042D6}"/>
          </ac:spMkLst>
        </pc:spChg>
        <pc:spChg chg="mod">
          <ac:chgData name="Emma-Jayne Turner" userId="d94aec55-1b1a-4682-8672-433cac33ce79" providerId="ADAL" clId="{F1751106-678A-4591-BDF6-032C5C62CAA2}" dt="2019-11-01T12:36:03.059" v="958" actId="5793"/>
          <ac:spMkLst>
            <pc:docMk/>
            <pc:sldMk cId="1243969572" sldId="322"/>
            <ac:spMk id="20" creationId="{E633D1C2-E853-C345-82B4-BBF1ED7365E3}"/>
          </ac:spMkLst>
        </pc:spChg>
        <pc:picChg chg="add mod">
          <ac:chgData name="Emma-Jayne Turner" userId="d94aec55-1b1a-4682-8672-433cac33ce79" providerId="ADAL" clId="{F1751106-678A-4591-BDF6-032C5C62CAA2}" dt="2019-11-01T11:23:45.633" v="875" actId="1076"/>
          <ac:picMkLst>
            <pc:docMk/>
            <pc:sldMk cId="1243969572" sldId="322"/>
            <ac:picMk id="13" creationId="{DE58B990-2902-43A3-918B-D1559E0D39EB}"/>
          </ac:picMkLst>
        </pc:picChg>
        <pc:picChg chg="add del mod">
          <ac:chgData name="Emma-Jayne Turner" userId="d94aec55-1b1a-4682-8672-433cac33ce79" providerId="ADAL" clId="{F1751106-678A-4591-BDF6-032C5C62CAA2}" dt="2019-11-01T12:36:04.715" v="959" actId="478"/>
          <ac:picMkLst>
            <pc:docMk/>
            <pc:sldMk cId="1243969572" sldId="322"/>
            <ac:picMk id="14" creationId="{8369E063-DFBF-4759-B0E7-74BE71C6FC6B}"/>
          </ac:picMkLst>
        </pc:picChg>
        <pc:picChg chg="add mod">
          <ac:chgData name="Emma-Jayne Turner" userId="d94aec55-1b1a-4682-8672-433cac33ce79" providerId="ADAL" clId="{F1751106-678A-4591-BDF6-032C5C62CAA2}" dt="2019-11-01T12:36:09.260" v="961" actId="1076"/>
          <ac:picMkLst>
            <pc:docMk/>
            <pc:sldMk cId="1243969572" sldId="322"/>
            <ac:picMk id="15" creationId="{853905D2-C1ED-430F-9821-B35D55E5D511}"/>
          </ac:picMkLst>
        </pc:picChg>
        <pc:picChg chg="add del mod">
          <ac:chgData name="Emma-Jayne Turner" userId="d94aec55-1b1a-4682-8672-433cac33ce79" providerId="ADAL" clId="{F1751106-678A-4591-BDF6-032C5C62CAA2}" dt="2019-11-01T12:36:05.742" v="960" actId="478"/>
          <ac:picMkLst>
            <pc:docMk/>
            <pc:sldMk cId="1243969572" sldId="322"/>
            <ac:picMk id="16" creationId="{70896525-8E9E-4DE2-ABA6-F18416B0C89D}"/>
          </ac:picMkLst>
        </pc:picChg>
        <pc:picChg chg="mod">
          <ac:chgData name="Emma-Jayne Turner" userId="d94aec55-1b1a-4682-8672-433cac33ce79" providerId="ADAL" clId="{F1751106-678A-4591-BDF6-032C5C62CAA2}" dt="2019-11-01T11:23:49.043" v="876" actId="1076"/>
          <ac:picMkLst>
            <pc:docMk/>
            <pc:sldMk cId="1243969572" sldId="322"/>
            <ac:picMk id="25" creationId="{C4809F36-82A8-D345-B9FB-E52F9ED14191}"/>
          </ac:picMkLst>
        </pc:picChg>
        <pc:picChg chg="del">
          <ac:chgData name="Emma-Jayne Turner" userId="d94aec55-1b1a-4682-8672-433cac33ce79" providerId="ADAL" clId="{F1751106-678A-4591-BDF6-032C5C62CAA2}" dt="2019-11-01T11:22:42.354" v="857" actId="478"/>
          <ac:picMkLst>
            <pc:docMk/>
            <pc:sldMk cId="1243969572" sldId="322"/>
            <ac:picMk id="26" creationId="{8AD025AE-975E-5A4B-8F40-757E52A2F111}"/>
          </ac:picMkLst>
        </pc:picChg>
        <pc:picChg chg="del">
          <ac:chgData name="Emma-Jayne Turner" userId="d94aec55-1b1a-4682-8672-433cac33ce79" providerId="ADAL" clId="{F1751106-678A-4591-BDF6-032C5C62CAA2}" dt="2019-11-01T11:22:42.901" v="858" actId="478"/>
          <ac:picMkLst>
            <pc:docMk/>
            <pc:sldMk cId="1243969572" sldId="322"/>
            <ac:picMk id="27" creationId="{D99C3DA3-AB59-8146-843C-E7CE736BB306}"/>
          </ac:picMkLst>
        </pc:picChg>
        <pc:picChg chg="del">
          <ac:chgData name="Emma-Jayne Turner" userId="d94aec55-1b1a-4682-8672-433cac33ce79" providerId="ADAL" clId="{F1751106-678A-4591-BDF6-032C5C62CAA2}" dt="2019-11-01T11:22:43.479" v="859" actId="478"/>
          <ac:picMkLst>
            <pc:docMk/>
            <pc:sldMk cId="1243969572" sldId="322"/>
            <ac:picMk id="30" creationId="{94836034-48AC-F643-B498-1EF7F9C022FB}"/>
          </ac:picMkLst>
        </pc:picChg>
        <pc:picChg chg="del">
          <ac:chgData name="Emma-Jayne Turner" userId="d94aec55-1b1a-4682-8672-433cac33ce79" providerId="ADAL" clId="{F1751106-678A-4591-BDF6-032C5C62CAA2}" dt="2019-11-01T11:22:43.979" v="860" actId="478"/>
          <ac:picMkLst>
            <pc:docMk/>
            <pc:sldMk cId="1243969572" sldId="322"/>
            <ac:picMk id="31" creationId="{DD2E643B-DD1F-8B4C-A849-79A9EA43BE8D}"/>
          </ac:picMkLst>
        </pc:picChg>
      </pc:sldChg>
      <pc:sldChg chg="addSp delSp del">
        <pc:chgData name="Emma-Jayne Turner" userId="d94aec55-1b1a-4682-8672-433cac33ce79" providerId="ADAL" clId="{F1751106-678A-4591-BDF6-032C5C62CAA2}" dt="2019-11-01T10:21:10.085" v="468" actId="2696"/>
        <pc:sldMkLst>
          <pc:docMk/>
          <pc:sldMk cId="747620951" sldId="324"/>
        </pc:sldMkLst>
        <pc:spChg chg="del">
          <ac:chgData name="Emma-Jayne Turner" userId="d94aec55-1b1a-4682-8672-433cac33ce79" providerId="ADAL" clId="{F1751106-678A-4591-BDF6-032C5C62CAA2}" dt="2019-11-01T09:40:09.103" v="12" actId="478"/>
          <ac:spMkLst>
            <pc:docMk/>
            <pc:sldMk cId="747620951" sldId="324"/>
            <ac:spMk id="4" creationId="{00000000-0000-0000-0000-000000000000}"/>
          </ac:spMkLst>
        </pc:spChg>
        <pc:spChg chg="del">
          <ac:chgData name="Emma-Jayne Turner" userId="d94aec55-1b1a-4682-8672-433cac33ce79" providerId="ADAL" clId="{F1751106-678A-4591-BDF6-032C5C62CAA2}" dt="2019-11-01T09:43:13.205" v="57" actId="478"/>
          <ac:spMkLst>
            <pc:docMk/>
            <pc:sldMk cId="747620951" sldId="324"/>
            <ac:spMk id="8" creationId="{6A5050CC-E869-554C-A733-9BD3DF8A675F}"/>
          </ac:spMkLst>
        </pc:spChg>
        <pc:spChg chg="add">
          <ac:chgData name="Emma-Jayne Turner" userId="d94aec55-1b1a-4682-8672-433cac33ce79" providerId="ADAL" clId="{F1751106-678A-4591-BDF6-032C5C62CAA2}" dt="2019-11-01T09:43:13.348" v="58"/>
          <ac:spMkLst>
            <pc:docMk/>
            <pc:sldMk cId="747620951" sldId="324"/>
            <ac:spMk id="10" creationId="{31658D9C-6FEE-4505-BF47-9174C11ACC74}"/>
          </ac:spMkLst>
        </pc:spChg>
      </pc:sldChg>
      <pc:sldChg chg="delSp modSp">
        <pc:chgData name="Emma-Jayne Turner" userId="d94aec55-1b1a-4682-8672-433cac33ce79" providerId="ADAL" clId="{F1751106-678A-4591-BDF6-032C5C62CAA2}" dt="2019-11-01T09:36:42.166" v="2" actId="20577"/>
        <pc:sldMkLst>
          <pc:docMk/>
          <pc:sldMk cId="2707226103" sldId="325"/>
        </pc:sldMkLst>
        <pc:spChg chg="del">
          <ac:chgData name="Emma-Jayne Turner" userId="d94aec55-1b1a-4682-8672-433cac33ce79" providerId="ADAL" clId="{F1751106-678A-4591-BDF6-032C5C62CAA2}" dt="2019-11-01T09:36:38.442" v="0" actId="478"/>
          <ac:spMkLst>
            <pc:docMk/>
            <pc:sldMk cId="2707226103" sldId="325"/>
            <ac:spMk id="2" creationId="{00000000-0000-0000-0000-000000000000}"/>
          </ac:spMkLst>
        </pc:spChg>
        <pc:spChg chg="mod">
          <ac:chgData name="Emma-Jayne Turner" userId="d94aec55-1b1a-4682-8672-433cac33ce79" providerId="ADAL" clId="{F1751106-678A-4591-BDF6-032C5C62CAA2}" dt="2019-11-01T09:36:42.166" v="2" actId="20577"/>
          <ac:spMkLst>
            <pc:docMk/>
            <pc:sldMk cId="2707226103" sldId="325"/>
            <ac:spMk id="7" creationId="{0FB246B3-959E-2246-AAC0-7F7C7F0527AF}"/>
          </ac:spMkLst>
        </pc:spChg>
      </pc:sldChg>
      <pc:sldChg chg="addSp delSp">
        <pc:chgData name="Emma-Jayne Turner" userId="d94aec55-1b1a-4682-8672-433cac33ce79" providerId="ADAL" clId="{F1751106-678A-4591-BDF6-032C5C62CAA2}" dt="2019-11-01T11:08:26.918" v="792"/>
        <pc:sldMkLst>
          <pc:docMk/>
          <pc:sldMk cId="2922509427" sldId="326"/>
        </pc:sldMkLst>
        <pc:spChg chg="del">
          <ac:chgData name="Emma-Jayne Turner" userId="d94aec55-1b1a-4682-8672-433cac33ce79" providerId="ADAL" clId="{F1751106-678A-4591-BDF6-032C5C62CAA2}" dt="2019-11-01T09:43:44.706" v="65" actId="478"/>
          <ac:spMkLst>
            <pc:docMk/>
            <pc:sldMk cId="2922509427" sldId="326"/>
            <ac:spMk id="4" creationId="{00000000-0000-0000-0000-000000000000}"/>
          </ac:spMkLst>
        </pc:spChg>
        <pc:spChg chg="del">
          <ac:chgData name="Emma-Jayne Turner" userId="d94aec55-1b1a-4682-8672-433cac33ce79" providerId="ADAL" clId="{F1751106-678A-4591-BDF6-032C5C62CAA2}" dt="2019-11-01T09:44:18.668" v="76" actId="478"/>
          <ac:spMkLst>
            <pc:docMk/>
            <pc:sldMk cId="2922509427" sldId="326"/>
            <ac:spMk id="7" creationId="{C376B78F-91FE-564D-86BB-2D64DE011E3B}"/>
          </ac:spMkLst>
        </pc:spChg>
        <pc:spChg chg="add">
          <ac:chgData name="Emma-Jayne Turner" userId="d94aec55-1b1a-4682-8672-433cac33ce79" providerId="ADAL" clId="{F1751106-678A-4591-BDF6-032C5C62CAA2}" dt="2019-11-01T09:46:13.905" v="126"/>
          <ac:spMkLst>
            <pc:docMk/>
            <pc:sldMk cId="2922509427" sldId="326"/>
            <ac:spMk id="8" creationId="{4127AB73-F1CD-4319-BA36-9581C0989D45}"/>
          </ac:spMkLst>
        </pc:spChg>
        <pc:picChg chg="add">
          <ac:chgData name="Emma-Jayne Turner" userId="d94aec55-1b1a-4682-8672-433cac33ce79" providerId="ADAL" clId="{F1751106-678A-4591-BDF6-032C5C62CAA2}" dt="2019-11-01T11:08:26.918" v="792"/>
          <ac:picMkLst>
            <pc:docMk/>
            <pc:sldMk cId="2922509427" sldId="326"/>
            <ac:picMk id="9" creationId="{E8E2B571-6A65-401A-B69C-8FCB90E18A39}"/>
          </ac:picMkLst>
        </pc:picChg>
      </pc:sldChg>
      <pc:sldChg chg="addSp delSp modSp">
        <pc:chgData name="Emma-Jayne Turner" userId="d94aec55-1b1a-4682-8672-433cac33ce79" providerId="ADAL" clId="{F1751106-678A-4591-BDF6-032C5C62CAA2}" dt="2019-11-01T11:04:54.417" v="744" actId="1076"/>
        <pc:sldMkLst>
          <pc:docMk/>
          <pc:sldMk cId="1956187915" sldId="327"/>
        </pc:sldMkLst>
        <pc:spChg chg="del">
          <ac:chgData name="Emma-Jayne Turner" userId="d94aec55-1b1a-4682-8672-433cac33ce79" providerId="ADAL" clId="{F1751106-678A-4591-BDF6-032C5C62CAA2}" dt="2019-11-01T09:43:52.324" v="66" actId="478"/>
          <ac:spMkLst>
            <pc:docMk/>
            <pc:sldMk cId="1956187915" sldId="327"/>
            <ac:spMk id="4" creationId="{00000000-0000-0000-0000-000000000000}"/>
          </ac:spMkLst>
        </pc:spChg>
        <pc:spChg chg="del">
          <ac:chgData name="Emma-Jayne Turner" userId="d94aec55-1b1a-4682-8672-433cac33ce79" providerId="ADAL" clId="{F1751106-678A-4591-BDF6-032C5C62CAA2}" dt="2019-11-01T09:44:22.515" v="77" actId="478"/>
          <ac:spMkLst>
            <pc:docMk/>
            <pc:sldMk cId="1956187915" sldId="327"/>
            <ac:spMk id="7" creationId="{C376B78F-91FE-564D-86BB-2D64DE011E3B}"/>
          </ac:spMkLst>
        </pc:spChg>
        <pc:spChg chg="add">
          <ac:chgData name="Emma-Jayne Turner" userId="d94aec55-1b1a-4682-8672-433cac33ce79" providerId="ADAL" clId="{F1751106-678A-4591-BDF6-032C5C62CAA2}" dt="2019-11-01T09:46:15.193" v="127"/>
          <ac:spMkLst>
            <pc:docMk/>
            <pc:sldMk cId="1956187915" sldId="327"/>
            <ac:spMk id="8" creationId="{4F376253-1504-4D0B-BCEA-BC7C423D642E}"/>
          </ac:spMkLst>
        </pc:spChg>
        <pc:grpChg chg="add mod">
          <ac:chgData name="Emma-Jayne Turner" userId="d94aec55-1b1a-4682-8672-433cac33ce79" providerId="ADAL" clId="{F1751106-678A-4591-BDF6-032C5C62CAA2}" dt="2019-11-01T11:04:54.417" v="744" actId="1076"/>
          <ac:grpSpMkLst>
            <pc:docMk/>
            <pc:sldMk cId="1956187915" sldId="327"/>
            <ac:grpSpMk id="10" creationId="{5666D7E3-FAEF-46A2-A941-F7377C37923A}"/>
          </ac:grpSpMkLst>
        </pc:grpChg>
        <pc:picChg chg="del">
          <ac:chgData name="Emma-Jayne Turner" userId="d94aec55-1b1a-4682-8672-433cac33ce79" providerId="ADAL" clId="{F1751106-678A-4591-BDF6-032C5C62CAA2}" dt="2019-11-01T11:04:39.275" v="742" actId="478"/>
          <ac:picMkLst>
            <pc:docMk/>
            <pc:sldMk cId="1956187915" sldId="327"/>
            <ac:picMk id="6" creationId="{3FB94F75-B12E-E04D-9B67-4408B12578D2}"/>
          </ac:picMkLst>
        </pc:picChg>
      </pc:sldChg>
      <pc:sldChg chg="addSp delSp modSp">
        <pc:chgData name="Emma-Jayne Turner" userId="d94aec55-1b1a-4682-8672-433cac33ce79" providerId="ADAL" clId="{F1751106-678A-4591-BDF6-032C5C62CAA2}" dt="2019-11-01T11:08:22.605" v="791"/>
        <pc:sldMkLst>
          <pc:docMk/>
          <pc:sldMk cId="4118350794" sldId="328"/>
        </pc:sldMkLst>
        <pc:spChg chg="add">
          <ac:chgData name="Emma-Jayne Turner" userId="d94aec55-1b1a-4682-8672-433cac33ce79" providerId="ADAL" clId="{F1751106-678A-4591-BDF6-032C5C62CAA2}" dt="2019-11-01T09:46:15.801" v="128"/>
          <ac:spMkLst>
            <pc:docMk/>
            <pc:sldMk cId="4118350794" sldId="328"/>
            <ac:spMk id="7" creationId="{82109773-1DE7-439C-8FC4-797A95842EE8}"/>
          </ac:spMkLst>
        </pc:spChg>
        <pc:spChg chg="del mod">
          <ac:chgData name="Emma-Jayne Turner" userId="d94aec55-1b1a-4682-8672-433cac33ce79" providerId="ADAL" clId="{F1751106-678A-4591-BDF6-032C5C62CAA2}" dt="2019-11-01T09:43:55.204" v="68" actId="478"/>
          <ac:spMkLst>
            <pc:docMk/>
            <pc:sldMk cId="4118350794" sldId="328"/>
            <ac:spMk id="11" creationId="{679898EC-36E9-7F4A-ACFA-F8D7FC21DE51}"/>
          </ac:spMkLst>
        </pc:spChg>
        <pc:spChg chg="del">
          <ac:chgData name="Emma-Jayne Turner" userId="d94aec55-1b1a-4682-8672-433cac33ce79" providerId="ADAL" clId="{F1751106-678A-4591-BDF6-032C5C62CAA2}" dt="2019-11-01T09:43:57.860" v="69" actId="478"/>
          <ac:spMkLst>
            <pc:docMk/>
            <pc:sldMk cId="4118350794" sldId="328"/>
            <ac:spMk id="12" creationId="{4333B818-AB96-DA4A-B44E-7D82E8858E5A}"/>
          </ac:spMkLst>
        </pc:spChg>
        <pc:picChg chg="add">
          <ac:chgData name="Emma-Jayne Turner" userId="d94aec55-1b1a-4682-8672-433cac33ce79" providerId="ADAL" clId="{F1751106-678A-4591-BDF6-032C5C62CAA2}" dt="2019-11-01T11:08:22.605" v="791"/>
          <ac:picMkLst>
            <pc:docMk/>
            <pc:sldMk cId="4118350794" sldId="328"/>
            <ac:picMk id="9" creationId="{30B8222E-581E-4B4D-A687-6A896BB07850}"/>
          </ac:picMkLst>
        </pc:picChg>
      </pc:sldChg>
      <pc:sldChg chg="addSp delSp modSp">
        <pc:chgData name="Emma-Jayne Turner" userId="d94aec55-1b1a-4682-8672-433cac33ce79" providerId="ADAL" clId="{F1751106-678A-4591-BDF6-032C5C62CAA2}" dt="2019-11-01T11:05:08.808" v="747" actId="1076"/>
        <pc:sldMkLst>
          <pc:docMk/>
          <pc:sldMk cId="2313321122" sldId="329"/>
        </pc:sldMkLst>
        <pc:spChg chg="del">
          <ac:chgData name="Emma-Jayne Turner" userId="d94aec55-1b1a-4682-8672-433cac33ce79" providerId="ADAL" clId="{F1751106-678A-4591-BDF6-032C5C62CAA2}" dt="2019-11-01T09:44:57.842" v="91" actId="478"/>
          <ac:spMkLst>
            <pc:docMk/>
            <pc:sldMk cId="2313321122" sldId="329"/>
            <ac:spMk id="9" creationId="{4AEFDF11-C2BC-3344-8AD3-D5A73C99F28C}"/>
          </ac:spMkLst>
        </pc:spChg>
        <pc:spChg chg="del">
          <ac:chgData name="Emma-Jayne Turner" userId="d94aec55-1b1a-4682-8672-433cac33ce79" providerId="ADAL" clId="{F1751106-678A-4591-BDF6-032C5C62CAA2}" dt="2019-11-01T09:44:26.171" v="78" actId="478"/>
          <ac:spMkLst>
            <pc:docMk/>
            <pc:sldMk cId="2313321122" sldId="329"/>
            <ac:spMk id="10" creationId="{39181AB7-755A-FC47-96DB-8AE774C464BF}"/>
          </ac:spMkLst>
        </pc:spChg>
        <pc:spChg chg="add">
          <ac:chgData name="Emma-Jayne Turner" userId="d94aec55-1b1a-4682-8672-433cac33ce79" providerId="ADAL" clId="{F1751106-678A-4591-BDF6-032C5C62CAA2}" dt="2019-11-01T09:46:16.703" v="129"/>
          <ac:spMkLst>
            <pc:docMk/>
            <pc:sldMk cId="2313321122" sldId="329"/>
            <ac:spMk id="13" creationId="{F83B05E2-65A9-47E7-9A5D-375A04BC9EBB}"/>
          </ac:spMkLst>
        </pc:spChg>
        <pc:grpChg chg="add mod">
          <ac:chgData name="Emma-Jayne Turner" userId="d94aec55-1b1a-4682-8672-433cac33ce79" providerId="ADAL" clId="{F1751106-678A-4591-BDF6-032C5C62CAA2}" dt="2019-11-01T11:05:08.808" v="747" actId="1076"/>
          <ac:grpSpMkLst>
            <pc:docMk/>
            <pc:sldMk cId="2313321122" sldId="329"/>
            <ac:grpSpMk id="14" creationId="{9DBF5A81-8A2E-48FB-995B-3FF575EB4514}"/>
          </ac:grpSpMkLst>
        </pc:grpChg>
        <pc:picChg chg="del">
          <ac:chgData name="Emma-Jayne Turner" userId="d94aec55-1b1a-4682-8672-433cac33ce79" providerId="ADAL" clId="{F1751106-678A-4591-BDF6-032C5C62CAA2}" dt="2019-11-01T11:05:01.978" v="745" actId="478"/>
          <ac:picMkLst>
            <pc:docMk/>
            <pc:sldMk cId="2313321122" sldId="329"/>
            <ac:picMk id="12" creationId="{08E0DDAA-D9F0-0242-A6FF-994DAB7D13DF}"/>
          </ac:picMkLst>
        </pc:picChg>
      </pc:sldChg>
      <pc:sldChg chg="addSp delSp modSp">
        <pc:chgData name="Emma-Jayne Turner" userId="d94aec55-1b1a-4682-8672-433cac33ce79" providerId="ADAL" clId="{F1751106-678A-4591-BDF6-032C5C62CAA2}" dt="2019-11-01T11:08:18.165" v="790" actId="207"/>
        <pc:sldMkLst>
          <pc:docMk/>
          <pc:sldMk cId="1433783122" sldId="330"/>
        </pc:sldMkLst>
        <pc:spChg chg="add">
          <ac:chgData name="Emma-Jayne Turner" userId="d94aec55-1b1a-4682-8672-433cac33ce79" providerId="ADAL" clId="{F1751106-678A-4591-BDF6-032C5C62CAA2}" dt="2019-11-01T09:46:17.266" v="130"/>
          <ac:spMkLst>
            <pc:docMk/>
            <pc:sldMk cId="1433783122" sldId="330"/>
            <ac:spMk id="6" creationId="{792E5130-C38E-4694-8644-79B879E206C1}"/>
          </ac:spMkLst>
        </pc:spChg>
        <pc:spChg chg="del">
          <ac:chgData name="Emma-Jayne Turner" userId="d94aec55-1b1a-4682-8672-433cac33ce79" providerId="ADAL" clId="{F1751106-678A-4591-BDF6-032C5C62CAA2}" dt="2019-11-01T09:44:53.563" v="90" actId="478"/>
          <ac:spMkLst>
            <pc:docMk/>
            <pc:sldMk cId="1433783122" sldId="330"/>
            <ac:spMk id="11" creationId="{679898EC-36E9-7F4A-ACFA-F8D7FC21DE51}"/>
          </ac:spMkLst>
        </pc:spChg>
        <pc:spChg chg="del">
          <ac:chgData name="Emma-Jayne Turner" userId="d94aec55-1b1a-4682-8672-433cac33ce79" providerId="ADAL" clId="{F1751106-678A-4591-BDF6-032C5C62CAA2}" dt="2019-11-01T09:44:27.843" v="79" actId="478"/>
          <ac:spMkLst>
            <pc:docMk/>
            <pc:sldMk cId="1433783122" sldId="330"/>
            <ac:spMk id="12" creationId="{4333B818-AB96-DA4A-B44E-7D82E8858E5A}"/>
          </ac:spMkLst>
        </pc:spChg>
        <pc:picChg chg="add del mod">
          <ac:chgData name="Emma-Jayne Turner" userId="d94aec55-1b1a-4682-8672-433cac33ce79" providerId="ADAL" clId="{F1751106-678A-4591-BDF6-032C5C62CAA2}" dt="2019-11-01T11:07:55.246" v="785" actId="478"/>
          <ac:picMkLst>
            <pc:docMk/>
            <pc:sldMk cId="1433783122" sldId="330"/>
            <ac:picMk id="4" creationId="{B2D5E9DA-EEFC-4761-92D8-3B2D457C1830}"/>
          </ac:picMkLst>
        </pc:picChg>
        <pc:picChg chg="add mod">
          <ac:chgData name="Emma-Jayne Turner" userId="d94aec55-1b1a-4682-8672-433cac33ce79" providerId="ADAL" clId="{F1751106-678A-4591-BDF6-032C5C62CAA2}" dt="2019-11-01T11:08:18.165" v="790" actId="207"/>
          <ac:picMkLst>
            <pc:docMk/>
            <pc:sldMk cId="1433783122" sldId="330"/>
            <ac:picMk id="7" creationId="{E4DBE9E8-045B-4167-97CF-A9A2A6314223}"/>
          </ac:picMkLst>
        </pc:picChg>
      </pc:sldChg>
      <pc:sldChg chg="addSp delSp modSp">
        <pc:chgData name="Emma-Jayne Turner" userId="d94aec55-1b1a-4682-8672-433cac33ce79" providerId="ADAL" clId="{F1751106-678A-4591-BDF6-032C5C62CAA2}" dt="2019-11-01T11:25:48.323" v="882" actId="1076"/>
        <pc:sldMkLst>
          <pc:docMk/>
          <pc:sldMk cId="3356460298" sldId="331"/>
        </pc:sldMkLst>
        <pc:spChg chg="add">
          <ac:chgData name="Emma-Jayne Turner" userId="d94aec55-1b1a-4682-8672-433cac33ce79" providerId="ADAL" clId="{F1751106-678A-4591-BDF6-032C5C62CAA2}" dt="2019-11-01T09:46:18.650" v="131"/>
          <ac:spMkLst>
            <pc:docMk/>
            <pc:sldMk cId="3356460298" sldId="331"/>
            <ac:spMk id="7" creationId="{938B3E04-DF2F-437F-AD75-6EF3E5263938}"/>
          </ac:spMkLst>
        </pc:spChg>
        <pc:spChg chg="del">
          <ac:chgData name="Emma-Jayne Turner" userId="d94aec55-1b1a-4682-8672-433cac33ce79" providerId="ADAL" clId="{F1751106-678A-4591-BDF6-032C5C62CAA2}" dt="2019-11-01T09:45:00.442" v="92" actId="478"/>
          <ac:spMkLst>
            <pc:docMk/>
            <pc:sldMk cId="3356460298" sldId="331"/>
            <ac:spMk id="11" creationId="{679898EC-36E9-7F4A-ACFA-F8D7FC21DE51}"/>
          </ac:spMkLst>
        </pc:spChg>
        <pc:spChg chg="del">
          <ac:chgData name="Emma-Jayne Turner" userId="d94aec55-1b1a-4682-8672-433cac33ce79" providerId="ADAL" clId="{F1751106-678A-4591-BDF6-032C5C62CAA2}" dt="2019-11-01T09:44:30.284" v="80" actId="478"/>
          <ac:spMkLst>
            <pc:docMk/>
            <pc:sldMk cId="3356460298" sldId="331"/>
            <ac:spMk id="12" creationId="{4333B818-AB96-DA4A-B44E-7D82E8858E5A}"/>
          </ac:spMkLst>
        </pc:spChg>
        <pc:picChg chg="add mod">
          <ac:chgData name="Emma-Jayne Turner" userId="d94aec55-1b1a-4682-8672-433cac33ce79" providerId="ADAL" clId="{F1751106-678A-4591-BDF6-032C5C62CAA2}" dt="2019-11-01T11:25:48.323" v="882" actId="1076"/>
          <ac:picMkLst>
            <pc:docMk/>
            <pc:sldMk cId="3356460298" sldId="331"/>
            <ac:picMk id="3" creationId="{D818A58F-4379-4430-89A2-2865AAAD0306}"/>
          </ac:picMkLst>
        </pc:picChg>
        <pc:picChg chg="del">
          <ac:chgData name="Emma-Jayne Turner" userId="d94aec55-1b1a-4682-8672-433cac33ce79" providerId="ADAL" clId="{F1751106-678A-4591-BDF6-032C5C62CAA2}" dt="2019-11-01T11:05:15.385" v="748" actId="478"/>
          <ac:picMkLst>
            <pc:docMk/>
            <pc:sldMk cId="3356460298" sldId="331"/>
            <ac:picMk id="6" creationId="{2A28243D-29BC-FA46-9BC2-BDAD991AB731}"/>
          </ac:picMkLst>
        </pc:picChg>
        <pc:picChg chg="add mod">
          <ac:chgData name="Emma-Jayne Turner" userId="d94aec55-1b1a-4682-8672-433cac33ce79" providerId="ADAL" clId="{F1751106-678A-4591-BDF6-032C5C62CAA2}" dt="2019-11-01T11:05:23.386" v="750" actId="1076"/>
          <ac:picMkLst>
            <pc:docMk/>
            <pc:sldMk cId="3356460298" sldId="331"/>
            <ac:picMk id="9" creationId="{48D97CAB-CA63-406D-9AC6-ED8B541E45C0}"/>
          </ac:picMkLst>
        </pc:picChg>
      </pc:sldChg>
      <pc:sldChg chg="addSp delSp">
        <pc:chgData name="Emma-Jayne Turner" userId="d94aec55-1b1a-4682-8672-433cac33ce79" providerId="ADAL" clId="{F1751106-678A-4591-BDF6-032C5C62CAA2}" dt="2019-11-01T11:08:29.855" v="793"/>
        <pc:sldMkLst>
          <pc:docMk/>
          <pc:sldMk cId="2113554142" sldId="332"/>
        </pc:sldMkLst>
        <pc:spChg chg="add">
          <ac:chgData name="Emma-Jayne Turner" userId="d94aec55-1b1a-4682-8672-433cac33ce79" providerId="ADAL" clId="{F1751106-678A-4591-BDF6-032C5C62CAA2}" dt="2019-11-01T09:46:19.186" v="132"/>
          <ac:spMkLst>
            <pc:docMk/>
            <pc:sldMk cId="2113554142" sldId="332"/>
            <ac:spMk id="6" creationId="{C6031837-2810-46BE-BF32-D3AC6AE145D5}"/>
          </ac:spMkLst>
        </pc:spChg>
        <pc:spChg chg="del">
          <ac:chgData name="Emma-Jayne Turner" userId="d94aec55-1b1a-4682-8672-433cac33ce79" providerId="ADAL" clId="{F1751106-678A-4591-BDF6-032C5C62CAA2}" dt="2019-11-01T09:45:02.386" v="93" actId="478"/>
          <ac:spMkLst>
            <pc:docMk/>
            <pc:sldMk cId="2113554142" sldId="332"/>
            <ac:spMk id="11" creationId="{679898EC-36E9-7F4A-ACFA-F8D7FC21DE51}"/>
          </ac:spMkLst>
        </pc:spChg>
        <pc:spChg chg="del">
          <ac:chgData name="Emma-Jayne Turner" userId="d94aec55-1b1a-4682-8672-433cac33ce79" providerId="ADAL" clId="{F1751106-678A-4591-BDF6-032C5C62CAA2}" dt="2019-11-01T09:44:32.107" v="81" actId="478"/>
          <ac:spMkLst>
            <pc:docMk/>
            <pc:sldMk cId="2113554142" sldId="332"/>
            <ac:spMk id="12" creationId="{4333B818-AB96-DA4A-B44E-7D82E8858E5A}"/>
          </ac:spMkLst>
        </pc:spChg>
        <pc:picChg chg="add">
          <ac:chgData name="Emma-Jayne Turner" userId="d94aec55-1b1a-4682-8672-433cac33ce79" providerId="ADAL" clId="{F1751106-678A-4591-BDF6-032C5C62CAA2}" dt="2019-11-01T11:08:29.855" v="793"/>
          <ac:picMkLst>
            <pc:docMk/>
            <pc:sldMk cId="2113554142" sldId="332"/>
            <ac:picMk id="8" creationId="{12CC9961-6A17-44AA-9611-366A5A031E91}"/>
          </ac:picMkLst>
        </pc:picChg>
      </pc:sldChg>
      <pc:sldChg chg="addSp delSp modSp">
        <pc:chgData name="Emma-Jayne Turner" userId="d94aec55-1b1a-4682-8672-433cac33ce79" providerId="ADAL" clId="{F1751106-678A-4591-BDF6-032C5C62CAA2}" dt="2019-11-01T11:06:29.886" v="774" actId="478"/>
        <pc:sldMkLst>
          <pc:docMk/>
          <pc:sldMk cId="2086248974" sldId="333"/>
        </pc:sldMkLst>
        <pc:spChg chg="del">
          <ac:chgData name="Emma-Jayne Turner" userId="d94aec55-1b1a-4682-8672-433cac33ce79" providerId="ADAL" clId="{F1751106-678A-4591-BDF6-032C5C62CAA2}" dt="2019-11-01T09:45:05.002" v="94" actId="478"/>
          <ac:spMkLst>
            <pc:docMk/>
            <pc:sldMk cId="2086248974" sldId="333"/>
            <ac:spMk id="11" creationId="{679898EC-36E9-7F4A-ACFA-F8D7FC21DE51}"/>
          </ac:spMkLst>
        </pc:spChg>
        <pc:spChg chg="del">
          <ac:chgData name="Emma-Jayne Turner" userId="d94aec55-1b1a-4682-8672-433cac33ce79" providerId="ADAL" clId="{F1751106-678A-4591-BDF6-032C5C62CAA2}" dt="2019-11-01T09:44:34.155" v="82" actId="478"/>
          <ac:spMkLst>
            <pc:docMk/>
            <pc:sldMk cId="2086248974" sldId="333"/>
            <ac:spMk id="12" creationId="{4333B818-AB96-DA4A-B44E-7D82E8858E5A}"/>
          </ac:spMkLst>
        </pc:spChg>
        <pc:spChg chg="add">
          <ac:chgData name="Emma-Jayne Turner" userId="d94aec55-1b1a-4682-8672-433cac33ce79" providerId="ADAL" clId="{F1751106-678A-4591-BDF6-032C5C62CAA2}" dt="2019-11-01T09:46:19.631" v="133"/>
          <ac:spMkLst>
            <pc:docMk/>
            <pc:sldMk cId="2086248974" sldId="333"/>
            <ac:spMk id="13" creationId="{3193E7CF-6932-447B-A077-825564EAB28B}"/>
          </ac:spMkLst>
        </pc:spChg>
        <pc:grpChg chg="add del">
          <ac:chgData name="Emma-Jayne Turner" userId="d94aec55-1b1a-4682-8672-433cac33ce79" providerId="ADAL" clId="{F1751106-678A-4591-BDF6-032C5C62CAA2}" dt="2019-11-01T11:05:42.212" v="756" actId="165"/>
          <ac:grpSpMkLst>
            <pc:docMk/>
            <pc:sldMk cId="2086248974" sldId="333"/>
            <ac:grpSpMk id="16" creationId="{32F39442-D6D8-41B8-9E4C-468D6B669334}"/>
          </ac:grpSpMkLst>
        </pc:grpChg>
        <pc:grpChg chg="mod topLvl">
          <ac:chgData name="Emma-Jayne Turner" userId="d94aec55-1b1a-4682-8672-433cac33ce79" providerId="ADAL" clId="{F1751106-678A-4591-BDF6-032C5C62CAA2}" dt="2019-11-01T11:06:10.746" v="767" actId="1076"/>
          <ac:grpSpMkLst>
            <pc:docMk/>
            <pc:sldMk cId="2086248974" sldId="333"/>
            <ac:grpSpMk id="17" creationId="{7D27B29E-660F-4D13-9A64-23F0173DBDF8}"/>
          </ac:grpSpMkLst>
        </pc:grpChg>
        <pc:grpChg chg="del mod topLvl">
          <ac:chgData name="Emma-Jayne Turner" userId="d94aec55-1b1a-4682-8672-433cac33ce79" providerId="ADAL" clId="{F1751106-678A-4591-BDF6-032C5C62CAA2}" dt="2019-11-01T11:06:29.886" v="774" actId="478"/>
          <ac:grpSpMkLst>
            <pc:docMk/>
            <pc:sldMk cId="2086248974" sldId="333"/>
            <ac:grpSpMk id="18" creationId="{DF9A10B6-DB0E-4CFE-9D1A-E4DB279A0794}"/>
          </ac:grpSpMkLst>
        </pc:grpChg>
        <pc:grpChg chg="mod topLvl">
          <ac:chgData name="Emma-Jayne Turner" userId="d94aec55-1b1a-4682-8672-433cac33ce79" providerId="ADAL" clId="{F1751106-678A-4591-BDF6-032C5C62CAA2}" dt="2019-11-01T11:05:47.839" v="758" actId="1076"/>
          <ac:grpSpMkLst>
            <pc:docMk/>
            <pc:sldMk cId="2086248974" sldId="333"/>
            <ac:grpSpMk id="19" creationId="{D3691EA1-A7ED-4B93-A010-8C3F5953CD5D}"/>
          </ac:grpSpMkLst>
        </pc:grpChg>
        <pc:grpChg chg="mod topLvl">
          <ac:chgData name="Emma-Jayne Turner" userId="d94aec55-1b1a-4682-8672-433cac33ce79" providerId="ADAL" clId="{F1751106-678A-4591-BDF6-032C5C62CAA2}" dt="2019-11-01T11:06:21.696" v="770" actId="1076"/>
          <ac:grpSpMkLst>
            <pc:docMk/>
            <pc:sldMk cId="2086248974" sldId="333"/>
            <ac:grpSpMk id="20" creationId="{64DCC64F-B9AC-4276-87BA-05A98EB4D492}"/>
          </ac:grpSpMkLst>
        </pc:grpChg>
        <pc:grpChg chg="mod topLvl">
          <ac:chgData name="Emma-Jayne Turner" userId="d94aec55-1b1a-4682-8672-433cac33ce79" providerId="ADAL" clId="{F1751106-678A-4591-BDF6-032C5C62CAA2}" dt="2019-11-01T11:05:58.477" v="762" actId="1076"/>
          <ac:grpSpMkLst>
            <pc:docMk/>
            <pc:sldMk cId="2086248974" sldId="333"/>
            <ac:grpSpMk id="21" creationId="{5F715106-B363-4D3F-BCAF-C7FE026389DA}"/>
          </ac:grpSpMkLst>
        </pc:grpChg>
        <pc:grpChg chg="mod topLvl">
          <ac:chgData name="Emma-Jayne Turner" userId="d94aec55-1b1a-4682-8672-433cac33ce79" providerId="ADAL" clId="{F1751106-678A-4591-BDF6-032C5C62CAA2}" dt="2019-11-01T11:05:55.556" v="761" actId="167"/>
          <ac:grpSpMkLst>
            <pc:docMk/>
            <pc:sldMk cId="2086248974" sldId="333"/>
            <ac:grpSpMk id="22" creationId="{4E84DE70-3E83-4A93-A403-28AA4C5A15F7}"/>
          </ac:grpSpMkLst>
        </pc:grpChg>
        <pc:grpChg chg="mod topLvl">
          <ac:chgData name="Emma-Jayne Turner" userId="d94aec55-1b1a-4682-8672-433cac33ce79" providerId="ADAL" clId="{F1751106-678A-4591-BDF6-032C5C62CAA2}" dt="2019-11-01T11:06:08.340" v="766" actId="1076"/>
          <ac:grpSpMkLst>
            <pc:docMk/>
            <pc:sldMk cId="2086248974" sldId="333"/>
            <ac:grpSpMk id="23" creationId="{4EABFE2C-5CE2-462A-9054-F405B1B1A6C4}"/>
          </ac:grpSpMkLst>
        </pc:grpChg>
        <pc:grpChg chg="mod topLvl">
          <ac:chgData name="Emma-Jayne Turner" userId="d94aec55-1b1a-4682-8672-433cac33ce79" providerId="ADAL" clId="{F1751106-678A-4591-BDF6-032C5C62CAA2}" dt="2019-11-01T11:06:26.667" v="773" actId="1076"/>
          <ac:grpSpMkLst>
            <pc:docMk/>
            <pc:sldMk cId="2086248974" sldId="333"/>
            <ac:grpSpMk id="24" creationId="{E9D07B53-8E3D-4BDF-A36D-8C54D37598D3}"/>
          </ac:grpSpMkLst>
        </pc:grpChg>
        <pc:grpChg chg="mod topLvl">
          <ac:chgData name="Emma-Jayne Turner" userId="d94aec55-1b1a-4682-8672-433cac33ce79" providerId="ADAL" clId="{F1751106-678A-4591-BDF6-032C5C62CAA2}" dt="2019-11-01T11:05:51.275" v="759" actId="1076"/>
          <ac:grpSpMkLst>
            <pc:docMk/>
            <pc:sldMk cId="2086248974" sldId="333"/>
            <ac:grpSpMk id="25" creationId="{9EEC70DD-223A-4A7C-9E89-BC22042FB816}"/>
          </ac:grpSpMkLst>
        </pc:grpChg>
        <pc:grpChg chg="mod topLvl">
          <ac:chgData name="Emma-Jayne Turner" userId="d94aec55-1b1a-4682-8672-433cac33ce79" providerId="ADAL" clId="{F1751106-678A-4591-BDF6-032C5C62CAA2}" dt="2019-11-01T11:06:04.524" v="765" actId="167"/>
          <ac:grpSpMkLst>
            <pc:docMk/>
            <pc:sldMk cId="2086248974" sldId="333"/>
            <ac:grpSpMk id="26" creationId="{1445228E-17C1-4606-A44D-4003F40470C3}"/>
          </ac:grpSpMkLst>
        </pc:grpChg>
        <pc:grpChg chg="mod topLvl">
          <ac:chgData name="Emma-Jayne Turner" userId="d94aec55-1b1a-4682-8672-433cac33ce79" providerId="ADAL" clId="{F1751106-678A-4591-BDF6-032C5C62CAA2}" dt="2019-11-01T11:06:23.149" v="771" actId="1076"/>
          <ac:grpSpMkLst>
            <pc:docMk/>
            <pc:sldMk cId="2086248974" sldId="333"/>
            <ac:grpSpMk id="27" creationId="{67A15C56-467A-4BA6-98BD-3FF80245D849}"/>
          </ac:grpSpMkLst>
        </pc:grpChg>
        <pc:grpChg chg="mod topLvl">
          <ac:chgData name="Emma-Jayne Turner" userId="d94aec55-1b1a-4682-8672-433cac33ce79" providerId="ADAL" clId="{F1751106-678A-4591-BDF6-032C5C62CAA2}" dt="2019-11-01T11:06:20.402" v="769" actId="1076"/>
          <ac:grpSpMkLst>
            <pc:docMk/>
            <pc:sldMk cId="2086248974" sldId="333"/>
            <ac:grpSpMk id="28" creationId="{6E50B7F7-CA1B-4F32-85F3-E0600C68DBB0}"/>
          </ac:grpSpMkLst>
        </pc:grpChg>
        <pc:grpChg chg="mod topLvl">
          <ac:chgData name="Emma-Jayne Turner" userId="d94aec55-1b1a-4682-8672-433cac33ce79" providerId="ADAL" clId="{F1751106-678A-4591-BDF6-032C5C62CAA2}" dt="2019-11-01T11:05:45.650" v="757" actId="1076"/>
          <ac:grpSpMkLst>
            <pc:docMk/>
            <pc:sldMk cId="2086248974" sldId="333"/>
            <ac:grpSpMk id="29" creationId="{F451FC01-554A-47AC-BDE8-83702E1793E3}"/>
          </ac:grpSpMkLst>
        </pc:grpChg>
        <pc:picChg chg="del">
          <ac:chgData name="Emma-Jayne Turner" userId="d94aec55-1b1a-4682-8672-433cac33ce79" providerId="ADAL" clId="{F1751106-678A-4591-BDF6-032C5C62CAA2}" dt="2019-11-01T11:05:29.509" v="752" actId="478"/>
          <ac:picMkLst>
            <pc:docMk/>
            <pc:sldMk cId="2086248974" sldId="333"/>
            <ac:picMk id="8" creationId="{363EAE59-ED26-6740-A2EC-7449E57C5A3B}"/>
          </ac:picMkLst>
        </pc:picChg>
        <pc:picChg chg="del">
          <ac:chgData name="Emma-Jayne Turner" userId="d94aec55-1b1a-4682-8672-433cac33ce79" providerId="ADAL" clId="{F1751106-678A-4591-BDF6-032C5C62CAA2}" dt="2019-11-01T11:05:28.868" v="751" actId="478"/>
          <ac:picMkLst>
            <pc:docMk/>
            <pc:sldMk cId="2086248974" sldId="333"/>
            <ac:picMk id="9" creationId="{6FC0DD5D-725B-7B44-8A6F-97789DD700C7}"/>
          </ac:picMkLst>
        </pc:picChg>
        <pc:picChg chg="del">
          <ac:chgData name="Emma-Jayne Turner" userId="d94aec55-1b1a-4682-8672-433cac33ce79" providerId="ADAL" clId="{F1751106-678A-4591-BDF6-032C5C62CAA2}" dt="2019-11-01T11:05:30.009" v="753" actId="478"/>
          <ac:picMkLst>
            <pc:docMk/>
            <pc:sldMk cId="2086248974" sldId="333"/>
            <ac:picMk id="14" creationId="{947032E6-D571-1447-9176-479E29BDECDE}"/>
          </ac:picMkLst>
        </pc:picChg>
        <pc:picChg chg="del">
          <ac:chgData name="Emma-Jayne Turner" userId="d94aec55-1b1a-4682-8672-433cac33ce79" providerId="ADAL" clId="{F1751106-678A-4591-BDF6-032C5C62CAA2}" dt="2019-11-01T11:05:31.101" v="754" actId="478"/>
          <ac:picMkLst>
            <pc:docMk/>
            <pc:sldMk cId="2086248974" sldId="333"/>
            <ac:picMk id="15" creationId="{8523ABDE-9083-DC4E-B730-37BC411B97A4}"/>
          </ac:picMkLst>
        </pc:picChg>
      </pc:sldChg>
      <pc:sldChg chg="addSp delSp modSp">
        <pc:chgData name="Emma-Jayne Turner" userId="d94aec55-1b1a-4682-8672-433cac33ce79" providerId="ADAL" clId="{F1751106-678A-4591-BDF6-032C5C62CAA2}" dt="2019-11-01T11:17:59.168" v="809" actId="1076"/>
        <pc:sldMkLst>
          <pc:docMk/>
          <pc:sldMk cId="1216439625" sldId="334"/>
        </pc:sldMkLst>
        <pc:spChg chg="add">
          <ac:chgData name="Emma-Jayne Turner" userId="d94aec55-1b1a-4682-8672-433cac33ce79" providerId="ADAL" clId="{F1751106-678A-4591-BDF6-032C5C62CAA2}" dt="2019-11-01T09:46:20.189" v="134"/>
          <ac:spMkLst>
            <pc:docMk/>
            <pc:sldMk cId="1216439625" sldId="334"/>
            <ac:spMk id="6" creationId="{7D321655-06D0-4B37-AA5B-4C426EC94E2E}"/>
          </ac:spMkLst>
        </pc:spChg>
        <pc:spChg chg="del">
          <ac:chgData name="Emma-Jayne Turner" userId="d94aec55-1b1a-4682-8672-433cac33ce79" providerId="ADAL" clId="{F1751106-678A-4591-BDF6-032C5C62CAA2}" dt="2019-11-01T09:45:07.995" v="95" actId="478"/>
          <ac:spMkLst>
            <pc:docMk/>
            <pc:sldMk cId="1216439625" sldId="334"/>
            <ac:spMk id="11" creationId="{679898EC-36E9-7F4A-ACFA-F8D7FC21DE51}"/>
          </ac:spMkLst>
        </pc:spChg>
        <pc:spChg chg="del">
          <ac:chgData name="Emma-Jayne Turner" userId="d94aec55-1b1a-4682-8672-433cac33ce79" providerId="ADAL" clId="{F1751106-678A-4591-BDF6-032C5C62CAA2}" dt="2019-11-01T09:44:36.452" v="83" actId="478"/>
          <ac:spMkLst>
            <pc:docMk/>
            <pc:sldMk cId="1216439625" sldId="334"/>
            <ac:spMk id="12" creationId="{4333B818-AB96-DA4A-B44E-7D82E8858E5A}"/>
          </ac:spMkLst>
        </pc:spChg>
        <pc:picChg chg="add del mod">
          <ac:chgData name="Emma-Jayne Turner" userId="d94aec55-1b1a-4682-8672-433cac33ce79" providerId="ADAL" clId="{F1751106-678A-4591-BDF6-032C5C62CAA2}" dt="2019-11-01T11:08:54.166" v="797" actId="478"/>
          <ac:picMkLst>
            <pc:docMk/>
            <pc:sldMk cId="1216439625" sldId="334"/>
            <ac:picMk id="4" creationId="{9F98E6B2-ACD1-4092-89FE-9E6D2D1EEA70}"/>
          </ac:picMkLst>
        </pc:picChg>
        <pc:picChg chg="add mod modCrop">
          <ac:chgData name="Emma-Jayne Turner" userId="d94aec55-1b1a-4682-8672-433cac33ce79" providerId="ADAL" clId="{F1751106-678A-4591-BDF6-032C5C62CAA2}" dt="2019-11-01T11:17:59.168" v="809" actId="1076"/>
          <ac:picMkLst>
            <pc:docMk/>
            <pc:sldMk cId="1216439625" sldId="334"/>
            <ac:picMk id="8" creationId="{E81B0ABA-3503-428A-B305-BEAD56A53307}"/>
          </ac:picMkLst>
        </pc:picChg>
      </pc:sldChg>
      <pc:sldChg chg="addSp delSp modSp">
        <pc:chgData name="Emma-Jayne Turner" userId="d94aec55-1b1a-4682-8672-433cac33ce79" providerId="ADAL" clId="{F1751106-678A-4591-BDF6-032C5C62CAA2}" dt="2019-11-01T11:18:43.262" v="819" actId="1076"/>
        <pc:sldMkLst>
          <pc:docMk/>
          <pc:sldMk cId="4105434231" sldId="335"/>
        </pc:sldMkLst>
        <pc:spChg chg="add">
          <ac:chgData name="Emma-Jayne Turner" userId="d94aec55-1b1a-4682-8672-433cac33ce79" providerId="ADAL" clId="{F1751106-678A-4591-BDF6-032C5C62CAA2}" dt="2019-11-01T09:46:21.531" v="135"/>
          <ac:spMkLst>
            <pc:docMk/>
            <pc:sldMk cId="4105434231" sldId="335"/>
            <ac:spMk id="6" creationId="{CBABBF23-F085-4D9E-A5BD-177040534A44}"/>
          </ac:spMkLst>
        </pc:spChg>
        <pc:spChg chg="del mod">
          <ac:chgData name="Emma-Jayne Turner" userId="d94aec55-1b1a-4682-8672-433cac33ce79" providerId="ADAL" clId="{F1751106-678A-4591-BDF6-032C5C62CAA2}" dt="2019-11-01T09:44:49.587" v="89" actId="478"/>
          <ac:spMkLst>
            <pc:docMk/>
            <pc:sldMk cId="4105434231" sldId="335"/>
            <ac:spMk id="11" creationId="{679898EC-36E9-7F4A-ACFA-F8D7FC21DE51}"/>
          </ac:spMkLst>
        </pc:spChg>
        <pc:spChg chg="del">
          <ac:chgData name="Emma-Jayne Turner" userId="d94aec55-1b1a-4682-8672-433cac33ce79" providerId="ADAL" clId="{F1751106-678A-4591-BDF6-032C5C62CAA2}" dt="2019-11-01T09:44:39.330" v="84" actId="478"/>
          <ac:spMkLst>
            <pc:docMk/>
            <pc:sldMk cId="4105434231" sldId="335"/>
            <ac:spMk id="12" creationId="{4333B818-AB96-DA4A-B44E-7D82E8858E5A}"/>
          </ac:spMkLst>
        </pc:spChg>
        <pc:picChg chg="add mod modCrop">
          <ac:chgData name="Emma-Jayne Turner" userId="d94aec55-1b1a-4682-8672-433cac33ce79" providerId="ADAL" clId="{F1751106-678A-4591-BDF6-032C5C62CAA2}" dt="2019-11-01T11:18:43.262" v="819" actId="1076"/>
          <ac:picMkLst>
            <pc:docMk/>
            <pc:sldMk cId="4105434231" sldId="335"/>
            <ac:picMk id="4" creationId="{B42E36E1-CDB2-43B3-A38D-F2D29A48DC47}"/>
          </ac:picMkLst>
        </pc:picChg>
      </pc:sldChg>
      <pc:sldChg chg="addSp delSp modSp">
        <pc:chgData name="Emma-Jayne Turner" userId="d94aec55-1b1a-4682-8672-433cac33ce79" providerId="ADAL" clId="{F1751106-678A-4591-BDF6-032C5C62CAA2}" dt="2019-11-01T11:22:05.993" v="850" actId="1076"/>
        <pc:sldMkLst>
          <pc:docMk/>
          <pc:sldMk cId="1564190294" sldId="336"/>
        </pc:sldMkLst>
        <pc:spChg chg="add">
          <ac:chgData name="Emma-Jayne Turner" userId="d94aec55-1b1a-4682-8672-433cac33ce79" providerId="ADAL" clId="{F1751106-678A-4591-BDF6-032C5C62CAA2}" dt="2019-11-01T09:46:22.065" v="136"/>
          <ac:spMkLst>
            <pc:docMk/>
            <pc:sldMk cId="1564190294" sldId="336"/>
            <ac:spMk id="6" creationId="{5B1B7A1E-9621-4E0E-AE02-24C924B4FF91}"/>
          </ac:spMkLst>
        </pc:spChg>
        <pc:spChg chg="del">
          <ac:chgData name="Emma-Jayne Turner" userId="d94aec55-1b1a-4682-8672-433cac33ce79" providerId="ADAL" clId="{F1751106-678A-4591-BDF6-032C5C62CAA2}" dt="2019-11-01T09:44:46.923" v="87" actId="478"/>
          <ac:spMkLst>
            <pc:docMk/>
            <pc:sldMk cId="1564190294" sldId="336"/>
            <ac:spMk id="11" creationId="{679898EC-36E9-7F4A-ACFA-F8D7FC21DE51}"/>
          </ac:spMkLst>
        </pc:spChg>
        <pc:spChg chg="del">
          <ac:chgData name="Emma-Jayne Turner" userId="d94aec55-1b1a-4682-8672-433cac33ce79" providerId="ADAL" clId="{F1751106-678A-4591-BDF6-032C5C62CAA2}" dt="2019-11-01T09:44:45.698" v="86" actId="478"/>
          <ac:spMkLst>
            <pc:docMk/>
            <pc:sldMk cId="1564190294" sldId="336"/>
            <ac:spMk id="12" creationId="{4333B818-AB96-DA4A-B44E-7D82E8858E5A}"/>
          </ac:spMkLst>
        </pc:spChg>
        <pc:picChg chg="add del mod modCrop">
          <ac:chgData name="Emma-Jayne Turner" userId="d94aec55-1b1a-4682-8672-433cac33ce79" providerId="ADAL" clId="{F1751106-678A-4591-BDF6-032C5C62CAA2}" dt="2019-11-01T11:21:22.021" v="840" actId="478"/>
          <ac:picMkLst>
            <pc:docMk/>
            <pc:sldMk cId="1564190294" sldId="336"/>
            <ac:picMk id="4" creationId="{6BAF1C73-4DB7-4BA1-BA27-1A8134AEFD8E}"/>
          </ac:picMkLst>
        </pc:picChg>
        <pc:picChg chg="add mod modCrop">
          <ac:chgData name="Emma-Jayne Turner" userId="d94aec55-1b1a-4682-8672-433cac33ce79" providerId="ADAL" clId="{F1751106-678A-4591-BDF6-032C5C62CAA2}" dt="2019-11-01T11:22:05.993" v="850" actId="1076"/>
          <ac:picMkLst>
            <pc:docMk/>
            <pc:sldMk cId="1564190294" sldId="336"/>
            <ac:picMk id="8" creationId="{A9F852F1-E5B5-4B26-B218-B467628155E1}"/>
          </ac:picMkLst>
        </pc:picChg>
      </pc:sldChg>
      <pc:sldChg chg="addSp delSp modSp">
        <pc:chgData name="Emma-Jayne Turner" userId="d94aec55-1b1a-4682-8672-433cac33ce79" providerId="ADAL" clId="{F1751106-678A-4591-BDF6-032C5C62CAA2}" dt="2019-11-01T11:22:12.932" v="852" actId="1076"/>
        <pc:sldMkLst>
          <pc:docMk/>
          <pc:sldMk cId="3281800805" sldId="337"/>
        </pc:sldMkLst>
        <pc:spChg chg="add">
          <ac:chgData name="Emma-Jayne Turner" userId="d94aec55-1b1a-4682-8672-433cac33ce79" providerId="ADAL" clId="{F1751106-678A-4591-BDF6-032C5C62CAA2}" dt="2019-11-01T09:46:22.541" v="137"/>
          <ac:spMkLst>
            <pc:docMk/>
            <pc:sldMk cId="3281800805" sldId="337"/>
            <ac:spMk id="6" creationId="{1F492FE0-FC04-4850-8599-430BC37BC936}"/>
          </ac:spMkLst>
        </pc:spChg>
        <pc:spChg chg="del">
          <ac:chgData name="Emma-Jayne Turner" userId="d94aec55-1b1a-4682-8672-433cac33ce79" providerId="ADAL" clId="{F1751106-678A-4591-BDF6-032C5C62CAA2}" dt="2019-11-01T09:45:12.659" v="96" actId="478"/>
          <ac:spMkLst>
            <pc:docMk/>
            <pc:sldMk cId="3281800805" sldId="337"/>
            <ac:spMk id="11" creationId="{679898EC-36E9-7F4A-ACFA-F8D7FC21DE51}"/>
          </ac:spMkLst>
        </pc:spChg>
        <pc:spChg chg="del">
          <ac:chgData name="Emma-Jayne Turner" userId="d94aec55-1b1a-4682-8672-433cac33ce79" providerId="ADAL" clId="{F1751106-678A-4591-BDF6-032C5C62CAA2}" dt="2019-11-01T09:44:44.395" v="85" actId="478"/>
          <ac:spMkLst>
            <pc:docMk/>
            <pc:sldMk cId="3281800805" sldId="337"/>
            <ac:spMk id="12" creationId="{4333B818-AB96-DA4A-B44E-7D82E8858E5A}"/>
          </ac:spMkLst>
        </pc:spChg>
        <pc:picChg chg="add mod modCrop">
          <ac:chgData name="Emma-Jayne Turner" userId="d94aec55-1b1a-4682-8672-433cac33ce79" providerId="ADAL" clId="{F1751106-678A-4591-BDF6-032C5C62CAA2}" dt="2019-11-01T11:22:12.932" v="852" actId="1076"/>
          <ac:picMkLst>
            <pc:docMk/>
            <pc:sldMk cId="3281800805" sldId="337"/>
            <ac:picMk id="4" creationId="{6CF56ADF-5112-4F93-9541-5C9A3B3CA1DA}"/>
          </ac:picMkLst>
        </pc:picChg>
      </pc:sldChg>
      <pc:sldChg chg="add">
        <pc:chgData name="Emma-Jayne Turner" userId="d94aec55-1b1a-4682-8672-433cac33ce79" providerId="ADAL" clId="{F1751106-678A-4591-BDF6-032C5C62CAA2}" dt="2019-11-01T12:37:07.824" v="962"/>
        <pc:sldMkLst>
          <pc:docMk/>
          <pc:sldMk cId="2361684351" sldId="338"/>
        </pc:sldMkLst>
      </pc:sldChg>
      <pc:sldChg chg="addSp delSp del">
        <pc:chgData name="Emma-Jayne Turner" userId="d94aec55-1b1a-4682-8672-433cac33ce79" providerId="ADAL" clId="{F1751106-678A-4591-BDF6-032C5C62CAA2}" dt="2019-11-01T11:07:00.135" v="775" actId="2696"/>
        <pc:sldMkLst>
          <pc:docMk/>
          <pc:sldMk cId="4070943189" sldId="338"/>
        </pc:sldMkLst>
        <pc:spChg chg="add">
          <ac:chgData name="Emma-Jayne Turner" userId="d94aec55-1b1a-4682-8672-433cac33ce79" providerId="ADAL" clId="{F1751106-678A-4591-BDF6-032C5C62CAA2}" dt="2019-11-01T09:46:24.649" v="139"/>
          <ac:spMkLst>
            <pc:docMk/>
            <pc:sldMk cId="4070943189" sldId="338"/>
            <ac:spMk id="6" creationId="{0CF22F97-533C-4341-882E-AB56AC08C076}"/>
          </ac:spMkLst>
        </pc:spChg>
        <pc:spChg chg="del">
          <ac:chgData name="Emma-Jayne Turner" userId="d94aec55-1b1a-4682-8672-433cac33ce79" providerId="ADAL" clId="{F1751106-678A-4591-BDF6-032C5C62CAA2}" dt="2019-11-01T09:45:20.474" v="99" actId="478"/>
          <ac:spMkLst>
            <pc:docMk/>
            <pc:sldMk cId="4070943189" sldId="338"/>
            <ac:spMk id="11" creationId="{679898EC-36E9-7F4A-ACFA-F8D7FC21DE51}"/>
          </ac:spMkLst>
        </pc:spChg>
        <pc:spChg chg="del">
          <ac:chgData name="Emma-Jayne Turner" userId="d94aec55-1b1a-4682-8672-433cac33ce79" providerId="ADAL" clId="{F1751106-678A-4591-BDF6-032C5C62CAA2}" dt="2019-11-01T09:45:19.577" v="98" actId="478"/>
          <ac:spMkLst>
            <pc:docMk/>
            <pc:sldMk cId="4070943189" sldId="338"/>
            <ac:spMk id="12" creationId="{4333B818-AB96-DA4A-B44E-7D82E8858E5A}"/>
          </ac:spMkLst>
        </pc:spChg>
      </pc:sldChg>
      <pc:sldChg chg="add">
        <pc:chgData name="Emma-Jayne Turner" userId="d94aec55-1b1a-4682-8672-433cac33ce79" providerId="ADAL" clId="{F1751106-678A-4591-BDF6-032C5C62CAA2}" dt="2019-11-01T12:37:07.824" v="962"/>
        <pc:sldMkLst>
          <pc:docMk/>
          <pc:sldMk cId="1298896267" sldId="339"/>
        </pc:sldMkLst>
      </pc:sldChg>
      <pc:sldChg chg="addSp delSp del">
        <pc:chgData name="Emma-Jayne Turner" userId="d94aec55-1b1a-4682-8672-433cac33ce79" providerId="ADAL" clId="{F1751106-678A-4591-BDF6-032C5C62CAA2}" dt="2019-11-01T11:07:00.197" v="776" actId="2696"/>
        <pc:sldMkLst>
          <pc:docMk/>
          <pc:sldMk cId="2548629470" sldId="339"/>
        </pc:sldMkLst>
        <pc:spChg chg="add">
          <ac:chgData name="Emma-Jayne Turner" userId="d94aec55-1b1a-4682-8672-433cac33ce79" providerId="ADAL" clId="{F1751106-678A-4591-BDF6-032C5C62CAA2}" dt="2019-11-01T09:46:25.488" v="140"/>
          <ac:spMkLst>
            <pc:docMk/>
            <pc:sldMk cId="2548629470" sldId="339"/>
            <ac:spMk id="7" creationId="{E1346317-9CB8-4A8A-91E6-108F18CA170F}"/>
          </ac:spMkLst>
        </pc:spChg>
        <pc:spChg chg="del">
          <ac:chgData name="Emma-Jayne Turner" userId="d94aec55-1b1a-4682-8672-433cac33ce79" providerId="ADAL" clId="{F1751106-678A-4591-BDF6-032C5C62CAA2}" dt="2019-11-01T09:45:30.258" v="103" actId="478"/>
          <ac:spMkLst>
            <pc:docMk/>
            <pc:sldMk cId="2548629470" sldId="339"/>
            <ac:spMk id="11" creationId="{679898EC-36E9-7F4A-ACFA-F8D7FC21DE51}"/>
          </ac:spMkLst>
        </pc:spChg>
        <pc:spChg chg="del">
          <ac:chgData name="Emma-Jayne Turner" userId="d94aec55-1b1a-4682-8672-433cac33ce79" providerId="ADAL" clId="{F1751106-678A-4591-BDF6-032C5C62CAA2}" dt="2019-11-01T09:45:29.083" v="102" actId="478"/>
          <ac:spMkLst>
            <pc:docMk/>
            <pc:sldMk cId="2548629470" sldId="339"/>
            <ac:spMk id="12" creationId="{4333B818-AB96-DA4A-B44E-7D82E8858E5A}"/>
          </ac:spMkLst>
        </pc:spChg>
      </pc:sldChg>
      <pc:sldChg chg="add ord">
        <pc:chgData name="Emma-Jayne Turner" userId="d94aec55-1b1a-4682-8672-433cac33ce79" providerId="ADAL" clId="{F1751106-678A-4591-BDF6-032C5C62CAA2}" dt="2019-11-01T12:37:13.511" v="963"/>
        <pc:sldMkLst>
          <pc:docMk/>
          <pc:sldMk cId="201200206" sldId="340"/>
        </pc:sldMkLst>
      </pc:sldChg>
      <pc:sldChg chg="addSp delSp modSp del">
        <pc:chgData name="Emma-Jayne Turner" userId="d94aec55-1b1a-4682-8672-433cac33ce79" providerId="ADAL" clId="{F1751106-678A-4591-BDF6-032C5C62CAA2}" dt="2019-11-01T11:07:00.197" v="777" actId="2696"/>
        <pc:sldMkLst>
          <pc:docMk/>
          <pc:sldMk cId="3338268413" sldId="340"/>
        </pc:sldMkLst>
        <pc:spChg chg="add">
          <ac:chgData name="Emma-Jayne Turner" userId="d94aec55-1b1a-4682-8672-433cac33ce79" providerId="ADAL" clId="{F1751106-678A-4591-BDF6-032C5C62CAA2}" dt="2019-11-01T09:46:26.096" v="141"/>
          <ac:spMkLst>
            <pc:docMk/>
            <pc:sldMk cId="3338268413" sldId="340"/>
            <ac:spMk id="6" creationId="{B2A9D05B-976A-41AD-85FA-8A117E0103B9}"/>
          </ac:spMkLst>
        </pc:spChg>
        <pc:spChg chg="del mod">
          <ac:chgData name="Emma-Jayne Turner" userId="d94aec55-1b1a-4682-8672-433cac33ce79" providerId="ADAL" clId="{F1751106-678A-4591-BDF6-032C5C62CAA2}" dt="2019-11-01T09:45:35.290" v="106" actId="478"/>
          <ac:spMkLst>
            <pc:docMk/>
            <pc:sldMk cId="3338268413" sldId="340"/>
            <ac:spMk id="11" creationId="{679898EC-36E9-7F4A-ACFA-F8D7FC21DE51}"/>
          </ac:spMkLst>
        </pc:spChg>
        <pc:spChg chg="del">
          <ac:chgData name="Emma-Jayne Turner" userId="d94aec55-1b1a-4682-8672-433cac33ce79" providerId="ADAL" clId="{F1751106-678A-4591-BDF6-032C5C62CAA2}" dt="2019-11-01T09:45:33.074" v="104" actId="478"/>
          <ac:spMkLst>
            <pc:docMk/>
            <pc:sldMk cId="3338268413" sldId="340"/>
            <ac:spMk id="12" creationId="{4333B818-AB96-DA4A-B44E-7D82E8858E5A}"/>
          </ac:spMkLst>
        </pc:spChg>
      </pc:sldChg>
      <pc:sldChg chg="add ord">
        <pc:chgData name="Emma-Jayne Turner" userId="d94aec55-1b1a-4682-8672-433cac33ce79" providerId="ADAL" clId="{F1751106-678A-4591-BDF6-032C5C62CAA2}" dt="2019-11-01T12:37:13.511" v="963"/>
        <pc:sldMkLst>
          <pc:docMk/>
          <pc:sldMk cId="189391142" sldId="341"/>
        </pc:sldMkLst>
      </pc:sldChg>
      <pc:sldChg chg="addSp delSp modSp del">
        <pc:chgData name="Emma-Jayne Turner" userId="d94aec55-1b1a-4682-8672-433cac33ce79" providerId="ADAL" clId="{F1751106-678A-4591-BDF6-032C5C62CAA2}" dt="2019-11-01T11:07:00.260" v="778" actId="2696"/>
        <pc:sldMkLst>
          <pc:docMk/>
          <pc:sldMk cId="4212754862" sldId="341"/>
        </pc:sldMkLst>
        <pc:spChg chg="add mod">
          <ac:chgData name="Emma-Jayne Turner" userId="d94aec55-1b1a-4682-8672-433cac33ce79" providerId="ADAL" clId="{F1751106-678A-4591-BDF6-032C5C62CAA2}" dt="2019-11-01T09:46:28.538" v="144" actId="1035"/>
          <ac:spMkLst>
            <pc:docMk/>
            <pc:sldMk cId="4212754862" sldId="341"/>
            <ac:spMk id="9" creationId="{A331F420-7F63-404E-B79D-2694085D4F1C}"/>
          </ac:spMkLst>
        </pc:spChg>
        <pc:spChg chg="del">
          <ac:chgData name="Emma-Jayne Turner" userId="d94aec55-1b1a-4682-8672-433cac33ce79" providerId="ADAL" clId="{F1751106-678A-4591-BDF6-032C5C62CAA2}" dt="2019-11-01T09:45:38.523" v="108" actId="478"/>
          <ac:spMkLst>
            <pc:docMk/>
            <pc:sldMk cId="4212754862" sldId="341"/>
            <ac:spMk id="11" creationId="{679898EC-36E9-7F4A-ACFA-F8D7FC21DE51}"/>
          </ac:spMkLst>
        </pc:spChg>
        <pc:spChg chg="del">
          <ac:chgData name="Emma-Jayne Turner" userId="d94aec55-1b1a-4682-8672-433cac33ce79" providerId="ADAL" clId="{F1751106-678A-4591-BDF6-032C5C62CAA2}" dt="2019-11-01T09:45:36.818" v="107" actId="478"/>
          <ac:spMkLst>
            <pc:docMk/>
            <pc:sldMk cId="4212754862" sldId="341"/>
            <ac:spMk id="12" creationId="{4333B818-AB96-DA4A-B44E-7D82E8858E5A}"/>
          </ac:spMkLst>
        </pc:spChg>
      </pc:sldChg>
      <pc:sldChg chg="add">
        <pc:chgData name="Emma-Jayne Turner" userId="d94aec55-1b1a-4682-8672-433cac33ce79" providerId="ADAL" clId="{F1751106-678A-4591-BDF6-032C5C62CAA2}" dt="2019-11-01T12:37:07.824" v="962"/>
        <pc:sldMkLst>
          <pc:docMk/>
          <pc:sldMk cId="609559856" sldId="342"/>
        </pc:sldMkLst>
      </pc:sldChg>
      <pc:sldChg chg="addSp delSp modSp del">
        <pc:chgData name="Emma-Jayne Turner" userId="d94aec55-1b1a-4682-8672-433cac33ce79" providerId="ADAL" clId="{F1751106-678A-4591-BDF6-032C5C62CAA2}" dt="2019-11-01T11:07:00.275" v="779" actId="2696"/>
        <pc:sldMkLst>
          <pc:docMk/>
          <pc:sldMk cId="2613465740" sldId="342"/>
        </pc:sldMkLst>
        <pc:spChg chg="del">
          <ac:chgData name="Emma-Jayne Turner" userId="d94aec55-1b1a-4682-8672-433cac33ce79" providerId="ADAL" clId="{F1751106-678A-4591-BDF6-032C5C62CAA2}" dt="2019-11-01T09:45:42.306" v="111" actId="478"/>
          <ac:spMkLst>
            <pc:docMk/>
            <pc:sldMk cId="2613465740" sldId="342"/>
            <ac:spMk id="4" creationId="{00000000-0000-0000-0000-000000000000}"/>
          </ac:spMkLst>
        </pc:spChg>
        <pc:spChg chg="add">
          <ac:chgData name="Emma-Jayne Turner" userId="d94aec55-1b1a-4682-8672-433cac33ce79" providerId="ADAL" clId="{F1751106-678A-4591-BDF6-032C5C62CAA2}" dt="2019-11-01T09:46:29.775" v="145"/>
          <ac:spMkLst>
            <pc:docMk/>
            <pc:sldMk cId="2613465740" sldId="342"/>
            <ac:spMk id="6" creationId="{7334AC95-1AAD-4575-A92F-56C3FD99C980}"/>
          </ac:spMkLst>
        </pc:spChg>
        <pc:spChg chg="del mod">
          <ac:chgData name="Emma-Jayne Turner" userId="d94aec55-1b1a-4682-8672-433cac33ce79" providerId="ADAL" clId="{F1751106-678A-4591-BDF6-032C5C62CAA2}" dt="2019-11-01T09:45:41.427" v="110" actId="478"/>
          <ac:spMkLst>
            <pc:docMk/>
            <pc:sldMk cId="2613465740" sldId="342"/>
            <ac:spMk id="7" creationId="{C376B78F-91FE-564D-86BB-2D64DE011E3B}"/>
          </ac:spMkLst>
        </pc:spChg>
      </pc:sldChg>
      <pc:sldChg chg="addSp delSp del">
        <pc:chgData name="Emma-Jayne Turner" userId="d94aec55-1b1a-4682-8672-433cac33ce79" providerId="ADAL" clId="{F1751106-678A-4591-BDF6-032C5C62CAA2}" dt="2019-11-01T11:07:00.338" v="780" actId="2696"/>
        <pc:sldMkLst>
          <pc:docMk/>
          <pc:sldMk cId="93640760" sldId="343"/>
        </pc:sldMkLst>
        <pc:spChg chg="del">
          <ac:chgData name="Emma-Jayne Turner" userId="d94aec55-1b1a-4682-8672-433cac33ce79" providerId="ADAL" clId="{F1751106-678A-4591-BDF6-032C5C62CAA2}" dt="2019-11-01T09:45:44.930" v="113" actId="478"/>
          <ac:spMkLst>
            <pc:docMk/>
            <pc:sldMk cId="93640760" sldId="343"/>
            <ac:spMk id="4" creationId="{00000000-0000-0000-0000-000000000000}"/>
          </ac:spMkLst>
        </pc:spChg>
        <pc:spChg chg="del">
          <ac:chgData name="Emma-Jayne Turner" userId="d94aec55-1b1a-4682-8672-433cac33ce79" providerId="ADAL" clId="{F1751106-678A-4591-BDF6-032C5C62CAA2}" dt="2019-11-01T09:45:43.946" v="112" actId="478"/>
          <ac:spMkLst>
            <pc:docMk/>
            <pc:sldMk cId="93640760" sldId="343"/>
            <ac:spMk id="7" creationId="{C376B78F-91FE-564D-86BB-2D64DE011E3B}"/>
          </ac:spMkLst>
        </pc:spChg>
        <pc:spChg chg="add">
          <ac:chgData name="Emma-Jayne Turner" userId="d94aec55-1b1a-4682-8672-433cac33ce79" providerId="ADAL" clId="{F1751106-678A-4591-BDF6-032C5C62CAA2}" dt="2019-11-01T09:46:30.362" v="146"/>
          <ac:spMkLst>
            <pc:docMk/>
            <pc:sldMk cId="93640760" sldId="343"/>
            <ac:spMk id="8" creationId="{79315477-5EE3-4C42-B90E-2D8E3EC63CDD}"/>
          </ac:spMkLst>
        </pc:spChg>
      </pc:sldChg>
      <pc:sldChg chg="add">
        <pc:chgData name="Emma-Jayne Turner" userId="d94aec55-1b1a-4682-8672-433cac33ce79" providerId="ADAL" clId="{F1751106-678A-4591-BDF6-032C5C62CAA2}" dt="2019-11-01T12:37:07.824" v="962"/>
        <pc:sldMkLst>
          <pc:docMk/>
          <pc:sldMk cId="2854690507" sldId="343"/>
        </pc:sldMkLst>
      </pc:sldChg>
      <pc:sldChg chg="add ord">
        <pc:chgData name="Emma-Jayne Turner" userId="d94aec55-1b1a-4682-8672-433cac33ce79" providerId="ADAL" clId="{F1751106-678A-4591-BDF6-032C5C62CAA2}" dt="2019-11-01T12:37:17.494" v="964"/>
        <pc:sldMkLst>
          <pc:docMk/>
          <pc:sldMk cId="1995201105" sldId="344"/>
        </pc:sldMkLst>
      </pc:sldChg>
      <pc:sldChg chg="addSp delSp del">
        <pc:chgData name="Emma-Jayne Turner" userId="d94aec55-1b1a-4682-8672-433cac33ce79" providerId="ADAL" clId="{F1751106-678A-4591-BDF6-032C5C62CAA2}" dt="2019-11-01T11:07:00.338" v="781" actId="2696"/>
        <pc:sldMkLst>
          <pc:docMk/>
          <pc:sldMk cId="3785933060" sldId="344"/>
        </pc:sldMkLst>
        <pc:spChg chg="add">
          <ac:chgData name="Emma-Jayne Turner" userId="d94aec55-1b1a-4682-8672-433cac33ce79" providerId="ADAL" clId="{F1751106-678A-4591-BDF6-032C5C62CAA2}" dt="2019-11-01T09:46:31.369" v="147"/>
          <ac:spMkLst>
            <pc:docMk/>
            <pc:sldMk cId="3785933060" sldId="344"/>
            <ac:spMk id="6" creationId="{294A7C8F-DE32-492F-92CA-333035CD1250}"/>
          </ac:spMkLst>
        </pc:spChg>
        <pc:spChg chg="del">
          <ac:chgData name="Emma-Jayne Turner" userId="d94aec55-1b1a-4682-8672-433cac33ce79" providerId="ADAL" clId="{F1751106-678A-4591-BDF6-032C5C62CAA2}" dt="2019-11-01T09:45:48.418" v="115" actId="478"/>
          <ac:spMkLst>
            <pc:docMk/>
            <pc:sldMk cId="3785933060" sldId="344"/>
            <ac:spMk id="11" creationId="{679898EC-36E9-7F4A-ACFA-F8D7FC21DE51}"/>
          </ac:spMkLst>
        </pc:spChg>
        <pc:spChg chg="del">
          <ac:chgData name="Emma-Jayne Turner" userId="d94aec55-1b1a-4682-8672-433cac33ce79" providerId="ADAL" clId="{F1751106-678A-4591-BDF6-032C5C62CAA2}" dt="2019-11-01T09:45:47.454" v="114" actId="478"/>
          <ac:spMkLst>
            <pc:docMk/>
            <pc:sldMk cId="3785933060" sldId="344"/>
            <ac:spMk id="12" creationId="{4333B818-AB96-DA4A-B44E-7D82E8858E5A}"/>
          </ac:spMkLst>
        </pc:spChg>
      </pc:sldChg>
      <pc:sldChg chg="addSp delSp del">
        <pc:chgData name="Emma-Jayne Turner" userId="d94aec55-1b1a-4682-8672-433cac33ce79" providerId="ADAL" clId="{F1751106-678A-4591-BDF6-032C5C62CAA2}" dt="2019-11-01T11:07:00.400" v="782" actId="2696"/>
        <pc:sldMkLst>
          <pc:docMk/>
          <pc:sldMk cId="2350615728" sldId="345"/>
        </pc:sldMkLst>
        <pc:spChg chg="del">
          <ac:chgData name="Emma-Jayne Turner" userId="d94aec55-1b1a-4682-8672-433cac33ce79" providerId="ADAL" clId="{F1751106-678A-4591-BDF6-032C5C62CAA2}" dt="2019-11-01T09:45:51.683" v="117" actId="478"/>
          <ac:spMkLst>
            <pc:docMk/>
            <pc:sldMk cId="2350615728" sldId="345"/>
            <ac:spMk id="11" creationId="{679898EC-36E9-7F4A-ACFA-F8D7FC21DE51}"/>
          </ac:spMkLst>
        </pc:spChg>
        <pc:spChg chg="del">
          <ac:chgData name="Emma-Jayne Turner" userId="d94aec55-1b1a-4682-8672-433cac33ce79" providerId="ADAL" clId="{F1751106-678A-4591-BDF6-032C5C62CAA2}" dt="2019-11-01T09:45:50.147" v="116" actId="478"/>
          <ac:spMkLst>
            <pc:docMk/>
            <pc:sldMk cId="2350615728" sldId="345"/>
            <ac:spMk id="12" creationId="{4333B818-AB96-DA4A-B44E-7D82E8858E5A}"/>
          </ac:spMkLst>
        </pc:spChg>
        <pc:spChg chg="add">
          <ac:chgData name="Emma-Jayne Turner" userId="d94aec55-1b1a-4682-8672-433cac33ce79" providerId="ADAL" clId="{F1751106-678A-4591-BDF6-032C5C62CAA2}" dt="2019-11-01T09:46:32.017" v="148"/>
          <ac:spMkLst>
            <pc:docMk/>
            <pc:sldMk cId="2350615728" sldId="345"/>
            <ac:spMk id="13" creationId="{B19AB0FA-50BB-49D2-AC64-8B542280AEFE}"/>
          </ac:spMkLst>
        </pc:spChg>
      </pc:sldChg>
      <pc:sldChg chg="add ord">
        <pc:chgData name="Emma-Jayne Turner" userId="d94aec55-1b1a-4682-8672-433cac33ce79" providerId="ADAL" clId="{F1751106-678A-4591-BDF6-032C5C62CAA2}" dt="2019-11-01T12:37:17.494" v="964"/>
        <pc:sldMkLst>
          <pc:docMk/>
          <pc:sldMk cId="3361667867" sldId="345"/>
        </pc:sldMkLst>
      </pc:sldChg>
    </pc:docChg>
  </pc:docChgLst>
  <pc:docChgLst>
    <pc:chgData name="Emma-Jayne Turner" userId="d94aec55-1b1a-4682-8672-433cac33ce79" providerId="ADAL" clId="{8D873219-36E3-4AB8-901F-3C5DFBBA5F63}"/>
    <pc:docChg chg="undo custSel addSld modSld">
      <pc:chgData name="Emma-Jayne Turner" userId="d94aec55-1b1a-4682-8672-433cac33ce79" providerId="ADAL" clId="{8D873219-36E3-4AB8-901F-3C5DFBBA5F63}" dt="2020-01-20T12:11:18.505" v="129" actId="6549"/>
      <pc:docMkLst>
        <pc:docMk/>
      </pc:docMkLst>
      <pc:sldChg chg="modNotes modNotesTx">
        <pc:chgData name="Emma-Jayne Turner" userId="d94aec55-1b1a-4682-8672-433cac33ce79" providerId="ADAL" clId="{8D873219-36E3-4AB8-901F-3C5DFBBA5F63}" dt="2020-01-20T12:09:36.754" v="90" actId="2711"/>
        <pc:sldMkLst>
          <pc:docMk/>
          <pc:sldMk cId="3827555037" sldId="296"/>
        </pc:sldMkLst>
      </pc:sldChg>
      <pc:sldChg chg="modNotes modNotesTx">
        <pc:chgData name="Emma-Jayne Turner" userId="d94aec55-1b1a-4682-8672-433cac33ce79" providerId="ADAL" clId="{8D873219-36E3-4AB8-901F-3C5DFBBA5F63}" dt="2020-01-20T12:09:41.738" v="91" actId="2711"/>
        <pc:sldMkLst>
          <pc:docMk/>
          <pc:sldMk cId="2586676318" sldId="297"/>
        </pc:sldMkLst>
      </pc:sldChg>
      <pc:sldChg chg="modNotes modNotesTx">
        <pc:chgData name="Emma-Jayne Turner" userId="d94aec55-1b1a-4682-8672-433cac33ce79" providerId="ADAL" clId="{8D873219-36E3-4AB8-901F-3C5DFBBA5F63}" dt="2020-01-20T12:09:46.471" v="92" actId="2711"/>
        <pc:sldMkLst>
          <pc:docMk/>
          <pc:sldMk cId="168296265" sldId="298"/>
        </pc:sldMkLst>
      </pc:sldChg>
      <pc:sldChg chg="modNotes">
        <pc:chgData name="Emma-Jayne Turner" userId="d94aec55-1b1a-4682-8672-433cac33ce79" providerId="ADAL" clId="{8D873219-36E3-4AB8-901F-3C5DFBBA5F63}" dt="2020-01-20T12:11:11.940" v="127" actId="6549"/>
        <pc:sldMkLst>
          <pc:docMk/>
          <pc:sldMk cId="1848623002" sldId="299"/>
        </pc:sldMkLst>
      </pc:sldChg>
      <pc:sldChg chg="modNotes">
        <pc:chgData name="Emma-Jayne Turner" userId="d94aec55-1b1a-4682-8672-433cac33ce79" providerId="ADAL" clId="{8D873219-36E3-4AB8-901F-3C5DFBBA5F63}" dt="2020-01-20T12:11:18.505" v="129" actId="6549"/>
        <pc:sldMkLst>
          <pc:docMk/>
          <pc:sldMk cId="1739560179" sldId="300"/>
        </pc:sldMkLst>
      </pc:sldChg>
      <pc:sldChg chg="modNotes modNotesTx">
        <pc:chgData name="Emma-Jayne Turner" userId="d94aec55-1b1a-4682-8672-433cac33ce79" providerId="ADAL" clId="{8D873219-36E3-4AB8-901F-3C5DFBBA5F63}" dt="2020-01-20T12:11:04.971" v="126" actId="20577"/>
        <pc:sldMkLst>
          <pc:docMk/>
          <pc:sldMk cId="683487339" sldId="320"/>
        </pc:sldMkLst>
      </pc:sldChg>
      <pc:sldChg chg="modNotes">
        <pc:chgData name="Emma-Jayne Turner" userId="d94aec55-1b1a-4682-8672-433cac33ce79" providerId="ADAL" clId="{8D873219-36E3-4AB8-901F-3C5DFBBA5F63}" dt="2020-01-20T12:11:15.911" v="128" actId="6549"/>
        <pc:sldMkLst>
          <pc:docMk/>
          <pc:sldMk cId="3286807993" sldId="321"/>
        </pc:sldMkLst>
      </pc:sldChg>
      <pc:sldChg chg="modNotes modNotesTx">
        <pc:chgData name="Emma-Jayne Turner" userId="d94aec55-1b1a-4682-8672-433cac33ce79" providerId="ADAL" clId="{8D873219-36E3-4AB8-901F-3C5DFBBA5F63}" dt="2020-01-20T12:10:44.818" v="103" actId="2711"/>
        <pc:sldMkLst>
          <pc:docMk/>
          <pc:sldMk cId="1243969572" sldId="322"/>
        </pc:sldMkLst>
      </pc:sldChg>
      <pc:sldChg chg="modNotes modNotesTx">
        <pc:chgData name="Emma-Jayne Turner" userId="d94aec55-1b1a-4682-8672-433cac33ce79" providerId="ADAL" clId="{8D873219-36E3-4AB8-901F-3C5DFBBA5F63}" dt="2020-01-20T12:09:28.456" v="89" actId="2711"/>
        <pc:sldMkLst>
          <pc:docMk/>
          <pc:sldMk cId="2707226103" sldId="325"/>
        </pc:sldMkLst>
      </pc:sldChg>
      <pc:sldChg chg="modNotes modNotesTx">
        <pc:chgData name="Emma-Jayne Turner" userId="d94aec55-1b1a-4682-8672-433cac33ce79" providerId="ADAL" clId="{8D873219-36E3-4AB8-901F-3C5DFBBA5F63}" dt="2020-01-20T12:10:20.019" v="98" actId="2711"/>
        <pc:sldMkLst>
          <pc:docMk/>
          <pc:sldMk cId="2922509427" sldId="326"/>
        </pc:sldMkLst>
      </pc:sldChg>
      <pc:sldChg chg="modNotes modNotesTx">
        <pc:chgData name="Emma-Jayne Turner" userId="d94aec55-1b1a-4682-8672-433cac33ce79" providerId="ADAL" clId="{8D873219-36E3-4AB8-901F-3C5DFBBA5F63}" dt="2020-01-20T12:10:27.770" v="99" actId="2711"/>
        <pc:sldMkLst>
          <pc:docMk/>
          <pc:sldMk cId="1216439625" sldId="334"/>
        </pc:sldMkLst>
      </pc:sldChg>
      <pc:sldChg chg="modNotes modNotesTx">
        <pc:chgData name="Emma-Jayne Turner" userId="d94aec55-1b1a-4682-8672-433cac33ce79" providerId="ADAL" clId="{8D873219-36E3-4AB8-901F-3C5DFBBA5F63}" dt="2020-01-20T12:10:32.238" v="100" actId="2711"/>
        <pc:sldMkLst>
          <pc:docMk/>
          <pc:sldMk cId="4105434231" sldId="335"/>
        </pc:sldMkLst>
      </pc:sldChg>
      <pc:sldChg chg="modNotes modNotesTx">
        <pc:chgData name="Emma-Jayne Turner" userId="d94aec55-1b1a-4682-8672-433cac33ce79" providerId="ADAL" clId="{8D873219-36E3-4AB8-901F-3C5DFBBA5F63}" dt="2020-01-20T12:10:36.582" v="101" actId="2711"/>
        <pc:sldMkLst>
          <pc:docMk/>
          <pc:sldMk cId="1564190294" sldId="336"/>
        </pc:sldMkLst>
      </pc:sldChg>
      <pc:sldChg chg="modNotes modNotesTx">
        <pc:chgData name="Emma-Jayne Turner" userId="d94aec55-1b1a-4682-8672-433cac33ce79" providerId="ADAL" clId="{8D873219-36E3-4AB8-901F-3C5DFBBA5F63}" dt="2020-01-20T12:10:41.162" v="102" actId="2711"/>
        <pc:sldMkLst>
          <pc:docMk/>
          <pc:sldMk cId="3281800805" sldId="337"/>
        </pc:sldMkLst>
      </pc:sldChg>
      <pc:sldChg chg="addSp delSp">
        <pc:chgData name="Emma-Jayne Turner" userId="d94aec55-1b1a-4682-8672-433cac33ce79" providerId="ADAL" clId="{8D873219-36E3-4AB8-901F-3C5DFBBA5F63}" dt="2020-01-15T13:11:32.839" v="3" actId="478"/>
        <pc:sldMkLst>
          <pc:docMk/>
          <pc:sldMk cId="189391142" sldId="341"/>
        </pc:sldMkLst>
        <pc:spChg chg="del">
          <ac:chgData name="Emma-Jayne Turner" userId="d94aec55-1b1a-4682-8672-433cac33ce79" providerId="ADAL" clId="{8D873219-36E3-4AB8-901F-3C5DFBBA5F63}" dt="2020-01-15T13:11:32.839" v="3" actId="478"/>
          <ac:spMkLst>
            <pc:docMk/>
            <pc:sldMk cId="189391142" sldId="341"/>
            <ac:spMk id="2" creationId="{00000000-0000-0000-0000-000000000000}"/>
          </ac:spMkLst>
        </pc:spChg>
        <pc:spChg chg="add del">
          <ac:chgData name="Emma-Jayne Turner" userId="d94aec55-1b1a-4682-8672-433cac33ce79" providerId="ADAL" clId="{8D873219-36E3-4AB8-901F-3C5DFBBA5F63}" dt="2020-01-15T13:11:15.669" v="1"/>
          <ac:spMkLst>
            <pc:docMk/>
            <pc:sldMk cId="189391142" sldId="341"/>
            <ac:spMk id="12" creationId="{E09C9D80-AFF8-428A-83FC-4FD1E387CAEA}"/>
          </ac:spMkLst>
        </pc:spChg>
      </pc:sldChg>
      <pc:sldChg chg="modNotes modNotesTx">
        <pc:chgData name="Emma-Jayne Turner" userId="d94aec55-1b1a-4682-8672-433cac33ce79" providerId="ADAL" clId="{8D873219-36E3-4AB8-901F-3C5DFBBA5F63}" dt="2020-01-20T12:10:48.956" v="104" actId="2711"/>
        <pc:sldMkLst>
          <pc:docMk/>
          <pc:sldMk cId="1995201105" sldId="344"/>
        </pc:sldMkLst>
      </pc:sldChg>
      <pc:sldChg chg="addSp delSp add">
        <pc:chgData name="Emma-Jayne Turner" userId="d94aec55-1b1a-4682-8672-433cac33ce79" providerId="ADAL" clId="{8D873219-36E3-4AB8-901F-3C5DFBBA5F63}" dt="2020-01-15T13:11:38.561" v="5"/>
        <pc:sldMkLst>
          <pc:docMk/>
          <pc:sldMk cId="2930941557" sldId="346"/>
        </pc:sldMkLst>
        <pc:spChg chg="add">
          <ac:chgData name="Emma-Jayne Turner" userId="d94aec55-1b1a-4682-8672-433cac33ce79" providerId="ADAL" clId="{8D873219-36E3-4AB8-901F-3C5DFBBA5F63}" dt="2020-01-15T13:11:38.561" v="5"/>
          <ac:spMkLst>
            <pc:docMk/>
            <pc:sldMk cId="2930941557" sldId="346"/>
            <ac:spMk id="4" creationId="{482322A6-77C3-4E8E-B3F1-42CA3FF8D9C6}"/>
          </ac:spMkLst>
        </pc:spChg>
        <pc:spChg chg="del">
          <ac:chgData name="Emma-Jayne Turner" userId="d94aec55-1b1a-4682-8672-433cac33ce79" providerId="ADAL" clId="{8D873219-36E3-4AB8-901F-3C5DFBBA5F63}" dt="2020-01-15T13:11:38.373" v="4" actId="478"/>
          <ac:spMkLst>
            <pc:docMk/>
            <pc:sldMk cId="2930941557" sldId="346"/>
            <ac:spMk id="5" creationId="{7F4C1431-A605-4379-A241-BE67BA3E10D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970090-ED98-4AE7-A62F-A1A902CCDADB}" type="datetimeFigureOut">
              <a:rPr lang="en-GB" smtClean="0"/>
              <a:t>20/01/2020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DFBB49-A62D-4379-9D4E-906C96DEC850}" type="slidenum">
              <a:rPr lang="en-GB" smtClean="0"/>
              <a:t>‹#›</a:t>
            </a:fld>
            <a:endParaRPr lang="en-GB"/>
          </a:p>
        </p:txBody>
      </p:sp>
    </p:spTree>
    <p:extLst>
      <p:ext uri="{BB962C8B-B14F-4D97-AF65-F5344CB8AC3E}">
        <p14:creationId xmlns:p14="http://schemas.microsoft.com/office/powerpoint/2010/main" val="595889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Univers Next for HSBC Light (Body)"/>
              </a:rPr>
              <a:t>This lesson is designed to help children understand the similarities and difference between various ‘plastic’ cards that are used to pay for things in shops. This includes using a credit card to borrow money and having to pay back more than you owe because of interest. Pupils use a ‘decision tree’ to select methods of payment and to make spending choices. They explain their decisions by giving advice to a fictional character.</a:t>
            </a:r>
            <a:endParaRPr lang="en-GB" dirty="0">
              <a:latin typeface="Univers Next for HSBC Light (Body)"/>
            </a:endParaRPr>
          </a:p>
        </p:txBody>
      </p:sp>
      <p:sp>
        <p:nvSpPr>
          <p:cNvPr id="4" name="Slide Number Placeholder 3"/>
          <p:cNvSpPr>
            <a:spLocks noGrp="1"/>
          </p:cNvSpPr>
          <p:nvPr>
            <p:ph type="sldNum" sz="quarter" idx="5"/>
          </p:nvPr>
        </p:nvSpPr>
        <p:spPr/>
        <p:txBody>
          <a:bodyPr/>
          <a:lstStyle/>
          <a:p>
            <a:fld id="{12DFBB49-A62D-4379-9D4E-906C96DEC850}" type="slidenum">
              <a:rPr lang="en-GB" smtClean="0"/>
              <a:t>1</a:t>
            </a:fld>
            <a:endParaRPr lang="en-GB"/>
          </a:p>
        </p:txBody>
      </p:sp>
    </p:spTree>
    <p:extLst>
      <p:ext uri="{BB962C8B-B14F-4D97-AF65-F5344CB8AC3E}">
        <p14:creationId xmlns:p14="http://schemas.microsoft.com/office/powerpoint/2010/main" val="3051404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Univers Next for HSBC Light (Body)"/>
              </a:rPr>
              <a:t>Use the images to explain the functions of each card in turn. Allow the children time to note down the key features of each card before moving on to the next card. You can print copies of the Payment Card Definitions for the children to refer to throughout the rest of the lesson.	</a:t>
            </a:r>
          </a:p>
          <a:p>
            <a:endParaRPr lang="en-GB" dirty="0">
              <a:latin typeface="Univers Next for HSBC Light (Body)"/>
            </a:endParaRPr>
          </a:p>
        </p:txBody>
      </p:sp>
      <p:sp>
        <p:nvSpPr>
          <p:cNvPr id="4" name="Slide Number Placeholder 3"/>
          <p:cNvSpPr>
            <a:spLocks noGrp="1"/>
          </p:cNvSpPr>
          <p:nvPr>
            <p:ph type="sldNum" sz="quarter" idx="5"/>
          </p:nvPr>
        </p:nvSpPr>
        <p:spPr/>
        <p:txBody>
          <a:bodyPr/>
          <a:lstStyle/>
          <a:p>
            <a:fld id="{12DFBB49-A62D-4379-9D4E-906C96DEC850}" type="slidenum">
              <a:rPr lang="en-GB" smtClean="0"/>
              <a:t>10</a:t>
            </a:fld>
            <a:endParaRPr lang="en-GB"/>
          </a:p>
        </p:txBody>
      </p:sp>
    </p:spTree>
    <p:extLst>
      <p:ext uri="{BB962C8B-B14F-4D97-AF65-F5344CB8AC3E}">
        <p14:creationId xmlns:p14="http://schemas.microsoft.com/office/powerpoint/2010/main" val="202733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baseline="0">
                <a:solidFill>
                  <a:schemeClr val="tx1"/>
                </a:solidFill>
                <a:latin typeface="Univers Next for HSBC Light (Body)"/>
              </a:rPr>
              <a:t>Who am I? (Understanding check point)</a:t>
            </a:r>
          </a:p>
          <a:p>
            <a:endParaRPr lang="en-GB" sz="1200" b="0" i="0" u="none" strike="noStrike" kern="1200" baseline="0">
              <a:solidFill>
                <a:schemeClr val="tx1"/>
              </a:solidFill>
              <a:latin typeface="Univers Next for HSBC Light (Body)"/>
            </a:endParaRPr>
          </a:p>
          <a:p>
            <a:r>
              <a:rPr lang="en-GB" sz="1200" b="0" i="0" u="none" strike="noStrike" kern="1200" baseline="0">
                <a:solidFill>
                  <a:schemeClr val="tx1"/>
                </a:solidFill>
                <a:latin typeface="Univers Next for HSBC Light (Body)"/>
              </a:rPr>
              <a:t>Ask the children to turn their Payment Card Definitions over so they cannot be seen. Then challenge the children to a quick game of What am I? to check they understand the key differences between the three cards. 	</a:t>
            </a:r>
          </a:p>
          <a:p>
            <a:endParaRPr lang="en-GB" dirty="0">
              <a:latin typeface="Univers Next for HSBC Light (Body)"/>
            </a:endParaRPr>
          </a:p>
        </p:txBody>
      </p:sp>
      <p:sp>
        <p:nvSpPr>
          <p:cNvPr id="4" name="Slide Number Placeholder 3"/>
          <p:cNvSpPr>
            <a:spLocks noGrp="1"/>
          </p:cNvSpPr>
          <p:nvPr>
            <p:ph type="sldNum" sz="quarter" idx="5"/>
          </p:nvPr>
        </p:nvSpPr>
        <p:spPr/>
        <p:txBody>
          <a:bodyPr/>
          <a:lstStyle/>
          <a:p>
            <a:fld id="{12DFBB49-A62D-4379-9D4E-906C96DEC850}" type="slidenum">
              <a:rPr lang="en-GB" smtClean="0"/>
              <a:t>11</a:t>
            </a:fld>
            <a:endParaRPr lang="en-GB"/>
          </a:p>
        </p:txBody>
      </p:sp>
    </p:spTree>
    <p:extLst>
      <p:ext uri="{BB962C8B-B14F-4D97-AF65-F5344CB8AC3E}">
        <p14:creationId xmlns:p14="http://schemas.microsoft.com/office/powerpoint/2010/main" val="722385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DFBB49-A62D-4379-9D4E-906C96DEC850}" type="slidenum">
              <a:rPr lang="en-GB" smtClean="0"/>
              <a:t>12</a:t>
            </a:fld>
            <a:endParaRPr lang="en-GB"/>
          </a:p>
        </p:txBody>
      </p:sp>
    </p:spTree>
    <p:extLst>
      <p:ext uri="{BB962C8B-B14F-4D97-AF65-F5344CB8AC3E}">
        <p14:creationId xmlns:p14="http://schemas.microsoft.com/office/powerpoint/2010/main" val="2644367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DFBB49-A62D-4379-9D4E-906C96DEC850}" type="slidenum">
              <a:rPr lang="en-GB" smtClean="0"/>
              <a:t>13</a:t>
            </a:fld>
            <a:endParaRPr lang="en-GB"/>
          </a:p>
        </p:txBody>
      </p:sp>
    </p:spTree>
    <p:extLst>
      <p:ext uri="{BB962C8B-B14F-4D97-AF65-F5344CB8AC3E}">
        <p14:creationId xmlns:p14="http://schemas.microsoft.com/office/powerpoint/2010/main" val="3239372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DFBB49-A62D-4379-9D4E-906C96DEC850}" type="slidenum">
              <a:rPr lang="en-GB" smtClean="0"/>
              <a:t>14</a:t>
            </a:fld>
            <a:endParaRPr lang="en-GB"/>
          </a:p>
        </p:txBody>
      </p:sp>
    </p:spTree>
    <p:extLst>
      <p:ext uri="{BB962C8B-B14F-4D97-AF65-F5344CB8AC3E}">
        <p14:creationId xmlns:p14="http://schemas.microsoft.com/office/powerpoint/2010/main" val="2809460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DFBB49-A62D-4379-9D4E-906C96DEC850}" type="slidenum">
              <a:rPr lang="en-GB" smtClean="0"/>
              <a:t>15</a:t>
            </a:fld>
            <a:endParaRPr lang="en-GB"/>
          </a:p>
        </p:txBody>
      </p:sp>
    </p:spTree>
    <p:extLst>
      <p:ext uri="{BB962C8B-B14F-4D97-AF65-F5344CB8AC3E}">
        <p14:creationId xmlns:p14="http://schemas.microsoft.com/office/powerpoint/2010/main" val="32595980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DFBB49-A62D-4379-9D4E-906C96DEC850}" type="slidenum">
              <a:rPr lang="en-GB" smtClean="0"/>
              <a:t>16</a:t>
            </a:fld>
            <a:endParaRPr lang="en-GB"/>
          </a:p>
        </p:txBody>
      </p:sp>
    </p:spTree>
    <p:extLst>
      <p:ext uri="{BB962C8B-B14F-4D97-AF65-F5344CB8AC3E}">
        <p14:creationId xmlns:p14="http://schemas.microsoft.com/office/powerpoint/2010/main" val="2467005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DFBB49-A62D-4379-9D4E-906C96DEC850}" type="slidenum">
              <a:rPr lang="en-GB" smtClean="0"/>
              <a:t>17</a:t>
            </a:fld>
            <a:endParaRPr lang="en-GB"/>
          </a:p>
        </p:txBody>
      </p:sp>
    </p:spTree>
    <p:extLst>
      <p:ext uri="{BB962C8B-B14F-4D97-AF65-F5344CB8AC3E}">
        <p14:creationId xmlns:p14="http://schemas.microsoft.com/office/powerpoint/2010/main" val="10579279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DFBB49-A62D-4379-9D4E-906C96DEC850}" type="slidenum">
              <a:rPr lang="en-GB" smtClean="0"/>
              <a:t>18</a:t>
            </a:fld>
            <a:endParaRPr lang="en-GB"/>
          </a:p>
        </p:txBody>
      </p:sp>
    </p:spTree>
    <p:extLst>
      <p:ext uri="{BB962C8B-B14F-4D97-AF65-F5344CB8AC3E}">
        <p14:creationId xmlns:p14="http://schemas.microsoft.com/office/powerpoint/2010/main" val="14314716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baseline="0" dirty="0">
                <a:solidFill>
                  <a:schemeClr val="tx1"/>
                </a:solidFill>
                <a:latin typeface="Univers Next for HSBC Light (Body)"/>
              </a:rPr>
              <a:t>The Decision Tree</a:t>
            </a:r>
          </a:p>
          <a:p>
            <a:r>
              <a:rPr lang="en-GB" sz="1200" b="0" i="0" u="none" strike="noStrike" kern="1200" baseline="0" dirty="0">
                <a:solidFill>
                  <a:schemeClr val="tx1"/>
                </a:solidFill>
                <a:latin typeface="Univers Next for HSBC Light (Body)"/>
              </a:rPr>
              <a:t>Acknowledge that the owner of the purse has a lot of payment options: cash; gift card; debit card; and credit card. Give pairs or small groups a copy of The Decision Tree and ask them to turn their Payment Card Definitions face up so they can be seen. Ask the children to follow the branches of the Decision Tree as you present the spending scenarios. Use the following discussion points to help the children consider the characters’ choices and the potential consequences:</a:t>
            </a:r>
          </a:p>
          <a:p>
            <a:endParaRPr lang="en-GB" sz="1200" b="0" i="0" u="none" strike="noStrike" kern="1200" baseline="0" dirty="0">
              <a:solidFill>
                <a:schemeClr val="tx1"/>
              </a:solidFill>
              <a:latin typeface="Univers Next for HSBC Light (Body)"/>
            </a:endParaRPr>
          </a:p>
          <a:p>
            <a:r>
              <a:rPr lang="en-GB" sz="1200" b="1" i="0" u="none" strike="noStrike" kern="1200" baseline="0" dirty="0">
                <a:solidFill>
                  <a:schemeClr val="tx1"/>
                </a:solidFill>
                <a:latin typeface="Univers Next for HSBC Light (Body)"/>
              </a:rPr>
              <a:t>Spending Scenario 1: Mum’s birthday: </a:t>
            </a:r>
            <a:r>
              <a:rPr lang="en-GB" sz="1200" b="0" i="0" u="none" strike="noStrike" kern="1200" baseline="0" dirty="0">
                <a:solidFill>
                  <a:schemeClr val="tx1"/>
                </a:solidFill>
                <a:latin typeface="Univers Next for HSBC Light (Body)"/>
              </a:rPr>
              <a:t>acknowledge this is fairly straightforward as Mrs Thrifty only has one way of paying.	</a:t>
            </a:r>
          </a:p>
          <a:p>
            <a:endParaRPr lang="en-US" dirty="0">
              <a:latin typeface="Univers Next for HSBC Light (Body)"/>
            </a:endParaRPr>
          </a:p>
        </p:txBody>
      </p:sp>
      <p:sp>
        <p:nvSpPr>
          <p:cNvPr id="4" name="Slide Number Placeholder 3"/>
          <p:cNvSpPr>
            <a:spLocks noGrp="1"/>
          </p:cNvSpPr>
          <p:nvPr>
            <p:ph type="sldNum" sz="quarter" idx="10"/>
          </p:nvPr>
        </p:nvSpPr>
        <p:spPr/>
        <p:txBody>
          <a:bodyPr/>
          <a:lstStyle/>
          <a:p>
            <a:fld id="{12DFBB49-A62D-4379-9D4E-906C96DEC850}" type="slidenum">
              <a:rPr lang="en-GB" smtClean="0"/>
              <a:t>19</a:t>
            </a:fld>
            <a:endParaRPr lang="en-GB"/>
          </a:p>
        </p:txBody>
      </p:sp>
    </p:spTree>
    <p:extLst>
      <p:ext uri="{BB962C8B-B14F-4D97-AF65-F5344CB8AC3E}">
        <p14:creationId xmlns:p14="http://schemas.microsoft.com/office/powerpoint/2010/main" val="1477523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DFBB49-A62D-4379-9D4E-906C96DEC850}" type="slidenum">
              <a:rPr lang="en-GB" smtClean="0"/>
              <a:t>2</a:t>
            </a:fld>
            <a:endParaRPr lang="en-GB"/>
          </a:p>
        </p:txBody>
      </p:sp>
    </p:spTree>
    <p:extLst>
      <p:ext uri="{BB962C8B-B14F-4D97-AF65-F5344CB8AC3E}">
        <p14:creationId xmlns:p14="http://schemas.microsoft.com/office/powerpoint/2010/main" val="1141750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baseline="0" dirty="0">
                <a:solidFill>
                  <a:schemeClr val="tx1"/>
                </a:solidFill>
                <a:latin typeface="Univers Next for HSBC Light (Body)"/>
              </a:rPr>
              <a:t>Spending Scenario 2: Paddling pool: </a:t>
            </a:r>
            <a:r>
              <a:rPr lang="en-GB" sz="1200" b="0" i="0" u="none" strike="noStrike" kern="1200" baseline="0" dirty="0">
                <a:solidFill>
                  <a:schemeClr val="tx1"/>
                </a:solidFill>
                <a:latin typeface="Univers Next for HSBC Light (Body)"/>
              </a:rPr>
              <a:t>Mr Spendalot can use either payment method but it would be wise to use the gift card as it can only be used to make purchases in that store; debit cards can be used in most shops.	</a:t>
            </a:r>
          </a:p>
          <a:p>
            <a:endParaRPr lang="en-US" dirty="0">
              <a:latin typeface="Univers Next for HSBC Light (Body)"/>
            </a:endParaRPr>
          </a:p>
        </p:txBody>
      </p:sp>
      <p:sp>
        <p:nvSpPr>
          <p:cNvPr id="4" name="Slide Number Placeholder 3"/>
          <p:cNvSpPr>
            <a:spLocks noGrp="1"/>
          </p:cNvSpPr>
          <p:nvPr>
            <p:ph type="sldNum" sz="quarter" idx="10"/>
          </p:nvPr>
        </p:nvSpPr>
        <p:spPr/>
        <p:txBody>
          <a:bodyPr/>
          <a:lstStyle/>
          <a:p>
            <a:fld id="{12DFBB49-A62D-4379-9D4E-906C96DEC850}" type="slidenum">
              <a:rPr lang="en-GB" smtClean="0"/>
              <a:t>20</a:t>
            </a:fld>
            <a:endParaRPr lang="en-GB"/>
          </a:p>
        </p:txBody>
      </p:sp>
    </p:spTree>
    <p:extLst>
      <p:ext uri="{BB962C8B-B14F-4D97-AF65-F5344CB8AC3E}">
        <p14:creationId xmlns:p14="http://schemas.microsoft.com/office/powerpoint/2010/main" val="3457731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baseline="0" dirty="0">
                <a:solidFill>
                  <a:schemeClr val="tx1"/>
                </a:solidFill>
                <a:latin typeface="Univers Next for HSBC Light (Body)"/>
              </a:rPr>
              <a:t>Spending Scenario 3: Bus ticket: </a:t>
            </a:r>
            <a:r>
              <a:rPr lang="en-GB" sz="1200" b="0" i="0" u="none" strike="noStrike" kern="1200" baseline="0" dirty="0">
                <a:solidFill>
                  <a:schemeClr val="tx1"/>
                </a:solidFill>
                <a:latin typeface="Univers Next for HSBC Light (Body)"/>
              </a:rPr>
              <a:t>Mrs Thrifty won’t earn any money if she can’t get to work. She can’t use her car so she must find another way. Perhaps she could get a lift from a friend at work? If not, she will have to borrow the money for the bus ticket. She must be prepared to pay back what she has borrowed plus the interest the bank will charge.	</a:t>
            </a:r>
          </a:p>
          <a:p>
            <a:endParaRPr lang="en-US" dirty="0">
              <a:latin typeface="Univers Next for HSBC Light (Body)"/>
            </a:endParaRPr>
          </a:p>
        </p:txBody>
      </p:sp>
      <p:sp>
        <p:nvSpPr>
          <p:cNvPr id="4" name="Slide Number Placeholder 3"/>
          <p:cNvSpPr>
            <a:spLocks noGrp="1"/>
          </p:cNvSpPr>
          <p:nvPr>
            <p:ph type="sldNum" sz="quarter" idx="10"/>
          </p:nvPr>
        </p:nvSpPr>
        <p:spPr/>
        <p:txBody>
          <a:bodyPr/>
          <a:lstStyle/>
          <a:p>
            <a:fld id="{12DFBB49-A62D-4379-9D4E-906C96DEC850}" type="slidenum">
              <a:rPr lang="en-GB" smtClean="0"/>
              <a:t>21</a:t>
            </a:fld>
            <a:endParaRPr lang="en-GB"/>
          </a:p>
        </p:txBody>
      </p:sp>
    </p:spTree>
    <p:extLst>
      <p:ext uri="{BB962C8B-B14F-4D97-AF65-F5344CB8AC3E}">
        <p14:creationId xmlns:p14="http://schemas.microsoft.com/office/powerpoint/2010/main" val="16180557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baseline="0" dirty="0">
                <a:solidFill>
                  <a:schemeClr val="tx1"/>
                </a:solidFill>
                <a:latin typeface="Univers Next for HSBC Light (Body)"/>
              </a:rPr>
              <a:t>Spending Scenario 4: Theme Park: </a:t>
            </a:r>
            <a:r>
              <a:rPr lang="en-GB" sz="1200" b="0" i="0" u="none" strike="noStrike" kern="1200" baseline="0" dirty="0">
                <a:solidFill>
                  <a:schemeClr val="tx1"/>
                </a:solidFill>
                <a:latin typeface="Univers Next for HSBC Light (Body)"/>
              </a:rPr>
              <a:t>Mr Spendalot is already planning the trip to the theme park but doesn’t have enough money yet to buy the ticket. He has a £5 gift card so he needs £10 more. Mr Spendalot could: </a:t>
            </a:r>
          </a:p>
          <a:p>
            <a:pPr marL="171450" indent="-171450">
              <a:buFont typeface="Arial" panose="020B0604020202020204" pitchFamily="34" charset="0"/>
              <a:buChar char="•"/>
            </a:pPr>
            <a:r>
              <a:rPr lang="en-GB" sz="1200" b="0" i="0" u="none" strike="noStrike" kern="1200" baseline="0" dirty="0">
                <a:solidFill>
                  <a:schemeClr val="tx1"/>
                </a:solidFill>
                <a:latin typeface="Univers Next for HSBC Light (Body)"/>
              </a:rPr>
              <a:t>Borrow the money by using his credit card. He will have to pay back more than he borrows. The longer he takes to pay back the borrowed money, the more interest he will have to pay. Is going to the theme park ‘worth’ more than £15? How much more?</a:t>
            </a:r>
          </a:p>
          <a:p>
            <a:pPr marL="171450" indent="-171450">
              <a:buFont typeface="Arial" panose="020B0604020202020204" pitchFamily="34" charset="0"/>
              <a:buChar char="•"/>
            </a:pPr>
            <a:r>
              <a:rPr lang="en-GB" sz="1200" b="0" i="0" u="none" strike="noStrike" kern="1200" baseline="0" dirty="0">
                <a:solidFill>
                  <a:schemeClr val="tx1"/>
                </a:solidFill>
                <a:latin typeface="Univers Next for HSBC Light (Body)"/>
              </a:rPr>
              <a:t>Decide not to go on the trip. Does Mr Spendalot ‘need’ or ‘want’ to go to the theme park? Is it an essential (something we need to survive) or a luxury (something we want but that isn’t essential to our survival)? </a:t>
            </a:r>
          </a:p>
          <a:p>
            <a:pPr marL="171450" indent="-171450">
              <a:buFont typeface="Arial" panose="020B0604020202020204" pitchFamily="34" charset="0"/>
              <a:buChar char="•"/>
            </a:pPr>
            <a:r>
              <a:rPr lang="en-GB" sz="1200" b="0" i="0" u="none" strike="noStrike" kern="1200" baseline="0" dirty="0">
                <a:solidFill>
                  <a:schemeClr val="tx1"/>
                </a:solidFill>
                <a:latin typeface="Univers Next for HSBC Light (Body)"/>
              </a:rPr>
              <a:t>Save up the money. How long would it take if he saved 50p a week? Or £1 a week? Or £2 a week? What if the trip were planned for this weekend? How could he get the money? </a:t>
            </a:r>
          </a:p>
          <a:p>
            <a:r>
              <a:rPr lang="en-GB" sz="1200" b="0" i="0" u="none" strike="noStrike" kern="1200" baseline="0" dirty="0">
                <a:solidFill>
                  <a:schemeClr val="tx1"/>
                </a:solidFill>
                <a:latin typeface="Univers Next for HSBC Light (Body)"/>
              </a:rPr>
              <a:t>	</a:t>
            </a:r>
          </a:p>
          <a:p>
            <a:endParaRPr lang="en-US" dirty="0">
              <a:latin typeface="Univers Next for HSBC Light (Body)"/>
            </a:endParaRPr>
          </a:p>
        </p:txBody>
      </p:sp>
      <p:sp>
        <p:nvSpPr>
          <p:cNvPr id="4" name="Slide Number Placeholder 3"/>
          <p:cNvSpPr>
            <a:spLocks noGrp="1"/>
          </p:cNvSpPr>
          <p:nvPr>
            <p:ph type="sldNum" sz="quarter" idx="10"/>
          </p:nvPr>
        </p:nvSpPr>
        <p:spPr/>
        <p:txBody>
          <a:bodyPr/>
          <a:lstStyle/>
          <a:p>
            <a:fld id="{12DFBB49-A62D-4379-9D4E-906C96DEC850}" type="slidenum">
              <a:rPr lang="en-GB" smtClean="0"/>
              <a:t>22</a:t>
            </a:fld>
            <a:endParaRPr lang="en-GB"/>
          </a:p>
        </p:txBody>
      </p:sp>
    </p:spTree>
    <p:extLst>
      <p:ext uri="{BB962C8B-B14F-4D97-AF65-F5344CB8AC3E}">
        <p14:creationId xmlns:p14="http://schemas.microsoft.com/office/powerpoint/2010/main" val="9624384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baseline="0" dirty="0">
                <a:solidFill>
                  <a:schemeClr val="tx1"/>
                </a:solidFill>
                <a:latin typeface="Univers Next for HSBC Light (Body)"/>
              </a:rPr>
              <a:t>Spending Dilemmas</a:t>
            </a:r>
          </a:p>
          <a:p>
            <a:r>
              <a:rPr lang="en-GB" sz="1200" b="0" i="0" u="none" strike="noStrike" kern="1200" baseline="0" dirty="0">
                <a:solidFill>
                  <a:schemeClr val="tx1"/>
                </a:solidFill>
                <a:latin typeface="Univers Next for HSBC Light (Body)"/>
              </a:rPr>
              <a:t>In pairs or small groups, ask the children to work through the other Spending Dilemmas in their own time using the Decision Tree to help guide their choices. The cards are colour coded to allow for differentiation. </a:t>
            </a:r>
          </a:p>
          <a:p>
            <a:r>
              <a:rPr lang="en-GB" sz="1200" b="0" i="0" u="none" strike="noStrike" kern="1200" baseline="0" dirty="0">
                <a:solidFill>
                  <a:schemeClr val="tx1"/>
                </a:solidFill>
                <a:latin typeface="Univers Next for HSBC Light (Body)"/>
              </a:rPr>
              <a:t>Invite some of the children to present their advice for Mr Spendalot and Mrs Thrifty on the spending dilemmas to the rest of the class. Ask the other children if they agree. What other choices could they make? What advice would they give?	</a:t>
            </a:r>
          </a:p>
          <a:p>
            <a:endParaRPr lang="en-US" dirty="0">
              <a:latin typeface="Univers Next for HSBC Light (Body)"/>
            </a:endParaRPr>
          </a:p>
        </p:txBody>
      </p:sp>
      <p:sp>
        <p:nvSpPr>
          <p:cNvPr id="4" name="Slide Number Placeholder 3"/>
          <p:cNvSpPr>
            <a:spLocks noGrp="1"/>
          </p:cNvSpPr>
          <p:nvPr>
            <p:ph type="sldNum" sz="quarter" idx="10"/>
          </p:nvPr>
        </p:nvSpPr>
        <p:spPr/>
        <p:txBody>
          <a:bodyPr/>
          <a:lstStyle/>
          <a:p>
            <a:fld id="{12DFBB49-A62D-4379-9D4E-906C96DEC850}" type="slidenum">
              <a:rPr lang="en-GB" smtClean="0"/>
              <a:t>23</a:t>
            </a:fld>
            <a:endParaRPr lang="en-GB"/>
          </a:p>
        </p:txBody>
      </p:sp>
    </p:spTree>
    <p:extLst>
      <p:ext uri="{BB962C8B-B14F-4D97-AF65-F5344CB8AC3E}">
        <p14:creationId xmlns:p14="http://schemas.microsoft.com/office/powerpoint/2010/main" val="5491123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Univers Next for HSBC Light (Body)"/>
              </a:rPr>
              <a:t>Challenge the pupils to another round of ‘What am I?’ to make sure they have understood the key points from the lesson.</a:t>
            </a:r>
          </a:p>
          <a:p>
            <a:r>
              <a:rPr lang="en-GB" sz="1200" b="0" i="0" u="none" strike="noStrike" kern="1200" baseline="0" dirty="0">
                <a:solidFill>
                  <a:schemeClr val="tx1"/>
                </a:solidFill>
                <a:latin typeface="Univers Next for HSBC Light (Body)"/>
              </a:rPr>
              <a:t>(These are the same slides from earlier in the lesson, just in a different order.)	</a:t>
            </a:r>
          </a:p>
          <a:p>
            <a:endParaRPr lang="en-GB" dirty="0">
              <a:latin typeface="Univers Next for HSBC Light (Body)"/>
            </a:endParaRPr>
          </a:p>
        </p:txBody>
      </p:sp>
      <p:sp>
        <p:nvSpPr>
          <p:cNvPr id="4" name="Slide Number Placeholder 3"/>
          <p:cNvSpPr>
            <a:spLocks noGrp="1"/>
          </p:cNvSpPr>
          <p:nvPr>
            <p:ph type="sldNum" sz="quarter" idx="5"/>
          </p:nvPr>
        </p:nvSpPr>
        <p:spPr/>
        <p:txBody>
          <a:bodyPr/>
          <a:lstStyle/>
          <a:p>
            <a:fld id="{12DFBB49-A62D-4379-9D4E-906C96DEC850}" type="slidenum">
              <a:rPr lang="en-GB" smtClean="0"/>
              <a:t>24</a:t>
            </a:fld>
            <a:endParaRPr lang="en-GB"/>
          </a:p>
        </p:txBody>
      </p:sp>
    </p:spTree>
    <p:extLst>
      <p:ext uri="{BB962C8B-B14F-4D97-AF65-F5344CB8AC3E}">
        <p14:creationId xmlns:p14="http://schemas.microsoft.com/office/powerpoint/2010/main" val="915070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DFBB49-A62D-4379-9D4E-906C96DEC850}" type="slidenum">
              <a:rPr lang="en-GB" smtClean="0"/>
              <a:t>25</a:t>
            </a:fld>
            <a:endParaRPr lang="en-GB"/>
          </a:p>
        </p:txBody>
      </p:sp>
    </p:spTree>
    <p:extLst>
      <p:ext uri="{BB962C8B-B14F-4D97-AF65-F5344CB8AC3E}">
        <p14:creationId xmlns:p14="http://schemas.microsoft.com/office/powerpoint/2010/main" val="13698366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DFBB49-A62D-4379-9D4E-906C96DEC850}" type="slidenum">
              <a:rPr lang="en-GB" smtClean="0"/>
              <a:t>26</a:t>
            </a:fld>
            <a:endParaRPr lang="en-GB"/>
          </a:p>
        </p:txBody>
      </p:sp>
    </p:spTree>
    <p:extLst>
      <p:ext uri="{BB962C8B-B14F-4D97-AF65-F5344CB8AC3E}">
        <p14:creationId xmlns:p14="http://schemas.microsoft.com/office/powerpoint/2010/main" val="36891361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DFBB49-A62D-4379-9D4E-906C96DEC850}" type="slidenum">
              <a:rPr lang="en-GB" smtClean="0"/>
              <a:t>27</a:t>
            </a:fld>
            <a:endParaRPr lang="en-GB"/>
          </a:p>
        </p:txBody>
      </p:sp>
    </p:spTree>
    <p:extLst>
      <p:ext uri="{BB962C8B-B14F-4D97-AF65-F5344CB8AC3E}">
        <p14:creationId xmlns:p14="http://schemas.microsoft.com/office/powerpoint/2010/main" val="20194121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DFBB49-A62D-4379-9D4E-906C96DEC850}" type="slidenum">
              <a:rPr lang="en-GB" smtClean="0"/>
              <a:t>28</a:t>
            </a:fld>
            <a:endParaRPr lang="en-GB"/>
          </a:p>
        </p:txBody>
      </p:sp>
    </p:spTree>
    <p:extLst>
      <p:ext uri="{BB962C8B-B14F-4D97-AF65-F5344CB8AC3E}">
        <p14:creationId xmlns:p14="http://schemas.microsoft.com/office/powerpoint/2010/main" val="42440131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DFBB49-A62D-4379-9D4E-906C96DEC850}" type="slidenum">
              <a:rPr lang="en-GB" smtClean="0"/>
              <a:t>29</a:t>
            </a:fld>
            <a:endParaRPr lang="en-GB"/>
          </a:p>
        </p:txBody>
      </p:sp>
    </p:spTree>
    <p:extLst>
      <p:ext uri="{BB962C8B-B14F-4D97-AF65-F5344CB8AC3E}">
        <p14:creationId xmlns:p14="http://schemas.microsoft.com/office/powerpoint/2010/main" val="1144627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DFBB49-A62D-4379-9D4E-906C96DEC850}" type="slidenum">
              <a:rPr lang="en-GB" smtClean="0"/>
              <a:t>3</a:t>
            </a:fld>
            <a:endParaRPr lang="en-GB"/>
          </a:p>
        </p:txBody>
      </p:sp>
    </p:spTree>
    <p:extLst>
      <p:ext uri="{BB962C8B-B14F-4D97-AF65-F5344CB8AC3E}">
        <p14:creationId xmlns:p14="http://schemas.microsoft.com/office/powerpoint/2010/main" val="30019107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DFBB49-A62D-4379-9D4E-906C96DEC850}" type="slidenum">
              <a:rPr lang="en-GB" smtClean="0"/>
              <a:t>30</a:t>
            </a:fld>
            <a:endParaRPr lang="en-GB"/>
          </a:p>
        </p:txBody>
      </p:sp>
    </p:spTree>
    <p:extLst>
      <p:ext uri="{BB962C8B-B14F-4D97-AF65-F5344CB8AC3E}">
        <p14:creationId xmlns:p14="http://schemas.microsoft.com/office/powerpoint/2010/main" val="14858884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DFBB49-A62D-4379-9D4E-906C96DEC850}" type="slidenum">
              <a:rPr lang="en-GB" smtClean="0"/>
              <a:t>31</a:t>
            </a:fld>
            <a:endParaRPr lang="en-GB"/>
          </a:p>
        </p:txBody>
      </p:sp>
    </p:spTree>
    <p:extLst>
      <p:ext uri="{BB962C8B-B14F-4D97-AF65-F5344CB8AC3E}">
        <p14:creationId xmlns:p14="http://schemas.microsoft.com/office/powerpoint/2010/main" val="304507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DFBB49-A62D-4379-9D4E-906C96DEC850}" type="slidenum">
              <a:rPr lang="en-GB" smtClean="0"/>
              <a:t>32</a:t>
            </a:fld>
            <a:endParaRPr lang="en-GB"/>
          </a:p>
        </p:txBody>
      </p:sp>
    </p:spTree>
    <p:extLst>
      <p:ext uri="{BB962C8B-B14F-4D97-AF65-F5344CB8AC3E}">
        <p14:creationId xmlns:p14="http://schemas.microsoft.com/office/powerpoint/2010/main" val="1749221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Univers Next for HSBC Light (Body)"/>
              </a:rPr>
              <a:t>Start the lesson by explaining that a wallet has been found on the school grounds. You can use the slides to show pupils the contents of the lost wallet, or you could use a real wallet containing the following: a UK driving licence, a debit card, a credit card, and a gift card. </a:t>
            </a:r>
          </a:p>
          <a:p>
            <a:endParaRPr lang="en-GB" sz="1200" b="0" i="0" u="none" strike="noStrike" kern="1200" baseline="0" dirty="0">
              <a:solidFill>
                <a:schemeClr val="tx1"/>
              </a:solidFill>
              <a:latin typeface="Univers Next for HSBC Light (Body)"/>
            </a:endParaRPr>
          </a:p>
          <a:p>
            <a:r>
              <a:rPr lang="en-GB" sz="1200" b="0" i="0" u="none" strike="noStrike" kern="1200" baseline="0" dirty="0">
                <a:solidFill>
                  <a:schemeClr val="tx1"/>
                </a:solidFill>
                <a:latin typeface="Univers Next for HSBC Light (Body)"/>
              </a:rPr>
              <a:t>Ask the children who they think it might belong to? What do purses and wallets contain? How might the owner feel when they realise they have lost it? 	</a:t>
            </a:r>
          </a:p>
          <a:p>
            <a:endParaRPr lang="en-GB" dirty="0">
              <a:latin typeface="Univers Next for HSBC Light (Body)"/>
            </a:endParaRPr>
          </a:p>
        </p:txBody>
      </p:sp>
      <p:sp>
        <p:nvSpPr>
          <p:cNvPr id="4" name="Slide Number Placeholder 3"/>
          <p:cNvSpPr>
            <a:spLocks noGrp="1"/>
          </p:cNvSpPr>
          <p:nvPr>
            <p:ph type="sldNum" sz="quarter" idx="5"/>
          </p:nvPr>
        </p:nvSpPr>
        <p:spPr/>
        <p:txBody>
          <a:bodyPr/>
          <a:lstStyle/>
          <a:p>
            <a:fld id="{12DFBB49-A62D-4379-9D4E-906C96DEC850}" type="slidenum">
              <a:rPr lang="en-GB" smtClean="0"/>
              <a:t>4</a:t>
            </a:fld>
            <a:endParaRPr lang="en-GB"/>
          </a:p>
        </p:txBody>
      </p:sp>
    </p:spTree>
    <p:extLst>
      <p:ext uri="{BB962C8B-B14F-4D97-AF65-F5344CB8AC3E}">
        <p14:creationId xmlns:p14="http://schemas.microsoft.com/office/powerpoint/2010/main" val="4071362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Univers Next for HSBC Light (Body)"/>
              </a:rPr>
              <a:t>Explain that the contents of the wallet can provide clues about who it belongs to. Using the images of the wallet’s contents on this slide, ask the children to identify each of the items, and see if they can work out who the wallet might belong to. Can they identify all four of the different ways to pay for things included in the wallet?	</a:t>
            </a:r>
          </a:p>
          <a:p>
            <a:endParaRPr lang="en-GB" dirty="0">
              <a:latin typeface="Univers Next for HSBC Light (Body)"/>
            </a:endParaRPr>
          </a:p>
        </p:txBody>
      </p:sp>
      <p:sp>
        <p:nvSpPr>
          <p:cNvPr id="4" name="Slide Number Placeholder 3"/>
          <p:cNvSpPr>
            <a:spLocks noGrp="1"/>
          </p:cNvSpPr>
          <p:nvPr>
            <p:ph type="sldNum" sz="quarter" idx="5"/>
          </p:nvPr>
        </p:nvSpPr>
        <p:spPr/>
        <p:txBody>
          <a:bodyPr/>
          <a:lstStyle/>
          <a:p>
            <a:fld id="{12DFBB49-A62D-4379-9D4E-906C96DEC850}" type="slidenum">
              <a:rPr lang="en-GB" smtClean="0"/>
              <a:t>5</a:t>
            </a:fld>
            <a:endParaRPr lang="en-GB"/>
          </a:p>
        </p:txBody>
      </p:sp>
    </p:spTree>
    <p:extLst>
      <p:ext uri="{BB962C8B-B14F-4D97-AF65-F5344CB8AC3E}">
        <p14:creationId xmlns:p14="http://schemas.microsoft.com/office/powerpoint/2010/main" val="1502708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baseline="0" dirty="0">
                <a:solidFill>
                  <a:schemeClr val="tx1"/>
                </a:solidFill>
                <a:latin typeface="Univers Next for HSBC Light (Body)"/>
              </a:rPr>
              <a:t>Payment Cards – similarities and differences</a:t>
            </a:r>
          </a:p>
          <a:p>
            <a:endParaRPr lang="en-GB" sz="1200" b="0" i="0" u="none" strike="noStrike" kern="1200" baseline="0" dirty="0">
              <a:solidFill>
                <a:schemeClr val="tx1"/>
              </a:solidFill>
              <a:latin typeface="Univers Next for HSBC Light (Body)"/>
            </a:endParaRPr>
          </a:p>
          <a:p>
            <a:r>
              <a:rPr lang="en-GB" sz="1200" b="0" i="0" u="none" strike="noStrike" kern="1200" baseline="0" dirty="0">
                <a:solidFill>
                  <a:schemeClr val="tx1"/>
                </a:solidFill>
                <a:latin typeface="Univers Next for HSBC Light (Body)"/>
              </a:rPr>
              <a:t>Show the images of the three different cards from the wallet. Ask the children to point out the similarities and spot any differences. Acknowledge that they are all the same size and shape, and contain numbers, letters and images or symbols. </a:t>
            </a:r>
          </a:p>
          <a:p>
            <a:endParaRPr lang="en-GB" sz="1200" b="0" i="0" u="none" strike="noStrike" kern="1200" baseline="0" dirty="0">
              <a:solidFill>
                <a:schemeClr val="tx1"/>
              </a:solidFill>
              <a:latin typeface="Univers Next for HSBC Light (Body)"/>
            </a:endParaRPr>
          </a:p>
          <a:p>
            <a:r>
              <a:rPr lang="en-GB" sz="1200" b="1" i="0" u="none" strike="noStrike" kern="1200" baseline="0" dirty="0">
                <a:solidFill>
                  <a:schemeClr val="tx1"/>
                </a:solidFill>
                <a:latin typeface="Univers Next for HSBC Light (Body)"/>
              </a:rPr>
              <a:t>Point out: </a:t>
            </a:r>
            <a:r>
              <a:rPr lang="en-GB" sz="1200" b="0" i="0" u="none" strike="noStrike" kern="1200" baseline="0" dirty="0">
                <a:solidFill>
                  <a:schemeClr val="tx1"/>
                </a:solidFill>
                <a:latin typeface="Univers Next for HSBC Light (Body)"/>
              </a:rPr>
              <a:t>the names of the cards (debit, credit, gift); Mr Spendalot’s (the cardholder’s) name on the debit and credit card; the absence of Mr Spendalot’s name on the gift card; the value of the gift card.</a:t>
            </a:r>
          </a:p>
          <a:p>
            <a:endParaRPr lang="en-GB" sz="1200" b="0" i="0" u="none" strike="noStrike" kern="1200" baseline="0" dirty="0">
              <a:solidFill>
                <a:schemeClr val="tx1"/>
              </a:solidFill>
              <a:latin typeface="Univers Next for HSBC Light (Body)"/>
            </a:endParaRPr>
          </a:p>
          <a:p>
            <a:r>
              <a:rPr lang="en-GB" sz="1200" b="0" i="0" u="none" strike="noStrike" kern="1200" baseline="0" dirty="0">
                <a:solidFill>
                  <a:schemeClr val="tx1"/>
                </a:solidFill>
                <a:latin typeface="Univers Next for HSBC Light (Body)"/>
              </a:rPr>
              <a:t>Ask the children why we sometimes pay using a card instead of cash. Discuss the dangers of having a lot of cash in our pockets or wallet. If the wallet isn’t returned to Mr Spendalot he will have lost all the cash it contains. How might he feel? What if it was £100? £500? Or £1000? How would the children feel if it was their cash? 	</a:t>
            </a:r>
          </a:p>
          <a:p>
            <a:endParaRPr lang="en-US" dirty="0">
              <a:latin typeface="Univers Next for HSBC Light (Body)"/>
            </a:endParaRPr>
          </a:p>
        </p:txBody>
      </p:sp>
      <p:sp>
        <p:nvSpPr>
          <p:cNvPr id="4" name="Slide Number Placeholder 3"/>
          <p:cNvSpPr>
            <a:spLocks noGrp="1"/>
          </p:cNvSpPr>
          <p:nvPr>
            <p:ph type="sldNum" sz="quarter" idx="10"/>
          </p:nvPr>
        </p:nvSpPr>
        <p:spPr/>
        <p:txBody>
          <a:bodyPr/>
          <a:lstStyle/>
          <a:p>
            <a:fld id="{12DFBB49-A62D-4379-9D4E-906C96DEC850}" type="slidenum">
              <a:rPr lang="en-GB" smtClean="0"/>
              <a:t>6</a:t>
            </a:fld>
            <a:endParaRPr lang="en-GB"/>
          </a:p>
        </p:txBody>
      </p:sp>
    </p:spTree>
    <p:extLst>
      <p:ext uri="{BB962C8B-B14F-4D97-AF65-F5344CB8AC3E}">
        <p14:creationId xmlns:p14="http://schemas.microsoft.com/office/powerpoint/2010/main" val="2417890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Univers Next for HSBC Light (Body)"/>
              </a:rPr>
              <a:t>Explain that payment cards are a way of having money in your wallet that isn’t ‘cash’; they contain ‘electronic’ or ‘digital’ money. Ask the children if they have ever seen one being used. Where can a card be used? How is it used? Using the images on this slide, point out the card reader and keypad. Acknowledge that all three cards work in a similar way but there are some very important differences. 	</a:t>
            </a:r>
          </a:p>
          <a:p>
            <a:endParaRPr lang="en-US" dirty="0">
              <a:latin typeface="Univers Next for HSBC Light (Body)"/>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Univers Next for HSBC Light (Body)"/>
              </a:rPr>
              <a:t>Use the images on the next three slides to explain the functions of each card in turn. Allow the children time to note down the key features of each card before moving on to the next card. You can print copies of the Payment Card Definitions for the children to refer to throughout the rest of the lesson.	</a:t>
            </a:r>
          </a:p>
          <a:p>
            <a:endParaRPr lang="en-US" dirty="0">
              <a:latin typeface="Univers Next for HSBC Light (Body)"/>
            </a:endParaRPr>
          </a:p>
        </p:txBody>
      </p:sp>
      <p:sp>
        <p:nvSpPr>
          <p:cNvPr id="4" name="Slide Number Placeholder 3"/>
          <p:cNvSpPr>
            <a:spLocks noGrp="1"/>
          </p:cNvSpPr>
          <p:nvPr>
            <p:ph type="sldNum" sz="quarter" idx="10"/>
          </p:nvPr>
        </p:nvSpPr>
        <p:spPr/>
        <p:txBody>
          <a:bodyPr/>
          <a:lstStyle/>
          <a:p>
            <a:fld id="{12DFBB49-A62D-4379-9D4E-906C96DEC850}" type="slidenum">
              <a:rPr lang="en-GB" smtClean="0"/>
              <a:t>7</a:t>
            </a:fld>
            <a:endParaRPr lang="en-GB"/>
          </a:p>
        </p:txBody>
      </p:sp>
    </p:spTree>
    <p:extLst>
      <p:ext uri="{BB962C8B-B14F-4D97-AF65-F5344CB8AC3E}">
        <p14:creationId xmlns:p14="http://schemas.microsoft.com/office/powerpoint/2010/main" val="1824361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Univers Next for HSBC Light (Body)"/>
              </a:rPr>
              <a:t>Use the images to explain the functions of each card in turn. Allow the children time to note down the key features of each card before moving on to the next card. You can print copies of the Payment Card Definitions for the children to refer to throughout the rest of the lesson.	</a:t>
            </a:r>
          </a:p>
          <a:p>
            <a:endParaRPr lang="en-GB" dirty="0">
              <a:latin typeface="Univers Next for HSBC Light (Body)"/>
            </a:endParaRPr>
          </a:p>
        </p:txBody>
      </p:sp>
      <p:sp>
        <p:nvSpPr>
          <p:cNvPr id="4" name="Slide Number Placeholder 3"/>
          <p:cNvSpPr>
            <a:spLocks noGrp="1"/>
          </p:cNvSpPr>
          <p:nvPr>
            <p:ph type="sldNum" sz="quarter" idx="5"/>
          </p:nvPr>
        </p:nvSpPr>
        <p:spPr/>
        <p:txBody>
          <a:bodyPr/>
          <a:lstStyle/>
          <a:p>
            <a:fld id="{12DFBB49-A62D-4379-9D4E-906C96DEC850}" type="slidenum">
              <a:rPr lang="en-GB" smtClean="0"/>
              <a:t>8</a:t>
            </a:fld>
            <a:endParaRPr lang="en-GB"/>
          </a:p>
        </p:txBody>
      </p:sp>
    </p:spTree>
    <p:extLst>
      <p:ext uri="{BB962C8B-B14F-4D97-AF65-F5344CB8AC3E}">
        <p14:creationId xmlns:p14="http://schemas.microsoft.com/office/powerpoint/2010/main" val="922799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Univers Next for HSBC Light (Body)"/>
              </a:rPr>
              <a:t>Use the images to explain the functions of each card in turn. Allow the children time to note down the key features of each card before moving on to the next card. You can print copies of the Payment Card Definitions for the children to refer to throughout the rest of the lesson.	</a:t>
            </a:r>
          </a:p>
          <a:p>
            <a:endParaRPr lang="en-GB" dirty="0">
              <a:latin typeface="Univers Next for HSBC Light (Body)"/>
            </a:endParaRPr>
          </a:p>
        </p:txBody>
      </p:sp>
      <p:sp>
        <p:nvSpPr>
          <p:cNvPr id="4" name="Slide Number Placeholder 3"/>
          <p:cNvSpPr>
            <a:spLocks noGrp="1"/>
          </p:cNvSpPr>
          <p:nvPr>
            <p:ph type="sldNum" sz="quarter" idx="5"/>
          </p:nvPr>
        </p:nvSpPr>
        <p:spPr/>
        <p:txBody>
          <a:bodyPr/>
          <a:lstStyle/>
          <a:p>
            <a:fld id="{12DFBB49-A62D-4379-9D4E-906C96DEC850}" type="slidenum">
              <a:rPr lang="en-GB" smtClean="0"/>
              <a:t>9</a:t>
            </a:fld>
            <a:endParaRPr lang="en-GB"/>
          </a:p>
        </p:txBody>
      </p:sp>
    </p:spTree>
    <p:extLst>
      <p:ext uri="{BB962C8B-B14F-4D97-AF65-F5344CB8AC3E}">
        <p14:creationId xmlns:p14="http://schemas.microsoft.com/office/powerpoint/2010/main" val="29951425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1475" y="935932"/>
            <a:ext cx="11412538" cy="293100"/>
          </a:xfrm>
        </p:spPr>
        <p:txBody>
          <a:bodyPr anchor="t" anchorCtr="0"/>
          <a:lstStyle>
            <a:lvl1pPr algn="l">
              <a:defRPr sz="2000"/>
            </a:lvl1pPr>
          </a:lstStyle>
          <a:p>
            <a:r>
              <a:rPr lang="en-GB"/>
              <a:t>Click to edit Master title style</a:t>
            </a:r>
            <a:endParaRPr lang="en-GB" dirty="0"/>
          </a:p>
        </p:txBody>
      </p:sp>
      <p:sp>
        <p:nvSpPr>
          <p:cNvPr id="3" name="Subtitle 2"/>
          <p:cNvSpPr>
            <a:spLocks noGrp="1"/>
          </p:cNvSpPr>
          <p:nvPr>
            <p:ph type="subTitle" idx="1"/>
          </p:nvPr>
        </p:nvSpPr>
        <p:spPr>
          <a:xfrm>
            <a:off x="371475" y="1258528"/>
            <a:ext cx="11412538" cy="412956"/>
          </a:xfrm>
        </p:spPr>
        <p:txBody>
          <a:bodyPr>
            <a:normAutofit/>
          </a:bodyPr>
          <a:lstStyle>
            <a:lvl1pPr marL="0" indent="0" algn="l">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6" name="Date Placeholder 8"/>
          <p:cNvSpPr>
            <a:spLocks noGrp="1"/>
          </p:cNvSpPr>
          <p:nvPr>
            <p:ph type="dt" sz="half" idx="10"/>
          </p:nvPr>
        </p:nvSpPr>
        <p:spPr>
          <a:xfrm>
            <a:off x="371475" y="1842064"/>
            <a:ext cx="3887788" cy="365125"/>
          </a:xfrm>
          <a:prstGeom prst="rect">
            <a:avLst/>
          </a:prstGeom>
        </p:spPr>
        <p:txBody>
          <a:bodyPr lIns="0" tIns="0" rIns="0" bIns="0"/>
          <a:lstStyle>
            <a:lvl1pPr>
              <a:defRPr sz="1400"/>
            </a:lvl1pPr>
          </a:lstStyle>
          <a:p>
            <a:r>
              <a:rPr lang="en-US"/>
              <a:t>11 December 2017</a:t>
            </a:r>
            <a:endParaRPr lang="en-GB" dirty="0"/>
          </a:p>
        </p:txBody>
      </p:sp>
      <p:sp>
        <p:nvSpPr>
          <p:cNvPr id="4" name="Footer Placeholder 3"/>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930337470"/>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Slide Light Gre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1475" y="1757362"/>
            <a:ext cx="11412538" cy="2976683"/>
          </a:xfrm>
        </p:spPr>
        <p:txBody>
          <a:bodyPr anchor="t" anchorCtr="0"/>
          <a:lstStyle>
            <a:lvl1pPr algn="l">
              <a:defRPr sz="4400">
                <a:solidFill>
                  <a:schemeClr val="bg1"/>
                </a:solidFill>
                <a:latin typeface="+mn-lt"/>
              </a:defRPr>
            </a:lvl1pPr>
          </a:lstStyle>
          <a:p>
            <a:r>
              <a:rPr lang="en-GB"/>
              <a:t>Click to edit Master title style</a:t>
            </a:r>
            <a:endParaRPr lang="en-GB" dirty="0"/>
          </a:p>
        </p:txBody>
      </p:sp>
      <p:cxnSp>
        <p:nvCxnSpPr>
          <p:cNvPr id="19" name="Straight Connector 18"/>
          <p:cNvCxnSpPr/>
          <p:nvPr userDrawn="1"/>
        </p:nvCxnSpPr>
        <p:spPr>
          <a:xfrm>
            <a:off x="383457" y="800100"/>
            <a:ext cx="114005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lvl1pPr>
              <a:defRPr>
                <a:solidFill>
                  <a:srgbClr val="000000"/>
                </a:solidFill>
              </a:defRPr>
            </a:lvl1pPr>
          </a:lstStyle>
          <a:p>
            <a:endParaRPr lang="en-GB" dirty="0"/>
          </a:p>
        </p:txBody>
      </p:sp>
      <p:sp>
        <p:nvSpPr>
          <p:cNvPr id="8" name="Slide Number Placeholder 7"/>
          <p:cNvSpPr>
            <a:spLocks noGrp="1"/>
          </p:cNvSpPr>
          <p:nvPr>
            <p:ph type="sldNum" sz="quarter" idx="11"/>
          </p:nvPr>
        </p:nvSpPr>
        <p:spPr/>
        <p:txBody>
          <a:bodyPr/>
          <a:lstStyle>
            <a:lvl1pPr>
              <a:defRPr>
                <a:solidFill>
                  <a:schemeClr val="bg1"/>
                </a:solidFill>
              </a:defRPr>
            </a:lvl1pPr>
          </a:lstStyle>
          <a:p>
            <a:fld id="{1E899A84-0A7C-4488-B245-0310F52DBB74}" type="slidenum">
              <a:rPr lang="en-GB" smtClean="0"/>
              <a:pPr/>
              <a:t>‹#›</a:t>
            </a:fld>
            <a:endParaRPr lang="en-GB"/>
          </a:p>
        </p:txBody>
      </p:sp>
      <p:sp>
        <p:nvSpPr>
          <p:cNvPr id="3" name="Date Placeholder 2">
            <a:extLst>
              <a:ext uri="{FF2B5EF4-FFF2-40B4-BE49-F238E27FC236}">
                <a16:creationId xmlns:a16="http://schemas.microsoft.com/office/drawing/2014/main" id="{30E58D33-E319-4FC7-A505-86279D5E5636}"/>
              </a:ext>
            </a:extLst>
          </p:cNvPr>
          <p:cNvSpPr>
            <a:spLocks noGrp="1"/>
          </p:cNvSpPr>
          <p:nvPr>
            <p:ph type="dt" sz="half" idx="12"/>
          </p:nvPr>
        </p:nvSpPr>
        <p:spPr/>
        <p:txBody>
          <a:bodyPr/>
          <a:lstStyle>
            <a:lvl1pPr>
              <a:defRPr>
                <a:solidFill>
                  <a:schemeClr val="bg1"/>
                </a:solidFill>
              </a:defRPr>
            </a:lvl1pPr>
          </a:lstStyle>
          <a:p>
            <a:r>
              <a:rPr lang="en-US"/>
              <a:t>11 December 2017</a:t>
            </a:r>
            <a:endParaRPr lang="en-GB" dirty="0"/>
          </a:p>
        </p:txBody>
      </p:sp>
      <p:sp>
        <p:nvSpPr>
          <p:cNvPr id="9" name="TextBox 8">
            <a:extLst>
              <a:ext uri="{FF2B5EF4-FFF2-40B4-BE49-F238E27FC236}">
                <a16:creationId xmlns:a16="http://schemas.microsoft.com/office/drawing/2014/main" id="{BBA0224D-E294-4419-9DD6-0424805F8D90}"/>
              </a:ext>
            </a:extLst>
          </p:cNvPr>
          <p:cNvSpPr txBox="1"/>
          <p:nvPr userDrawn="1"/>
        </p:nvSpPr>
        <p:spPr>
          <a:xfrm>
            <a:off x="270799" y="-410053"/>
            <a:ext cx="3058851" cy="307777"/>
          </a:xfrm>
          <a:prstGeom prst="rect">
            <a:avLst/>
          </a:prstGeom>
          <a:noFill/>
        </p:spPr>
        <p:txBody>
          <a:bodyPr wrap="none" rtlCol="0">
            <a:spAutoFit/>
          </a:bodyPr>
          <a:lstStyle/>
          <a:p>
            <a:pPr marL="0" indent="0">
              <a:spcBef>
                <a:spcPts val="1000"/>
              </a:spcBef>
              <a:buClr>
                <a:schemeClr val="accent1"/>
              </a:buClr>
              <a:buSzPct val="90000"/>
              <a:buFont typeface="Wingdings" panose="05000000000000000000" pitchFamily="2" charset="2"/>
              <a:buNone/>
            </a:pPr>
            <a:r>
              <a:rPr lang="en-GB" sz="1400" dirty="0"/>
              <a:t>Details of image location to go here</a:t>
            </a:r>
          </a:p>
        </p:txBody>
      </p:sp>
      <p:pic>
        <p:nvPicPr>
          <p:cNvPr id="10" name="Picture 9" descr="HSBC_MASTERBRAND_UK_RGB_REV.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15464"/>
            <a:ext cx="2507560" cy="1142536"/>
          </a:xfrm>
          <a:prstGeom prst="rect">
            <a:avLst/>
          </a:prstGeom>
        </p:spPr>
      </p:pic>
    </p:spTree>
    <p:extLst>
      <p:ext uri="{BB962C8B-B14F-4D97-AF65-F5344CB8AC3E}">
        <p14:creationId xmlns:p14="http://schemas.microsoft.com/office/powerpoint/2010/main" val="454223681"/>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Quot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9" name="Straight Connector 18"/>
          <p:cNvCxnSpPr/>
          <p:nvPr userDrawn="1"/>
        </p:nvCxnSpPr>
        <p:spPr>
          <a:xfrm>
            <a:off x="383457" y="800100"/>
            <a:ext cx="114005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8"/>
          <p:cNvSpPr>
            <a:spLocks noGrp="1"/>
          </p:cNvSpPr>
          <p:nvPr>
            <p:ph type="body" sz="quarter" idx="12" hasCustomPrompt="1"/>
          </p:nvPr>
        </p:nvSpPr>
        <p:spPr>
          <a:xfrm>
            <a:off x="371475" y="1757363"/>
            <a:ext cx="11412538" cy="3833812"/>
          </a:xfrm>
        </p:spPr>
        <p:txBody>
          <a:bodyPr>
            <a:normAutofit/>
          </a:bodyPr>
          <a:lstStyle>
            <a:lvl1pPr marL="266700" indent="-266700">
              <a:buNone/>
              <a:defRPr sz="4400">
                <a:solidFill>
                  <a:schemeClr val="bg1"/>
                </a:solidFill>
              </a:defRPr>
            </a:lvl1pPr>
            <a:lvl2pPr marL="360363" indent="0" algn="r">
              <a:buNone/>
              <a:defRPr sz="2800">
                <a:solidFill>
                  <a:schemeClr val="bg1"/>
                </a:solidFill>
              </a:defRPr>
            </a:lvl2pPr>
          </a:lstStyle>
          <a:p>
            <a:pPr lvl="0"/>
            <a:r>
              <a:rPr lang="en-US" dirty="0"/>
              <a:t>“Click to edit Master text styles”</a:t>
            </a:r>
          </a:p>
          <a:p>
            <a:pPr lvl="1"/>
            <a:r>
              <a:rPr lang="en-US" dirty="0"/>
              <a:t>Second level</a:t>
            </a:r>
          </a:p>
        </p:txBody>
      </p:sp>
      <p:sp>
        <p:nvSpPr>
          <p:cNvPr id="12" name="Title 1"/>
          <p:cNvSpPr>
            <a:spLocks noGrp="1"/>
          </p:cNvSpPr>
          <p:nvPr>
            <p:ph type="title"/>
          </p:nvPr>
        </p:nvSpPr>
        <p:spPr>
          <a:xfrm>
            <a:off x="383631" y="905703"/>
            <a:ext cx="11400381" cy="324465"/>
          </a:xfrm>
        </p:spPr>
        <p:txBody>
          <a:bodyPr/>
          <a:lstStyle>
            <a:lvl1pPr>
              <a:defRPr>
                <a:solidFill>
                  <a:schemeClr val="bg1"/>
                </a:solidFill>
              </a:defRPr>
            </a:lvl1pPr>
          </a:lstStyle>
          <a:p>
            <a:r>
              <a:rPr lang="en-GB"/>
              <a:t>Click to edit Master title style</a:t>
            </a:r>
            <a:endParaRPr lang="en-GB" dirty="0"/>
          </a:p>
        </p:txBody>
      </p:sp>
      <p:sp>
        <p:nvSpPr>
          <p:cNvPr id="3" name="Date Placeholder 2">
            <a:extLst>
              <a:ext uri="{FF2B5EF4-FFF2-40B4-BE49-F238E27FC236}">
                <a16:creationId xmlns:a16="http://schemas.microsoft.com/office/drawing/2014/main" id="{27F7DB18-8DE1-4F50-A554-DC198F8A0940}"/>
              </a:ext>
            </a:extLst>
          </p:cNvPr>
          <p:cNvSpPr>
            <a:spLocks noGrp="1"/>
          </p:cNvSpPr>
          <p:nvPr>
            <p:ph type="dt" sz="half" idx="14"/>
          </p:nvPr>
        </p:nvSpPr>
        <p:spPr/>
        <p:txBody>
          <a:bodyPr/>
          <a:lstStyle>
            <a:lvl1pPr>
              <a:defRPr>
                <a:solidFill>
                  <a:schemeClr val="bg1"/>
                </a:solidFill>
              </a:defRPr>
            </a:lvl1pPr>
          </a:lstStyle>
          <a:p>
            <a:r>
              <a:rPr lang="en-US"/>
              <a:t>11 December 2017</a:t>
            </a:r>
            <a:endParaRPr lang="en-GB" dirty="0"/>
          </a:p>
        </p:txBody>
      </p:sp>
      <p:sp>
        <p:nvSpPr>
          <p:cNvPr id="4" name="Footer Placeholder 3">
            <a:extLst>
              <a:ext uri="{FF2B5EF4-FFF2-40B4-BE49-F238E27FC236}">
                <a16:creationId xmlns:a16="http://schemas.microsoft.com/office/drawing/2014/main" id="{A5D7A92A-3C08-4682-8B80-26C8B98D86DB}"/>
              </a:ext>
            </a:extLst>
          </p:cNvPr>
          <p:cNvSpPr>
            <a:spLocks noGrp="1"/>
          </p:cNvSpPr>
          <p:nvPr>
            <p:ph type="ftr" sz="quarter" idx="15"/>
          </p:nvPr>
        </p:nvSpPr>
        <p:spPr/>
        <p:txBody>
          <a:bodyPr/>
          <a:lstStyle>
            <a:lvl1pPr>
              <a:defRPr>
                <a:solidFill>
                  <a:srgbClr val="000000"/>
                </a:solidFill>
              </a:defRPr>
            </a:lvl1pPr>
          </a:lstStyle>
          <a:p>
            <a:endParaRPr lang="en-GB" dirty="0"/>
          </a:p>
        </p:txBody>
      </p:sp>
      <p:sp>
        <p:nvSpPr>
          <p:cNvPr id="5" name="Slide Number Placeholder 4">
            <a:extLst>
              <a:ext uri="{FF2B5EF4-FFF2-40B4-BE49-F238E27FC236}">
                <a16:creationId xmlns:a16="http://schemas.microsoft.com/office/drawing/2014/main" id="{6530313F-13EC-4987-AB17-F0249FF9E3D9}"/>
              </a:ext>
            </a:extLst>
          </p:cNvPr>
          <p:cNvSpPr>
            <a:spLocks noGrp="1"/>
          </p:cNvSpPr>
          <p:nvPr>
            <p:ph type="sldNum" sz="quarter" idx="16"/>
          </p:nvPr>
        </p:nvSpPr>
        <p:spPr/>
        <p:txBody>
          <a:bodyPr/>
          <a:lstStyle>
            <a:lvl1pPr>
              <a:defRPr>
                <a:solidFill>
                  <a:schemeClr val="bg1"/>
                </a:solidFill>
              </a:defRPr>
            </a:lvl1pPr>
          </a:lstStyle>
          <a:p>
            <a:fld id="{1E899A84-0A7C-4488-B245-0310F52DBB74}" type="slidenum">
              <a:rPr lang="en-GB" smtClean="0"/>
              <a:pPr/>
              <a:t>‹#›</a:t>
            </a:fld>
            <a:endParaRPr lang="en-GB" dirty="0"/>
          </a:p>
        </p:txBody>
      </p:sp>
      <p:sp>
        <p:nvSpPr>
          <p:cNvPr id="13" name="TextBox 12">
            <a:extLst>
              <a:ext uri="{FF2B5EF4-FFF2-40B4-BE49-F238E27FC236}">
                <a16:creationId xmlns:a16="http://schemas.microsoft.com/office/drawing/2014/main" id="{B74D91D7-339A-40C0-826E-FA9AA35DF8C8}"/>
              </a:ext>
            </a:extLst>
          </p:cNvPr>
          <p:cNvSpPr txBox="1"/>
          <p:nvPr userDrawn="1"/>
        </p:nvSpPr>
        <p:spPr>
          <a:xfrm>
            <a:off x="270799" y="-410053"/>
            <a:ext cx="3058851" cy="307777"/>
          </a:xfrm>
          <a:prstGeom prst="rect">
            <a:avLst/>
          </a:prstGeom>
          <a:noFill/>
        </p:spPr>
        <p:txBody>
          <a:bodyPr wrap="none" rtlCol="0">
            <a:spAutoFit/>
          </a:bodyPr>
          <a:lstStyle/>
          <a:p>
            <a:pPr marL="0" indent="0">
              <a:spcBef>
                <a:spcPts val="1000"/>
              </a:spcBef>
              <a:buClr>
                <a:schemeClr val="accent1"/>
              </a:buClr>
              <a:buSzPct val="90000"/>
              <a:buFont typeface="Wingdings" panose="05000000000000000000" pitchFamily="2" charset="2"/>
              <a:buNone/>
            </a:pPr>
            <a:r>
              <a:rPr lang="en-GB" sz="1400" dirty="0"/>
              <a:t>Details of image location to go here</a:t>
            </a:r>
          </a:p>
        </p:txBody>
      </p:sp>
    </p:spTree>
    <p:extLst>
      <p:ext uri="{BB962C8B-B14F-4D97-AF65-F5344CB8AC3E}">
        <p14:creationId xmlns:p14="http://schemas.microsoft.com/office/powerpoint/2010/main" val="1194057790"/>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bg1"/>
        </a:solidFill>
        <a:effectLst/>
      </p:bgPr>
    </p:bg>
    <p:spTree>
      <p:nvGrpSpPr>
        <p:cNvPr id="1" name=""/>
        <p:cNvGrpSpPr/>
        <p:nvPr/>
      </p:nvGrpSpPr>
      <p:grpSpPr>
        <a:xfrm>
          <a:off x="0" y="0"/>
          <a:ext cx="0" cy="0"/>
          <a:chOff x="0" y="0"/>
          <a:chExt cx="0" cy="0"/>
        </a:xfrm>
      </p:grpSpPr>
      <p:sp>
        <p:nvSpPr>
          <p:cNvPr id="7" name="Footer Placeholder 6"/>
          <p:cNvSpPr>
            <a:spLocks noGrp="1"/>
          </p:cNvSpPr>
          <p:nvPr>
            <p:ph type="ftr" sz="quarter" idx="10"/>
          </p:nvPr>
        </p:nvSpPr>
        <p:spPr/>
        <p:txBody>
          <a:bodyPr/>
          <a:lstStyle>
            <a:lvl1pPr>
              <a:defRPr>
                <a:solidFill>
                  <a:schemeClr val="tx1"/>
                </a:solidFill>
              </a:defRPr>
            </a:lvl1pPr>
          </a:lstStyle>
          <a:p>
            <a:endParaRPr lang="en-GB" dirty="0"/>
          </a:p>
        </p:txBody>
      </p:sp>
      <p:sp>
        <p:nvSpPr>
          <p:cNvPr id="8" name="Slide Number Placeholder 7"/>
          <p:cNvSpPr>
            <a:spLocks noGrp="1"/>
          </p:cNvSpPr>
          <p:nvPr>
            <p:ph type="sldNum" sz="quarter" idx="11"/>
          </p:nvPr>
        </p:nvSpPr>
        <p:spPr/>
        <p:txBody>
          <a:bodyPr/>
          <a:lstStyle>
            <a:lvl1pPr>
              <a:defRPr>
                <a:solidFill>
                  <a:schemeClr val="tx1"/>
                </a:solidFill>
              </a:defRPr>
            </a:lvl1pPr>
          </a:lstStyle>
          <a:p>
            <a:fld id="{1E899A84-0A7C-4488-B245-0310F52DBB74}" type="slidenum">
              <a:rPr lang="en-GB" smtClean="0"/>
              <a:pPr/>
              <a:t>‹#›</a:t>
            </a:fld>
            <a:endParaRPr lang="en-GB"/>
          </a:p>
        </p:txBody>
      </p:sp>
      <p:sp>
        <p:nvSpPr>
          <p:cNvPr id="9" name="Text Placeholder 8"/>
          <p:cNvSpPr>
            <a:spLocks noGrp="1"/>
          </p:cNvSpPr>
          <p:nvPr>
            <p:ph type="body" sz="quarter" idx="12" hasCustomPrompt="1"/>
          </p:nvPr>
        </p:nvSpPr>
        <p:spPr>
          <a:xfrm>
            <a:off x="371475" y="1773237"/>
            <a:ext cx="11412538" cy="3817937"/>
          </a:xfrm>
        </p:spPr>
        <p:txBody>
          <a:bodyPr>
            <a:normAutofit/>
          </a:bodyPr>
          <a:lstStyle>
            <a:lvl1pPr marL="266400" indent="-266400">
              <a:buNone/>
              <a:defRPr sz="4400">
                <a:solidFill>
                  <a:schemeClr val="tx1"/>
                </a:solidFill>
              </a:defRPr>
            </a:lvl1pPr>
            <a:lvl2pPr marL="360363" indent="0" algn="r">
              <a:buNone/>
              <a:defRPr sz="2800">
                <a:solidFill>
                  <a:schemeClr val="tx1"/>
                </a:solidFill>
              </a:defRPr>
            </a:lvl2pPr>
          </a:lstStyle>
          <a:p>
            <a:pPr lvl="0"/>
            <a:r>
              <a:rPr lang="en-US" dirty="0"/>
              <a:t>“Click to edit Master text styles”</a:t>
            </a:r>
          </a:p>
          <a:p>
            <a:pPr lvl="1"/>
            <a:r>
              <a:rPr lang="en-US" dirty="0"/>
              <a:t>Second level</a:t>
            </a:r>
          </a:p>
        </p:txBody>
      </p:sp>
      <p:sp>
        <p:nvSpPr>
          <p:cNvPr id="23" name="Title 1"/>
          <p:cNvSpPr>
            <a:spLocks noGrp="1"/>
          </p:cNvSpPr>
          <p:nvPr>
            <p:ph type="title"/>
          </p:nvPr>
        </p:nvSpPr>
        <p:spPr>
          <a:xfrm>
            <a:off x="383631" y="905703"/>
            <a:ext cx="11400381" cy="324465"/>
          </a:xfrm>
        </p:spPr>
        <p:txBody>
          <a:bodyPr/>
          <a:lstStyle/>
          <a:p>
            <a:r>
              <a:rPr lang="en-GB"/>
              <a:t>Click to edit Master title style</a:t>
            </a:r>
            <a:endParaRPr lang="en-GB" dirty="0"/>
          </a:p>
        </p:txBody>
      </p:sp>
      <p:sp>
        <p:nvSpPr>
          <p:cNvPr id="2" name="Date Placeholder 1">
            <a:extLst>
              <a:ext uri="{FF2B5EF4-FFF2-40B4-BE49-F238E27FC236}">
                <a16:creationId xmlns:a16="http://schemas.microsoft.com/office/drawing/2014/main" id="{8EF54615-8DB3-4568-8558-084413843DE9}"/>
              </a:ext>
            </a:extLst>
          </p:cNvPr>
          <p:cNvSpPr>
            <a:spLocks noGrp="1"/>
          </p:cNvSpPr>
          <p:nvPr>
            <p:ph type="dt" sz="half" idx="14"/>
          </p:nvPr>
        </p:nvSpPr>
        <p:spPr/>
        <p:txBody>
          <a:bodyPr/>
          <a:lstStyle/>
          <a:p>
            <a:r>
              <a:rPr lang="en-US"/>
              <a:t>11 December 2017</a:t>
            </a:r>
            <a:endParaRPr lang="en-GB" dirty="0"/>
          </a:p>
        </p:txBody>
      </p:sp>
    </p:spTree>
    <p:extLst>
      <p:ext uri="{BB962C8B-B14F-4D97-AF65-F5344CB8AC3E}">
        <p14:creationId xmlns:p14="http://schemas.microsoft.com/office/powerpoint/2010/main" val="2878775034"/>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Slide 3">
    <p:bg>
      <p:bgPr>
        <a:solidFill>
          <a:schemeClr val="bg1"/>
        </a:solidFill>
        <a:effectLst/>
      </p:bgPr>
    </p:bg>
    <p:spTree>
      <p:nvGrpSpPr>
        <p:cNvPr id="1" name=""/>
        <p:cNvGrpSpPr/>
        <p:nvPr/>
      </p:nvGrpSpPr>
      <p:grpSpPr>
        <a:xfrm>
          <a:off x="0" y="0"/>
          <a:ext cx="0" cy="0"/>
          <a:chOff x="0" y="0"/>
          <a:chExt cx="0" cy="0"/>
        </a:xfrm>
      </p:grpSpPr>
      <p:sp>
        <p:nvSpPr>
          <p:cNvPr id="7" name="Footer Placeholder 6"/>
          <p:cNvSpPr>
            <a:spLocks noGrp="1"/>
          </p:cNvSpPr>
          <p:nvPr>
            <p:ph type="ftr" sz="quarter" idx="10"/>
          </p:nvPr>
        </p:nvSpPr>
        <p:spPr/>
        <p:txBody>
          <a:bodyPr/>
          <a:lstStyle>
            <a:lvl1pPr>
              <a:defRPr>
                <a:solidFill>
                  <a:schemeClr val="tx1"/>
                </a:solidFill>
              </a:defRPr>
            </a:lvl1pPr>
          </a:lstStyle>
          <a:p>
            <a:endParaRPr lang="en-GB" dirty="0"/>
          </a:p>
        </p:txBody>
      </p:sp>
      <p:sp>
        <p:nvSpPr>
          <p:cNvPr id="8" name="Slide Number Placeholder 7"/>
          <p:cNvSpPr>
            <a:spLocks noGrp="1"/>
          </p:cNvSpPr>
          <p:nvPr>
            <p:ph type="sldNum" sz="quarter" idx="11"/>
          </p:nvPr>
        </p:nvSpPr>
        <p:spPr/>
        <p:txBody>
          <a:bodyPr/>
          <a:lstStyle>
            <a:lvl1pPr>
              <a:defRPr>
                <a:solidFill>
                  <a:schemeClr val="tx1"/>
                </a:solidFill>
              </a:defRPr>
            </a:lvl1pPr>
          </a:lstStyle>
          <a:p>
            <a:fld id="{1E899A84-0A7C-4488-B245-0310F52DBB74}" type="slidenum">
              <a:rPr lang="en-GB" smtClean="0"/>
              <a:pPr/>
              <a:t>‹#›</a:t>
            </a:fld>
            <a:endParaRPr lang="en-GB"/>
          </a:p>
        </p:txBody>
      </p:sp>
      <p:sp>
        <p:nvSpPr>
          <p:cNvPr id="9" name="Text Placeholder 8"/>
          <p:cNvSpPr>
            <a:spLocks noGrp="1"/>
          </p:cNvSpPr>
          <p:nvPr>
            <p:ph type="body" sz="quarter" idx="12" hasCustomPrompt="1"/>
          </p:nvPr>
        </p:nvSpPr>
        <p:spPr>
          <a:xfrm>
            <a:off x="371475" y="1773237"/>
            <a:ext cx="11412538" cy="3817937"/>
          </a:xfrm>
        </p:spPr>
        <p:txBody>
          <a:bodyPr>
            <a:normAutofit/>
          </a:bodyPr>
          <a:lstStyle>
            <a:lvl1pPr marL="196850" indent="-196850">
              <a:spcBef>
                <a:spcPts val="1800"/>
              </a:spcBef>
              <a:buNone/>
              <a:defRPr sz="3200">
                <a:solidFill>
                  <a:srgbClr val="DB0011"/>
                </a:solidFill>
              </a:defRPr>
            </a:lvl1pPr>
            <a:lvl2pPr marL="360363" indent="0" algn="r">
              <a:buNone/>
              <a:defRPr sz="2400">
                <a:solidFill>
                  <a:srgbClr val="DB0011"/>
                </a:solidFill>
              </a:defRPr>
            </a:lvl2pPr>
          </a:lstStyle>
          <a:p>
            <a:pPr lvl="0"/>
            <a:r>
              <a:rPr lang="en-US" dirty="0"/>
              <a:t>“Click to edit Master text styles”</a:t>
            </a:r>
          </a:p>
          <a:p>
            <a:pPr lvl="1"/>
            <a:r>
              <a:rPr lang="en-US" dirty="0"/>
              <a:t>Second level</a:t>
            </a:r>
          </a:p>
        </p:txBody>
      </p:sp>
      <p:sp>
        <p:nvSpPr>
          <p:cNvPr id="6" name="Title 1"/>
          <p:cNvSpPr>
            <a:spLocks noGrp="1"/>
          </p:cNvSpPr>
          <p:nvPr>
            <p:ph type="title"/>
          </p:nvPr>
        </p:nvSpPr>
        <p:spPr>
          <a:xfrm>
            <a:off x="383631" y="905703"/>
            <a:ext cx="11400381" cy="324465"/>
          </a:xfrm>
        </p:spPr>
        <p:txBody>
          <a:bodyPr/>
          <a:lstStyle/>
          <a:p>
            <a:r>
              <a:rPr lang="en-GB"/>
              <a:t>Click to edit Master title style</a:t>
            </a:r>
          </a:p>
        </p:txBody>
      </p:sp>
      <p:sp>
        <p:nvSpPr>
          <p:cNvPr id="2" name="Date Placeholder 1">
            <a:extLst>
              <a:ext uri="{FF2B5EF4-FFF2-40B4-BE49-F238E27FC236}">
                <a16:creationId xmlns:a16="http://schemas.microsoft.com/office/drawing/2014/main" id="{C1C8CC02-D904-49E7-ADB3-58EC67CBAF71}"/>
              </a:ext>
            </a:extLst>
          </p:cNvPr>
          <p:cNvSpPr>
            <a:spLocks noGrp="1"/>
          </p:cNvSpPr>
          <p:nvPr>
            <p:ph type="dt" sz="half" idx="14"/>
          </p:nvPr>
        </p:nvSpPr>
        <p:spPr/>
        <p:txBody>
          <a:bodyPr/>
          <a:lstStyle/>
          <a:p>
            <a:r>
              <a:rPr lang="en-US"/>
              <a:t>11 December 2017</a:t>
            </a:r>
            <a:endParaRPr lang="en-GB" dirty="0"/>
          </a:p>
        </p:txBody>
      </p:sp>
    </p:spTree>
    <p:extLst>
      <p:ext uri="{BB962C8B-B14F-4D97-AF65-F5344CB8AC3E}">
        <p14:creationId xmlns:p14="http://schemas.microsoft.com/office/powerpoint/2010/main" val="1383380482"/>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ultiple Quotes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hasCustomPrompt="1"/>
          </p:nvPr>
        </p:nvSpPr>
        <p:spPr>
          <a:xfrm>
            <a:off x="383457" y="1757362"/>
            <a:ext cx="3636000" cy="4419601"/>
          </a:xfrm>
        </p:spPr>
        <p:txBody>
          <a:bodyPr/>
          <a:lstStyle>
            <a:lvl1pPr marL="122238" indent="-122238">
              <a:buSzPct val="90000"/>
              <a:buNone/>
              <a:defRPr sz="2000"/>
            </a:lvl1pPr>
            <a:lvl2pPr marL="360363" indent="0" algn="r">
              <a:buSzPct val="90000"/>
              <a:buNone/>
              <a:defRPr sz="1800"/>
            </a:lvl2pPr>
            <a:lvl3pPr>
              <a:buSzPct val="90000"/>
              <a:defRPr/>
            </a:lvl3pPr>
            <a:lvl4pPr>
              <a:buSzPct val="90000"/>
              <a:defRPr/>
            </a:lvl4pPr>
            <a:lvl5pPr>
              <a:buSzPct val="90000"/>
              <a:defRPr/>
            </a:lvl5pPr>
          </a:lstStyle>
          <a:p>
            <a:pPr lvl="0"/>
            <a:r>
              <a:rPr lang="en-US" dirty="0"/>
              <a:t>“Click to edit Master text styles”</a:t>
            </a:r>
          </a:p>
          <a:p>
            <a:pPr lvl="1"/>
            <a:r>
              <a:rPr lang="en-US" dirty="0"/>
              <a:t>Second level</a:t>
            </a:r>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9065341" y="497148"/>
            <a:ext cx="2718671" cy="300596"/>
          </a:xfrm>
        </p:spPr>
        <p:txBody>
          <a:bodyPr/>
          <a:lstStyle/>
          <a:p>
            <a:fld id="{1E899A84-0A7C-4488-B245-0310F52DBB74}" type="slidenum">
              <a:rPr lang="en-GB" smtClean="0"/>
              <a:t>‹#›</a:t>
            </a:fld>
            <a:endParaRPr lang="en-GB"/>
          </a:p>
        </p:txBody>
      </p:sp>
      <p:sp>
        <p:nvSpPr>
          <p:cNvPr id="9" name="Content Placeholder 2"/>
          <p:cNvSpPr>
            <a:spLocks noGrp="1"/>
          </p:cNvSpPr>
          <p:nvPr>
            <p:ph idx="14" hasCustomPrompt="1"/>
          </p:nvPr>
        </p:nvSpPr>
        <p:spPr>
          <a:xfrm>
            <a:off x="4259263" y="1757362"/>
            <a:ext cx="3636000" cy="4419185"/>
          </a:xfrm>
        </p:spPr>
        <p:txBody>
          <a:bodyPr/>
          <a:lstStyle>
            <a:lvl1pPr marL="122238" indent="-122238">
              <a:buSzPct val="90000"/>
              <a:buNone/>
              <a:defRPr sz="2000"/>
            </a:lvl1pPr>
            <a:lvl2pPr marL="360363" indent="0" algn="r">
              <a:buSzPct val="90000"/>
              <a:buNone/>
              <a:defRPr sz="1800"/>
            </a:lvl2pPr>
            <a:lvl3pPr>
              <a:buSzPct val="90000"/>
              <a:defRPr/>
            </a:lvl3pPr>
            <a:lvl4pPr>
              <a:buSzPct val="90000"/>
              <a:defRPr/>
            </a:lvl4pPr>
            <a:lvl5pPr>
              <a:buSzPct val="90000"/>
              <a:defRPr/>
            </a:lvl5pPr>
          </a:lstStyle>
          <a:p>
            <a:pPr lvl="0"/>
            <a:r>
              <a:rPr lang="en-US" dirty="0"/>
              <a:t>“Click to edit Master text styles”</a:t>
            </a:r>
          </a:p>
          <a:p>
            <a:pPr lvl="1"/>
            <a:r>
              <a:rPr lang="en-US" dirty="0"/>
              <a:t>Second level</a:t>
            </a:r>
          </a:p>
        </p:txBody>
      </p:sp>
      <p:sp>
        <p:nvSpPr>
          <p:cNvPr id="10" name="Content Placeholder 2"/>
          <p:cNvSpPr>
            <a:spLocks noGrp="1"/>
          </p:cNvSpPr>
          <p:nvPr>
            <p:ph idx="15" hasCustomPrompt="1"/>
          </p:nvPr>
        </p:nvSpPr>
        <p:spPr>
          <a:xfrm>
            <a:off x="8135069" y="1757362"/>
            <a:ext cx="3636000" cy="4419601"/>
          </a:xfrm>
        </p:spPr>
        <p:txBody>
          <a:bodyPr/>
          <a:lstStyle>
            <a:lvl1pPr marL="122238" indent="-122238">
              <a:buSzPct val="90000"/>
              <a:buNone/>
              <a:defRPr sz="2000"/>
            </a:lvl1pPr>
            <a:lvl2pPr marL="360363" indent="0" algn="r">
              <a:buSzPct val="90000"/>
              <a:buNone/>
              <a:defRPr sz="1800"/>
            </a:lvl2pPr>
            <a:lvl3pPr>
              <a:buSzPct val="90000"/>
              <a:defRPr/>
            </a:lvl3pPr>
            <a:lvl4pPr>
              <a:buSzPct val="90000"/>
              <a:defRPr/>
            </a:lvl4pPr>
            <a:lvl5pPr>
              <a:buSzPct val="90000"/>
              <a:defRPr/>
            </a:lvl5pPr>
          </a:lstStyle>
          <a:p>
            <a:pPr lvl="0"/>
            <a:r>
              <a:rPr lang="en-US" dirty="0"/>
              <a:t>“Click to edit Master text styles”</a:t>
            </a:r>
          </a:p>
          <a:p>
            <a:pPr lvl="1"/>
            <a:r>
              <a:rPr lang="en-US" dirty="0"/>
              <a:t>Second level</a:t>
            </a:r>
          </a:p>
        </p:txBody>
      </p:sp>
      <p:sp>
        <p:nvSpPr>
          <p:cNvPr id="4" name="Date Placeholder 3">
            <a:extLst>
              <a:ext uri="{FF2B5EF4-FFF2-40B4-BE49-F238E27FC236}">
                <a16:creationId xmlns:a16="http://schemas.microsoft.com/office/drawing/2014/main" id="{4DD25683-36B4-4321-B003-D95E06D55AD8}"/>
              </a:ext>
            </a:extLst>
          </p:cNvPr>
          <p:cNvSpPr>
            <a:spLocks noGrp="1"/>
          </p:cNvSpPr>
          <p:nvPr>
            <p:ph type="dt" sz="half" idx="16"/>
          </p:nvPr>
        </p:nvSpPr>
        <p:spPr/>
        <p:txBody>
          <a:bodyPr/>
          <a:lstStyle/>
          <a:p>
            <a:r>
              <a:rPr lang="en-US"/>
              <a:t>11 December 2017</a:t>
            </a:r>
            <a:endParaRPr lang="en-GB" dirty="0"/>
          </a:p>
        </p:txBody>
      </p:sp>
    </p:spTree>
    <p:extLst>
      <p:ext uri="{BB962C8B-B14F-4D97-AF65-F5344CB8AC3E}">
        <p14:creationId xmlns:p14="http://schemas.microsoft.com/office/powerpoint/2010/main" val="3646077826"/>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Content with long sub-head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a:xfrm>
            <a:off x="383457" y="2519680"/>
            <a:ext cx="3636000" cy="3657284"/>
          </a:xfrm>
        </p:spPr>
        <p:txBody>
          <a:bodyPr/>
          <a:lstStyle>
            <a:lvl1pPr>
              <a:buSzPct val="90000"/>
              <a:defRPr/>
            </a:lvl1pPr>
            <a:lvl2pPr>
              <a:buSzPct val="10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9065341" y="497148"/>
            <a:ext cx="2718671" cy="300596"/>
          </a:xfrm>
        </p:spPr>
        <p:txBody>
          <a:bodyPr/>
          <a:lstStyle/>
          <a:p>
            <a:fld id="{1E899A84-0A7C-4488-B245-0310F52DBB74}" type="slidenum">
              <a:rPr lang="en-GB" smtClean="0"/>
              <a:t>‹#›</a:t>
            </a:fld>
            <a:endParaRPr lang="en-GB"/>
          </a:p>
        </p:txBody>
      </p:sp>
      <p:sp>
        <p:nvSpPr>
          <p:cNvPr id="9" name="Content Placeholder 2"/>
          <p:cNvSpPr>
            <a:spLocks noGrp="1"/>
          </p:cNvSpPr>
          <p:nvPr>
            <p:ph idx="14"/>
          </p:nvPr>
        </p:nvSpPr>
        <p:spPr>
          <a:xfrm>
            <a:off x="4259263" y="2519680"/>
            <a:ext cx="3636000" cy="3657284"/>
          </a:xfrm>
        </p:spPr>
        <p:txBody>
          <a:bodyPr/>
          <a:lstStyle>
            <a:lvl1pPr>
              <a:buSzPct val="90000"/>
              <a:defRPr/>
            </a:lvl1pPr>
            <a:lvl2pPr>
              <a:buSzPct val="10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0" name="Content Placeholder 2"/>
          <p:cNvSpPr>
            <a:spLocks noGrp="1"/>
          </p:cNvSpPr>
          <p:nvPr>
            <p:ph idx="15"/>
          </p:nvPr>
        </p:nvSpPr>
        <p:spPr>
          <a:xfrm>
            <a:off x="8135069" y="2519680"/>
            <a:ext cx="3636000" cy="3657284"/>
          </a:xfrm>
        </p:spPr>
        <p:txBody>
          <a:bodyPr/>
          <a:lstStyle>
            <a:lvl1pPr>
              <a:buSzPct val="90000"/>
              <a:defRPr/>
            </a:lvl1pPr>
            <a:lvl2pPr>
              <a:buSzPct val="10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1" name="Content Placeholder 2"/>
          <p:cNvSpPr>
            <a:spLocks noGrp="1"/>
          </p:cNvSpPr>
          <p:nvPr>
            <p:ph idx="16"/>
          </p:nvPr>
        </p:nvSpPr>
        <p:spPr>
          <a:xfrm>
            <a:off x="371476" y="1757363"/>
            <a:ext cx="11399594" cy="640397"/>
          </a:xfrm>
        </p:spPr>
        <p:txBody>
          <a:bodyPr>
            <a:normAutofit/>
          </a:bodyPr>
          <a:lstStyle>
            <a:lvl1pPr marL="0" indent="0">
              <a:buSzPct val="90000"/>
              <a:buNone/>
              <a:defRPr sz="1800"/>
            </a:lvl1pPr>
            <a:lvl2pPr>
              <a:buSzPct val="90000"/>
              <a:defRPr/>
            </a:lvl2pPr>
            <a:lvl3pPr>
              <a:buSzPct val="90000"/>
              <a:defRPr/>
            </a:lvl3pPr>
            <a:lvl4pPr>
              <a:buSzPct val="90000"/>
              <a:defRPr/>
            </a:lvl4pPr>
            <a:lvl5pPr>
              <a:buSzPct val="90000"/>
              <a:defRPr/>
            </a:lvl5pPr>
          </a:lstStyle>
          <a:p>
            <a:pPr lvl="0"/>
            <a:r>
              <a:rPr lang="en-GB"/>
              <a:t>Click to edit Master text styles</a:t>
            </a:r>
          </a:p>
        </p:txBody>
      </p:sp>
      <p:sp>
        <p:nvSpPr>
          <p:cNvPr id="4" name="Date Placeholder 3">
            <a:extLst>
              <a:ext uri="{FF2B5EF4-FFF2-40B4-BE49-F238E27FC236}">
                <a16:creationId xmlns:a16="http://schemas.microsoft.com/office/drawing/2014/main" id="{CEF90A19-5365-467C-893C-B317CC414B05}"/>
              </a:ext>
            </a:extLst>
          </p:cNvPr>
          <p:cNvSpPr>
            <a:spLocks noGrp="1"/>
          </p:cNvSpPr>
          <p:nvPr>
            <p:ph type="dt" sz="half" idx="17"/>
          </p:nvPr>
        </p:nvSpPr>
        <p:spPr/>
        <p:txBody>
          <a:bodyPr/>
          <a:lstStyle/>
          <a:p>
            <a:r>
              <a:rPr lang="en-US"/>
              <a:t>11 December 2017</a:t>
            </a:r>
            <a:endParaRPr lang="en-GB" dirty="0"/>
          </a:p>
        </p:txBody>
      </p:sp>
    </p:spTree>
    <p:extLst>
      <p:ext uri="{BB962C8B-B14F-4D97-AF65-F5344CB8AC3E}">
        <p14:creationId xmlns:p14="http://schemas.microsoft.com/office/powerpoint/2010/main" val="2364377198"/>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 Images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Footer Placeholder 2"/>
          <p:cNvSpPr>
            <a:spLocks noGrp="1"/>
          </p:cNvSpPr>
          <p:nvPr>
            <p:ph type="ftr" sz="quarter" idx="10"/>
          </p:nvPr>
        </p:nvSpPr>
        <p:spPr/>
        <p:txBody>
          <a:bodyPr/>
          <a:lstStyle/>
          <a:p>
            <a:endParaRPr lang="en-GB" dirty="0"/>
          </a:p>
        </p:txBody>
      </p:sp>
      <p:sp>
        <p:nvSpPr>
          <p:cNvPr id="4" name="Slide Number Placeholder 3"/>
          <p:cNvSpPr>
            <a:spLocks noGrp="1"/>
          </p:cNvSpPr>
          <p:nvPr>
            <p:ph type="sldNum" sz="quarter" idx="11"/>
          </p:nvPr>
        </p:nvSpPr>
        <p:spPr/>
        <p:txBody>
          <a:bodyPr/>
          <a:lstStyle/>
          <a:p>
            <a:fld id="{1E899A84-0A7C-4488-B245-0310F52DBB74}" type="slidenum">
              <a:rPr lang="en-GB" smtClean="0"/>
              <a:pPr/>
              <a:t>‹#›</a:t>
            </a:fld>
            <a:endParaRPr lang="en-GB"/>
          </a:p>
        </p:txBody>
      </p:sp>
      <p:sp>
        <p:nvSpPr>
          <p:cNvPr id="8" name="Picture Placeholder 7"/>
          <p:cNvSpPr>
            <a:spLocks noGrp="1"/>
          </p:cNvSpPr>
          <p:nvPr>
            <p:ph type="pic" sz="quarter" idx="14"/>
          </p:nvPr>
        </p:nvSpPr>
        <p:spPr>
          <a:xfrm>
            <a:off x="2306638" y="1773238"/>
            <a:ext cx="1716087" cy="1152525"/>
          </a:xfrm>
        </p:spPr>
        <p:txBody>
          <a:bodyPr/>
          <a:lstStyle>
            <a:lvl1pPr marL="0" indent="0">
              <a:buNone/>
              <a:defRPr/>
            </a:lvl1pPr>
          </a:lstStyle>
          <a:p>
            <a:r>
              <a:rPr lang="en-GB"/>
              <a:t>Drag picture to placeholder or click icon to add</a:t>
            </a:r>
          </a:p>
        </p:txBody>
      </p:sp>
      <p:sp>
        <p:nvSpPr>
          <p:cNvPr id="10" name="Text Placeholder 9"/>
          <p:cNvSpPr>
            <a:spLocks noGrp="1"/>
          </p:cNvSpPr>
          <p:nvPr>
            <p:ph type="body" sz="quarter" idx="15"/>
          </p:nvPr>
        </p:nvSpPr>
        <p:spPr>
          <a:xfrm>
            <a:off x="2306638" y="3078480"/>
            <a:ext cx="1716087" cy="3098484"/>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1" name="Picture Placeholder 7"/>
          <p:cNvSpPr>
            <a:spLocks noGrp="1"/>
          </p:cNvSpPr>
          <p:nvPr>
            <p:ph type="pic" sz="quarter" idx="16"/>
          </p:nvPr>
        </p:nvSpPr>
        <p:spPr>
          <a:xfrm>
            <a:off x="383458" y="1773238"/>
            <a:ext cx="1716087" cy="1152525"/>
          </a:xfrm>
        </p:spPr>
        <p:txBody>
          <a:bodyPr/>
          <a:lstStyle>
            <a:lvl1pPr marL="0" indent="0">
              <a:buNone/>
              <a:defRPr/>
            </a:lvl1pPr>
          </a:lstStyle>
          <a:p>
            <a:r>
              <a:rPr lang="en-GB"/>
              <a:t>Drag picture to placeholder or click icon to add</a:t>
            </a:r>
          </a:p>
        </p:txBody>
      </p:sp>
      <p:sp>
        <p:nvSpPr>
          <p:cNvPr id="12" name="Text Placeholder 9"/>
          <p:cNvSpPr>
            <a:spLocks noGrp="1"/>
          </p:cNvSpPr>
          <p:nvPr>
            <p:ph type="body" sz="quarter" idx="17"/>
          </p:nvPr>
        </p:nvSpPr>
        <p:spPr>
          <a:xfrm>
            <a:off x="383458" y="3078480"/>
            <a:ext cx="1716087" cy="3098484"/>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3" name="Picture Placeholder 7"/>
          <p:cNvSpPr>
            <a:spLocks noGrp="1"/>
          </p:cNvSpPr>
          <p:nvPr>
            <p:ph type="pic" sz="quarter" idx="18"/>
          </p:nvPr>
        </p:nvSpPr>
        <p:spPr>
          <a:xfrm>
            <a:off x="6211405" y="1773238"/>
            <a:ext cx="1716087" cy="1152525"/>
          </a:xfrm>
        </p:spPr>
        <p:txBody>
          <a:bodyPr/>
          <a:lstStyle>
            <a:lvl1pPr marL="0" indent="0">
              <a:buNone/>
              <a:defRPr/>
            </a:lvl1pPr>
          </a:lstStyle>
          <a:p>
            <a:r>
              <a:rPr lang="en-GB"/>
              <a:t>Drag picture to placeholder or click icon to add</a:t>
            </a:r>
          </a:p>
        </p:txBody>
      </p:sp>
      <p:sp>
        <p:nvSpPr>
          <p:cNvPr id="14" name="Text Placeholder 9"/>
          <p:cNvSpPr>
            <a:spLocks noGrp="1"/>
          </p:cNvSpPr>
          <p:nvPr>
            <p:ph type="body" sz="quarter" idx="19"/>
          </p:nvPr>
        </p:nvSpPr>
        <p:spPr>
          <a:xfrm>
            <a:off x="6211405" y="3078480"/>
            <a:ext cx="1716087" cy="3098484"/>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5" name="Picture Placeholder 7"/>
          <p:cNvSpPr>
            <a:spLocks noGrp="1"/>
          </p:cNvSpPr>
          <p:nvPr>
            <p:ph type="pic" sz="quarter" idx="20"/>
          </p:nvPr>
        </p:nvSpPr>
        <p:spPr>
          <a:xfrm>
            <a:off x="4239978" y="1773238"/>
            <a:ext cx="1716087" cy="1152525"/>
          </a:xfrm>
        </p:spPr>
        <p:txBody>
          <a:bodyPr/>
          <a:lstStyle>
            <a:lvl1pPr marL="0" indent="0">
              <a:buNone/>
              <a:defRPr/>
            </a:lvl1pPr>
          </a:lstStyle>
          <a:p>
            <a:r>
              <a:rPr lang="en-GB"/>
              <a:t>Drag picture to placeholder or click icon to add</a:t>
            </a:r>
          </a:p>
        </p:txBody>
      </p:sp>
      <p:sp>
        <p:nvSpPr>
          <p:cNvPr id="16" name="Text Placeholder 9"/>
          <p:cNvSpPr>
            <a:spLocks noGrp="1"/>
          </p:cNvSpPr>
          <p:nvPr>
            <p:ph type="body" sz="quarter" idx="21"/>
          </p:nvPr>
        </p:nvSpPr>
        <p:spPr>
          <a:xfrm>
            <a:off x="4239978" y="3078480"/>
            <a:ext cx="1716087" cy="3098484"/>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7" name="Picture Placeholder 7"/>
          <p:cNvSpPr>
            <a:spLocks noGrp="1"/>
          </p:cNvSpPr>
          <p:nvPr>
            <p:ph type="pic" sz="quarter" idx="22"/>
          </p:nvPr>
        </p:nvSpPr>
        <p:spPr>
          <a:xfrm>
            <a:off x="10067925" y="1773238"/>
            <a:ext cx="1716087" cy="1152525"/>
          </a:xfrm>
        </p:spPr>
        <p:txBody>
          <a:bodyPr/>
          <a:lstStyle>
            <a:lvl1pPr marL="0" indent="0">
              <a:buNone/>
              <a:defRPr/>
            </a:lvl1pPr>
          </a:lstStyle>
          <a:p>
            <a:r>
              <a:rPr lang="en-GB"/>
              <a:t>Drag picture to placeholder or click icon to add</a:t>
            </a:r>
          </a:p>
        </p:txBody>
      </p:sp>
      <p:sp>
        <p:nvSpPr>
          <p:cNvPr id="18" name="Text Placeholder 9"/>
          <p:cNvSpPr>
            <a:spLocks noGrp="1"/>
          </p:cNvSpPr>
          <p:nvPr>
            <p:ph type="body" sz="quarter" idx="23"/>
          </p:nvPr>
        </p:nvSpPr>
        <p:spPr>
          <a:xfrm>
            <a:off x="10067925" y="3078480"/>
            <a:ext cx="1716087" cy="3098484"/>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9" name="Picture Placeholder 7"/>
          <p:cNvSpPr>
            <a:spLocks noGrp="1"/>
          </p:cNvSpPr>
          <p:nvPr>
            <p:ph type="pic" sz="quarter" idx="24"/>
          </p:nvPr>
        </p:nvSpPr>
        <p:spPr>
          <a:xfrm>
            <a:off x="8134585" y="1773238"/>
            <a:ext cx="1716087" cy="1152525"/>
          </a:xfrm>
        </p:spPr>
        <p:txBody>
          <a:bodyPr/>
          <a:lstStyle>
            <a:lvl1pPr marL="0" indent="0">
              <a:buNone/>
              <a:defRPr/>
            </a:lvl1pPr>
          </a:lstStyle>
          <a:p>
            <a:r>
              <a:rPr lang="en-GB"/>
              <a:t>Drag picture to placeholder or click icon to add</a:t>
            </a:r>
          </a:p>
        </p:txBody>
      </p:sp>
      <p:sp>
        <p:nvSpPr>
          <p:cNvPr id="20" name="Text Placeholder 9"/>
          <p:cNvSpPr>
            <a:spLocks noGrp="1"/>
          </p:cNvSpPr>
          <p:nvPr>
            <p:ph type="body" sz="quarter" idx="25"/>
          </p:nvPr>
        </p:nvSpPr>
        <p:spPr>
          <a:xfrm>
            <a:off x="8134585" y="3078480"/>
            <a:ext cx="1716087" cy="3098484"/>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a:extLst>
              <a:ext uri="{FF2B5EF4-FFF2-40B4-BE49-F238E27FC236}">
                <a16:creationId xmlns:a16="http://schemas.microsoft.com/office/drawing/2014/main" id="{B351F9C7-A8A4-45FE-A48B-C3D0FB959577}"/>
              </a:ext>
            </a:extLst>
          </p:cNvPr>
          <p:cNvSpPr>
            <a:spLocks noGrp="1"/>
          </p:cNvSpPr>
          <p:nvPr>
            <p:ph type="dt" sz="half" idx="26"/>
          </p:nvPr>
        </p:nvSpPr>
        <p:spPr/>
        <p:txBody>
          <a:bodyPr/>
          <a:lstStyle/>
          <a:p>
            <a:r>
              <a:rPr lang="en-US"/>
              <a:t>11 December 2017</a:t>
            </a:r>
            <a:endParaRPr lang="en-GB" dirty="0"/>
          </a:p>
        </p:txBody>
      </p:sp>
    </p:spTree>
    <p:extLst>
      <p:ext uri="{BB962C8B-B14F-4D97-AF65-F5344CB8AC3E}">
        <p14:creationId xmlns:p14="http://schemas.microsoft.com/office/powerpoint/2010/main" val="491589024"/>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Images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a:xfrm>
            <a:off x="383457" y="4003040"/>
            <a:ext cx="3636000" cy="2173924"/>
          </a:xfrm>
        </p:spPr>
        <p:txBody>
          <a:bodyPr/>
          <a:lstStyle>
            <a:lvl1pPr>
              <a:buSzPct val="90000"/>
              <a:defRPr/>
            </a:lvl1pPr>
            <a:lvl2pPr>
              <a:buSzPct val="9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9065341" y="497148"/>
            <a:ext cx="2718671" cy="300596"/>
          </a:xfrm>
        </p:spPr>
        <p:txBody>
          <a:bodyPr/>
          <a:lstStyle/>
          <a:p>
            <a:fld id="{1E899A84-0A7C-4488-B245-0310F52DBB74}" type="slidenum">
              <a:rPr lang="en-GB" smtClean="0"/>
              <a:t>‹#›</a:t>
            </a:fld>
            <a:endParaRPr lang="en-GB"/>
          </a:p>
        </p:txBody>
      </p:sp>
      <p:sp>
        <p:nvSpPr>
          <p:cNvPr id="7" name="Content Placeholder 2"/>
          <p:cNvSpPr>
            <a:spLocks noGrp="1"/>
          </p:cNvSpPr>
          <p:nvPr>
            <p:ph idx="14"/>
          </p:nvPr>
        </p:nvSpPr>
        <p:spPr>
          <a:xfrm>
            <a:off x="4259263" y="4003040"/>
            <a:ext cx="3636000" cy="2173924"/>
          </a:xfrm>
        </p:spPr>
        <p:txBody>
          <a:bodyPr/>
          <a:lstStyle>
            <a:lvl1pPr>
              <a:buSzPct val="90000"/>
              <a:defRPr/>
            </a:lvl1pPr>
            <a:lvl2pPr>
              <a:buSzPct val="9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Content Placeholder 2"/>
          <p:cNvSpPr>
            <a:spLocks noGrp="1"/>
          </p:cNvSpPr>
          <p:nvPr>
            <p:ph idx="15"/>
          </p:nvPr>
        </p:nvSpPr>
        <p:spPr>
          <a:xfrm>
            <a:off x="8135069" y="4003040"/>
            <a:ext cx="3636000" cy="2173924"/>
          </a:xfrm>
        </p:spPr>
        <p:txBody>
          <a:bodyPr/>
          <a:lstStyle>
            <a:lvl1pPr>
              <a:buSzPct val="90000"/>
              <a:defRPr/>
            </a:lvl1pPr>
            <a:lvl2pPr>
              <a:buSzPct val="9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1" name="Picture Placeholder 7"/>
          <p:cNvSpPr>
            <a:spLocks noGrp="1"/>
          </p:cNvSpPr>
          <p:nvPr>
            <p:ph type="pic" sz="quarter" idx="16"/>
          </p:nvPr>
        </p:nvSpPr>
        <p:spPr>
          <a:xfrm>
            <a:off x="383458" y="1773238"/>
            <a:ext cx="3635999" cy="2046922"/>
          </a:xfrm>
        </p:spPr>
        <p:txBody>
          <a:bodyPr/>
          <a:lstStyle>
            <a:lvl1pPr marL="0" indent="0">
              <a:buNone/>
              <a:defRPr/>
            </a:lvl1pPr>
          </a:lstStyle>
          <a:p>
            <a:r>
              <a:rPr lang="en-GB"/>
              <a:t>Drag picture to placeholder or click icon to add</a:t>
            </a:r>
          </a:p>
        </p:txBody>
      </p:sp>
      <p:sp>
        <p:nvSpPr>
          <p:cNvPr id="12" name="Picture Placeholder 7"/>
          <p:cNvSpPr>
            <a:spLocks noGrp="1"/>
          </p:cNvSpPr>
          <p:nvPr>
            <p:ph type="pic" sz="quarter" idx="17"/>
          </p:nvPr>
        </p:nvSpPr>
        <p:spPr>
          <a:xfrm>
            <a:off x="4259263" y="1773238"/>
            <a:ext cx="3635999" cy="2046922"/>
          </a:xfrm>
        </p:spPr>
        <p:txBody>
          <a:bodyPr/>
          <a:lstStyle>
            <a:lvl1pPr marL="0" indent="0">
              <a:buNone/>
              <a:defRPr/>
            </a:lvl1pPr>
          </a:lstStyle>
          <a:p>
            <a:r>
              <a:rPr lang="en-GB"/>
              <a:t>Drag picture to placeholder or click icon to add</a:t>
            </a:r>
          </a:p>
        </p:txBody>
      </p:sp>
      <p:sp>
        <p:nvSpPr>
          <p:cNvPr id="13" name="Picture Placeholder 7"/>
          <p:cNvSpPr>
            <a:spLocks noGrp="1"/>
          </p:cNvSpPr>
          <p:nvPr>
            <p:ph type="pic" sz="quarter" idx="18"/>
          </p:nvPr>
        </p:nvSpPr>
        <p:spPr>
          <a:xfrm>
            <a:off x="8148013" y="1773238"/>
            <a:ext cx="3635999" cy="2046922"/>
          </a:xfrm>
        </p:spPr>
        <p:txBody>
          <a:bodyPr/>
          <a:lstStyle>
            <a:lvl1pPr marL="0" indent="0">
              <a:buNone/>
              <a:defRPr/>
            </a:lvl1pPr>
          </a:lstStyle>
          <a:p>
            <a:r>
              <a:rPr lang="en-GB"/>
              <a:t>Drag picture to placeholder or click icon to add</a:t>
            </a:r>
          </a:p>
        </p:txBody>
      </p:sp>
      <p:sp>
        <p:nvSpPr>
          <p:cNvPr id="4" name="Date Placeholder 3">
            <a:extLst>
              <a:ext uri="{FF2B5EF4-FFF2-40B4-BE49-F238E27FC236}">
                <a16:creationId xmlns:a16="http://schemas.microsoft.com/office/drawing/2014/main" id="{93FDA650-F0D1-4E36-9192-9AEEBB79FBAE}"/>
              </a:ext>
            </a:extLst>
          </p:cNvPr>
          <p:cNvSpPr>
            <a:spLocks noGrp="1"/>
          </p:cNvSpPr>
          <p:nvPr>
            <p:ph type="dt" sz="half" idx="19"/>
          </p:nvPr>
        </p:nvSpPr>
        <p:spPr/>
        <p:txBody>
          <a:bodyPr/>
          <a:lstStyle/>
          <a:p>
            <a:r>
              <a:rPr lang="en-US"/>
              <a:t>11 December 2017</a:t>
            </a:r>
            <a:endParaRPr lang="en-GB" dirty="0"/>
          </a:p>
        </p:txBody>
      </p:sp>
    </p:spTree>
    <p:extLst>
      <p:ext uri="{BB962C8B-B14F-4D97-AF65-F5344CB8AC3E}">
        <p14:creationId xmlns:p14="http://schemas.microsoft.com/office/powerpoint/2010/main" val="688109565"/>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Large images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a:xfrm>
            <a:off x="383457" y="4897120"/>
            <a:ext cx="3636000" cy="1279844"/>
          </a:xfrm>
        </p:spPr>
        <p:txBody>
          <a:bodyPr/>
          <a:lstStyle>
            <a:lvl1pPr>
              <a:buSzPct val="90000"/>
              <a:defRPr/>
            </a:lvl1pPr>
            <a:lvl2pPr>
              <a:buSzPct val="9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9065341" y="497148"/>
            <a:ext cx="2718671" cy="300596"/>
          </a:xfrm>
        </p:spPr>
        <p:txBody>
          <a:bodyPr/>
          <a:lstStyle/>
          <a:p>
            <a:fld id="{1E899A84-0A7C-4488-B245-0310F52DBB74}" type="slidenum">
              <a:rPr lang="en-GB" smtClean="0"/>
              <a:t>‹#›</a:t>
            </a:fld>
            <a:endParaRPr lang="en-GB"/>
          </a:p>
        </p:txBody>
      </p:sp>
      <p:sp>
        <p:nvSpPr>
          <p:cNvPr id="7" name="Content Placeholder 2"/>
          <p:cNvSpPr>
            <a:spLocks noGrp="1"/>
          </p:cNvSpPr>
          <p:nvPr>
            <p:ph idx="14"/>
          </p:nvPr>
        </p:nvSpPr>
        <p:spPr>
          <a:xfrm>
            <a:off x="4259263" y="4897120"/>
            <a:ext cx="3636000" cy="1279844"/>
          </a:xfrm>
        </p:spPr>
        <p:txBody>
          <a:bodyPr/>
          <a:lstStyle>
            <a:lvl1pPr>
              <a:buSzPct val="90000"/>
              <a:defRPr/>
            </a:lvl1pPr>
            <a:lvl2pPr>
              <a:buSzPct val="9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Content Placeholder 2"/>
          <p:cNvSpPr>
            <a:spLocks noGrp="1"/>
          </p:cNvSpPr>
          <p:nvPr>
            <p:ph idx="15"/>
          </p:nvPr>
        </p:nvSpPr>
        <p:spPr>
          <a:xfrm>
            <a:off x="8135069" y="4897120"/>
            <a:ext cx="3636000" cy="1279844"/>
          </a:xfrm>
        </p:spPr>
        <p:txBody>
          <a:bodyPr/>
          <a:lstStyle>
            <a:lvl1pPr>
              <a:buSzPct val="90000"/>
              <a:defRPr/>
            </a:lvl1pPr>
            <a:lvl2pPr>
              <a:buSzPct val="9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1" name="Picture Placeholder 7"/>
          <p:cNvSpPr>
            <a:spLocks noGrp="1"/>
          </p:cNvSpPr>
          <p:nvPr>
            <p:ph type="pic" sz="quarter" idx="16"/>
          </p:nvPr>
        </p:nvSpPr>
        <p:spPr>
          <a:xfrm>
            <a:off x="383458" y="1773238"/>
            <a:ext cx="3635999" cy="3022282"/>
          </a:xfrm>
        </p:spPr>
        <p:txBody>
          <a:bodyPr/>
          <a:lstStyle>
            <a:lvl1pPr marL="0" indent="0">
              <a:buNone/>
              <a:defRPr/>
            </a:lvl1pPr>
          </a:lstStyle>
          <a:p>
            <a:r>
              <a:rPr lang="en-GB"/>
              <a:t>Drag picture to placeholder or click icon to add</a:t>
            </a:r>
          </a:p>
        </p:txBody>
      </p:sp>
      <p:sp>
        <p:nvSpPr>
          <p:cNvPr id="12" name="Picture Placeholder 7"/>
          <p:cNvSpPr>
            <a:spLocks noGrp="1"/>
          </p:cNvSpPr>
          <p:nvPr>
            <p:ph type="pic" sz="quarter" idx="17"/>
          </p:nvPr>
        </p:nvSpPr>
        <p:spPr>
          <a:xfrm>
            <a:off x="4259263" y="1773238"/>
            <a:ext cx="3635999" cy="3022282"/>
          </a:xfrm>
        </p:spPr>
        <p:txBody>
          <a:bodyPr/>
          <a:lstStyle>
            <a:lvl1pPr marL="0" indent="0">
              <a:buNone/>
              <a:defRPr/>
            </a:lvl1pPr>
          </a:lstStyle>
          <a:p>
            <a:r>
              <a:rPr lang="en-GB"/>
              <a:t>Drag picture to placeholder or click icon to add</a:t>
            </a:r>
          </a:p>
        </p:txBody>
      </p:sp>
      <p:sp>
        <p:nvSpPr>
          <p:cNvPr id="13" name="Picture Placeholder 7"/>
          <p:cNvSpPr>
            <a:spLocks noGrp="1"/>
          </p:cNvSpPr>
          <p:nvPr>
            <p:ph type="pic" sz="quarter" idx="18"/>
          </p:nvPr>
        </p:nvSpPr>
        <p:spPr>
          <a:xfrm>
            <a:off x="8148013" y="1773238"/>
            <a:ext cx="3635999" cy="3022282"/>
          </a:xfrm>
        </p:spPr>
        <p:txBody>
          <a:bodyPr/>
          <a:lstStyle>
            <a:lvl1pPr marL="0" indent="0">
              <a:buNone/>
              <a:defRPr/>
            </a:lvl1pPr>
          </a:lstStyle>
          <a:p>
            <a:r>
              <a:rPr lang="en-GB"/>
              <a:t>Drag picture to placeholder or click icon to add</a:t>
            </a:r>
            <a:endParaRPr lang="en-GB" dirty="0"/>
          </a:p>
        </p:txBody>
      </p:sp>
      <p:sp>
        <p:nvSpPr>
          <p:cNvPr id="4" name="Date Placeholder 3">
            <a:extLst>
              <a:ext uri="{FF2B5EF4-FFF2-40B4-BE49-F238E27FC236}">
                <a16:creationId xmlns:a16="http://schemas.microsoft.com/office/drawing/2014/main" id="{FB2820DD-CF14-40F6-A577-1B4BE3C92DC6}"/>
              </a:ext>
            </a:extLst>
          </p:cNvPr>
          <p:cNvSpPr>
            <a:spLocks noGrp="1"/>
          </p:cNvSpPr>
          <p:nvPr>
            <p:ph type="dt" sz="half" idx="19"/>
          </p:nvPr>
        </p:nvSpPr>
        <p:spPr/>
        <p:txBody>
          <a:bodyPr/>
          <a:lstStyle/>
          <a:p>
            <a:r>
              <a:rPr lang="en-US"/>
              <a:t>11 December 2017</a:t>
            </a:r>
            <a:endParaRPr lang="en-GB" dirty="0"/>
          </a:p>
        </p:txBody>
      </p:sp>
    </p:spTree>
    <p:extLst>
      <p:ext uri="{BB962C8B-B14F-4D97-AF65-F5344CB8AC3E}">
        <p14:creationId xmlns:p14="http://schemas.microsoft.com/office/powerpoint/2010/main" val="1744095695"/>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 Large images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Footer Placeholder 2"/>
          <p:cNvSpPr>
            <a:spLocks noGrp="1"/>
          </p:cNvSpPr>
          <p:nvPr>
            <p:ph type="ftr" sz="quarter" idx="10"/>
          </p:nvPr>
        </p:nvSpPr>
        <p:spPr/>
        <p:txBody>
          <a:bodyPr/>
          <a:lstStyle/>
          <a:p>
            <a:endParaRPr lang="en-GB" dirty="0"/>
          </a:p>
        </p:txBody>
      </p:sp>
      <p:sp>
        <p:nvSpPr>
          <p:cNvPr id="4" name="Slide Number Placeholder 3"/>
          <p:cNvSpPr>
            <a:spLocks noGrp="1"/>
          </p:cNvSpPr>
          <p:nvPr>
            <p:ph type="sldNum" sz="quarter" idx="11"/>
          </p:nvPr>
        </p:nvSpPr>
        <p:spPr/>
        <p:txBody>
          <a:bodyPr/>
          <a:lstStyle/>
          <a:p>
            <a:fld id="{1E899A84-0A7C-4488-B245-0310F52DBB74}" type="slidenum">
              <a:rPr lang="en-GB" smtClean="0"/>
              <a:pPr/>
              <a:t>‹#›</a:t>
            </a:fld>
            <a:endParaRPr lang="en-GB"/>
          </a:p>
        </p:txBody>
      </p:sp>
      <p:sp>
        <p:nvSpPr>
          <p:cNvPr id="8" name="Picture Placeholder 7"/>
          <p:cNvSpPr>
            <a:spLocks noGrp="1"/>
          </p:cNvSpPr>
          <p:nvPr>
            <p:ph type="pic" sz="quarter" idx="14"/>
          </p:nvPr>
        </p:nvSpPr>
        <p:spPr>
          <a:xfrm>
            <a:off x="2306638" y="1773238"/>
            <a:ext cx="1716087" cy="2839402"/>
          </a:xfrm>
        </p:spPr>
        <p:txBody>
          <a:bodyPr/>
          <a:lstStyle>
            <a:lvl1pPr marL="0" indent="0">
              <a:buNone/>
              <a:defRPr/>
            </a:lvl1pPr>
          </a:lstStyle>
          <a:p>
            <a:r>
              <a:rPr lang="en-GB"/>
              <a:t>Drag picture to placeholder or click icon to add</a:t>
            </a:r>
          </a:p>
        </p:txBody>
      </p:sp>
      <p:sp>
        <p:nvSpPr>
          <p:cNvPr id="10" name="Text Placeholder 9"/>
          <p:cNvSpPr>
            <a:spLocks noGrp="1"/>
          </p:cNvSpPr>
          <p:nvPr>
            <p:ph type="body" sz="quarter" idx="15"/>
          </p:nvPr>
        </p:nvSpPr>
        <p:spPr>
          <a:xfrm>
            <a:off x="2306638" y="4765040"/>
            <a:ext cx="1716087" cy="1435734"/>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1" name="Picture Placeholder 7"/>
          <p:cNvSpPr>
            <a:spLocks noGrp="1"/>
          </p:cNvSpPr>
          <p:nvPr>
            <p:ph type="pic" sz="quarter" idx="16"/>
          </p:nvPr>
        </p:nvSpPr>
        <p:spPr>
          <a:xfrm>
            <a:off x="383458" y="1773238"/>
            <a:ext cx="1716087" cy="2839402"/>
          </a:xfrm>
        </p:spPr>
        <p:txBody>
          <a:bodyPr/>
          <a:lstStyle>
            <a:lvl1pPr marL="0" indent="0">
              <a:buNone/>
              <a:defRPr/>
            </a:lvl1pPr>
          </a:lstStyle>
          <a:p>
            <a:r>
              <a:rPr lang="en-GB"/>
              <a:t>Drag picture to placeholder or click icon to add</a:t>
            </a:r>
          </a:p>
        </p:txBody>
      </p:sp>
      <p:sp>
        <p:nvSpPr>
          <p:cNvPr id="12" name="Text Placeholder 9"/>
          <p:cNvSpPr>
            <a:spLocks noGrp="1"/>
          </p:cNvSpPr>
          <p:nvPr>
            <p:ph type="body" sz="quarter" idx="17"/>
          </p:nvPr>
        </p:nvSpPr>
        <p:spPr>
          <a:xfrm>
            <a:off x="383458" y="4765040"/>
            <a:ext cx="1716087" cy="1435734"/>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3" name="Picture Placeholder 7"/>
          <p:cNvSpPr>
            <a:spLocks noGrp="1"/>
          </p:cNvSpPr>
          <p:nvPr>
            <p:ph type="pic" sz="quarter" idx="18"/>
          </p:nvPr>
        </p:nvSpPr>
        <p:spPr>
          <a:xfrm>
            <a:off x="6211405" y="1773238"/>
            <a:ext cx="1716087" cy="2839402"/>
          </a:xfrm>
        </p:spPr>
        <p:txBody>
          <a:bodyPr/>
          <a:lstStyle>
            <a:lvl1pPr marL="0" indent="0">
              <a:buNone/>
              <a:defRPr/>
            </a:lvl1pPr>
          </a:lstStyle>
          <a:p>
            <a:r>
              <a:rPr lang="en-GB"/>
              <a:t>Drag picture to placeholder or click icon to add</a:t>
            </a:r>
          </a:p>
        </p:txBody>
      </p:sp>
      <p:sp>
        <p:nvSpPr>
          <p:cNvPr id="14" name="Text Placeholder 9"/>
          <p:cNvSpPr>
            <a:spLocks noGrp="1"/>
          </p:cNvSpPr>
          <p:nvPr>
            <p:ph type="body" sz="quarter" idx="19"/>
          </p:nvPr>
        </p:nvSpPr>
        <p:spPr>
          <a:xfrm>
            <a:off x="6211405" y="4765040"/>
            <a:ext cx="1716087" cy="1435734"/>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5" name="Picture Placeholder 7"/>
          <p:cNvSpPr>
            <a:spLocks noGrp="1"/>
          </p:cNvSpPr>
          <p:nvPr>
            <p:ph type="pic" sz="quarter" idx="20"/>
          </p:nvPr>
        </p:nvSpPr>
        <p:spPr>
          <a:xfrm>
            <a:off x="4239978" y="1773238"/>
            <a:ext cx="1716087" cy="2839402"/>
          </a:xfrm>
        </p:spPr>
        <p:txBody>
          <a:bodyPr/>
          <a:lstStyle>
            <a:lvl1pPr marL="0" indent="0">
              <a:buNone/>
              <a:defRPr/>
            </a:lvl1pPr>
          </a:lstStyle>
          <a:p>
            <a:r>
              <a:rPr lang="en-GB"/>
              <a:t>Drag picture to placeholder or click icon to add</a:t>
            </a:r>
          </a:p>
        </p:txBody>
      </p:sp>
      <p:sp>
        <p:nvSpPr>
          <p:cNvPr id="16" name="Text Placeholder 9"/>
          <p:cNvSpPr>
            <a:spLocks noGrp="1"/>
          </p:cNvSpPr>
          <p:nvPr>
            <p:ph type="body" sz="quarter" idx="21"/>
          </p:nvPr>
        </p:nvSpPr>
        <p:spPr>
          <a:xfrm>
            <a:off x="4239978" y="4765040"/>
            <a:ext cx="1716087" cy="1435734"/>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7" name="Picture Placeholder 7"/>
          <p:cNvSpPr>
            <a:spLocks noGrp="1"/>
          </p:cNvSpPr>
          <p:nvPr>
            <p:ph type="pic" sz="quarter" idx="22"/>
          </p:nvPr>
        </p:nvSpPr>
        <p:spPr>
          <a:xfrm>
            <a:off x="10067925" y="1773238"/>
            <a:ext cx="1716087" cy="2839402"/>
          </a:xfrm>
        </p:spPr>
        <p:txBody>
          <a:bodyPr/>
          <a:lstStyle>
            <a:lvl1pPr marL="0" indent="0">
              <a:buNone/>
              <a:defRPr/>
            </a:lvl1pPr>
          </a:lstStyle>
          <a:p>
            <a:r>
              <a:rPr lang="en-GB"/>
              <a:t>Drag picture to placeholder or click icon to add</a:t>
            </a:r>
          </a:p>
        </p:txBody>
      </p:sp>
      <p:sp>
        <p:nvSpPr>
          <p:cNvPr id="18" name="Text Placeholder 9"/>
          <p:cNvSpPr>
            <a:spLocks noGrp="1"/>
          </p:cNvSpPr>
          <p:nvPr>
            <p:ph type="body" sz="quarter" idx="23"/>
          </p:nvPr>
        </p:nvSpPr>
        <p:spPr>
          <a:xfrm>
            <a:off x="10067925" y="4765040"/>
            <a:ext cx="1716087" cy="1435734"/>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9" name="Picture Placeholder 7"/>
          <p:cNvSpPr>
            <a:spLocks noGrp="1"/>
          </p:cNvSpPr>
          <p:nvPr>
            <p:ph type="pic" sz="quarter" idx="24"/>
          </p:nvPr>
        </p:nvSpPr>
        <p:spPr>
          <a:xfrm>
            <a:off x="8134585" y="1773238"/>
            <a:ext cx="1716087" cy="2839402"/>
          </a:xfrm>
        </p:spPr>
        <p:txBody>
          <a:bodyPr/>
          <a:lstStyle>
            <a:lvl1pPr marL="0" indent="0">
              <a:buNone/>
              <a:defRPr/>
            </a:lvl1pPr>
          </a:lstStyle>
          <a:p>
            <a:r>
              <a:rPr lang="en-GB"/>
              <a:t>Drag picture to placeholder or click icon to add</a:t>
            </a:r>
          </a:p>
        </p:txBody>
      </p:sp>
      <p:sp>
        <p:nvSpPr>
          <p:cNvPr id="20" name="Text Placeholder 9"/>
          <p:cNvSpPr>
            <a:spLocks noGrp="1"/>
          </p:cNvSpPr>
          <p:nvPr>
            <p:ph type="body" sz="quarter" idx="25"/>
          </p:nvPr>
        </p:nvSpPr>
        <p:spPr>
          <a:xfrm>
            <a:off x="8134585" y="4765040"/>
            <a:ext cx="1716087" cy="1435734"/>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a:extLst>
              <a:ext uri="{FF2B5EF4-FFF2-40B4-BE49-F238E27FC236}">
                <a16:creationId xmlns:a16="http://schemas.microsoft.com/office/drawing/2014/main" id="{09FEB571-2BC8-4100-ADEA-A7C73873AA95}"/>
              </a:ext>
            </a:extLst>
          </p:cNvPr>
          <p:cNvSpPr>
            <a:spLocks noGrp="1"/>
          </p:cNvSpPr>
          <p:nvPr>
            <p:ph type="dt" sz="half" idx="26"/>
          </p:nvPr>
        </p:nvSpPr>
        <p:spPr/>
        <p:txBody>
          <a:bodyPr/>
          <a:lstStyle/>
          <a:p>
            <a:r>
              <a:rPr lang="en-US"/>
              <a:t>11 December 2017</a:t>
            </a:r>
            <a:endParaRPr lang="en-GB" dirty="0"/>
          </a:p>
        </p:txBody>
      </p:sp>
    </p:spTree>
    <p:extLst>
      <p:ext uri="{BB962C8B-B14F-4D97-AF65-F5344CB8AC3E}">
        <p14:creationId xmlns:p14="http://schemas.microsoft.com/office/powerpoint/2010/main" val="1977498974"/>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1475" y="935932"/>
            <a:ext cx="11412538" cy="293100"/>
          </a:xfrm>
        </p:spPr>
        <p:txBody>
          <a:bodyPr anchor="t" anchorCtr="0"/>
          <a:lstStyle>
            <a:lvl1pPr algn="l">
              <a:defRPr sz="2000">
                <a:solidFill>
                  <a:schemeClr val="bg1"/>
                </a:solidFill>
              </a:defRPr>
            </a:lvl1pPr>
          </a:lstStyle>
          <a:p>
            <a:r>
              <a:rPr lang="en-GB"/>
              <a:t>Click to edit Master title style</a:t>
            </a:r>
            <a:endParaRPr lang="en-GB" dirty="0"/>
          </a:p>
        </p:txBody>
      </p:sp>
      <p:sp>
        <p:nvSpPr>
          <p:cNvPr id="3" name="Subtitle 2"/>
          <p:cNvSpPr>
            <a:spLocks noGrp="1"/>
          </p:cNvSpPr>
          <p:nvPr>
            <p:ph type="subTitle" idx="1"/>
          </p:nvPr>
        </p:nvSpPr>
        <p:spPr>
          <a:xfrm>
            <a:off x="371475" y="1258528"/>
            <a:ext cx="11412538" cy="41295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cxnSp>
        <p:nvCxnSpPr>
          <p:cNvPr id="19" name="Straight Connector 18"/>
          <p:cNvCxnSpPr/>
          <p:nvPr userDrawn="1"/>
        </p:nvCxnSpPr>
        <p:spPr>
          <a:xfrm>
            <a:off x="383457" y="800100"/>
            <a:ext cx="114005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1BB88C4-83DE-42C3-9946-B1E9EEBED51C}"/>
              </a:ext>
            </a:extLst>
          </p:cNvPr>
          <p:cNvSpPr txBox="1"/>
          <p:nvPr userDrawn="1"/>
        </p:nvSpPr>
        <p:spPr>
          <a:xfrm>
            <a:off x="270799" y="-410053"/>
            <a:ext cx="3058851" cy="307777"/>
          </a:xfrm>
          <a:prstGeom prst="rect">
            <a:avLst/>
          </a:prstGeom>
          <a:noFill/>
        </p:spPr>
        <p:txBody>
          <a:bodyPr wrap="none" rtlCol="0">
            <a:spAutoFit/>
          </a:bodyPr>
          <a:lstStyle/>
          <a:p>
            <a:pPr marL="0" indent="0">
              <a:spcBef>
                <a:spcPts val="1000"/>
              </a:spcBef>
              <a:buClr>
                <a:schemeClr val="accent1"/>
              </a:buClr>
              <a:buSzPct val="90000"/>
              <a:buFont typeface="Wingdings" panose="05000000000000000000" pitchFamily="2" charset="2"/>
              <a:buNone/>
            </a:pPr>
            <a:r>
              <a:rPr lang="en-GB" sz="1400" dirty="0"/>
              <a:t>Details of image location to go here</a:t>
            </a:r>
          </a:p>
        </p:txBody>
      </p:sp>
      <p:sp>
        <p:nvSpPr>
          <p:cNvPr id="9" name="Date Placeholder 8"/>
          <p:cNvSpPr>
            <a:spLocks noGrp="1"/>
          </p:cNvSpPr>
          <p:nvPr>
            <p:ph type="dt" sz="half" idx="10"/>
          </p:nvPr>
        </p:nvSpPr>
        <p:spPr>
          <a:xfrm>
            <a:off x="371475" y="1842064"/>
            <a:ext cx="3887788" cy="365125"/>
          </a:xfrm>
          <a:prstGeom prst="rect">
            <a:avLst/>
          </a:prstGeom>
        </p:spPr>
        <p:txBody>
          <a:bodyPr lIns="0" tIns="0" rIns="0" bIns="0"/>
          <a:lstStyle>
            <a:lvl1pPr>
              <a:defRPr sz="1400">
                <a:solidFill>
                  <a:schemeClr val="bg1"/>
                </a:solidFill>
              </a:defRPr>
            </a:lvl1pPr>
          </a:lstStyle>
          <a:p>
            <a:r>
              <a:rPr lang="en-US"/>
              <a:t>11 December 2017</a:t>
            </a:r>
            <a:endParaRPr lang="en-GB" dirty="0"/>
          </a:p>
        </p:txBody>
      </p:sp>
      <p:pic>
        <p:nvPicPr>
          <p:cNvPr id="11" name="Picture 10" descr="HSBC_MASTERBRAND_UK_RGB_NEG.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25482"/>
            <a:ext cx="2485571" cy="1132517"/>
          </a:xfrm>
          <a:prstGeom prst="rect">
            <a:avLst/>
          </a:prstGeom>
        </p:spPr>
      </p:pic>
      <p:sp>
        <p:nvSpPr>
          <p:cNvPr id="4" name="Footer Placeholder 3"/>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866315882"/>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p:spPr>
        <p:txBody>
          <a:bodyPr/>
          <a:lstStyle>
            <a:lvl1pPr marL="0" indent="0">
              <a:buNone/>
              <a:defRPr/>
            </a:lvl1pPr>
          </a:lstStyle>
          <a:p>
            <a:r>
              <a:rPr lang="en-GB"/>
              <a:t>Drag picture to placeholder or click icon to add</a:t>
            </a:r>
          </a:p>
        </p:txBody>
      </p:sp>
      <p:sp>
        <p:nvSpPr>
          <p:cNvPr id="2" name="Footer Placeholder 1"/>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1525942968"/>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 2/3">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B6D3A93A-7ADB-4F58-9585-7CDA4DA8F3D6}"/>
              </a:ext>
            </a:extLst>
          </p:cNvPr>
          <p:cNvSpPr>
            <a:spLocks noGrp="1"/>
          </p:cNvSpPr>
          <p:nvPr>
            <p:ph sz="quarter" idx="16"/>
          </p:nvPr>
        </p:nvSpPr>
        <p:spPr>
          <a:xfrm>
            <a:off x="383458" y="1773238"/>
            <a:ext cx="3636092" cy="44037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 name="Title 1"/>
          <p:cNvSpPr>
            <a:spLocks noGrp="1"/>
          </p:cNvSpPr>
          <p:nvPr>
            <p:ph type="title"/>
          </p:nvPr>
        </p:nvSpPr>
        <p:spPr/>
        <p:txBody>
          <a:bodyPr/>
          <a:lstStyle/>
          <a:p>
            <a:r>
              <a:rPr lang="en-GB"/>
              <a:t>Click to edit Master title style</a:t>
            </a:r>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9065341" y="497148"/>
            <a:ext cx="2718671" cy="300596"/>
          </a:xfrm>
        </p:spPr>
        <p:txBody>
          <a:bodyPr/>
          <a:lstStyle/>
          <a:p>
            <a:fld id="{1E899A84-0A7C-4488-B245-0310F52DBB74}" type="slidenum">
              <a:rPr lang="en-GB" smtClean="0"/>
              <a:t>‹#›</a:t>
            </a:fld>
            <a:endParaRPr lang="en-GB"/>
          </a:p>
        </p:txBody>
      </p:sp>
      <p:sp>
        <p:nvSpPr>
          <p:cNvPr id="9" name="Content Placeholder 2"/>
          <p:cNvSpPr>
            <a:spLocks noGrp="1"/>
          </p:cNvSpPr>
          <p:nvPr>
            <p:ph idx="14"/>
          </p:nvPr>
        </p:nvSpPr>
        <p:spPr>
          <a:xfrm>
            <a:off x="4259263" y="1773238"/>
            <a:ext cx="7524750" cy="4403726"/>
          </a:xfrm>
        </p:spPr>
        <p:txBody>
          <a:bodyPr/>
          <a:lstStyle>
            <a:lvl1pPr>
              <a:buSzPct val="90000"/>
              <a:defRPr/>
            </a:lvl1pPr>
            <a:lvl2pPr>
              <a:buSzPct val="9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a:extLst>
              <a:ext uri="{FF2B5EF4-FFF2-40B4-BE49-F238E27FC236}">
                <a16:creationId xmlns:a16="http://schemas.microsoft.com/office/drawing/2014/main" id="{0BC3D64B-A92E-4573-9C2F-1F8D293BCCE8}"/>
              </a:ext>
            </a:extLst>
          </p:cNvPr>
          <p:cNvSpPr>
            <a:spLocks noGrp="1"/>
          </p:cNvSpPr>
          <p:nvPr>
            <p:ph type="dt" sz="half" idx="15"/>
          </p:nvPr>
        </p:nvSpPr>
        <p:spPr/>
        <p:txBody>
          <a:bodyPr/>
          <a:lstStyle/>
          <a:p>
            <a:r>
              <a:rPr lang="en-US"/>
              <a:t>11 December 2017</a:t>
            </a:r>
            <a:endParaRPr lang="en-GB" dirty="0"/>
          </a:p>
        </p:txBody>
      </p:sp>
    </p:spTree>
    <p:extLst>
      <p:ext uri="{BB962C8B-B14F-4D97-AF65-F5344CB8AC3E}">
        <p14:creationId xmlns:p14="http://schemas.microsoft.com/office/powerpoint/2010/main" val="140761915"/>
      </p:ext>
    </p:extLst>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Content and long heading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9065341" y="497148"/>
            <a:ext cx="2718671" cy="300596"/>
          </a:xfrm>
        </p:spPr>
        <p:txBody>
          <a:bodyPr/>
          <a:lstStyle/>
          <a:p>
            <a:fld id="{1E899A84-0A7C-4488-B245-0310F52DBB74}" type="slidenum">
              <a:rPr lang="en-GB" smtClean="0"/>
              <a:t>‹#›</a:t>
            </a:fld>
            <a:endParaRPr lang="en-GB"/>
          </a:p>
        </p:txBody>
      </p:sp>
      <p:sp>
        <p:nvSpPr>
          <p:cNvPr id="9" name="Content Placeholder 2"/>
          <p:cNvSpPr>
            <a:spLocks noGrp="1"/>
          </p:cNvSpPr>
          <p:nvPr>
            <p:ph idx="14"/>
          </p:nvPr>
        </p:nvSpPr>
        <p:spPr>
          <a:xfrm>
            <a:off x="4259263" y="2519680"/>
            <a:ext cx="2376000" cy="3657284"/>
          </a:xfrm>
        </p:spPr>
        <p:txBody>
          <a:bodyPr/>
          <a:lstStyle>
            <a:lvl1pPr>
              <a:buSzPct val="90000"/>
              <a:defRPr/>
            </a:lvl1pPr>
            <a:lvl2pPr>
              <a:buSzPct val="9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1" name="Content Placeholder 2"/>
          <p:cNvSpPr>
            <a:spLocks noGrp="1"/>
          </p:cNvSpPr>
          <p:nvPr>
            <p:ph idx="16"/>
          </p:nvPr>
        </p:nvSpPr>
        <p:spPr>
          <a:xfrm>
            <a:off x="4259263" y="1757363"/>
            <a:ext cx="7511806" cy="640397"/>
          </a:xfrm>
        </p:spPr>
        <p:txBody>
          <a:bodyPr>
            <a:normAutofit/>
          </a:bodyPr>
          <a:lstStyle>
            <a:lvl1pPr marL="0" indent="0">
              <a:buSzPct val="90000"/>
              <a:buNone/>
              <a:defRPr sz="1800"/>
            </a:lvl1pPr>
            <a:lvl2pPr>
              <a:buSzPct val="90000"/>
              <a:defRPr/>
            </a:lvl2pPr>
            <a:lvl3pPr>
              <a:buSzPct val="90000"/>
              <a:defRPr/>
            </a:lvl3pPr>
            <a:lvl4pPr>
              <a:buSzPct val="90000"/>
              <a:defRPr/>
            </a:lvl4pPr>
            <a:lvl5pPr>
              <a:buSzPct val="90000"/>
              <a:defRPr/>
            </a:lvl5pPr>
          </a:lstStyle>
          <a:p>
            <a:pPr lvl="0"/>
            <a:r>
              <a:rPr lang="en-GB"/>
              <a:t>Click to edit Master text styles</a:t>
            </a:r>
          </a:p>
        </p:txBody>
      </p:sp>
      <p:sp>
        <p:nvSpPr>
          <p:cNvPr id="12" name="Content Placeholder 2"/>
          <p:cNvSpPr>
            <a:spLocks noGrp="1"/>
          </p:cNvSpPr>
          <p:nvPr>
            <p:ph idx="17"/>
          </p:nvPr>
        </p:nvSpPr>
        <p:spPr>
          <a:xfrm>
            <a:off x="6827166" y="2519680"/>
            <a:ext cx="2376000" cy="3657284"/>
          </a:xfrm>
        </p:spPr>
        <p:txBody>
          <a:bodyPr/>
          <a:lstStyle>
            <a:lvl1pPr>
              <a:buSzPct val="90000"/>
              <a:defRPr/>
            </a:lvl1pPr>
            <a:lvl2pPr>
              <a:buSzPct val="9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3" name="Content Placeholder 2"/>
          <p:cNvSpPr>
            <a:spLocks noGrp="1"/>
          </p:cNvSpPr>
          <p:nvPr>
            <p:ph idx="18"/>
          </p:nvPr>
        </p:nvSpPr>
        <p:spPr>
          <a:xfrm>
            <a:off x="9395069" y="2519680"/>
            <a:ext cx="2376000" cy="3657284"/>
          </a:xfrm>
        </p:spPr>
        <p:txBody>
          <a:bodyPr/>
          <a:lstStyle>
            <a:lvl1pPr>
              <a:buSzPct val="90000"/>
              <a:defRPr/>
            </a:lvl1pPr>
            <a:lvl2pPr>
              <a:buSzPct val="9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3" name="Date Placeholder 2">
            <a:extLst>
              <a:ext uri="{FF2B5EF4-FFF2-40B4-BE49-F238E27FC236}">
                <a16:creationId xmlns:a16="http://schemas.microsoft.com/office/drawing/2014/main" id="{D939E28E-CE6C-4284-9A3A-5BF0A8B79ECD}"/>
              </a:ext>
            </a:extLst>
          </p:cNvPr>
          <p:cNvSpPr>
            <a:spLocks noGrp="1"/>
          </p:cNvSpPr>
          <p:nvPr>
            <p:ph type="dt" sz="half" idx="19"/>
          </p:nvPr>
        </p:nvSpPr>
        <p:spPr/>
        <p:txBody>
          <a:bodyPr/>
          <a:lstStyle/>
          <a:p>
            <a:r>
              <a:rPr lang="en-US"/>
              <a:t>11 December 2017</a:t>
            </a:r>
            <a:endParaRPr lang="en-GB" dirty="0"/>
          </a:p>
        </p:txBody>
      </p:sp>
    </p:spTree>
    <p:extLst>
      <p:ext uri="{BB962C8B-B14F-4D97-AF65-F5344CB8AC3E}">
        <p14:creationId xmlns:p14="http://schemas.microsoft.com/office/powerpoint/2010/main" val="204537914"/>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a:xfrm>
            <a:off x="383457" y="1773238"/>
            <a:ext cx="3636000" cy="4403726"/>
          </a:xfrm>
        </p:spPr>
        <p:txBody>
          <a:bodyPr/>
          <a:lstStyle>
            <a:lvl1pPr>
              <a:buSzPct val="90000"/>
              <a:defRPr/>
            </a:lvl1pPr>
            <a:lvl2pPr>
              <a:buSzPct val="10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9065341" y="497148"/>
            <a:ext cx="2718671" cy="300596"/>
          </a:xfrm>
        </p:spPr>
        <p:txBody>
          <a:bodyPr/>
          <a:lstStyle/>
          <a:p>
            <a:fld id="{1E899A84-0A7C-4488-B245-0310F52DBB74}" type="slidenum">
              <a:rPr lang="en-GB" smtClean="0"/>
              <a:t>‹#›</a:t>
            </a:fld>
            <a:endParaRPr lang="en-GB"/>
          </a:p>
        </p:txBody>
      </p:sp>
      <p:sp>
        <p:nvSpPr>
          <p:cNvPr id="9" name="Content Placeholder 2"/>
          <p:cNvSpPr>
            <a:spLocks noGrp="1"/>
          </p:cNvSpPr>
          <p:nvPr>
            <p:ph idx="14"/>
          </p:nvPr>
        </p:nvSpPr>
        <p:spPr>
          <a:xfrm>
            <a:off x="4259263" y="1773238"/>
            <a:ext cx="3636000" cy="4403726"/>
          </a:xfrm>
        </p:spPr>
        <p:txBody>
          <a:bodyPr/>
          <a:lstStyle>
            <a:lvl1pPr>
              <a:buSzPct val="90000"/>
              <a:defRPr/>
            </a:lvl1pPr>
            <a:lvl2pPr>
              <a:buSzPct val="10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0" name="Content Placeholder 2"/>
          <p:cNvSpPr>
            <a:spLocks noGrp="1"/>
          </p:cNvSpPr>
          <p:nvPr>
            <p:ph idx="15"/>
          </p:nvPr>
        </p:nvSpPr>
        <p:spPr>
          <a:xfrm>
            <a:off x="8135069" y="1773238"/>
            <a:ext cx="3636000" cy="4403726"/>
          </a:xfrm>
        </p:spPr>
        <p:txBody>
          <a:bodyPr/>
          <a:lstStyle>
            <a:lvl1pPr>
              <a:buSzPct val="90000"/>
              <a:defRPr/>
            </a:lvl1pPr>
            <a:lvl2pPr>
              <a:buSzPct val="10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a:extLst>
              <a:ext uri="{FF2B5EF4-FFF2-40B4-BE49-F238E27FC236}">
                <a16:creationId xmlns:a16="http://schemas.microsoft.com/office/drawing/2014/main" id="{AFFDB164-1CCB-4EB3-94A5-E592984784F0}"/>
              </a:ext>
            </a:extLst>
          </p:cNvPr>
          <p:cNvSpPr>
            <a:spLocks noGrp="1"/>
          </p:cNvSpPr>
          <p:nvPr>
            <p:ph type="dt" sz="half" idx="16"/>
          </p:nvPr>
        </p:nvSpPr>
        <p:spPr/>
        <p:txBody>
          <a:bodyPr/>
          <a:lstStyle/>
          <a:p>
            <a:r>
              <a:rPr lang="en-US"/>
              <a:t>11 December 2017</a:t>
            </a:r>
            <a:endParaRPr lang="en-GB" dirty="0"/>
          </a:p>
        </p:txBody>
      </p:sp>
    </p:spTree>
    <p:extLst>
      <p:ext uri="{BB962C8B-B14F-4D97-AF65-F5344CB8AC3E}">
        <p14:creationId xmlns:p14="http://schemas.microsoft.com/office/powerpoint/2010/main" val="964680172"/>
      </p:ext>
    </p:extLst>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6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Footer Placeholder 2"/>
          <p:cNvSpPr>
            <a:spLocks noGrp="1"/>
          </p:cNvSpPr>
          <p:nvPr>
            <p:ph type="ftr" sz="quarter" idx="10"/>
          </p:nvPr>
        </p:nvSpPr>
        <p:spPr/>
        <p:txBody>
          <a:bodyPr/>
          <a:lstStyle/>
          <a:p>
            <a:endParaRPr lang="en-GB" dirty="0"/>
          </a:p>
        </p:txBody>
      </p:sp>
      <p:sp>
        <p:nvSpPr>
          <p:cNvPr id="4" name="Slide Number Placeholder 3"/>
          <p:cNvSpPr>
            <a:spLocks noGrp="1"/>
          </p:cNvSpPr>
          <p:nvPr>
            <p:ph type="sldNum" sz="quarter" idx="11"/>
          </p:nvPr>
        </p:nvSpPr>
        <p:spPr/>
        <p:txBody>
          <a:bodyPr/>
          <a:lstStyle/>
          <a:p>
            <a:fld id="{1E899A84-0A7C-4488-B245-0310F52DBB74}" type="slidenum">
              <a:rPr lang="en-GB" smtClean="0"/>
              <a:pPr/>
              <a:t>‹#›</a:t>
            </a:fld>
            <a:endParaRPr lang="en-GB"/>
          </a:p>
        </p:txBody>
      </p:sp>
      <p:sp>
        <p:nvSpPr>
          <p:cNvPr id="10" name="Text Placeholder 9"/>
          <p:cNvSpPr>
            <a:spLocks noGrp="1"/>
          </p:cNvSpPr>
          <p:nvPr>
            <p:ph type="body" sz="quarter" idx="15"/>
          </p:nvPr>
        </p:nvSpPr>
        <p:spPr>
          <a:xfrm>
            <a:off x="2306638" y="1773238"/>
            <a:ext cx="1716087" cy="4427536"/>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2" name="Text Placeholder 9"/>
          <p:cNvSpPr>
            <a:spLocks noGrp="1"/>
          </p:cNvSpPr>
          <p:nvPr>
            <p:ph type="body" sz="quarter" idx="17"/>
          </p:nvPr>
        </p:nvSpPr>
        <p:spPr>
          <a:xfrm>
            <a:off x="383458" y="1773238"/>
            <a:ext cx="1716087" cy="4427536"/>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4" name="Text Placeholder 9"/>
          <p:cNvSpPr>
            <a:spLocks noGrp="1"/>
          </p:cNvSpPr>
          <p:nvPr>
            <p:ph type="body" sz="quarter" idx="19"/>
          </p:nvPr>
        </p:nvSpPr>
        <p:spPr>
          <a:xfrm>
            <a:off x="6187281" y="1773238"/>
            <a:ext cx="1716087" cy="4427536"/>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6" name="Text Placeholder 9"/>
          <p:cNvSpPr>
            <a:spLocks noGrp="1"/>
          </p:cNvSpPr>
          <p:nvPr>
            <p:ph type="body" sz="quarter" idx="21"/>
          </p:nvPr>
        </p:nvSpPr>
        <p:spPr>
          <a:xfrm>
            <a:off x="4239978" y="1773238"/>
            <a:ext cx="1716087" cy="4427536"/>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8" name="Text Placeholder 9"/>
          <p:cNvSpPr>
            <a:spLocks noGrp="1"/>
          </p:cNvSpPr>
          <p:nvPr>
            <p:ph type="body" sz="quarter" idx="23"/>
          </p:nvPr>
        </p:nvSpPr>
        <p:spPr>
          <a:xfrm>
            <a:off x="10067925" y="1773238"/>
            <a:ext cx="1716087" cy="4427536"/>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0" name="Text Placeholder 9"/>
          <p:cNvSpPr>
            <a:spLocks noGrp="1"/>
          </p:cNvSpPr>
          <p:nvPr>
            <p:ph type="body" sz="quarter" idx="25"/>
          </p:nvPr>
        </p:nvSpPr>
        <p:spPr>
          <a:xfrm>
            <a:off x="8134585" y="1773238"/>
            <a:ext cx="1716087" cy="4427536"/>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a:extLst>
              <a:ext uri="{FF2B5EF4-FFF2-40B4-BE49-F238E27FC236}">
                <a16:creationId xmlns:a16="http://schemas.microsoft.com/office/drawing/2014/main" id="{FCDC4238-6712-4FB7-914F-27A59DECEE5E}"/>
              </a:ext>
            </a:extLst>
          </p:cNvPr>
          <p:cNvSpPr>
            <a:spLocks noGrp="1"/>
          </p:cNvSpPr>
          <p:nvPr>
            <p:ph type="dt" sz="half" idx="26"/>
          </p:nvPr>
        </p:nvSpPr>
        <p:spPr/>
        <p:txBody>
          <a:bodyPr/>
          <a:lstStyle/>
          <a:p>
            <a:r>
              <a:rPr lang="en-US"/>
              <a:t>11 December 2017</a:t>
            </a:r>
            <a:endParaRPr lang="en-GB" dirty="0"/>
          </a:p>
        </p:txBody>
      </p:sp>
    </p:spTree>
    <p:extLst>
      <p:ext uri="{BB962C8B-B14F-4D97-AF65-F5344CB8AC3E}">
        <p14:creationId xmlns:p14="http://schemas.microsoft.com/office/powerpoint/2010/main" val="2712056481"/>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rge Biographi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a:xfrm>
            <a:off x="383457" y="3007360"/>
            <a:ext cx="3636000" cy="3169604"/>
          </a:xfrm>
        </p:spPr>
        <p:txBody>
          <a:bodyPr>
            <a:normAutofit/>
          </a:bodyPr>
          <a:lstStyle>
            <a:lvl1pPr marL="0" indent="0">
              <a:buSzPct val="90000"/>
              <a:buNone/>
              <a:defRPr sz="1050"/>
            </a:lvl1pPr>
            <a:lvl2pPr>
              <a:buSzPct val="90000"/>
              <a:defRPr/>
            </a:lvl2pPr>
            <a:lvl3pPr>
              <a:buSzPct val="90000"/>
              <a:defRPr/>
            </a:lvl3pPr>
            <a:lvl4pPr>
              <a:buSzPct val="90000"/>
              <a:defRPr/>
            </a:lvl4pPr>
            <a:lvl5pPr>
              <a:buSzPct val="90000"/>
              <a:defRPr/>
            </a:lvl5pPr>
          </a:lstStyle>
          <a:p>
            <a:pPr lvl="0"/>
            <a:r>
              <a:rPr lang="en-GB"/>
              <a:t>Click to edit Master text styles</a:t>
            </a:r>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9065341" y="497148"/>
            <a:ext cx="2718671" cy="300596"/>
          </a:xfrm>
        </p:spPr>
        <p:txBody>
          <a:bodyPr/>
          <a:lstStyle/>
          <a:p>
            <a:fld id="{1E899A84-0A7C-4488-B245-0310F52DBB74}" type="slidenum">
              <a:rPr lang="en-GB" smtClean="0"/>
              <a:t>‹#›</a:t>
            </a:fld>
            <a:endParaRPr lang="en-GB"/>
          </a:p>
        </p:txBody>
      </p:sp>
      <p:sp>
        <p:nvSpPr>
          <p:cNvPr id="7" name="Content Placeholder 2"/>
          <p:cNvSpPr>
            <a:spLocks noGrp="1"/>
          </p:cNvSpPr>
          <p:nvPr>
            <p:ph idx="14"/>
          </p:nvPr>
        </p:nvSpPr>
        <p:spPr>
          <a:xfrm>
            <a:off x="4259263" y="3007360"/>
            <a:ext cx="3636000" cy="3169604"/>
          </a:xfrm>
        </p:spPr>
        <p:txBody>
          <a:bodyPr>
            <a:normAutofit/>
          </a:bodyPr>
          <a:lstStyle>
            <a:lvl1pPr marL="0" indent="0">
              <a:buSzPct val="90000"/>
              <a:buNone/>
              <a:defRPr sz="1050"/>
            </a:lvl1pPr>
            <a:lvl2pPr>
              <a:buSzPct val="90000"/>
              <a:defRPr/>
            </a:lvl2pPr>
            <a:lvl3pPr>
              <a:buSzPct val="90000"/>
              <a:defRPr/>
            </a:lvl3pPr>
            <a:lvl4pPr>
              <a:buSzPct val="90000"/>
              <a:defRPr/>
            </a:lvl4pPr>
            <a:lvl5pPr>
              <a:buSzPct val="90000"/>
              <a:defRPr/>
            </a:lvl5pPr>
          </a:lstStyle>
          <a:p>
            <a:pPr lvl="0"/>
            <a:r>
              <a:rPr lang="en-GB"/>
              <a:t>Click to edit Master text styles</a:t>
            </a:r>
          </a:p>
        </p:txBody>
      </p:sp>
      <p:sp>
        <p:nvSpPr>
          <p:cNvPr id="9" name="Content Placeholder 2"/>
          <p:cNvSpPr>
            <a:spLocks noGrp="1"/>
          </p:cNvSpPr>
          <p:nvPr>
            <p:ph idx="15"/>
          </p:nvPr>
        </p:nvSpPr>
        <p:spPr>
          <a:xfrm>
            <a:off x="8135069" y="3007360"/>
            <a:ext cx="3636000" cy="3169604"/>
          </a:xfrm>
        </p:spPr>
        <p:txBody>
          <a:bodyPr>
            <a:normAutofit/>
          </a:bodyPr>
          <a:lstStyle>
            <a:lvl1pPr marL="0" indent="0">
              <a:buSzPct val="90000"/>
              <a:buNone/>
              <a:defRPr sz="1050"/>
            </a:lvl1pPr>
            <a:lvl2pPr>
              <a:buSzPct val="90000"/>
              <a:defRPr/>
            </a:lvl2pPr>
            <a:lvl3pPr>
              <a:buSzPct val="90000"/>
              <a:defRPr/>
            </a:lvl3pPr>
            <a:lvl4pPr>
              <a:buSzPct val="90000"/>
              <a:defRPr/>
            </a:lvl4pPr>
            <a:lvl5pPr>
              <a:buSzPct val="90000"/>
              <a:defRPr/>
            </a:lvl5pPr>
          </a:lstStyle>
          <a:p>
            <a:pPr lvl="0"/>
            <a:r>
              <a:rPr lang="en-GB"/>
              <a:t>Click to edit Master text styles</a:t>
            </a:r>
          </a:p>
        </p:txBody>
      </p:sp>
      <p:sp>
        <p:nvSpPr>
          <p:cNvPr id="11" name="Picture Placeholder 7"/>
          <p:cNvSpPr>
            <a:spLocks noGrp="1"/>
          </p:cNvSpPr>
          <p:nvPr>
            <p:ph type="pic" sz="quarter" idx="16"/>
          </p:nvPr>
        </p:nvSpPr>
        <p:spPr>
          <a:xfrm>
            <a:off x="383459" y="1773238"/>
            <a:ext cx="863906" cy="1041082"/>
          </a:xfrm>
        </p:spPr>
        <p:txBody>
          <a:bodyPr/>
          <a:lstStyle>
            <a:lvl1pPr marL="0" indent="0">
              <a:buNone/>
              <a:defRPr/>
            </a:lvl1pPr>
          </a:lstStyle>
          <a:p>
            <a:r>
              <a:rPr lang="en-GB"/>
              <a:t>Drag picture to placeholder or click icon to add</a:t>
            </a:r>
            <a:endParaRPr lang="en-GB" dirty="0"/>
          </a:p>
        </p:txBody>
      </p:sp>
      <p:sp>
        <p:nvSpPr>
          <p:cNvPr id="12" name="Picture Placeholder 7"/>
          <p:cNvSpPr>
            <a:spLocks noGrp="1"/>
          </p:cNvSpPr>
          <p:nvPr>
            <p:ph type="pic" sz="quarter" idx="17"/>
          </p:nvPr>
        </p:nvSpPr>
        <p:spPr>
          <a:xfrm>
            <a:off x="4259264" y="1773238"/>
            <a:ext cx="863906" cy="1041082"/>
          </a:xfrm>
        </p:spPr>
        <p:txBody>
          <a:bodyPr/>
          <a:lstStyle>
            <a:lvl1pPr marL="0" indent="0">
              <a:buNone/>
              <a:defRPr/>
            </a:lvl1pPr>
          </a:lstStyle>
          <a:p>
            <a:r>
              <a:rPr lang="en-GB"/>
              <a:t>Drag picture to placeholder or click icon to add</a:t>
            </a:r>
          </a:p>
        </p:txBody>
      </p:sp>
      <p:sp>
        <p:nvSpPr>
          <p:cNvPr id="13" name="Picture Placeholder 7"/>
          <p:cNvSpPr>
            <a:spLocks noGrp="1"/>
          </p:cNvSpPr>
          <p:nvPr>
            <p:ph type="pic" sz="quarter" idx="18"/>
          </p:nvPr>
        </p:nvSpPr>
        <p:spPr>
          <a:xfrm>
            <a:off x="8148014" y="1773238"/>
            <a:ext cx="863906" cy="1041082"/>
          </a:xfrm>
        </p:spPr>
        <p:txBody>
          <a:bodyPr/>
          <a:lstStyle>
            <a:lvl1pPr marL="0" indent="0">
              <a:buNone/>
              <a:defRPr/>
            </a:lvl1pPr>
          </a:lstStyle>
          <a:p>
            <a:r>
              <a:rPr lang="en-GB"/>
              <a:t>Drag picture to placeholder or click icon to add</a:t>
            </a:r>
            <a:endParaRPr lang="en-GB" dirty="0"/>
          </a:p>
        </p:txBody>
      </p:sp>
      <p:sp>
        <p:nvSpPr>
          <p:cNvPr id="14" name="Text Placeholder 13"/>
          <p:cNvSpPr>
            <a:spLocks noGrp="1"/>
          </p:cNvSpPr>
          <p:nvPr>
            <p:ph type="body" sz="quarter" idx="19"/>
          </p:nvPr>
        </p:nvSpPr>
        <p:spPr>
          <a:xfrm>
            <a:off x="5211445" y="1773238"/>
            <a:ext cx="2154238" cy="1041400"/>
          </a:xfrm>
        </p:spPr>
        <p:txBody>
          <a:bodyPr/>
          <a:lstStyle>
            <a:lvl1pPr marL="0" indent="0">
              <a:spcBef>
                <a:spcPts val="0"/>
              </a:spcBef>
              <a:spcAft>
                <a:spcPts val="800"/>
              </a:spcAft>
              <a:buNone/>
              <a:defRPr sz="900">
                <a:latin typeface="+mj-lt"/>
              </a:defRPr>
            </a:lvl1pPr>
            <a:lvl2pPr marL="0" indent="0">
              <a:spcBef>
                <a:spcPts val="0"/>
              </a:spcBef>
              <a:buNone/>
              <a:defRPr sz="1000"/>
            </a:lvl2pPr>
            <a:lvl3pPr marL="0" indent="0">
              <a:spcBef>
                <a:spcPts val="300"/>
              </a:spcBef>
              <a:buNone/>
              <a:defRPr sz="700">
                <a:solidFill>
                  <a:srgbClr val="DB0011"/>
                </a:solidFill>
              </a:defRPr>
            </a:lvl3pPr>
          </a:lstStyle>
          <a:p>
            <a:pPr lvl="0"/>
            <a:r>
              <a:rPr lang="en-GB"/>
              <a:t>Click to edit Master text styles</a:t>
            </a:r>
          </a:p>
          <a:p>
            <a:pPr lvl="1"/>
            <a:r>
              <a:rPr lang="en-GB"/>
              <a:t>Second level</a:t>
            </a:r>
          </a:p>
          <a:p>
            <a:pPr lvl="2"/>
            <a:r>
              <a:rPr lang="en-GB"/>
              <a:t>Third level</a:t>
            </a:r>
          </a:p>
        </p:txBody>
      </p:sp>
      <p:sp>
        <p:nvSpPr>
          <p:cNvPr id="15" name="Text Placeholder 13"/>
          <p:cNvSpPr>
            <a:spLocks noGrp="1"/>
          </p:cNvSpPr>
          <p:nvPr>
            <p:ph type="body" sz="quarter" idx="20"/>
          </p:nvPr>
        </p:nvSpPr>
        <p:spPr>
          <a:xfrm>
            <a:off x="1322695" y="1773238"/>
            <a:ext cx="2154238" cy="1041400"/>
          </a:xfrm>
        </p:spPr>
        <p:txBody>
          <a:bodyPr/>
          <a:lstStyle>
            <a:lvl1pPr marL="0" indent="0">
              <a:spcBef>
                <a:spcPts val="0"/>
              </a:spcBef>
              <a:spcAft>
                <a:spcPts val="800"/>
              </a:spcAft>
              <a:buNone/>
              <a:defRPr sz="900">
                <a:latin typeface="+mj-lt"/>
              </a:defRPr>
            </a:lvl1pPr>
            <a:lvl2pPr marL="0" indent="0">
              <a:spcBef>
                <a:spcPts val="0"/>
              </a:spcBef>
              <a:buNone/>
              <a:defRPr sz="1000"/>
            </a:lvl2pPr>
            <a:lvl3pPr marL="0" indent="0">
              <a:spcBef>
                <a:spcPts val="300"/>
              </a:spcBef>
              <a:buNone/>
              <a:defRPr sz="700">
                <a:solidFill>
                  <a:srgbClr val="DB0011"/>
                </a:solidFill>
              </a:defRPr>
            </a:lvl3pPr>
          </a:lstStyle>
          <a:p>
            <a:pPr lvl="0"/>
            <a:r>
              <a:rPr lang="en-GB"/>
              <a:t>Click to edit Master text styles</a:t>
            </a:r>
          </a:p>
          <a:p>
            <a:pPr lvl="1"/>
            <a:r>
              <a:rPr lang="en-GB"/>
              <a:t>Second level</a:t>
            </a:r>
          </a:p>
          <a:p>
            <a:pPr lvl="2"/>
            <a:r>
              <a:rPr lang="en-GB"/>
              <a:t>Third level</a:t>
            </a:r>
          </a:p>
        </p:txBody>
      </p:sp>
      <p:sp>
        <p:nvSpPr>
          <p:cNvPr id="16" name="Text Placeholder 13"/>
          <p:cNvSpPr>
            <a:spLocks noGrp="1"/>
          </p:cNvSpPr>
          <p:nvPr>
            <p:ph type="body" sz="quarter" idx="21"/>
          </p:nvPr>
        </p:nvSpPr>
        <p:spPr>
          <a:xfrm>
            <a:off x="9100195" y="1773238"/>
            <a:ext cx="2154238" cy="1041400"/>
          </a:xfrm>
        </p:spPr>
        <p:txBody>
          <a:bodyPr/>
          <a:lstStyle>
            <a:lvl1pPr marL="0" indent="0">
              <a:spcBef>
                <a:spcPts val="0"/>
              </a:spcBef>
              <a:spcAft>
                <a:spcPts val="800"/>
              </a:spcAft>
              <a:buNone/>
              <a:defRPr sz="900">
                <a:latin typeface="+mj-lt"/>
              </a:defRPr>
            </a:lvl1pPr>
            <a:lvl2pPr marL="0" indent="0">
              <a:spcBef>
                <a:spcPts val="0"/>
              </a:spcBef>
              <a:buNone/>
              <a:defRPr sz="1000"/>
            </a:lvl2pPr>
            <a:lvl3pPr marL="0" indent="0">
              <a:spcBef>
                <a:spcPts val="300"/>
              </a:spcBef>
              <a:buNone/>
              <a:defRPr sz="700">
                <a:solidFill>
                  <a:srgbClr val="DB0011"/>
                </a:solidFill>
              </a:defRPr>
            </a:lvl3pPr>
          </a:lstStyle>
          <a:p>
            <a:pPr lvl="0"/>
            <a:r>
              <a:rPr lang="en-GB"/>
              <a:t>Click to edit Master text styles</a:t>
            </a:r>
          </a:p>
          <a:p>
            <a:pPr lvl="1"/>
            <a:r>
              <a:rPr lang="en-GB"/>
              <a:t>Second level</a:t>
            </a:r>
          </a:p>
          <a:p>
            <a:pPr lvl="2"/>
            <a:r>
              <a:rPr lang="en-GB"/>
              <a:t>Third level</a:t>
            </a:r>
          </a:p>
        </p:txBody>
      </p:sp>
      <p:sp>
        <p:nvSpPr>
          <p:cNvPr id="18" name="Picture Placeholder 17"/>
          <p:cNvSpPr>
            <a:spLocks noGrp="1"/>
          </p:cNvSpPr>
          <p:nvPr>
            <p:ph type="pic" sz="quarter" idx="22" hasCustomPrompt="1"/>
          </p:nvPr>
        </p:nvSpPr>
        <p:spPr>
          <a:xfrm>
            <a:off x="3637935" y="1773238"/>
            <a:ext cx="381615" cy="262039"/>
          </a:xfrm>
        </p:spPr>
        <p:txBody>
          <a:bodyPr/>
          <a:lstStyle>
            <a:lvl1pPr marL="0" indent="0">
              <a:buNone/>
              <a:defRPr/>
            </a:lvl1pPr>
          </a:lstStyle>
          <a:p>
            <a:r>
              <a:rPr lang="en-GB" dirty="0"/>
              <a:t>Flag</a:t>
            </a:r>
          </a:p>
        </p:txBody>
      </p:sp>
      <p:sp>
        <p:nvSpPr>
          <p:cNvPr id="19" name="Picture Placeholder 17"/>
          <p:cNvSpPr>
            <a:spLocks noGrp="1"/>
          </p:cNvSpPr>
          <p:nvPr>
            <p:ph type="pic" sz="quarter" idx="23" hasCustomPrompt="1"/>
          </p:nvPr>
        </p:nvSpPr>
        <p:spPr>
          <a:xfrm>
            <a:off x="7531454" y="1773238"/>
            <a:ext cx="381615" cy="262039"/>
          </a:xfrm>
        </p:spPr>
        <p:txBody>
          <a:bodyPr/>
          <a:lstStyle>
            <a:lvl1pPr marL="0" indent="0">
              <a:buNone/>
              <a:defRPr/>
            </a:lvl1pPr>
          </a:lstStyle>
          <a:p>
            <a:r>
              <a:rPr lang="en-GB" dirty="0"/>
              <a:t>Flag</a:t>
            </a:r>
          </a:p>
        </p:txBody>
      </p:sp>
      <p:sp>
        <p:nvSpPr>
          <p:cNvPr id="21" name="Picture Placeholder 17"/>
          <p:cNvSpPr>
            <a:spLocks noGrp="1"/>
          </p:cNvSpPr>
          <p:nvPr>
            <p:ph type="pic" sz="quarter" idx="25" hasCustomPrompt="1"/>
          </p:nvPr>
        </p:nvSpPr>
        <p:spPr>
          <a:xfrm>
            <a:off x="11402397" y="1773238"/>
            <a:ext cx="381615" cy="262039"/>
          </a:xfrm>
        </p:spPr>
        <p:txBody>
          <a:bodyPr/>
          <a:lstStyle>
            <a:lvl1pPr marL="0" indent="0">
              <a:buNone/>
              <a:defRPr/>
            </a:lvl1pPr>
          </a:lstStyle>
          <a:p>
            <a:r>
              <a:rPr lang="en-GB" dirty="0"/>
              <a:t>Flag</a:t>
            </a:r>
          </a:p>
        </p:txBody>
      </p:sp>
      <p:cxnSp>
        <p:nvCxnSpPr>
          <p:cNvPr id="23" name="Straight Connector 22"/>
          <p:cNvCxnSpPr/>
          <p:nvPr userDrawn="1"/>
        </p:nvCxnSpPr>
        <p:spPr>
          <a:xfrm>
            <a:off x="371475" y="2915920"/>
            <a:ext cx="364798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4247281" y="2915920"/>
            <a:ext cx="364798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8123087" y="2915920"/>
            <a:ext cx="364798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A0C6F6D7-2455-4F22-BDDA-B2993C8B33AB}"/>
              </a:ext>
            </a:extLst>
          </p:cNvPr>
          <p:cNvSpPr>
            <a:spLocks noGrp="1"/>
          </p:cNvSpPr>
          <p:nvPr>
            <p:ph type="dt" sz="half" idx="26"/>
          </p:nvPr>
        </p:nvSpPr>
        <p:spPr/>
        <p:txBody>
          <a:bodyPr/>
          <a:lstStyle/>
          <a:p>
            <a:r>
              <a:rPr lang="en-US"/>
              <a:t>11 December 2017</a:t>
            </a:r>
            <a:endParaRPr lang="en-GB" dirty="0"/>
          </a:p>
        </p:txBody>
      </p:sp>
    </p:spTree>
    <p:extLst>
      <p:ext uri="{BB962C8B-B14F-4D97-AF65-F5344CB8AC3E}">
        <p14:creationId xmlns:p14="http://schemas.microsoft.com/office/powerpoint/2010/main" val="1608330709"/>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mall Biographi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hasCustomPrompt="1"/>
          </p:nvPr>
        </p:nvSpPr>
        <p:spPr>
          <a:xfrm>
            <a:off x="383457" y="3901440"/>
            <a:ext cx="1717200" cy="2275524"/>
          </a:xfrm>
        </p:spPr>
        <p:txBody>
          <a:bodyPr>
            <a:normAutofit/>
          </a:bodyPr>
          <a:lstStyle>
            <a:lvl1pPr marL="0" indent="0">
              <a:buSzPct val="90000"/>
              <a:buNone/>
              <a:defRPr sz="1000"/>
            </a:lvl1pPr>
            <a:lvl2pPr>
              <a:buSzPct val="90000"/>
              <a:defRPr/>
            </a:lvl2pPr>
            <a:lvl3pPr>
              <a:buSzPct val="90000"/>
              <a:defRPr/>
            </a:lvl3pPr>
            <a:lvl4pPr>
              <a:buSzPct val="90000"/>
              <a:defRPr/>
            </a:lvl4pPr>
            <a:lvl5pPr>
              <a:buSzPct val="90000"/>
              <a:defRPr/>
            </a:lvl5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9065341" y="497148"/>
            <a:ext cx="2718671" cy="300596"/>
          </a:xfrm>
        </p:spPr>
        <p:txBody>
          <a:bodyPr/>
          <a:lstStyle/>
          <a:p>
            <a:fld id="{1E899A84-0A7C-4488-B245-0310F52DBB74}" type="slidenum">
              <a:rPr lang="en-GB" smtClean="0"/>
              <a:t>‹#›</a:t>
            </a:fld>
            <a:endParaRPr lang="en-GB"/>
          </a:p>
        </p:txBody>
      </p:sp>
      <p:sp>
        <p:nvSpPr>
          <p:cNvPr id="11" name="Picture Placeholder 7"/>
          <p:cNvSpPr>
            <a:spLocks noGrp="1"/>
          </p:cNvSpPr>
          <p:nvPr>
            <p:ph type="pic" sz="quarter" idx="16"/>
          </p:nvPr>
        </p:nvSpPr>
        <p:spPr>
          <a:xfrm>
            <a:off x="383459" y="1773238"/>
            <a:ext cx="863906" cy="1041082"/>
          </a:xfrm>
        </p:spPr>
        <p:txBody>
          <a:bodyPr/>
          <a:lstStyle>
            <a:lvl1pPr marL="0" indent="0">
              <a:buNone/>
              <a:defRPr/>
            </a:lvl1pPr>
          </a:lstStyle>
          <a:p>
            <a:r>
              <a:rPr lang="en-GB"/>
              <a:t>Drag picture to placeholder or click icon to add</a:t>
            </a:r>
            <a:endParaRPr lang="en-GB" dirty="0"/>
          </a:p>
        </p:txBody>
      </p:sp>
      <p:sp>
        <p:nvSpPr>
          <p:cNvPr id="15" name="Text Placeholder 13"/>
          <p:cNvSpPr>
            <a:spLocks noGrp="1"/>
          </p:cNvSpPr>
          <p:nvPr>
            <p:ph type="body" sz="quarter" idx="20"/>
          </p:nvPr>
        </p:nvSpPr>
        <p:spPr>
          <a:xfrm>
            <a:off x="383457" y="3047684"/>
            <a:ext cx="1717200" cy="681035"/>
          </a:xfrm>
        </p:spPr>
        <p:txBody>
          <a:bodyPr/>
          <a:lstStyle>
            <a:lvl1pPr marL="0" indent="0">
              <a:spcBef>
                <a:spcPts val="0"/>
              </a:spcBef>
              <a:spcAft>
                <a:spcPts val="800"/>
              </a:spcAft>
              <a:buNone/>
              <a:defRPr sz="900">
                <a:latin typeface="+mj-lt"/>
              </a:defRPr>
            </a:lvl1pPr>
            <a:lvl2pPr marL="0" indent="0">
              <a:spcBef>
                <a:spcPts val="0"/>
              </a:spcBef>
              <a:buNone/>
              <a:defRPr sz="1000"/>
            </a:lvl2pPr>
            <a:lvl3pPr marL="0" indent="0">
              <a:spcBef>
                <a:spcPts val="300"/>
              </a:spcBef>
              <a:buNone/>
              <a:defRPr sz="700">
                <a:solidFill>
                  <a:srgbClr val="DB0011"/>
                </a:solidFill>
              </a:defRPr>
            </a:lvl3pPr>
          </a:lstStyle>
          <a:p>
            <a:pPr lvl="0"/>
            <a:r>
              <a:rPr lang="en-GB"/>
              <a:t>Click to edit Master text styles</a:t>
            </a:r>
          </a:p>
          <a:p>
            <a:pPr lvl="1"/>
            <a:r>
              <a:rPr lang="en-GB"/>
              <a:t>Second level</a:t>
            </a:r>
          </a:p>
          <a:p>
            <a:pPr lvl="2"/>
            <a:r>
              <a:rPr lang="en-GB"/>
              <a:t>Third level</a:t>
            </a:r>
          </a:p>
        </p:txBody>
      </p:sp>
      <p:cxnSp>
        <p:nvCxnSpPr>
          <p:cNvPr id="23" name="Straight Connector 22"/>
          <p:cNvCxnSpPr/>
          <p:nvPr userDrawn="1"/>
        </p:nvCxnSpPr>
        <p:spPr>
          <a:xfrm>
            <a:off x="371475" y="2935584"/>
            <a:ext cx="172918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Content Placeholder 2"/>
          <p:cNvSpPr>
            <a:spLocks noGrp="1"/>
          </p:cNvSpPr>
          <p:nvPr>
            <p:ph idx="21" hasCustomPrompt="1"/>
          </p:nvPr>
        </p:nvSpPr>
        <p:spPr>
          <a:xfrm>
            <a:off x="2320412" y="3901440"/>
            <a:ext cx="1717200" cy="2275524"/>
          </a:xfrm>
        </p:spPr>
        <p:txBody>
          <a:bodyPr>
            <a:normAutofit/>
          </a:bodyPr>
          <a:lstStyle>
            <a:lvl1pPr marL="0" indent="0">
              <a:buSzPct val="90000"/>
              <a:buNone/>
              <a:defRPr sz="1000"/>
            </a:lvl1pPr>
            <a:lvl2pPr>
              <a:buSzPct val="90000"/>
              <a:defRPr/>
            </a:lvl2pPr>
            <a:lvl3pPr>
              <a:buSzPct val="90000"/>
              <a:defRPr/>
            </a:lvl3pPr>
            <a:lvl4pPr>
              <a:buSzPct val="90000"/>
              <a:defRPr/>
            </a:lvl4pPr>
            <a:lvl5pPr>
              <a:buSzPct val="90000"/>
              <a:defRPr/>
            </a:lvl5pPr>
          </a:lstStyle>
          <a:p>
            <a:pPr lvl="0"/>
            <a:r>
              <a:rPr lang="en-US" dirty="0"/>
              <a:t>Click to edit Master text  styles</a:t>
            </a:r>
          </a:p>
        </p:txBody>
      </p:sp>
      <p:sp>
        <p:nvSpPr>
          <p:cNvPr id="27" name="Picture Placeholder 7"/>
          <p:cNvSpPr>
            <a:spLocks noGrp="1"/>
          </p:cNvSpPr>
          <p:nvPr>
            <p:ph type="pic" sz="quarter" idx="22"/>
          </p:nvPr>
        </p:nvSpPr>
        <p:spPr>
          <a:xfrm>
            <a:off x="2320414" y="1773238"/>
            <a:ext cx="863906" cy="1041082"/>
          </a:xfrm>
        </p:spPr>
        <p:txBody>
          <a:bodyPr/>
          <a:lstStyle>
            <a:lvl1pPr marL="0" indent="0">
              <a:buNone/>
              <a:defRPr/>
            </a:lvl1pPr>
          </a:lstStyle>
          <a:p>
            <a:r>
              <a:rPr lang="en-GB"/>
              <a:t>Drag picture to placeholder or click icon to add</a:t>
            </a:r>
          </a:p>
        </p:txBody>
      </p:sp>
      <p:sp>
        <p:nvSpPr>
          <p:cNvPr id="28" name="Text Placeholder 13"/>
          <p:cNvSpPr>
            <a:spLocks noGrp="1"/>
          </p:cNvSpPr>
          <p:nvPr>
            <p:ph type="body" sz="quarter" idx="23"/>
          </p:nvPr>
        </p:nvSpPr>
        <p:spPr>
          <a:xfrm>
            <a:off x="2320412" y="3047684"/>
            <a:ext cx="1717200" cy="681035"/>
          </a:xfrm>
        </p:spPr>
        <p:txBody>
          <a:bodyPr/>
          <a:lstStyle>
            <a:lvl1pPr marL="0" indent="0">
              <a:spcBef>
                <a:spcPts val="0"/>
              </a:spcBef>
              <a:spcAft>
                <a:spcPts val="800"/>
              </a:spcAft>
              <a:buNone/>
              <a:defRPr sz="900">
                <a:latin typeface="+mj-lt"/>
              </a:defRPr>
            </a:lvl1pPr>
            <a:lvl2pPr marL="0" indent="0">
              <a:spcBef>
                <a:spcPts val="0"/>
              </a:spcBef>
              <a:buNone/>
              <a:defRPr sz="1000"/>
            </a:lvl2pPr>
            <a:lvl3pPr marL="0" indent="0">
              <a:spcBef>
                <a:spcPts val="300"/>
              </a:spcBef>
              <a:buNone/>
              <a:defRPr sz="700">
                <a:solidFill>
                  <a:srgbClr val="DB0011"/>
                </a:solidFill>
              </a:defRPr>
            </a:lvl3pPr>
          </a:lstStyle>
          <a:p>
            <a:pPr lvl="0"/>
            <a:r>
              <a:rPr lang="en-GB"/>
              <a:t>Click to edit Master text styles</a:t>
            </a:r>
          </a:p>
          <a:p>
            <a:pPr lvl="1"/>
            <a:r>
              <a:rPr lang="en-GB"/>
              <a:t>Second level</a:t>
            </a:r>
          </a:p>
          <a:p>
            <a:pPr lvl="2"/>
            <a:r>
              <a:rPr lang="en-GB"/>
              <a:t>Third level</a:t>
            </a:r>
          </a:p>
        </p:txBody>
      </p:sp>
      <p:cxnSp>
        <p:nvCxnSpPr>
          <p:cNvPr id="29" name="Straight Connector 28"/>
          <p:cNvCxnSpPr/>
          <p:nvPr userDrawn="1"/>
        </p:nvCxnSpPr>
        <p:spPr>
          <a:xfrm>
            <a:off x="2308430" y="2935584"/>
            <a:ext cx="172918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Content Placeholder 2"/>
          <p:cNvSpPr>
            <a:spLocks noGrp="1"/>
          </p:cNvSpPr>
          <p:nvPr>
            <p:ph idx="24" hasCustomPrompt="1"/>
          </p:nvPr>
        </p:nvSpPr>
        <p:spPr>
          <a:xfrm>
            <a:off x="4257367" y="3901440"/>
            <a:ext cx="1717200" cy="2275524"/>
          </a:xfrm>
        </p:spPr>
        <p:txBody>
          <a:bodyPr>
            <a:normAutofit/>
          </a:bodyPr>
          <a:lstStyle>
            <a:lvl1pPr marL="0" indent="0">
              <a:buSzPct val="90000"/>
              <a:buNone/>
              <a:defRPr sz="1000"/>
            </a:lvl1pPr>
            <a:lvl2pPr>
              <a:buSzPct val="90000"/>
              <a:defRPr/>
            </a:lvl2pPr>
            <a:lvl3pPr>
              <a:buSzPct val="90000"/>
              <a:defRPr/>
            </a:lvl3pPr>
            <a:lvl4pPr>
              <a:buSzPct val="90000"/>
              <a:defRPr/>
            </a:lvl4pPr>
            <a:lvl5pPr>
              <a:buSzPct val="90000"/>
              <a:defRPr/>
            </a:lvl5pPr>
          </a:lstStyle>
          <a:p>
            <a:pPr lvl="0"/>
            <a:r>
              <a:rPr lang="en-US" dirty="0"/>
              <a:t>Click to edit Master text  styles</a:t>
            </a:r>
          </a:p>
        </p:txBody>
      </p:sp>
      <p:sp>
        <p:nvSpPr>
          <p:cNvPr id="31" name="Picture Placeholder 7"/>
          <p:cNvSpPr>
            <a:spLocks noGrp="1"/>
          </p:cNvSpPr>
          <p:nvPr>
            <p:ph type="pic" sz="quarter" idx="25"/>
          </p:nvPr>
        </p:nvSpPr>
        <p:spPr>
          <a:xfrm>
            <a:off x="4257369" y="1773238"/>
            <a:ext cx="863906" cy="1041082"/>
          </a:xfrm>
        </p:spPr>
        <p:txBody>
          <a:bodyPr/>
          <a:lstStyle>
            <a:lvl1pPr marL="0" indent="0">
              <a:buNone/>
              <a:defRPr/>
            </a:lvl1pPr>
          </a:lstStyle>
          <a:p>
            <a:r>
              <a:rPr lang="en-GB"/>
              <a:t>Drag picture to placeholder or click icon to add</a:t>
            </a:r>
          </a:p>
        </p:txBody>
      </p:sp>
      <p:sp>
        <p:nvSpPr>
          <p:cNvPr id="32" name="Text Placeholder 13"/>
          <p:cNvSpPr>
            <a:spLocks noGrp="1"/>
          </p:cNvSpPr>
          <p:nvPr>
            <p:ph type="body" sz="quarter" idx="26"/>
          </p:nvPr>
        </p:nvSpPr>
        <p:spPr>
          <a:xfrm>
            <a:off x="4257367" y="3047684"/>
            <a:ext cx="1717200" cy="681035"/>
          </a:xfrm>
        </p:spPr>
        <p:txBody>
          <a:bodyPr/>
          <a:lstStyle>
            <a:lvl1pPr marL="0" indent="0">
              <a:spcBef>
                <a:spcPts val="0"/>
              </a:spcBef>
              <a:spcAft>
                <a:spcPts val="800"/>
              </a:spcAft>
              <a:buNone/>
              <a:defRPr sz="900">
                <a:latin typeface="+mj-lt"/>
              </a:defRPr>
            </a:lvl1pPr>
            <a:lvl2pPr marL="0" indent="0">
              <a:spcBef>
                <a:spcPts val="0"/>
              </a:spcBef>
              <a:buNone/>
              <a:defRPr sz="1000"/>
            </a:lvl2pPr>
            <a:lvl3pPr marL="0" indent="0">
              <a:spcBef>
                <a:spcPts val="300"/>
              </a:spcBef>
              <a:buNone/>
              <a:defRPr sz="700">
                <a:solidFill>
                  <a:srgbClr val="DB0011"/>
                </a:solidFill>
              </a:defRPr>
            </a:lvl3pPr>
          </a:lstStyle>
          <a:p>
            <a:pPr lvl="0"/>
            <a:r>
              <a:rPr lang="en-GB"/>
              <a:t>Click to edit Master text styles</a:t>
            </a:r>
          </a:p>
          <a:p>
            <a:pPr lvl="1"/>
            <a:r>
              <a:rPr lang="en-GB"/>
              <a:t>Second level</a:t>
            </a:r>
          </a:p>
          <a:p>
            <a:pPr lvl="2"/>
            <a:r>
              <a:rPr lang="en-GB"/>
              <a:t>Third level</a:t>
            </a:r>
          </a:p>
        </p:txBody>
      </p:sp>
      <p:cxnSp>
        <p:nvCxnSpPr>
          <p:cNvPr id="33" name="Straight Connector 32"/>
          <p:cNvCxnSpPr/>
          <p:nvPr userDrawn="1"/>
        </p:nvCxnSpPr>
        <p:spPr>
          <a:xfrm>
            <a:off x="4245385" y="2935584"/>
            <a:ext cx="172918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Content Placeholder 2"/>
          <p:cNvSpPr>
            <a:spLocks noGrp="1"/>
          </p:cNvSpPr>
          <p:nvPr>
            <p:ph idx="27" hasCustomPrompt="1"/>
          </p:nvPr>
        </p:nvSpPr>
        <p:spPr>
          <a:xfrm>
            <a:off x="6194322" y="3901440"/>
            <a:ext cx="1717200" cy="2275524"/>
          </a:xfrm>
        </p:spPr>
        <p:txBody>
          <a:bodyPr>
            <a:normAutofit/>
          </a:bodyPr>
          <a:lstStyle>
            <a:lvl1pPr marL="0" indent="0">
              <a:buSzPct val="90000"/>
              <a:buNone/>
              <a:defRPr sz="1000"/>
            </a:lvl1pPr>
            <a:lvl2pPr>
              <a:buSzPct val="90000"/>
              <a:defRPr/>
            </a:lvl2pPr>
            <a:lvl3pPr>
              <a:buSzPct val="90000"/>
              <a:defRPr/>
            </a:lvl3pPr>
            <a:lvl4pPr>
              <a:buSzPct val="90000"/>
              <a:defRPr/>
            </a:lvl4pPr>
            <a:lvl5pPr>
              <a:buSzPct val="90000"/>
              <a:defRPr/>
            </a:lvl5pPr>
          </a:lstStyle>
          <a:p>
            <a:pPr lvl="0"/>
            <a:r>
              <a:rPr lang="en-US" dirty="0"/>
              <a:t>Click to edit Master text  styles</a:t>
            </a:r>
          </a:p>
        </p:txBody>
      </p:sp>
      <p:sp>
        <p:nvSpPr>
          <p:cNvPr id="35" name="Picture Placeholder 7"/>
          <p:cNvSpPr>
            <a:spLocks noGrp="1"/>
          </p:cNvSpPr>
          <p:nvPr>
            <p:ph type="pic" sz="quarter" idx="28"/>
          </p:nvPr>
        </p:nvSpPr>
        <p:spPr>
          <a:xfrm>
            <a:off x="6194324" y="1773238"/>
            <a:ext cx="863906" cy="1041082"/>
          </a:xfrm>
        </p:spPr>
        <p:txBody>
          <a:bodyPr/>
          <a:lstStyle>
            <a:lvl1pPr marL="0" indent="0">
              <a:buNone/>
              <a:defRPr/>
            </a:lvl1pPr>
          </a:lstStyle>
          <a:p>
            <a:r>
              <a:rPr lang="en-GB"/>
              <a:t>Drag picture to placeholder or click icon to add</a:t>
            </a:r>
          </a:p>
        </p:txBody>
      </p:sp>
      <p:sp>
        <p:nvSpPr>
          <p:cNvPr id="36" name="Text Placeholder 13"/>
          <p:cNvSpPr>
            <a:spLocks noGrp="1"/>
          </p:cNvSpPr>
          <p:nvPr>
            <p:ph type="body" sz="quarter" idx="29"/>
          </p:nvPr>
        </p:nvSpPr>
        <p:spPr>
          <a:xfrm>
            <a:off x="6194322" y="3047684"/>
            <a:ext cx="1717200" cy="681035"/>
          </a:xfrm>
        </p:spPr>
        <p:txBody>
          <a:bodyPr/>
          <a:lstStyle>
            <a:lvl1pPr marL="0" indent="0">
              <a:spcBef>
                <a:spcPts val="0"/>
              </a:spcBef>
              <a:spcAft>
                <a:spcPts val="800"/>
              </a:spcAft>
              <a:buNone/>
              <a:defRPr sz="900">
                <a:latin typeface="+mj-lt"/>
              </a:defRPr>
            </a:lvl1pPr>
            <a:lvl2pPr marL="0" indent="0">
              <a:spcBef>
                <a:spcPts val="0"/>
              </a:spcBef>
              <a:buNone/>
              <a:defRPr sz="1000"/>
            </a:lvl2pPr>
            <a:lvl3pPr marL="0" indent="0">
              <a:spcBef>
                <a:spcPts val="300"/>
              </a:spcBef>
              <a:buNone/>
              <a:defRPr sz="700">
                <a:solidFill>
                  <a:srgbClr val="DB0011"/>
                </a:solidFill>
              </a:defRPr>
            </a:lvl3pPr>
          </a:lstStyle>
          <a:p>
            <a:pPr lvl="0"/>
            <a:r>
              <a:rPr lang="en-GB"/>
              <a:t>Click to edit Master text styles</a:t>
            </a:r>
          </a:p>
          <a:p>
            <a:pPr lvl="1"/>
            <a:r>
              <a:rPr lang="en-GB"/>
              <a:t>Second level</a:t>
            </a:r>
          </a:p>
          <a:p>
            <a:pPr lvl="2"/>
            <a:r>
              <a:rPr lang="en-GB"/>
              <a:t>Third level</a:t>
            </a:r>
          </a:p>
        </p:txBody>
      </p:sp>
      <p:cxnSp>
        <p:nvCxnSpPr>
          <p:cNvPr id="37" name="Straight Connector 36"/>
          <p:cNvCxnSpPr/>
          <p:nvPr userDrawn="1"/>
        </p:nvCxnSpPr>
        <p:spPr>
          <a:xfrm>
            <a:off x="6182340" y="2935584"/>
            <a:ext cx="172918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Content Placeholder 2"/>
          <p:cNvSpPr>
            <a:spLocks noGrp="1"/>
          </p:cNvSpPr>
          <p:nvPr>
            <p:ph idx="30" hasCustomPrompt="1"/>
          </p:nvPr>
        </p:nvSpPr>
        <p:spPr>
          <a:xfrm>
            <a:off x="8131277" y="3901440"/>
            <a:ext cx="1717200" cy="2275524"/>
          </a:xfrm>
        </p:spPr>
        <p:txBody>
          <a:bodyPr>
            <a:normAutofit/>
          </a:bodyPr>
          <a:lstStyle>
            <a:lvl1pPr marL="0" indent="0">
              <a:buSzPct val="90000"/>
              <a:buNone/>
              <a:defRPr sz="1000"/>
            </a:lvl1pPr>
            <a:lvl2pPr>
              <a:buSzPct val="90000"/>
              <a:defRPr/>
            </a:lvl2pPr>
            <a:lvl3pPr>
              <a:buSzPct val="90000"/>
              <a:defRPr/>
            </a:lvl3pPr>
            <a:lvl4pPr>
              <a:buSzPct val="90000"/>
              <a:defRPr/>
            </a:lvl4pPr>
            <a:lvl5pPr>
              <a:buSzPct val="90000"/>
              <a:defRPr/>
            </a:lvl5pPr>
          </a:lstStyle>
          <a:p>
            <a:pPr lvl="0"/>
            <a:r>
              <a:rPr lang="en-US" dirty="0"/>
              <a:t>Click to edit Master text  styles</a:t>
            </a:r>
          </a:p>
        </p:txBody>
      </p:sp>
      <p:sp>
        <p:nvSpPr>
          <p:cNvPr id="39" name="Picture Placeholder 7"/>
          <p:cNvSpPr>
            <a:spLocks noGrp="1"/>
          </p:cNvSpPr>
          <p:nvPr>
            <p:ph type="pic" sz="quarter" idx="31"/>
          </p:nvPr>
        </p:nvSpPr>
        <p:spPr>
          <a:xfrm>
            <a:off x="8131279" y="1773238"/>
            <a:ext cx="863906" cy="1041082"/>
          </a:xfrm>
        </p:spPr>
        <p:txBody>
          <a:bodyPr/>
          <a:lstStyle>
            <a:lvl1pPr marL="0" indent="0">
              <a:buNone/>
              <a:defRPr/>
            </a:lvl1pPr>
          </a:lstStyle>
          <a:p>
            <a:r>
              <a:rPr lang="en-GB"/>
              <a:t>Drag picture to placeholder or click icon to add</a:t>
            </a:r>
          </a:p>
        </p:txBody>
      </p:sp>
      <p:sp>
        <p:nvSpPr>
          <p:cNvPr id="40" name="Text Placeholder 13"/>
          <p:cNvSpPr>
            <a:spLocks noGrp="1"/>
          </p:cNvSpPr>
          <p:nvPr>
            <p:ph type="body" sz="quarter" idx="32"/>
          </p:nvPr>
        </p:nvSpPr>
        <p:spPr>
          <a:xfrm>
            <a:off x="8131277" y="3047684"/>
            <a:ext cx="1717200" cy="681035"/>
          </a:xfrm>
        </p:spPr>
        <p:txBody>
          <a:bodyPr/>
          <a:lstStyle>
            <a:lvl1pPr marL="0" indent="0">
              <a:spcBef>
                <a:spcPts val="0"/>
              </a:spcBef>
              <a:spcAft>
                <a:spcPts val="800"/>
              </a:spcAft>
              <a:buNone/>
              <a:defRPr sz="900">
                <a:latin typeface="+mj-lt"/>
              </a:defRPr>
            </a:lvl1pPr>
            <a:lvl2pPr marL="0" indent="0">
              <a:spcBef>
                <a:spcPts val="0"/>
              </a:spcBef>
              <a:buNone/>
              <a:defRPr sz="1000"/>
            </a:lvl2pPr>
            <a:lvl3pPr marL="0" indent="0">
              <a:spcBef>
                <a:spcPts val="300"/>
              </a:spcBef>
              <a:buNone/>
              <a:defRPr sz="700">
                <a:solidFill>
                  <a:srgbClr val="DB0011"/>
                </a:solidFill>
              </a:defRPr>
            </a:lvl3pPr>
          </a:lstStyle>
          <a:p>
            <a:pPr lvl="0"/>
            <a:r>
              <a:rPr lang="en-GB"/>
              <a:t>Click to edit Master text styles</a:t>
            </a:r>
          </a:p>
          <a:p>
            <a:pPr lvl="1"/>
            <a:r>
              <a:rPr lang="en-GB"/>
              <a:t>Second level</a:t>
            </a:r>
          </a:p>
          <a:p>
            <a:pPr lvl="2"/>
            <a:r>
              <a:rPr lang="en-GB"/>
              <a:t>Third level</a:t>
            </a:r>
          </a:p>
        </p:txBody>
      </p:sp>
      <p:cxnSp>
        <p:nvCxnSpPr>
          <p:cNvPr id="41" name="Straight Connector 40"/>
          <p:cNvCxnSpPr/>
          <p:nvPr userDrawn="1"/>
        </p:nvCxnSpPr>
        <p:spPr>
          <a:xfrm>
            <a:off x="8119295" y="2935584"/>
            <a:ext cx="172918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Content Placeholder 2"/>
          <p:cNvSpPr>
            <a:spLocks noGrp="1"/>
          </p:cNvSpPr>
          <p:nvPr>
            <p:ph idx="33" hasCustomPrompt="1"/>
          </p:nvPr>
        </p:nvSpPr>
        <p:spPr>
          <a:xfrm>
            <a:off x="10068232" y="3901440"/>
            <a:ext cx="1717200" cy="2275524"/>
          </a:xfrm>
        </p:spPr>
        <p:txBody>
          <a:bodyPr>
            <a:normAutofit/>
          </a:bodyPr>
          <a:lstStyle>
            <a:lvl1pPr marL="0" indent="0">
              <a:buSzPct val="90000"/>
              <a:buNone/>
              <a:defRPr sz="1000"/>
            </a:lvl1pPr>
            <a:lvl2pPr>
              <a:buSzPct val="90000"/>
              <a:defRPr/>
            </a:lvl2pPr>
            <a:lvl3pPr>
              <a:buSzPct val="90000"/>
              <a:defRPr/>
            </a:lvl3pPr>
            <a:lvl4pPr>
              <a:buSzPct val="90000"/>
              <a:defRPr/>
            </a:lvl4pPr>
            <a:lvl5pPr>
              <a:buSzPct val="90000"/>
              <a:defRPr/>
            </a:lvl5pPr>
          </a:lstStyle>
          <a:p>
            <a:pPr lvl="0"/>
            <a:r>
              <a:rPr lang="en-US" dirty="0"/>
              <a:t>Click to edit Master text  styles</a:t>
            </a:r>
          </a:p>
        </p:txBody>
      </p:sp>
      <p:sp>
        <p:nvSpPr>
          <p:cNvPr id="43" name="Picture Placeholder 7"/>
          <p:cNvSpPr>
            <a:spLocks noGrp="1"/>
          </p:cNvSpPr>
          <p:nvPr>
            <p:ph type="pic" sz="quarter" idx="34"/>
          </p:nvPr>
        </p:nvSpPr>
        <p:spPr>
          <a:xfrm>
            <a:off x="10068234" y="1773238"/>
            <a:ext cx="863906" cy="1041082"/>
          </a:xfrm>
        </p:spPr>
        <p:txBody>
          <a:bodyPr/>
          <a:lstStyle>
            <a:lvl1pPr marL="0" indent="0">
              <a:buNone/>
              <a:defRPr/>
            </a:lvl1pPr>
          </a:lstStyle>
          <a:p>
            <a:r>
              <a:rPr lang="en-GB"/>
              <a:t>Drag picture to placeholder or click icon to add</a:t>
            </a:r>
          </a:p>
        </p:txBody>
      </p:sp>
      <p:sp>
        <p:nvSpPr>
          <p:cNvPr id="44" name="Text Placeholder 13"/>
          <p:cNvSpPr>
            <a:spLocks noGrp="1"/>
          </p:cNvSpPr>
          <p:nvPr>
            <p:ph type="body" sz="quarter" idx="35"/>
          </p:nvPr>
        </p:nvSpPr>
        <p:spPr>
          <a:xfrm>
            <a:off x="10068232" y="3047684"/>
            <a:ext cx="1717200" cy="681035"/>
          </a:xfrm>
        </p:spPr>
        <p:txBody>
          <a:bodyPr/>
          <a:lstStyle>
            <a:lvl1pPr marL="0" indent="0">
              <a:spcBef>
                <a:spcPts val="0"/>
              </a:spcBef>
              <a:spcAft>
                <a:spcPts val="800"/>
              </a:spcAft>
              <a:buNone/>
              <a:defRPr sz="900">
                <a:latin typeface="+mj-lt"/>
              </a:defRPr>
            </a:lvl1pPr>
            <a:lvl2pPr marL="0" indent="0">
              <a:spcBef>
                <a:spcPts val="0"/>
              </a:spcBef>
              <a:buNone/>
              <a:defRPr sz="1000"/>
            </a:lvl2pPr>
            <a:lvl3pPr marL="0" indent="0">
              <a:spcBef>
                <a:spcPts val="300"/>
              </a:spcBef>
              <a:buNone/>
              <a:defRPr sz="700">
                <a:solidFill>
                  <a:srgbClr val="DB0011"/>
                </a:solidFill>
              </a:defRPr>
            </a:lvl3pPr>
          </a:lstStyle>
          <a:p>
            <a:pPr lvl="0"/>
            <a:r>
              <a:rPr lang="en-GB"/>
              <a:t>Click to edit Master text styles</a:t>
            </a:r>
          </a:p>
          <a:p>
            <a:pPr lvl="1"/>
            <a:r>
              <a:rPr lang="en-GB"/>
              <a:t>Second level</a:t>
            </a:r>
          </a:p>
          <a:p>
            <a:pPr lvl="2"/>
            <a:r>
              <a:rPr lang="en-GB"/>
              <a:t>Third level</a:t>
            </a:r>
          </a:p>
        </p:txBody>
      </p:sp>
      <p:cxnSp>
        <p:nvCxnSpPr>
          <p:cNvPr id="45" name="Straight Connector 44"/>
          <p:cNvCxnSpPr/>
          <p:nvPr userDrawn="1"/>
        </p:nvCxnSpPr>
        <p:spPr>
          <a:xfrm>
            <a:off x="10056250" y="2935584"/>
            <a:ext cx="172918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8B580F97-C3EF-4BC2-AF0F-36B52E281423}"/>
              </a:ext>
            </a:extLst>
          </p:cNvPr>
          <p:cNvSpPr>
            <a:spLocks noGrp="1"/>
          </p:cNvSpPr>
          <p:nvPr>
            <p:ph type="dt" sz="half" idx="36"/>
          </p:nvPr>
        </p:nvSpPr>
        <p:spPr/>
        <p:txBody>
          <a:bodyPr/>
          <a:lstStyle/>
          <a:p>
            <a:r>
              <a:rPr lang="en-US"/>
              <a:t>11 December 2017</a:t>
            </a:r>
            <a:endParaRPr lang="en-GB" dirty="0"/>
          </a:p>
        </p:txBody>
      </p:sp>
    </p:spTree>
    <p:extLst>
      <p:ext uri="{BB962C8B-B14F-4D97-AF65-F5344CB8AC3E}">
        <p14:creationId xmlns:p14="http://schemas.microsoft.com/office/powerpoint/2010/main" val="1040832430"/>
      </p:ext>
    </p:extLst>
  </p:cSld>
  <p:clrMapOvr>
    <a:masterClrMapping/>
  </p:clrMapOvr>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a:xfrm>
            <a:off x="383457" y="1747778"/>
            <a:ext cx="11400555" cy="4429186"/>
          </a:xfrm>
        </p:spPr>
        <p:txBody>
          <a:bodyPr/>
          <a:lstStyle>
            <a:lvl1pPr>
              <a:buSzPct val="90000"/>
              <a:defRPr/>
            </a:lvl1pPr>
            <a:lvl2pPr>
              <a:buSzPct val="10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9065341" y="497148"/>
            <a:ext cx="2718671" cy="300596"/>
          </a:xfrm>
        </p:spPr>
        <p:txBody>
          <a:bodyPr/>
          <a:lstStyle>
            <a:lvl1pPr>
              <a:defRPr sz="1050"/>
            </a:lvl1pPr>
          </a:lstStyle>
          <a:p>
            <a:fld id="{1E899A84-0A7C-4488-B245-0310F52DBB74}" type="slidenum">
              <a:rPr lang="en-GB" smtClean="0"/>
              <a:pPr/>
              <a:t>‹#›</a:t>
            </a:fld>
            <a:endParaRPr lang="en-GB" dirty="0"/>
          </a:p>
        </p:txBody>
      </p:sp>
      <p:sp>
        <p:nvSpPr>
          <p:cNvPr id="4" name="Date Placeholder 3">
            <a:extLst>
              <a:ext uri="{FF2B5EF4-FFF2-40B4-BE49-F238E27FC236}">
                <a16:creationId xmlns:a16="http://schemas.microsoft.com/office/drawing/2014/main" id="{315C5578-CCCE-4C07-B9CB-CEFCEE952195}"/>
              </a:ext>
            </a:extLst>
          </p:cNvPr>
          <p:cNvSpPr>
            <a:spLocks noGrp="1"/>
          </p:cNvSpPr>
          <p:nvPr>
            <p:ph type="dt" sz="half" idx="14"/>
          </p:nvPr>
        </p:nvSpPr>
        <p:spPr/>
        <p:txBody>
          <a:bodyPr/>
          <a:lstStyle/>
          <a:p>
            <a:r>
              <a:rPr lang="en-US"/>
              <a:t>11 December 2017</a:t>
            </a:r>
            <a:endParaRPr lang="en-GB" dirty="0"/>
          </a:p>
        </p:txBody>
      </p:sp>
    </p:spTree>
    <p:extLst>
      <p:ext uri="{BB962C8B-B14F-4D97-AF65-F5344CB8AC3E}">
        <p14:creationId xmlns:p14="http://schemas.microsoft.com/office/powerpoint/2010/main" val="3697565180"/>
      </p:ext>
    </p:extLst>
  </p:cSld>
  <p:clrMapOvr>
    <a:masterClrMapping/>
  </p:clrMapOvr>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9065341" y="497148"/>
            <a:ext cx="2718671" cy="300596"/>
          </a:xfrm>
        </p:spPr>
        <p:txBody>
          <a:bodyPr/>
          <a:lstStyle/>
          <a:p>
            <a:fld id="{1E899A84-0A7C-4488-B245-0310F52DBB74}" type="slidenum">
              <a:rPr lang="en-GB" smtClean="0"/>
              <a:t>‹#›</a:t>
            </a:fld>
            <a:endParaRPr lang="en-GB"/>
          </a:p>
        </p:txBody>
      </p:sp>
      <p:sp>
        <p:nvSpPr>
          <p:cNvPr id="3" name="Date Placeholder 2">
            <a:extLst>
              <a:ext uri="{FF2B5EF4-FFF2-40B4-BE49-F238E27FC236}">
                <a16:creationId xmlns:a16="http://schemas.microsoft.com/office/drawing/2014/main" id="{E3CFF098-A1D3-4BF1-9F6F-CF92BB81A410}"/>
              </a:ext>
            </a:extLst>
          </p:cNvPr>
          <p:cNvSpPr>
            <a:spLocks noGrp="1"/>
          </p:cNvSpPr>
          <p:nvPr>
            <p:ph type="dt" sz="half" idx="14"/>
          </p:nvPr>
        </p:nvSpPr>
        <p:spPr/>
        <p:txBody>
          <a:bodyPr/>
          <a:lstStyle/>
          <a:p>
            <a:r>
              <a:rPr lang="en-US"/>
              <a:t>11 December 2017</a:t>
            </a:r>
            <a:endParaRPr lang="en-GB" dirty="0"/>
          </a:p>
        </p:txBody>
      </p:sp>
    </p:spTree>
    <p:extLst>
      <p:ext uri="{BB962C8B-B14F-4D97-AF65-F5344CB8AC3E}">
        <p14:creationId xmlns:p14="http://schemas.microsoft.com/office/powerpoint/2010/main" val="3984664294"/>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acts">
    <p:spTree>
      <p:nvGrpSpPr>
        <p:cNvPr id="1" name=""/>
        <p:cNvGrpSpPr/>
        <p:nvPr/>
      </p:nvGrpSpPr>
      <p:grpSpPr>
        <a:xfrm>
          <a:off x="0" y="0"/>
          <a:ext cx="0" cy="0"/>
          <a:chOff x="0" y="0"/>
          <a:chExt cx="0" cy="0"/>
        </a:xfrm>
      </p:grpSpPr>
      <p:sp>
        <p:nvSpPr>
          <p:cNvPr id="2" name="Title 1"/>
          <p:cNvSpPr>
            <a:spLocks noGrp="1"/>
          </p:cNvSpPr>
          <p:nvPr>
            <p:ph type="title"/>
          </p:nvPr>
        </p:nvSpPr>
        <p:spPr>
          <a:xfrm>
            <a:off x="383631" y="905703"/>
            <a:ext cx="3736085" cy="324465"/>
          </a:xfrm>
        </p:spPr>
        <p:txBody>
          <a:bodyPr/>
          <a:lstStyle/>
          <a:p>
            <a:r>
              <a:rPr lang="en-GB"/>
              <a:t>Click to edit Master title style</a:t>
            </a:r>
            <a:endParaRPr lang="en-GB" dirty="0"/>
          </a:p>
        </p:txBody>
      </p:sp>
      <p:sp>
        <p:nvSpPr>
          <p:cNvPr id="3" name="Content Placeholder 2"/>
          <p:cNvSpPr>
            <a:spLocks noGrp="1"/>
          </p:cNvSpPr>
          <p:nvPr>
            <p:ph idx="1"/>
          </p:nvPr>
        </p:nvSpPr>
        <p:spPr>
          <a:xfrm>
            <a:off x="4259263" y="1747778"/>
            <a:ext cx="7524749" cy="4429186"/>
          </a:xfrm>
        </p:spPr>
        <p:txBody>
          <a:bodyPr/>
          <a:lstStyle>
            <a:lvl1pPr marL="0" indent="0">
              <a:buSzPct val="90000"/>
              <a:buNone/>
              <a:defRPr sz="1400">
                <a:latin typeface="+mj-lt"/>
              </a:defRPr>
            </a:lvl1pPr>
            <a:lvl2pPr marL="0" indent="0">
              <a:spcBef>
                <a:spcPts val="0"/>
              </a:spcBef>
              <a:buSzPct val="90000"/>
              <a:buNone/>
              <a:defRPr sz="1400"/>
            </a:lvl2pPr>
            <a:lvl3pPr marL="0" indent="0">
              <a:spcBef>
                <a:spcPts val="1200"/>
              </a:spcBef>
              <a:buSzPct val="90000"/>
              <a:buNone/>
              <a:defRPr/>
            </a:lvl3pPr>
            <a:lvl4pPr marL="0" indent="0">
              <a:spcBef>
                <a:spcPts val="0"/>
              </a:spcBef>
              <a:buSzPct val="90000"/>
              <a:buNone/>
              <a:defRPr>
                <a:solidFill>
                  <a:srgbClr val="DB0011"/>
                </a:solidFill>
              </a:defRPr>
            </a:lvl4pPr>
            <a:lvl5pPr marL="0" indent="0">
              <a:buSzPct val="90000"/>
              <a:buNone/>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9065341" y="497148"/>
            <a:ext cx="2718671" cy="300596"/>
          </a:xfrm>
        </p:spPr>
        <p:txBody>
          <a:bodyPr/>
          <a:lstStyle/>
          <a:p>
            <a:fld id="{1E899A84-0A7C-4488-B245-0310F52DBB74}" type="slidenum">
              <a:rPr lang="en-GB" smtClean="0"/>
              <a:t>‹#›</a:t>
            </a:fld>
            <a:endParaRPr lang="en-GB"/>
          </a:p>
        </p:txBody>
      </p:sp>
      <p:sp>
        <p:nvSpPr>
          <p:cNvPr id="10" name="Text Placeholder 9"/>
          <p:cNvSpPr>
            <a:spLocks noGrp="1"/>
          </p:cNvSpPr>
          <p:nvPr>
            <p:ph type="body" sz="quarter" idx="14"/>
          </p:nvPr>
        </p:nvSpPr>
        <p:spPr>
          <a:xfrm>
            <a:off x="4259263" y="905703"/>
            <a:ext cx="7524750" cy="765935"/>
          </a:xfrm>
        </p:spPr>
        <p:txBody>
          <a:bodyPr>
            <a:normAutofit/>
          </a:bodyPr>
          <a:lstStyle>
            <a:lvl1pPr marL="0" indent="0">
              <a:buNone/>
              <a:defRPr sz="1800"/>
            </a:lvl1pPr>
          </a:lstStyle>
          <a:p>
            <a:pPr lvl="0"/>
            <a:r>
              <a:rPr lang="en-GB"/>
              <a:t>Click to edit Master text styles</a:t>
            </a:r>
          </a:p>
        </p:txBody>
      </p:sp>
      <p:sp>
        <p:nvSpPr>
          <p:cNvPr id="4" name="Date Placeholder 3">
            <a:extLst>
              <a:ext uri="{FF2B5EF4-FFF2-40B4-BE49-F238E27FC236}">
                <a16:creationId xmlns:a16="http://schemas.microsoft.com/office/drawing/2014/main" id="{49EAA4A3-18A3-46D1-B390-2DA81987A2F9}"/>
              </a:ext>
            </a:extLst>
          </p:cNvPr>
          <p:cNvSpPr>
            <a:spLocks noGrp="1"/>
          </p:cNvSpPr>
          <p:nvPr>
            <p:ph type="dt" sz="half" idx="15"/>
          </p:nvPr>
        </p:nvSpPr>
        <p:spPr/>
        <p:txBody>
          <a:bodyPr/>
          <a:lstStyle/>
          <a:p>
            <a:r>
              <a:rPr lang="en-US"/>
              <a:t>11 December 2017</a:t>
            </a:r>
            <a:endParaRPr lang="en-GB" dirty="0"/>
          </a:p>
        </p:txBody>
      </p:sp>
    </p:spTree>
    <p:extLst>
      <p:ext uri="{BB962C8B-B14F-4D97-AF65-F5344CB8AC3E}">
        <p14:creationId xmlns:p14="http://schemas.microsoft.com/office/powerpoint/2010/main" val="1186624881"/>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1475" y="935932"/>
            <a:ext cx="11412538" cy="293100"/>
          </a:xfrm>
        </p:spPr>
        <p:txBody>
          <a:bodyPr anchor="t" anchorCtr="0"/>
          <a:lstStyle>
            <a:lvl1pPr algn="l">
              <a:defRPr sz="2000">
                <a:solidFill>
                  <a:schemeClr val="bg1"/>
                </a:solidFill>
              </a:defRPr>
            </a:lvl1pPr>
          </a:lstStyle>
          <a:p>
            <a:r>
              <a:rPr lang="en-GB"/>
              <a:t>Click to edit Master title style</a:t>
            </a:r>
            <a:endParaRPr lang="en-GB" dirty="0"/>
          </a:p>
        </p:txBody>
      </p:sp>
      <p:sp>
        <p:nvSpPr>
          <p:cNvPr id="3" name="Subtitle 2"/>
          <p:cNvSpPr>
            <a:spLocks noGrp="1"/>
          </p:cNvSpPr>
          <p:nvPr>
            <p:ph type="subTitle" idx="1"/>
          </p:nvPr>
        </p:nvSpPr>
        <p:spPr>
          <a:xfrm>
            <a:off x="371475" y="1258528"/>
            <a:ext cx="11412538" cy="41295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cxnSp>
        <p:nvCxnSpPr>
          <p:cNvPr id="19" name="Straight Connector 18"/>
          <p:cNvCxnSpPr/>
          <p:nvPr userDrawn="1"/>
        </p:nvCxnSpPr>
        <p:spPr>
          <a:xfrm>
            <a:off x="383457" y="800100"/>
            <a:ext cx="114005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1BB88C4-83DE-42C3-9946-B1E9EEBED51C}"/>
              </a:ext>
            </a:extLst>
          </p:cNvPr>
          <p:cNvSpPr txBox="1"/>
          <p:nvPr userDrawn="1"/>
        </p:nvSpPr>
        <p:spPr>
          <a:xfrm>
            <a:off x="270799" y="-410053"/>
            <a:ext cx="3058851" cy="307777"/>
          </a:xfrm>
          <a:prstGeom prst="rect">
            <a:avLst/>
          </a:prstGeom>
          <a:noFill/>
        </p:spPr>
        <p:txBody>
          <a:bodyPr wrap="none" rtlCol="0">
            <a:spAutoFit/>
          </a:bodyPr>
          <a:lstStyle/>
          <a:p>
            <a:pPr marL="0" indent="0">
              <a:spcBef>
                <a:spcPts val="1000"/>
              </a:spcBef>
              <a:buClr>
                <a:schemeClr val="accent1"/>
              </a:buClr>
              <a:buSzPct val="90000"/>
              <a:buFont typeface="Wingdings" panose="05000000000000000000" pitchFamily="2" charset="2"/>
              <a:buNone/>
            </a:pPr>
            <a:r>
              <a:rPr lang="en-GB" sz="1400" dirty="0"/>
              <a:t>Details of image location to go here</a:t>
            </a:r>
          </a:p>
        </p:txBody>
      </p:sp>
      <p:sp>
        <p:nvSpPr>
          <p:cNvPr id="9" name="Date Placeholder 8"/>
          <p:cNvSpPr>
            <a:spLocks noGrp="1"/>
          </p:cNvSpPr>
          <p:nvPr>
            <p:ph type="dt" sz="half" idx="10"/>
          </p:nvPr>
        </p:nvSpPr>
        <p:spPr>
          <a:xfrm>
            <a:off x="371475" y="1842064"/>
            <a:ext cx="3887788" cy="365125"/>
          </a:xfrm>
          <a:prstGeom prst="rect">
            <a:avLst/>
          </a:prstGeom>
        </p:spPr>
        <p:txBody>
          <a:bodyPr lIns="0" tIns="0" rIns="0" bIns="0"/>
          <a:lstStyle>
            <a:lvl1pPr>
              <a:defRPr sz="1400">
                <a:solidFill>
                  <a:schemeClr val="bg1"/>
                </a:solidFill>
              </a:defRPr>
            </a:lvl1pPr>
          </a:lstStyle>
          <a:p>
            <a:r>
              <a:rPr lang="en-US"/>
              <a:t>11 December 2017</a:t>
            </a:r>
            <a:endParaRPr lang="en-GB" dirty="0"/>
          </a:p>
        </p:txBody>
      </p:sp>
      <p:pic>
        <p:nvPicPr>
          <p:cNvPr id="11" name="Picture 10" descr="HSBC_MASTERBRAND_UK_RGB_NEG.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25482"/>
            <a:ext cx="2485571" cy="1132517"/>
          </a:xfrm>
          <a:prstGeom prst="rect">
            <a:avLst/>
          </a:prstGeom>
        </p:spPr>
      </p:pic>
      <p:sp>
        <p:nvSpPr>
          <p:cNvPr id="4" name="Footer Placeholder 3"/>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427418797"/>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Footer Placeholder 2"/>
          <p:cNvSpPr>
            <a:spLocks noGrp="1"/>
          </p:cNvSpPr>
          <p:nvPr>
            <p:ph type="ftr" sz="quarter" idx="10"/>
          </p:nvPr>
        </p:nvSpPr>
        <p:spPr/>
        <p:txBody>
          <a:bodyPr/>
          <a:lstStyle/>
          <a:p>
            <a:endParaRPr lang="en-GB" dirty="0"/>
          </a:p>
        </p:txBody>
      </p:sp>
      <p:sp>
        <p:nvSpPr>
          <p:cNvPr id="4" name="Slide Number Placeholder 3"/>
          <p:cNvSpPr>
            <a:spLocks noGrp="1"/>
          </p:cNvSpPr>
          <p:nvPr>
            <p:ph type="sldNum" sz="quarter" idx="11"/>
          </p:nvPr>
        </p:nvSpPr>
        <p:spPr/>
        <p:txBody>
          <a:bodyPr/>
          <a:lstStyle/>
          <a:p>
            <a:fld id="{1E899A84-0A7C-4488-B245-0310F52DBB74}" type="slidenum">
              <a:rPr lang="en-GB" smtClean="0"/>
              <a:pPr/>
              <a:t>‹#›</a:t>
            </a:fld>
            <a:endParaRPr lang="en-GB"/>
          </a:p>
        </p:txBody>
      </p:sp>
      <p:sp>
        <p:nvSpPr>
          <p:cNvPr id="6" name="Text Placeholder 5"/>
          <p:cNvSpPr>
            <a:spLocks noGrp="1"/>
          </p:cNvSpPr>
          <p:nvPr>
            <p:ph type="body" sz="quarter" idx="12"/>
          </p:nvPr>
        </p:nvSpPr>
        <p:spPr>
          <a:xfrm>
            <a:off x="384175" y="1773238"/>
            <a:ext cx="5580000" cy="4427537"/>
          </a:xfrm>
        </p:spPr>
        <p:txBody>
          <a:bodyPr>
            <a:normAutofit/>
          </a:bodyPr>
          <a:lstStyle>
            <a:lvl1pPr marL="0" indent="0">
              <a:buNone/>
              <a:defRPr sz="1000"/>
            </a:lvl1pPr>
          </a:lstStyle>
          <a:p>
            <a:pPr lvl="0"/>
            <a:r>
              <a:rPr lang="en-GB"/>
              <a:t>Click to edit Master text styles</a:t>
            </a:r>
          </a:p>
        </p:txBody>
      </p:sp>
      <p:sp>
        <p:nvSpPr>
          <p:cNvPr id="7" name="Text Placeholder 5"/>
          <p:cNvSpPr>
            <a:spLocks noGrp="1"/>
          </p:cNvSpPr>
          <p:nvPr>
            <p:ph type="body" sz="quarter" idx="13"/>
          </p:nvPr>
        </p:nvSpPr>
        <p:spPr>
          <a:xfrm>
            <a:off x="6204013" y="1773238"/>
            <a:ext cx="5580000" cy="4427537"/>
          </a:xfrm>
        </p:spPr>
        <p:txBody>
          <a:bodyPr>
            <a:normAutofit/>
          </a:bodyPr>
          <a:lstStyle>
            <a:lvl1pPr marL="0" indent="0">
              <a:buNone/>
              <a:defRPr sz="1000"/>
            </a:lvl1pPr>
          </a:lstStyle>
          <a:p>
            <a:pPr lvl="0"/>
            <a:r>
              <a:rPr lang="en-GB"/>
              <a:t>Click to edit Master text styles</a:t>
            </a:r>
          </a:p>
        </p:txBody>
      </p:sp>
      <p:sp>
        <p:nvSpPr>
          <p:cNvPr id="5" name="Date Placeholder 4">
            <a:extLst>
              <a:ext uri="{FF2B5EF4-FFF2-40B4-BE49-F238E27FC236}">
                <a16:creationId xmlns:a16="http://schemas.microsoft.com/office/drawing/2014/main" id="{9DE37930-67FD-4F00-99D0-C34B99D9DE83}"/>
              </a:ext>
            </a:extLst>
          </p:cNvPr>
          <p:cNvSpPr>
            <a:spLocks noGrp="1"/>
          </p:cNvSpPr>
          <p:nvPr>
            <p:ph type="dt" sz="half" idx="15"/>
          </p:nvPr>
        </p:nvSpPr>
        <p:spPr/>
        <p:txBody>
          <a:bodyPr/>
          <a:lstStyle/>
          <a:p>
            <a:r>
              <a:rPr lang="en-US"/>
              <a:t>11 December 2017</a:t>
            </a:r>
            <a:endParaRPr lang="en-GB" dirty="0"/>
          </a:p>
        </p:txBody>
      </p:sp>
    </p:spTree>
    <p:extLst>
      <p:ext uri="{BB962C8B-B14F-4D97-AF65-F5344CB8AC3E}">
        <p14:creationId xmlns:p14="http://schemas.microsoft.com/office/powerpoint/2010/main" val="2399274946"/>
      </p:ext>
    </p:extLst>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grpSp>
        <p:nvGrpSpPr>
          <p:cNvPr id="30" name="Group 29"/>
          <p:cNvGrpSpPr/>
          <p:nvPr userDrawn="1"/>
        </p:nvGrpSpPr>
        <p:grpSpPr>
          <a:xfrm>
            <a:off x="4279086" y="2540081"/>
            <a:ext cx="3634284" cy="1819981"/>
            <a:chOff x="3175" y="374650"/>
            <a:chExt cx="12192001" cy="6105526"/>
          </a:xfrm>
        </p:grpSpPr>
        <p:sp>
          <p:nvSpPr>
            <p:cNvPr id="26" name="Freeform 9"/>
            <p:cNvSpPr>
              <a:spLocks/>
            </p:cNvSpPr>
            <p:nvPr userDrawn="1"/>
          </p:nvSpPr>
          <p:spPr bwMode="auto">
            <a:xfrm>
              <a:off x="3175" y="374650"/>
              <a:ext cx="3046413" cy="6105525"/>
            </a:xfrm>
            <a:custGeom>
              <a:avLst/>
              <a:gdLst>
                <a:gd name="T0" fmla="*/ 0 w 1919"/>
                <a:gd name="T1" fmla="*/ 1923 h 3846"/>
                <a:gd name="T2" fmla="*/ 1919 w 1919"/>
                <a:gd name="T3" fmla="*/ 3846 h 3846"/>
                <a:gd name="T4" fmla="*/ 1919 w 1919"/>
                <a:gd name="T5" fmla="*/ 0 h 3846"/>
                <a:gd name="T6" fmla="*/ 0 w 1919"/>
                <a:gd name="T7" fmla="*/ 1923 h 3846"/>
              </a:gdLst>
              <a:ahLst/>
              <a:cxnLst>
                <a:cxn ang="0">
                  <a:pos x="T0" y="T1"/>
                </a:cxn>
                <a:cxn ang="0">
                  <a:pos x="T2" y="T3"/>
                </a:cxn>
                <a:cxn ang="0">
                  <a:pos x="T4" y="T5"/>
                </a:cxn>
                <a:cxn ang="0">
                  <a:pos x="T6" y="T7"/>
                </a:cxn>
              </a:cxnLst>
              <a:rect l="0" t="0" r="r" b="b"/>
              <a:pathLst>
                <a:path w="1919" h="3846">
                  <a:moveTo>
                    <a:pt x="0" y="1923"/>
                  </a:moveTo>
                  <a:lnTo>
                    <a:pt x="1919" y="3846"/>
                  </a:lnTo>
                  <a:lnTo>
                    <a:pt x="1919" y="0"/>
                  </a:lnTo>
                  <a:lnTo>
                    <a:pt x="0" y="1923"/>
                  </a:lnTo>
                  <a:close/>
                </a:path>
              </a:pathLst>
            </a:custGeom>
            <a:solidFill>
              <a:srgbClr val="DB0011"/>
            </a:solidFill>
            <a:ln>
              <a:noFill/>
            </a:ln>
          </p:spPr>
          <p:txBody>
            <a:bodyPr vert="horz" wrap="square" lIns="91440" tIns="45720" rIns="91440" bIns="45720" numCol="1" anchor="t" anchorCtr="0" compatLnSpc="1">
              <a:prstTxWarp prst="textNoShape">
                <a:avLst/>
              </a:prstTxWarp>
            </a:bodyPr>
            <a:lstStyle/>
            <a:p>
              <a:endParaRPr lang="en-GB"/>
            </a:p>
          </p:txBody>
        </p:sp>
        <p:sp>
          <p:nvSpPr>
            <p:cNvPr id="27" name="Freeform 10"/>
            <p:cNvSpPr>
              <a:spLocks/>
            </p:cNvSpPr>
            <p:nvPr userDrawn="1"/>
          </p:nvSpPr>
          <p:spPr bwMode="auto">
            <a:xfrm>
              <a:off x="3049588" y="3427413"/>
              <a:ext cx="6099175" cy="3052763"/>
            </a:xfrm>
            <a:custGeom>
              <a:avLst/>
              <a:gdLst>
                <a:gd name="T0" fmla="*/ 1921 w 3842"/>
                <a:gd name="T1" fmla="*/ 0 h 1923"/>
                <a:gd name="T2" fmla="*/ 0 w 3842"/>
                <a:gd name="T3" fmla="*/ 1923 h 1923"/>
                <a:gd name="T4" fmla="*/ 3842 w 3842"/>
                <a:gd name="T5" fmla="*/ 1923 h 1923"/>
                <a:gd name="T6" fmla="*/ 1921 w 3842"/>
                <a:gd name="T7" fmla="*/ 0 h 1923"/>
              </a:gdLst>
              <a:ahLst/>
              <a:cxnLst>
                <a:cxn ang="0">
                  <a:pos x="T0" y="T1"/>
                </a:cxn>
                <a:cxn ang="0">
                  <a:pos x="T2" y="T3"/>
                </a:cxn>
                <a:cxn ang="0">
                  <a:pos x="T4" y="T5"/>
                </a:cxn>
                <a:cxn ang="0">
                  <a:pos x="T6" y="T7"/>
                </a:cxn>
              </a:cxnLst>
              <a:rect l="0" t="0" r="r" b="b"/>
              <a:pathLst>
                <a:path w="3842" h="1923">
                  <a:moveTo>
                    <a:pt x="1921" y="0"/>
                  </a:moveTo>
                  <a:lnTo>
                    <a:pt x="0" y="1923"/>
                  </a:lnTo>
                  <a:lnTo>
                    <a:pt x="3842" y="1923"/>
                  </a:lnTo>
                  <a:lnTo>
                    <a:pt x="1921" y="0"/>
                  </a:lnTo>
                  <a:close/>
                </a:path>
              </a:pathLst>
            </a:custGeom>
            <a:solidFill>
              <a:srgbClr val="DB0011"/>
            </a:solidFill>
            <a:ln>
              <a:noFill/>
            </a:ln>
          </p:spPr>
          <p:txBody>
            <a:bodyPr vert="horz" wrap="square" lIns="91440" tIns="45720" rIns="91440" bIns="45720" numCol="1" anchor="t" anchorCtr="0" compatLnSpc="1">
              <a:prstTxWarp prst="textNoShape">
                <a:avLst/>
              </a:prstTxWarp>
            </a:bodyPr>
            <a:lstStyle/>
            <a:p>
              <a:endParaRPr lang="en-GB"/>
            </a:p>
          </p:txBody>
        </p:sp>
        <p:sp>
          <p:nvSpPr>
            <p:cNvPr id="28" name="Freeform 11"/>
            <p:cNvSpPr>
              <a:spLocks/>
            </p:cNvSpPr>
            <p:nvPr userDrawn="1"/>
          </p:nvSpPr>
          <p:spPr bwMode="auto">
            <a:xfrm>
              <a:off x="9148763" y="374650"/>
              <a:ext cx="3046413" cy="6105525"/>
            </a:xfrm>
            <a:custGeom>
              <a:avLst/>
              <a:gdLst>
                <a:gd name="T0" fmla="*/ 1919 w 1919"/>
                <a:gd name="T1" fmla="*/ 1923 h 3846"/>
                <a:gd name="T2" fmla="*/ 0 w 1919"/>
                <a:gd name="T3" fmla="*/ 0 h 3846"/>
                <a:gd name="T4" fmla="*/ 0 w 1919"/>
                <a:gd name="T5" fmla="*/ 3846 h 3846"/>
                <a:gd name="T6" fmla="*/ 1919 w 1919"/>
                <a:gd name="T7" fmla="*/ 1923 h 3846"/>
              </a:gdLst>
              <a:ahLst/>
              <a:cxnLst>
                <a:cxn ang="0">
                  <a:pos x="T0" y="T1"/>
                </a:cxn>
                <a:cxn ang="0">
                  <a:pos x="T2" y="T3"/>
                </a:cxn>
                <a:cxn ang="0">
                  <a:pos x="T4" y="T5"/>
                </a:cxn>
                <a:cxn ang="0">
                  <a:pos x="T6" y="T7"/>
                </a:cxn>
              </a:cxnLst>
              <a:rect l="0" t="0" r="r" b="b"/>
              <a:pathLst>
                <a:path w="1919" h="3846">
                  <a:moveTo>
                    <a:pt x="1919" y="1923"/>
                  </a:moveTo>
                  <a:lnTo>
                    <a:pt x="0" y="0"/>
                  </a:lnTo>
                  <a:lnTo>
                    <a:pt x="0" y="3846"/>
                  </a:lnTo>
                  <a:lnTo>
                    <a:pt x="1919" y="1923"/>
                  </a:lnTo>
                  <a:close/>
                </a:path>
              </a:pathLst>
            </a:custGeom>
            <a:solidFill>
              <a:srgbClr val="DB0011"/>
            </a:solidFill>
            <a:ln>
              <a:noFill/>
            </a:ln>
          </p:spPr>
          <p:txBody>
            <a:bodyPr vert="horz" wrap="square" lIns="91440" tIns="45720" rIns="91440" bIns="45720" numCol="1" anchor="t" anchorCtr="0" compatLnSpc="1">
              <a:prstTxWarp prst="textNoShape">
                <a:avLst/>
              </a:prstTxWarp>
            </a:bodyPr>
            <a:lstStyle/>
            <a:p>
              <a:endParaRPr lang="en-GB"/>
            </a:p>
          </p:txBody>
        </p:sp>
        <p:sp>
          <p:nvSpPr>
            <p:cNvPr id="29" name="Freeform 12"/>
            <p:cNvSpPr>
              <a:spLocks/>
            </p:cNvSpPr>
            <p:nvPr userDrawn="1"/>
          </p:nvSpPr>
          <p:spPr bwMode="auto">
            <a:xfrm>
              <a:off x="3049588" y="374650"/>
              <a:ext cx="6099175" cy="3052763"/>
            </a:xfrm>
            <a:custGeom>
              <a:avLst/>
              <a:gdLst>
                <a:gd name="T0" fmla="*/ 1921 w 3842"/>
                <a:gd name="T1" fmla="*/ 1923 h 1923"/>
                <a:gd name="T2" fmla="*/ 3842 w 3842"/>
                <a:gd name="T3" fmla="*/ 0 h 1923"/>
                <a:gd name="T4" fmla="*/ 0 w 3842"/>
                <a:gd name="T5" fmla="*/ 0 h 1923"/>
                <a:gd name="T6" fmla="*/ 1921 w 3842"/>
                <a:gd name="T7" fmla="*/ 1923 h 1923"/>
              </a:gdLst>
              <a:ahLst/>
              <a:cxnLst>
                <a:cxn ang="0">
                  <a:pos x="T0" y="T1"/>
                </a:cxn>
                <a:cxn ang="0">
                  <a:pos x="T2" y="T3"/>
                </a:cxn>
                <a:cxn ang="0">
                  <a:pos x="T4" y="T5"/>
                </a:cxn>
                <a:cxn ang="0">
                  <a:pos x="T6" y="T7"/>
                </a:cxn>
              </a:cxnLst>
              <a:rect l="0" t="0" r="r" b="b"/>
              <a:pathLst>
                <a:path w="3842" h="1923">
                  <a:moveTo>
                    <a:pt x="1921" y="1923"/>
                  </a:moveTo>
                  <a:lnTo>
                    <a:pt x="3842" y="0"/>
                  </a:lnTo>
                  <a:lnTo>
                    <a:pt x="0" y="0"/>
                  </a:lnTo>
                  <a:lnTo>
                    <a:pt x="1921" y="1923"/>
                  </a:lnTo>
                  <a:close/>
                </a:path>
              </a:pathLst>
            </a:custGeom>
            <a:solidFill>
              <a:srgbClr val="DB0011"/>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2" name="Footer Placeholder 1"/>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57750407"/>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End Slide 2">
    <p:bg>
      <p:bgPr>
        <a:solidFill>
          <a:srgbClr val="DB0011"/>
        </a:solidFill>
        <a:effectLst/>
      </p:bgPr>
    </p:bg>
    <p:spTree>
      <p:nvGrpSpPr>
        <p:cNvPr id="1" name=""/>
        <p:cNvGrpSpPr/>
        <p:nvPr/>
      </p:nvGrpSpPr>
      <p:grpSpPr>
        <a:xfrm>
          <a:off x="0" y="0"/>
          <a:ext cx="0" cy="0"/>
          <a:chOff x="0" y="0"/>
          <a:chExt cx="0" cy="0"/>
        </a:xfrm>
      </p:grpSpPr>
      <p:grpSp>
        <p:nvGrpSpPr>
          <p:cNvPr id="7" name="Group 6"/>
          <p:cNvGrpSpPr/>
          <p:nvPr userDrawn="1"/>
        </p:nvGrpSpPr>
        <p:grpSpPr>
          <a:xfrm>
            <a:off x="4279086" y="2540081"/>
            <a:ext cx="3634284" cy="1819981"/>
            <a:chOff x="3175" y="374650"/>
            <a:chExt cx="12192001" cy="6105526"/>
          </a:xfrm>
        </p:grpSpPr>
        <p:sp>
          <p:nvSpPr>
            <p:cNvPr id="8" name="Freeform 9"/>
            <p:cNvSpPr>
              <a:spLocks/>
            </p:cNvSpPr>
            <p:nvPr userDrawn="1"/>
          </p:nvSpPr>
          <p:spPr bwMode="auto">
            <a:xfrm>
              <a:off x="3175" y="374650"/>
              <a:ext cx="3046413" cy="6105525"/>
            </a:xfrm>
            <a:custGeom>
              <a:avLst/>
              <a:gdLst>
                <a:gd name="T0" fmla="*/ 0 w 1919"/>
                <a:gd name="T1" fmla="*/ 1923 h 3846"/>
                <a:gd name="T2" fmla="*/ 1919 w 1919"/>
                <a:gd name="T3" fmla="*/ 3846 h 3846"/>
                <a:gd name="T4" fmla="*/ 1919 w 1919"/>
                <a:gd name="T5" fmla="*/ 0 h 3846"/>
                <a:gd name="T6" fmla="*/ 0 w 1919"/>
                <a:gd name="T7" fmla="*/ 1923 h 3846"/>
              </a:gdLst>
              <a:ahLst/>
              <a:cxnLst>
                <a:cxn ang="0">
                  <a:pos x="T0" y="T1"/>
                </a:cxn>
                <a:cxn ang="0">
                  <a:pos x="T2" y="T3"/>
                </a:cxn>
                <a:cxn ang="0">
                  <a:pos x="T4" y="T5"/>
                </a:cxn>
                <a:cxn ang="0">
                  <a:pos x="T6" y="T7"/>
                </a:cxn>
              </a:cxnLst>
              <a:rect l="0" t="0" r="r" b="b"/>
              <a:pathLst>
                <a:path w="1919" h="3846">
                  <a:moveTo>
                    <a:pt x="0" y="1923"/>
                  </a:moveTo>
                  <a:lnTo>
                    <a:pt x="1919" y="3846"/>
                  </a:lnTo>
                  <a:lnTo>
                    <a:pt x="1919" y="0"/>
                  </a:lnTo>
                  <a:lnTo>
                    <a:pt x="0" y="192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9" name="Freeform 10"/>
            <p:cNvSpPr>
              <a:spLocks/>
            </p:cNvSpPr>
            <p:nvPr userDrawn="1"/>
          </p:nvSpPr>
          <p:spPr bwMode="auto">
            <a:xfrm>
              <a:off x="3049588" y="3427413"/>
              <a:ext cx="6099175" cy="3052763"/>
            </a:xfrm>
            <a:custGeom>
              <a:avLst/>
              <a:gdLst>
                <a:gd name="T0" fmla="*/ 1921 w 3842"/>
                <a:gd name="T1" fmla="*/ 0 h 1923"/>
                <a:gd name="T2" fmla="*/ 0 w 3842"/>
                <a:gd name="T3" fmla="*/ 1923 h 1923"/>
                <a:gd name="T4" fmla="*/ 3842 w 3842"/>
                <a:gd name="T5" fmla="*/ 1923 h 1923"/>
                <a:gd name="T6" fmla="*/ 1921 w 3842"/>
                <a:gd name="T7" fmla="*/ 0 h 1923"/>
              </a:gdLst>
              <a:ahLst/>
              <a:cxnLst>
                <a:cxn ang="0">
                  <a:pos x="T0" y="T1"/>
                </a:cxn>
                <a:cxn ang="0">
                  <a:pos x="T2" y="T3"/>
                </a:cxn>
                <a:cxn ang="0">
                  <a:pos x="T4" y="T5"/>
                </a:cxn>
                <a:cxn ang="0">
                  <a:pos x="T6" y="T7"/>
                </a:cxn>
              </a:cxnLst>
              <a:rect l="0" t="0" r="r" b="b"/>
              <a:pathLst>
                <a:path w="3842" h="1923">
                  <a:moveTo>
                    <a:pt x="1921" y="0"/>
                  </a:moveTo>
                  <a:lnTo>
                    <a:pt x="0" y="1923"/>
                  </a:lnTo>
                  <a:lnTo>
                    <a:pt x="3842" y="1923"/>
                  </a:lnTo>
                  <a:lnTo>
                    <a:pt x="1921"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10" name="Freeform 11"/>
            <p:cNvSpPr>
              <a:spLocks/>
            </p:cNvSpPr>
            <p:nvPr userDrawn="1"/>
          </p:nvSpPr>
          <p:spPr bwMode="auto">
            <a:xfrm>
              <a:off x="9148763" y="374650"/>
              <a:ext cx="3046413" cy="6105525"/>
            </a:xfrm>
            <a:custGeom>
              <a:avLst/>
              <a:gdLst>
                <a:gd name="T0" fmla="*/ 1919 w 1919"/>
                <a:gd name="T1" fmla="*/ 1923 h 3846"/>
                <a:gd name="T2" fmla="*/ 0 w 1919"/>
                <a:gd name="T3" fmla="*/ 0 h 3846"/>
                <a:gd name="T4" fmla="*/ 0 w 1919"/>
                <a:gd name="T5" fmla="*/ 3846 h 3846"/>
                <a:gd name="T6" fmla="*/ 1919 w 1919"/>
                <a:gd name="T7" fmla="*/ 1923 h 3846"/>
              </a:gdLst>
              <a:ahLst/>
              <a:cxnLst>
                <a:cxn ang="0">
                  <a:pos x="T0" y="T1"/>
                </a:cxn>
                <a:cxn ang="0">
                  <a:pos x="T2" y="T3"/>
                </a:cxn>
                <a:cxn ang="0">
                  <a:pos x="T4" y="T5"/>
                </a:cxn>
                <a:cxn ang="0">
                  <a:pos x="T6" y="T7"/>
                </a:cxn>
              </a:cxnLst>
              <a:rect l="0" t="0" r="r" b="b"/>
              <a:pathLst>
                <a:path w="1919" h="3846">
                  <a:moveTo>
                    <a:pt x="1919" y="1923"/>
                  </a:moveTo>
                  <a:lnTo>
                    <a:pt x="0" y="0"/>
                  </a:lnTo>
                  <a:lnTo>
                    <a:pt x="0" y="3846"/>
                  </a:lnTo>
                  <a:lnTo>
                    <a:pt x="1919" y="192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11" name="Freeform 12"/>
            <p:cNvSpPr>
              <a:spLocks/>
            </p:cNvSpPr>
            <p:nvPr userDrawn="1"/>
          </p:nvSpPr>
          <p:spPr bwMode="auto">
            <a:xfrm>
              <a:off x="3049588" y="374650"/>
              <a:ext cx="6099175" cy="3052763"/>
            </a:xfrm>
            <a:custGeom>
              <a:avLst/>
              <a:gdLst>
                <a:gd name="T0" fmla="*/ 1921 w 3842"/>
                <a:gd name="T1" fmla="*/ 1923 h 1923"/>
                <a:gd name="T2" fmla="*/ 3842 w 3842"/>
                <a:gd name="T3" fmla="*/ 0 h 1923"/>
                <a:gd name="T4" fmla="*/ 0 w 3842"/>
                <a:gd name="T5" fmla="*/ 0 h 1923"/>
                <a:gd name="T6" fmla="*/ 1921 w 3842"/>
                <a:gd name="T7" fmla="*/ 1923 h 1923"/>
              </a:gdLst>
              <a:ahLst/>
              <a:cxnLst>
                <a:cxn ang="0">
                  <a:pos x="T0" y="T1"/>
                </a:cxn>
                <a:cxn ang="0">
                  <a:pos x="T2" y="T3"/>
                </a:cxn>
                <a:cxn ang="0">
                  <a:pos x="T4" y="T5"/>
                </a:cxn>
                <a:cxn ang="0">
                  <a:pos x="T6" y="T7"/>
                </a:cxn>
              </a:cxnLst>
              <a:rect l="0" t="0" r="r" b="b"/>
              <a:pathLst>
                <a:path w="3842" h="1923">
                  <a:moveTo>
                    <a:pt x="1921" y="1923"/>
                  </a:moveTo>
                  <a:lnTo>
                    <a:pt x="3842" y="0"/>
                  </a:lnTo>
                  <a:lnTo>
                    <a:pt x="0" y="0"/>
                  </a:lnTo>
                  <a:lnTo>
                    <a:pt x="1921" y="192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grpSp>
      <p:sp>
        <p:nvSpPr>
          <p:cNvPr id="2" name="Footer Placeholder 1"/>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674811847"/>
      </p:ext>
    </p:extLst>
  </p:cSld>
  <p:clrMapOvr>
    <a:masterClrMapping/>
  </p:clrMapOvr>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End Slide 2">
    <p:bg>
      <p:bgPr>
        <a:solidFill>
          <a:schemeClr val="tx1"/>
        </a:solidFill>
        <a:effectLst/>
      </p:bgPr>
    </p:bg>
    <p:spTree>
      <p:nvGrpSpPr>
        <p:cNvPr id="1" name=""/>
        <p:cNvGrpSpPr/>
        <p:nvPr/>
      </p:nvGrpSpPr>
      <p:grpSpPr>
        <a:xfrm>
          <a:off x="0" y="0"/>
          <a:ext cx="0" cy="0"/>
          <a:chOff x="0" y="0"/>
          <a:chExt cx="0" cy="0"/>
        </a:xfrm>
      </p:grpSpPr>
      <p:grpSp>
        <p:nvGrpSpPr>
          <p:cNvPr id="7" name="Group 6"/>
          <p:cNvGrpSpPr/>
          <p:nvPr userDrawn="1"/>
        </p:nvGrpSpPr>
        <p:grpSpPr>
          <a:xfrm>
            <a:off x="4279086" y="2540081"/>
            <a:ext cx="3634284" cy="1819981"/>
            <a:chOff x="3175" y="374650"/>
            <a:chExt cx="12192001" cy="6105526"/>
          </a:xfrm>
        </p:grpSpPr>
        <p:sp>
          <p:nvSpPr>
            <p:cNvPr id="8" name="Freeform 9"/>
            <p:cNvSpPr>
              <a:spLocks/>
            </p:cNvSpPr>
            <p:nvPr userDrawn="1"/>
          </p:nvSpPr>
          <p:spPr bwMode="auto">
            <a:xfrm>
              <a:off x="3175" y="374650"/>
              <a:ext cx="3046413" cy="6105525"/>
            </a:xfrm>
            <a:custGeom>
              <a:avLst/>
              <a:gdLst>
                <a:gd name="T0" fmla="*/ 0 w 1919"/>
                <a:gd name="T1" fmla="*/ 1923 h 3846"/>
                <a:gd name="T2" fmla="*/ 1919 w 1919"/>
                <a:gd name="T3" fmla="*/ 3846 h 3846"/>
                <a:gd name="T4" fmla="*/ 1919 w 1919"/>
                <a:gd name="T5" fmla="*/ 0 h 3846"/>
                <a:gd name="T6" fmla="*/ 0 w 1919"/>
                <a:gd name="T7" fmla="*/ 1923 h 3846"/>
              </a:gdLst>
              <a:ahLst/>
              <a:cxnLst>
                <a:cxn ang="0">
                  <a:pos x="T0" y="T1"/>
                </a:cxn>
                <a:cxn ang="0">
                  <a:pos x="T2" y="T3"/>
                </a:cxn>
                <a:cxn ang="0">
                  <a:pos x="T4" y="T5"/>
                </a:cxn>
                <a:cxn ang="0">
                  <a:pos x="T6" y="T7"/>
                </a:cxn>
              </a:cxnLst>
              <a:rect l="0" t="0" r="r" b="b"/>
              <a:pathLst>
                <a:path w="1919" h="3846">
                  <a:moveTo>
                    <a:pt x="0" y="1923"/>
                  </a:moveTo>
                  <a:lnTo>
                    <a:pt x="1919" y="3846"/>
                  </a:lnTo>
                  <a:lnTo>
                    <a:pt x="1919" y="0"/>
                  </a:lnTo>
                  <a:lnTo>
                    <a:pt x="0" y="192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9" name="Freeform 10"/>
            <p:cNvSpPr>
              <a:spLocks/>
            </p:cNvSpPr>
            <p:nvPr userDrawn="1"/>
          </p:nvSpPr>
          <p:spPr bwMode="auto">
            <a:xfrm>
              <a:off x="3049588" y="3427413"/>
              <a:ext cx="6099175" cy="3052763"/>
            </a:xfrm>
            <a:custGeom>
              <a:avLst/>
              <a:gdLst>
                <a:gd name="T0" fmla="*/ 1921 w 3842"/>
                <a:gd name="T1" fmla="*/ 0 h 1923"/>
                <a:gd name="T2" fmla="*/ 0 w 3842"/>
                <a:gd name="T3" fmla="*/ 1923 h 1923"/>
                <a:gd name="T4" fmla="*/ 3842 w 3842"/>
                <a:gd name="T5" fmla="*/ 1923 h 1923"/>
                <a:gd name="T6" fmla="*/ 1921 w 3842"/>
                <a:gd name="T7" fmla="*/ 0 h 1923"/>
              </a:gdLst>
              <a:ahLst/>
              <a:cxnLst>
                <a:cxn ang="0">
                  <a:pos x="T0" y="T1"/>
                </a:cxn>
                <a:cxn ang="0">
                  <a:pos x="T2" y="T3"/>
                </a:cxn>
                <a:cxn ang="0">
                  <a:pos x="T4" y="T5"/>
                </a:cxn>
                <a:cxn ang="0">
                  <a:pos x="T6" y="T7"/>
                </a:cxn>
              </a:cxnLst>
              <a:rect l="0" t="0" r="r" b="b"/>
              <a:pathLst>
                <a:path w="3842" h="1923">
                  <a:moveTo>
                    <a:pt x="1921" y="0"/>
                  </a:moveTo>
                  <a:lnTo>
                    <a:pt x="0" y="1923"/>
                  </a:lnTo>
                  <a:lnTo>
                    <a:pt x="3842" y="1923"/>
                  </a:lnTo>
                  <a:lnTo>
                    <a:pt x="1921"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10" name="Freeform 11"/>
            <p:cNvSpPr>
              <a:spLocks/>
            </p:cNvSpPr>
            <p:nvPr userDrawn="1"/>
          </p:nvSpPr>
          <p:spPr bwMode="auto">
            <a:xfrm>
              <a:off x="9148763" y="374650"/>
              <a:ext cx="3046413" cy="6105525"/>
            </a:xfrm>
            <a:custGeom>
              <a:avLst/>
              <a:gdLst>
                <a:gd name="T0" fmla="*/ 1919 w 1919"/>
                <a:gd name="T1" fmla="*/ 1923 h 3846"/>
                <a:gd name="T2" fmla="*/ 0 w 1919"/>
                <a:gd name="T3" fmla="*/ 0 h 3846"/>
                <a:gd name="T4" fmla="*/ 0 w 1919"/>
                <a:gd name="T5" fmla="*/ 3846 h 3846"/>
                <a:gd name="T6" fmla="*/ 1919 w 1919"/>
                <a:gd name="T7" fmla="*/ 1923 h 3846"/>
              </a:gdLst>
              <a:ahLst/>
              <a:cxnLst>
                <a:cxn ang="0">
                  <a:pos x="T0" y="T1"/>
                </a:cxn>
                <a:cxn ang="0">
                  <a:pos x="T2" y="T3"/>
                </a:cxn>
                <a:cxn ang="0">
                  <a:pos x="T4" y="T5"/>
                </a:cxn>
                <a:cxn ang="0">
                  <a:pos x="T6" y="T7"/>
                </a:cxn>
              </a:cxnLst>
              <a:rect l="0" t="0" r="r" b="b"/>
              <a:pathLst>
                <a:path w="1919" h="3846">
                  <a:moveTo>
                    <a:pt x="1919" y="1923"/>
                  </a:moveTo>
                  <a:lnTo>
                    <a:pt x="0" y="0"/>
                  </a:lnTo>
                  <a:lnTo>
                    <a:pt x="0" y="3846"/>
                  </a:lnTo>
                  <a:lnTo>
                    <a:pt x="1919" y="192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11" name="Freeform 12"/>
            <p:cNvSpPr>
              <a:spLocks/>
            </p:cNvSpPr>
            <p:nvPr userDrawn="1"/>
          </p:nvSpPr>
          <p:spPr bwMode="auto">
            <a:xfrm>
              <a:off x="3049588" y="374650"/>
              <a:ext cx="6099175" cy="3052763"/>
            </a:xfrm>
            <a:custGeom>
              <a:avLst/>
              <a:gdLst>
                <a:gd name="T0" fmla="*/ 1921 w 3842"/>
                <a:gd name="T1" fmla="*/ 1923 h 1923"/>
                <a:gd name="T2" fmla="*/ 3842 w 3842"/>
                <a:gd name="T3" fmla="*/ 0 h 1923"/>
                <a:gd name="T4" fmla="*/ 0 w 3842"/>
                <a:gd name="T5" fmla="*/ 0 h 1923"/>
                <a:gd name="T6" fmla="*/ 1921 w 3842"/>
                <a:gd name="T7" fmla="*/ 1923 h 1923"/>
              </a:gdLst>
              <a:ahLst/>
              <a:cxnLst>
                <a:cxn ang="0">
                  <a:pos x="T0" y="T1"/>
                </a:cxn>
                <a:cxn ang="0">
                  <a:pos x="T2" y="T3"/>
                </a:cxn>
                <a:cxn ang="0">
                  <a:pos x="T4" y="T5"/>
                </a:cxn>
                <a:cxn ang="0">
                  <a:pos x="T6" y="T7"/>
                </a:cxn>
              </a:cxnLst>
              <a:rect l="0" t="0" r="r" b="b"/>
              <a:pathLst>
                <a:path w="3842" h="1923">
                  <a:moveTo>
                    <a:pt x="1921" y="1923"/>
                  </a:moveTo>
                  <a:lnTo>
                    <a:pt x="3842" y="0"/>
                  </a:lnTo>
                  <a:lnTo>
                    <a:pt x="0" y="0"/>
                  </a:lnTo>
                  <a:lnTo>
                    <a:pt x="1921" y="192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grpSp>
      <p:sp>
        <p:nvSpPr>
          <p:cNvPr id="2" name="Footer Placeholder 1"/>
          <p:cNvSpPr>
            <a:spLocks noGrp="1"/>
          </p:cNvSpPr>
          <p:nvPr>
            <p:ph type="ftr" sz="quarter" idx="10"/>
          </p:nvPr>
        </p:nvSpPr>
        <p:spPr/>
        <p:txBody>
          <a:bodyPr/>
          <a:lstStyle>
            <a:lvl1pPr>
              <a:defRPr>
                <a:solidFill>
                  <a:srgbClr val="FFFFFF"/>
                </a:solidFill>
              </a:defRPr>
            </a:lvl1pPr>
          </a:lstStyle>
          <a:p>
            <a:endParaRPr lang="en-GB"/>
          </a:p>
        </p:txBody>
      </p:sp>
    </p:spTree>
    <p:extLst>
      <p:ext uri="{BB962C8B-B14F-4D97-AF65-F5344CB8AC3E}">
        <p14:creationId xmlns:p14="http://schemas.microsoft.com/office/powerpoint/2010/main" val="2507459299"/>
      </p:ext>
    </p:extLst>
  </p:cSld>
  <p:clrMapOvr>
    <a:masterClrMapping/>
  </p:clrMapOvr>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End Slide 3">
    <p:spTree>
      <p:nvGrpSpPr>
        <p:cNvPr id="1" name=""/>
        <p:cNvGrpSpPr/>
        <p:nvPr/>
      </p:nvGrpSpPr>
      <p:grpSpPr>
        <a:xfrm>
          <a:off x="0" y="0"/>
          <a:ext cx="0" cy="0"/>
          <a:chOff x="0" y="0"/>
          <a:chExt cx="0" cy="0"/>
        </a:xfrm>
      </p:grpSpPr>
      <p:sp>
        <p:nvSpPr>
          <p:cNvPr id="5" name="TextBox 4"/>
          <p:cNvSpPr txBox="1"/>
          <p:nvPr userDrawn="1"/>
        </p:nvSpPr>
        <p:spPr>
          <a:xfrm>
            <a:off x="3426107" y="2720052"/>
            <a:ext cx="5752617" cy="830997"/>
          </a:xfrm>
          <a:prstGeom prst="rect">
            <a:avLst/>
          </a:prstGeom>
          <a:noFill/>
        </p:spPr>
        <p:txBody>
          <a:bodyPr wrap="square" rtlCol="0">
            <a:spAutoFit/>
          </a:bodyPr>
          <a:lstStyle/>
          <a:p>
            <a:r>
              <a:rPr lang="en-GB" sz="4800" dirty="0">
                <a:solidFill>
                  <a:srgbClr val="DB0011"/>
                </a:solidFill>
                <a:latin typeface="+mn-lt"/>
              </a:rPr>
              <a:t>Together we thrive</a:t>
            </a:r>
          </a:p>
        </p:txBody>
      </p:sp>
      <p:pic>
        <p:nvPicPr>
          <p:cNvPr id="13" name="Picture 12" descr="HSBC_MASTERBRAND_UK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25482"/>
            <a:ext cx="2485571" cy="1132517"/>
          </a:xfrm>
          <a:prstGeom prst="rect">
            <a:avLst/>
          </a:prstGeom>
        </p:spPr>
      </p:pic>
      <p:sp>
        <p:nvSpPr>
          <p:cNvPr id="2" name="Footer Placeholder 1"/>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1733886142"/>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End Slide 4">
    <p:spTree>
      <p:nvGrpSpPr>
        <p:cNvPr id="1" name=""/>
        <p:cNvGrpSpPr/>
        <p:nvPr/>
      </p:nvGrpSpPr>
      <p:grpSpPr>
        <a:xfrm>
          <a:off x="0" y="0"/>
          <a:ext cx="0" cy="0"/>
          <a:chOff x="0" y="0"/>
          <a:chExt cx="0" cy="0"/>
        </a:xfrm>
      </p:grpSpPr>
      <p:sp>
        <p:nvSpPr>
          <p:cNvPr id="5" name="TextBox 4"/>
          <p:cNvSpPr txBox="1"/>
          <p:nvPr userDrawn="1"/>
        </p:nvSpPr>
        <p:spPr>
          <a:xfrm>
            <a:off x="3426107" y="2720052"/>
            <a:ext cx="5752617" cy="830997"/>
          </a:xfrm>
          <a:prstGeom prst="rect">
            <a:avLst/>
          </a:prstGeom>
          <a:noFill/>
        </p:spPr>
        <p:txBody>
          <a:bodyPr wrap="square" rtlCol="0">
            <a:spAutoFit/>
          </a:bodyPr>
          <a:lstStyle/>
          <a:p>
            <a:r>
              <a:rPr lang="en-GB" sz="4800" dirty="0">
                <a:solidFill>
                  <a:schemeClr val="tx1"/>
                </a:solidFill>
                <a:latin typeface="+mn-lt"/>
              </a:rPr>
              <a:t>Together we thrive</a:t>
            </a:r>
          </a:p>
        </p:txBody>
      </p:sp>
      <p:pic>
        <p:nvPicPr>
          <p:cNvPr id="13" name="Picture 12" descr="HSBC_MASTERBRAND_UK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25482"/>
            <a:ext cx="2485571" cy="1132517"/>
          </a:xfrm>
          <a:prstGeom prst="rect">
            <a:avLst/>
          </a:prstGeom>
        </p:spPr>
      </p:pic>
      <p:sp>
        <p:nvSpPr>
          <p:cNvPr id="2" name="Footer Placeholder 1"/>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475845394"/>
      </p:ext>
    </p:extLst>
  </p:cSld>
  <p:clrMapOvr>
    <a:masterClrMapping/>
  </p:clrMapOvr>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End Slide 5">
    <p:bg>
      <p:bgPr>
        <a:solidFill>
          <a:srgbClr val="DB0011"/>
        </a:solidFill>
        <a:effectLst/>
      </p:bgPr>
    </p:bg>
    <p:spTree>
      <p:nvGrpSpPr>
        <p:cNvPr id="1" name=""/>
        <p:cNvGrpSpPr/>
        <p:nvPr/>
      </p:nvGrpSpPr>
      <p:grpSpPr>
        <a:xfrm>
          <a:off x="0" y="0"/>
          <a:ext cx="0" cy="0"/>
          <a:chOff x="0" y="0"/>
          <a:chExt cx="0" cy="0"/>
        </a:xfrm>
      </p:grpSpPr>
      <p:sp>
        <p:nvSpPr>
          <p:cNvPr id="5" name="TextBox 4"/>
          <p:cNvSpPr txBox="1"/>
          <p:nvPr userDrawn="1"/>
        </p:nvSpPr>
        <p:spPr>
          <a:xfrm>
            <a:off x="3426107" y="2720052"/>
            <a:ext cx="5752617" cy="830997"/>
          </a:xfrm>
          <a:prstGeom prst="rect">
            <a:avLst/>
          </a:prstGeom>
          <a:noFill/>
        </p:spPr>
        <p:txBody>
          <a:bodyPr wrap="square" rtlCol="0">
            <a:spAutoFit/>
          </a:bodyPr>
          <a:lstStyle/>
          <a:p>
            <a:r>
              <a:rPr lang="en-GB" sz="4800" dirty="0">
                <a:solidFill>
                  <a:schemeClr val="bg1"/>
                </a:solidFill>
                <a:latin typeface="+mn-lt"/>
              </a:rPr>
              <a:t>Together we thrive</a:t>
            </a:r>
          </a:p>
        </p:txBody>
      </p:sp>
      <p:pic>
        <p:nvPicPr>
          <p:cNvPr id="4" name="Picture 3" descr="HSBC_MASTERBRAND_UK_RGB_REV.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15464"/>
            <a:ext cx="2507560" cy="1142536"/>
          </a:xfrm>
          <a:prstGeom prst="rect">
            <a:avLst/>
          </a:prstGeom>
        </p:spPr>
      </p:pic>
      <p:sp>
        <p:nvSpPr>
          <p:cNvPr id="2" name="Footer Placeholder 1"/>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675382697"/>
      </p:ext>
    </p:extLst>
  </p:cSld>
  <p:clrMapOvr>
    <a:masterClrMapping/>
  </p:clrMapOvr>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End Slide 5">
    <p:bg>
      <p:bgPr>
        <a:solidFill>
          <a:schemeClr val="tx1"/>
        </a:solidFill>
        <a:effectLst/>
      </p:bgPr>
    </p:bg>
    <p:spTree>
      <p:nvGrpSpPr>
        <p:cNvPr id="1" name=""/>
        <p:cNvGrpSpPr/>
        <p:nvPr/>
      </p:nvGrpSpPr>
      <p:grpSpPr>
        <a:xfrm>
          <a:off x="0" y="0"/>
          <a:ext cx="0" cy="0"/>
          <a:chOff x="0" y="0"/>
          <a:chExt cx="0" cy="0"/>
        </a:xfrm>
      </p:grpSpPr>
      <p:sp>
        <p:nvSpPr>
          <p:cNvPr id="5" name="TextBox 4"/>
          <p:cNvSpPr txBox="1"/>
          <p:nvPr userDrawn="1"/>
        </p:nvSpPr>
        <p:spPr>
          <a:xfrm>
            <a:off x="3426107" y="2720052"/>
            <a:ext cx="5752617" cy="830997"/>
          </a:xfrm>
          <a:prstGeom prst="rect">
            <a:avLst/>
          </a:prstGeom>
          <a:noFill/>
        </p:spPr>
        <p:txBody>
          <a:bodyPr wrap="square" rtlCol="0">
            <a:spAutoFit/>
          </a:bodyPr>
          <a:lstStyle/>
          <a:p>
            <a:r>
              <a:rPr lang="en-GB" sz="4800" dirty="0">
                <a:solidFill>
                  <a:schemeClr val="bg1"/>
                </a:solidFill>
                <a:latin typeface="+mn-lt"/>
              </a:rPr>
              <a:t>Together we thrive</a:t>
            </a:r>
          </a:p>
        </p:txBody>
      </p:sp>
      <p:pic>
        <p:nvPicPr>
          <p:cNvPr id="4" name="Picture 3" descr="HSBC_MASTERBRAND_UK_RGB_REV.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15464"/>
            <a:ext cx="2507560" cy="1142536"/>
          </a:xfrm>
          <a:prstGeom prst="rect">
            <a:avLst/>
          </a:prstGeom>
        </p:spPr>
      </p:pic>
      <p:sp>
        <p:nvSpPr>
          <p:cNvPr id="2" name="Footer Placeholder 1"/>
          <p:cNvSpPr>
            <a:spLocks noGrp="1"/>
          </p:cNvSpPr>
          <p:nvPr>
            <p:ph type="ftr" sz="quarter" idx="10"/>
          </p:nvPr>
        </p:nvSpPr>
        <p:spPr/>
        <p:txBody>
          <a:bodyPr/>
          <a:lstStyle>
            <a:lvl1pPr>
              <a:defRPr>
                <a:solidFill>
                  <a:srgbClr val="FFFFFF"/>
                </a:solidFill>
              </a:defRPr>
            </a:lvl1pPr>
          </a:lstStyle>
          <a:p>
            <a:endParaRPr lang="en-GB"/>
          </a:p>
        </p:txBody>
      </p:sp>
    </p:spTree>
    <p:extLst>
      <p:ext uri="{BB962C8B-B14F-4D97-AF65-F5344CB8AC3E}">
        <p14:creationId xmlns:p14="http://schemas.microsoft.com/office/powerpoint/2010/main" val="3853114410"/>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6">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1475" y="935932"/>
            <a:ext cx="11412538" cy="293100"/>
          </a:xfrm>
        </p:spPr>
        <p:txBody>
          <a:bodyPr anchor="t" anchorCtr="0"/>
          <a:lstStyle>
            <a:lvl1pPr algn="l">
              <a:defRPr sz="2000">
                <a:solidFill>
                  <a:schemeClr val="bg1"/>
                </a:solidFill>
              </a:defRPr>
            </a:lvl1pPr>
          </a:lstStyle>
          <a:p>
            <a:r>
              <a:rPr lang="en-GB"/>
              <a:t>Click to edit Master title style</a:t>
            </a:r>
            <a:endParaRPr lang="en-GB" dirty="0"/>
          </a:p>
        </p:txBody>
      </p:sp>
      <p:sp>
        <p:nvSpPr>
          <p:cNvPr id="3" name="Subtitle 2"/>
          <p:cNvSpPr>
            <a:spLocks noGrp="1"/>
          </p:cNvSpPr>
          <p:nvPr>
            <p:ph type="subTitle" idx="1"/>
          </p:nvPr>
        </p:nvSpPr>
        <p:spPr>
          <a:xfrm>
            <a:off x="371475" y="1258528"/>
            <a:ext cx="11412538" cy="41295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cxnSp>
        <p:nvCxnSpPr>
          <p:cNvPr id="19" name="Straight Connector 18"/>
          <p:cNvCxnSpPr/>
          <p:nvPr userDrawn="1"/>
        </p:nvCxnSpPr>
        <p:spPr>
          <a:xfrm>
            <a:off x="383457" y="800100"/>
            <a:ext cx="114005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1BB88C4-83DE-42C3-9946-B1E9EEBED51C}"/>
              </a:ext>
            </a:extLst>
          </p:cNvPr>
          <p:cNvSpPr txBox="1"/>
          <p:nvPr userDrawn="1"/>
        </p:nvSpPr>
        <p:spPr>
          <a:xfrm>
            <a:off x="270799" y="-410053"/>
            <a:ext cx="3058851" cy="307777"/>
          </a:xfrm>
          <a:prstGeom prst="rect">
            <a:avLst/>
          </a:prstGeom>
          <a:noFill/>
        </p:spPr>
        <p:txBody>
          <a:bodyPr wrap="none" rtlCol="0">
            <a:spAutoFit/>
          </a:bodyPr>
          <a:lstStyle/>
          <a:p>
            <a:pPr marL="0" indent="0">
              <a:spcBef>
                <a:spcPts val="1000"/>
              </a:spcBef>
              <a:buClr>
                <a:schemeClr val="accent1"/>
              </a:buClr>
              <a:buSzPct val="90000"/>
              <a:buFont typeface="Wingdings" panose="05000000000000000000" pitchFamily="2" charset="2"/>
              <a:buNone/>
            </a:pPr>
            <a:r>
              <a:rPr lang="en-GB" sz="1400" dirty="0"/>
              <a:t>Details of image location to go here</a:t>
            </a:r>
          </a:p>
        </p:txBody>
      </p:sp>
      <p:sp>
        <p:nvSpPr>
          <p:cNvPr id="9" name="Date Placeholder 8"/>
          <p:cNvSpPr>
            <a:spLocks noGrp="1"/>
          </p:cNvSpPr>
          <p:nvPr>
            <p:ph type="dt" sz="half" idx="10"/>
          </p:nvPr>
        </p:nvSpPr>
        <p:spPr>
          <a:xfrm>
            <a:off x="371475" y="1842064"/>
            <a:ext cx="3887788" cy="365125"/>
          </a:xfrm>
          <a:prstGeom prst="rect">
            <a:avLst/>
          </a:prstGeom>
        </p:spPr>
        <p:txBody>
          <a:bodyPr lIns="0" tIns="0" rIns="0" bIns="0"/>
          <a:lstStyle>
            <a:lvl1pPr>
              <a:defRPr sz="1400">
                <a:solidFill>
                  <a:schemeClr val="bg1"/>
                </a:solidFill>
              </a:defRPr>
            </a:lvl1pPr>
          </a:lstStyle>
          <a:p>
            <a:r>
              <a:rPr lang="en-US"/>
              <a:t>11 December 2017</a:t>
            </a:r>
            <a:endParaRPr lang="en-GB" dirty="0"/>
          </a:p>
        </p:txBody>
      </p:sp>
      <p:pic>
        <p:nvPicPr>
          <p:cNvPr id="11" name="Picture 10" descr="HSBC_MASTERBRAND_UK_RGB_NEG.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25482"/>
            <a:ext cx="2485571" cy="1132517"/>
          </a:xfrm>
          <a:prstGeom prst="rect">
            <a:avLst/>
          </a:prstGeom>
        </p:spPr>
      </p:pic>
      <p:sp>
        <p:nvSpPr>
          <p:cNvPr id="4" name="Footer Placeholder 3"/>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596522711"/>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1475" y="935932"/>
            <a:ext cx="11412538" cy="293100"/>
          </a:xfrm>
        </p:spPr>
        <p:txBody>
          <a:bodyPr anchor="t" anchorCtr="0"/>
          <a:lstStyle>
            <a:lvl1pPr algn="l">
              <a:defRPr sz="2000"/>
            </a:lvl1pPr>
          </a:lstStyle>
          <a:p>
            <a:r>
              <a:rPr lang="en-GB"/>
              <a:t>Click to edit Master title style</a:t>
            </a:r>
            <a:endParaRPr lang="en-GB" dirty="0"/>
          </a:p>
        </p:txBody>
      </p:sp>
      <p:sp>
        <p:nvSpPr>
          <p:cNvPr id="3" name="Subtitle 2"/>
          <p:cNvSpPr>
            <a:spLocks noGrp="1"/>
          </p:cNvSpPr>
          <p:nvPr>
            <p:ph type="subTitle" idx="1"/>
          </p:nvPr>
        </p:nvSpPr>
        <p:spPr>
          <a:xfrm>
            <a:off x="371475" y="1258528"/>
            <a:ext cx="11412538" cy="412956"/>
          </a:xfrm>
        </p:spPr>
        <p:txBody>
          <a:bodyPr>
            <a:normAutofit/>
          </a:bodyPr>
          <a:lstStyle>
            <a:lvl1pPr marL="0" indent="0" algn="l">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9" name="Date Placeholder 8"/>
          <p:cNvSpPr>
            <a:spLocks noGrp="1"/>
          </p:cNvSpPr>
          <p:nvPr>
            <p:ph type="dt" sz="half" idx="10"/>
          </p:nvPr>
        </p:nvSpPr>
        <p:spPr>
          <a:xfrm>
            <a:off x="371475" y="1842064"/>
            <a:ext cx="3887788" cy="365125"/>
          </a:xfrm>
          <a:prstGeom prst="rect">
            <a:avLst/>
          </a:prstGeom>
        </p:spPr>
        <p:txBody>
          <a:bodyPr lIns="0" tIns="0" rIns="0" bIns="0"/>
          <a:lstStyle>
            <a:lvl1pPr>
              <a:defRPr sz="1400"/>
            </a:lvl1pPr>
          </a:lstStyle>
          <a:p>
            <a:r>
              <a:rPr lang="en-US"/>
              <a:t>11 December 2017</a:t>
            </a:r>
            <a:endParaRPr lang="en-GB" dirty="0"/>
          </a:p>
        </p:txBody>
      </p:sp>
      <p:pic>
        <p:nvPicPr>
          <p:cNvPr id="10" name="Picture 9" descr="HSBC_MASTERBRAND_UK_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25482"/>
            <a:ext cx="2485571" cy="1132517"/>
          </a:xfrm>
          <a:prstGeom prst="rect">
            <a:avLst/>
          </a:prstGeom>
        </p:spPr>
      </p:pic>
      <p:sp>
        <p:nvSpPr>
          <p:cNvPr id="4" name="Footer Placeholder 3"/>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380419110"/>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Slide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97B24A-9F0F-433F-A87D-D77A2BBFF01C}"/>
              </a:ext>
            </a:extLst>
          </p:cNvPr>
          <p:cNvSpPr>
            <a:spLocks noGrp="1"/>
          </p:cNvSpPr>
          <p:nvPr>
            <p:ph type="title"/>
          </p:nvPr>
        </p:nvSpPr>
        <p:spPr/>
        <p:txBody>
          <a:bodyPr/>
          <a:lstStyle/>
          <a:p>
            <a:r>
              <a:rPr lang="en-GB"/>
              <a:t>Click to edit Master title style</a:t>
            </a:r>
          </a:p>
        </p:txBody>
      </p:sp>
      <p:sp>
        <p:nvSpPr>
          <p:cNvPr id="6" name="Date Placeholder 5">
            <a:extLst>
              <a:ext uri="{FF2B5EF4-FFF2-40B4-BE49-F238E27FC236}">
                <a16:creationId xmlns:a16="http://schemas.microsoft.com/office/drawing/2014/main" id="{597FD922-8C25-4B74-9ED6-599A758136C9}"/>
              </a:ext>
            </a:extLst>
          </p:cNvPr>
          <p:cNvSpPr>
            <a:spLocks noGrp="1"/>
          </p:cNvSpPr>
          <p:nvPr>
            <p:ph type="dt" sz="half" idx="10"/>
          </p:nvPr>
        </p:nvSpPr>
        <p:spPr/>
        <p:txBody>
          <a:bodyPr/>
          <a:lstStyle/>
          <a:p>
            <a:r>
              <a:rPr lang="en-US"/>
              <a:t>11 December 2017</a:t>
            </a:r>
            <a:endParaRPr lang="en-GB" dirty="0"/>
          </a:p>
        </p:txBody>
      </p:sp>
      <p:sp>
        <p:nvSpPr>
          <p:cNvPr id="18" name="Footer Placeholder 17">
            <a:extLst>
              <a:ext uri="{FF2B5EF4-FFF2-40B4-BE49-F238E27FC236}">
                <a16:creationId xmlns:a16="http://schemas.microsoft.com/office/drawing/2014/main" id="{7FB02472-3FC9-49F1-8EFC-14FEF36FF510}"/>
              </a:ext>
            </a:extLst>
          </p:cNvPr>
          <p:cNvSpPr>
            <a:spLocks noGrp="1"/>
          </p:cNvSpPr>
          <p:nvPr>
            <p:ph type="ftr" sz="quarter" idx="11"/>
          </p:nvPr>
        </p:nvSpPr>
        <p:spPr/>
        <p:txBody>
          <a:bodyPr/>
          <a:lstStyle/>
          <a:p>
            <a:endParaRPr lang="en-GB" dirty="0"/>
          </a:p>
        </p:txBody>
      </p:sp>
      <p:sp>
        <p:nvSpPr>
          <p:cNvPr id="19" name="Slide Number Placeholder 18">
            <a:extLst>
              <a:ext uri="{FF2B5EF4-FFF2-40B4-BE49-F238E27FC236}">
                <a16:creationId xmlns:a16="http://schemas.microsoft.com/office/drawing/2014/main" id="{A0E411B7-0590-43FD-9457-6E1FC9961D7F}"/>
              </a:ext>
            </a:extLst>
          </p:cNvPr>
          <p:cNvSpPr>
            <a:spLocks noGrp="1"/>
          </p:cNvSpPr>
          <p:nvPr>
            <p:ph type="sldNum" sz="quarter" idx="12"/>
          </p:nvPr>
        </p:nvSpPr>
        <p:spPr/>
        <p:txBody>
          <a:bodyPr/>
          <a:lstStyle/>
          <a:p>
            <a:fld id="{1E899A84-0A7C-4488-B245-0310F52DBB74}" type="slidenum">
              <a:rPr lang="en-GB" smtClean="0"/>
              <a:pPr/>
              <a:t>‹#›</a:t>
            </a:fld>
            <a:endParaRPr lang="en-GB" dirty="0"/>
          </a:p>
        </p:txBody>
      </p:sp>
      <p:pic>
        <p:nvPicPr>
          <p:cNvPr id="23" name="Picture 22" descr="HSBC_MASTERBRAND_UK_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25482"/>
            <a:ext cx="2485571" cy="1132517"/>
          </a:xfrm>
          <a:prstGeom prst="rect">
            <a:avLst/>
          </a:prstGeom>
        </p:spPr>
      </p:pic>
    </p:spTree>
    <p:extLst>
      <p:ext uri="{BB962C8B-B14F-4D97-AF65-F5344CB8AC3E}">
        <p14:creationId xmlns:p14="http://schemas.microsoft.com/office/powerpoint/2010/main" val="4284733473"/>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1475" y="1757362"/>
            <a:ext cx="11412538" cy="2976683"/>
          </a:xfrm>
        </p:spPr>
        <p:txBody>
          <a:bodyPr anchor="t" anchorCtr="0"/>
          <a:lstStyle>
            <a:lvl1pPr algn="l">
              <a:defRPr sz="4400">
                <a:solidFill>
                  <a:schemeClr val="bg1"/>
                </a:solidFill>
                <a:latin typeface="+mn-lt"/>
              </a:defRPr>
            </a:lvl1pPr>
          </a:lstStyle>
          <a:p>
            <a:r>
              <a:rPr lang="en-GB"/>
              <a:t>Click to edit Master title style</a:t>
            </a:r>
            <a:endParaRPr lang="en-GB" dirty="0"/>
          </a:p>
        </p:txBody>
      </p:sp>
      <p:cxnSp>
        <p:nvCxnSpPr>
          <p:cNvPr id="19" name="Straight Connector 18"/>
          <p:cNvCxnSpPr/>
          <p:nvPr userDrawn="1"/>
        </p:nvCxnSpPr>
        <p:spPr>
          <a:xfrm>
            <a:off x="383457" y="800100"/>
            <a:ext cx="114005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Date Placeholder 4">
            <a:extLst>
              <a:ext uri="{FF2B5EF4-FFF2-40B4-BE49-F238E27FC236}">
                <a16:creationId xmlns:a16="http://schemas.microsoft.com/office/drawing/2014/main" id="{E3A9F283-5F12-46DD-9C24-714CC304239E}"/>
              </a:ext>
            </a:extLst>
          </p:cNvPr>
          <p:cNvSpPr>
            <a:spLocks noGrp="1"/>
          </p:cNvSpPr>
          <p:nvPr>
            <p:ph type="dt" sz="half" idx="10"/>
          </p:nvPr>
        </p:nvSpPr>
        <p:spPr/>
        <p:txBody>
          <a:bodyPr/>
          <a:lstStyle>
            <a:lvl1pPr>
              <a:defRPr>
                <a:solidFill>
                  <a:schemeClr val="bg1"/>
                </a:solidFill>
              </a:defRPr>
            </a:lvl1pPr>
          </a:lstStyle>
          <a:p>
            <a:r>
              <a:rPr lang="en-US"/>
              <a:t>11 December 2017</a:t>
            </a:r>
            <a:endParaRPr lang="en-GB" dirty="0"/>
          </a:p>
        </p:txBody>
      </p:sp>
      <p:sp>
        <p:nvSpPr>
          <p:cNvPr id="6" name="Footer Placeholder 5">
            <a:extLst>
              <a:ext uri="{FF2B5EF4-FFF2-40B4-BE49-F238E27FC236}">
                <a16:creationId xmlns:a16="http://schemas.microsoft.com/office/drawing/2014/main" id="{F350B9C7-C703-46B6-99C8-9ABA98A53A96}"/>
              </a:ext>
            </a:extLst>
          </p:cNvPr>
          <p:cNvSpPr>
            <a:spLocks noGrp="1"/>
          </p:cNvSpPr>
          <p:nvPr>
            <p:ph type="ftr" sz="quarter" idx="11"/>
          </p:nvPr>
        </p:nvSpPr>
        <p:spPr/>
        <p:txBody>
          <a:bodyPr/>
          <a:lstStyle>
            <a:lvl1pPr>
              <a:defRPr>
                <a:solidFill>
                  <a:srgbClr val="000000"/>
                </a:solidFill>
              </a:defRPr>
            </a:lvl1pPr>
          </a:lstStyle>
          <a:p>
            <a:endParaRPr lang="en-GB" dirty="0"/>
          </a:p>
        </p:txBody>
      </p:sp>
      <p:sp>
        <p:nvSpPr>
          <p:cNvPr id="9" name="Slide Number Placeholder 8">
            <a:extLst>
              <a:ext uri="{FF2B5EF4-FFF2-40B4-BE49-F238E27FC236}">
                <a16:creationId xmlns:a16="http://schemas.microsoft.com/office/drawing/2014/main" id="{AD76A701-3D68-4203-93DB-B1122397AC09}"/>
              </a:ext>
            </a:extLst>
          </p:cNvPr>
          <p:cNvSpPr>
            <a:spLocks noGrp="1"/>
          </p:cNvSpPr>
          <p:nvPr>
            <p:ph type="sldNum" sz="quarter" idx="12"/>
          </p:nvPr>
        </p:nvSpPr>
        <p:spPr/>
        <p:txBody>
          <a:bodyPr/>
          <a:lstStyle>
            <a:lvl1pPr>
              <a:defRPr>
                <a:solidFill>
                  <a:schemeClr val="bg1"/>
                </a:solidFill>
              </a:defRPr>
            </a:lvl1pPr>
          </a:lstStyle>
          <a:p>
            <a:fld id="{1E899A84-0A7C-4488-B245-0310F52DBB74}" type="slidenum">
              <a:rPr lang="en-GB" smtClean="0"/>
              <a:pPr/>
              <a:t>‹#›</a:t>
            </a:fld>
            <a:endParaRPr lang="en-GB" dirty="0"/>
          </a:p>
        </p:txBody>
      </p:sp>
      <p:pic>
        <p:nvPicPr>
          <p:cNvPr id="10" name="Picture 9" descr="HSBC_MASTERBRAND_UK_RGB_REV.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15464"/>
            <a:ext cx="2507560" cy="1142536"/>
          </a:xfrm>
          <a:prstGeom prst="rect">
            <a:avLst/>
          </a:prstGeom>
        </p:spPr>
      </p:pic>
    </p:spTree>
    <p:extLst>
      <p:ext uri="{BB962C8B-B14F-4D97-AF65-F5344CB8AC3E}">
        <p14:creationId xmlns:p14="http://schemas.microsoft.com/office/powerpoint/2010/main" val="1663809549"/>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Slide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1475" y="1757362"/>
            <a:ext cx="11412538" cy="2976683"/>
          </a:xfrm>
        </p:spPr>
        <p:txBody>
          <a:bodyPr anchor="t" anchorCtr="0"/>
          <a:lstStyle>
            <a:lvl1pPr algn="l">
              <a:defRPr sz="4400">
                <a:solidFill>
                  <a:schemeClr val="bg1"/>
                </a:solidFill>
                <a:latin typeface="+mn-lt"/>
              </a:defRPr>
            </a:lvl1pPr>
          </a:lstStyle>
          <a:p>
            <a:r>
              <a:rPr lang="en-GB"/>
              <a:t>Click to edit Master title style</a:t>
            </a:r>
            <a:endParaRPr lang="en-GB" dirty="0"/>
          </a:p>
        </p:txBody>
      </p:sp>
      <p:cxnSp>
        <p:nvCxnSpPr>
          <p:cNvPr id="19" name="Straight Connector 18"/>
          <p:cNvCxnSpPr/>
          <p:nvPr userDrawn="1"/>
        </p:nvCxnSpPr>
        <p:spPr>
          <a:xfrm>
            <a:off x="383457" y="800100"/>
            <a:ext cx="114005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lvl1pPr>
              <a:defRPr>
                <a:solidFill>
                  <a:srgbClr val="000000"/>
                </a:solidFill>
              </a:defRPr>
            </a:lvl1pPr>
          </a:lstStyle>
          <a:p>
            <a:endParaRPr lang="en-GB" dirty="0"/>
          </a:p>
        </p:txBody>
      </p:sp>
      <p:sp>
        <p:nvSpPr>
          <p:cNvPr id="8" name="Slide Number Placeholder 7"/>
          <p:cNvSpPr>
            <a:spLocks noGrp="1"/>
          </p:cNvSpPr>
          <p:nvPr>
            <p:ph type="sldNum" sz="quarter" idx="11"/>
          </p:nvPr>
        </p:nvSpPr>
        <p:spPr/>
        <p:txBody>
          <a:bodyPr/>
          <a:lstStyle>
            <a:lvl1pPr>
              <a:defRPr>
                <a:solidFill>
                  <a:schemeClr val="bg1"/>
                </a:solidFill>
              </a:defRPr>
            </a:lvl1pPr>
          </a:lstStyle>
          <a:p>
            <a:fld id="{1E899A84-0A7C-4488-B245-0310F52DBB74}" type="slidenum">
              <a:rPr lang="en-GB" smtClean="0"/>
              <a:pPr/>
              <a:t>‹#›</a:t>
            </a:fld>
            <a:endParaRPr lang="en-GB"/>
          </a:p>
        </p:txBody>
      </p:sp>
      <p:sp>
        <p:nvSpPr>
          <p:cNvPr id="3" name="Date Placeholder 2">
            <a:extLst>
              <a:ext uri="{FF2B5EF4-FFF2-40B4-BE49-F238E27FC236}">
                <a16:creationId xmlns:a16="http://schemas.microsoft.com/office/drawing/2014/main" id="{9C7F7133-3CF5-4BB3-8EBC-8612E1B68B40}"/>
              </a:ext>
            </a:extLst>
          </p:cNvPr>
          <p:cNvSpPr>
            <a:spLocks noGrp="1"/>
          </p:cNvSpPr>
          <p:nvPr>
            <p:ph type="dt" sz="half" idx="12"/>
          </p:nvPr>
        </p:nvSpPr>
        <p:spPr/>
        <p:txBody>
          <a:bodyPr/>
          <a:lstStyle>
            <a:lvl1pPr>
              <a:defRPr>
                <a:solidFill>
                  <a:schemeClr val="bg1"/>
                </a:solidFill>
              </a:defRPr>
            </a:lvl1pPr>
          </a:lstStyle>
          <a:p>
            <a:r>
              <a:rPr lang="en-US"/>
              <a:t>11 December 2017</a:t>
            </a:r>
            <a:endParaRPr lang="en-GB" dirty="0"/>
          </a:p>
        </p:txBody>
      </p:sp>
      <p:pic>
        <p:nvPicPr>
          <p:cNvPr id="9" name="Picture 8" descr="HSBC_MASTERBRAND_UK_RGB_REV.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15464"/>
            <a:ext cx="2507560" cy="1142536"/>
          </a:xfrm>
          <a:prstGeom prst="rect">
            <a:avLst/>
          </a:prstGeom>
        </p:spPr>
      </p:pic>
    </p:spTree>
    <p:extLst>
      <p:ext uri="{BB962C8B-B14F-4D97-AF65-F5344CB8AC3E}">
        <p14:creationId xmlns:p14="http://schemas.microsoft.com/office/powerpoint/2010/main" val="3071538004"/>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Slide Dark Gre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1475" y="1757362"/>
            <a:ext cx="11412538" cy="2976683"/>
          </a:xfrm>
        </p:spPr>
        <p:txBody>
          <a:bodyPr anchor="t" anchorCtr="0"/>
          <a:lstStyle>
            <a:lvl1pPr algn="l">
              <a:defRPr sz="4400">
                <a:solidFill>
                  <a:schemeClr val="bg1"/>
                </a:solidFill>
                <a:latin typeface="+mn-lt"/>
              </a:defRPr>
            </a:lvl1pPr>
          </a:lstStyle>
          <a:p>
            <a:r>
              <a:rPr lang="en-GB"/>
              <a:t>Click to edit Master title style</a:t>
            </a:r>
            <a:endParaRPr lang="en-GB" dirty="0"/>
          </a:p>
        </p:txBody>
      </p:sp>
      <p:cxnSp>
        <p:nvCxnSpPr>
          <p:cNvPr id="19" name="Straight Connector 18"/>
          <p:cNvCxnSpPr/>
          <p:nvPr userDrawn="1"/>
        </p:nvCxnSpPr>
        <p:spPr>
          <a:xfrm>
            <a:off x="383457" y="800100"/>
            <a:ext cx="114005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lvl1pPr>
              <a:defRPr>
                <a:solidFill>
                  <a:srgbClr val="000000"/>
                </a:solidFill>
              </a:defRPr>
            </a:lvl1pPr>
          </a:lstStyle>
          <a:p>
            <a:endParaRPr lang="en-GB" dirty="0"/>
          </a:p>
        </p:txBody>
      </p:sp>
      <p:sp>
        <p:nvSpPr>
          <p:cNvPr id="8" name="Slide Number Placeholder 7"/>
          <p:cNvSpPr>
            <a:spLocks noGrp="1"/>
          </p:cNvSpPr>
          <p:nvPr>
            <p:ph type="sldNum" sz="quarter" idx="11"/>
          </p:nvPr>
        </p:nvSpPr>
        <p:spPr/>
        <p:txBody>
          <a:bodyPr/>
          <a:lstStyle>
            <a:lvl1pPr>
              <a:defRPr>
                <a:solidFill>
                  <a:schemeClr val="bg1"/>
                </a:solidFill>
              </a:defRPr>
            </a:lvl1pPr>
          </a:lstStyle>
          <a:p>
            <a:fld id="{1E899A84-0A7C-4488-B245-0310F52DBB74}" type="slidenum">
              <a:rPr lang="en-GB" smtClean="0"/>
              <a:pPr/>
              <a:t>‹#›</a:t>
            </a:fld>
            <a:endParaRPr lang="en-GB"/>
          </a:p>
        </p:txBody>
      </p:sp>
      <p:sp>
        <p:nvSpPr>
          <p:cNvPr id="3" name="Date Placeholder 2">
            <a:extLst>
              <a:ext uri="{FF2B5EF4-FFF2-40B4-BE49-F238E27FC236}">
                <a16:creationId xmlns:a16="http://schemas.microsoft.com/office/drawing/2014/main" id="{9C7F7133-3CF5-4BB3-8EBC-8612E1B68B40}"/>
              </a:ext>
            </a:extLst>
          </p:cNvPr>
          <p:cNvSpPr>
            <a:spLocks noGrp="1"/>
          </p:cNvSpPr>
          <p:nvPr>
            <p:ph type="dt" sz="half" idx="12"/>
          </p:nvPr>
        </p:nvSpPr>
        <p:spPr/>
        <p:txBody>
          <a:bodyPr/>
          <a:lstStyle>
            <a:lvl1pPr>
              <a:defRPr>
                <a:solidFill>
                  <a:schemeClr val="bg1"/>
                </a:solidFill>
              </a:defRPr>
            </a:lvl1pPr>
          </a:lstStyle>
          <a:p>
            <a:r>
              <a:rPr lang="en-US"/>
              <a:t>11 December 2017</a:t>
            </a:r>
            <a:endParaRPr lang="en-GB" dirty="0"/>
          </a:p>
        </p:txBody>
      </p:sp>
      <p:pic>
        <p:nvPicPr>
          <p:cNvPr id="9" name="Picture 8" descr="HSBC_MASTERBRAND_UK_RGB_REV.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15464"/>
            <a:ext cx="2507560" cy="1142536"/>
          </a:xfrm>
          <a:prstGeom prst="rect">
            <a:avLst/>
          </a:prstGeom>
        </p:spPr>
      </p:pic>
    </p:spTree>
    <p:extLst>
      <p:ext uri="{BB962C8B-B14F-4D97-AF65-F5344CB8AC3E}">
        <p14:creationId xmlns:p14="http://schemas.microsoft.com/office/powerpoint/2010/main" val="2317321337"/>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3631" y="905703"/>
            <a:ext cx="11400381" cy="324465"/>
          </a:xfrm>
          <a:prstGeom prst="rect">
            <a:avLst/>
          </a:prstGeom>
        </p:spPr>
        <p:txBody>
          <a:bodyPr vert="horz" lIns="0" tIns="0" rIns="0" bIns="0" rtlCol="0" anchor="t" anchorCtr="0">
            <a:noAutofit/>
          </a:bodyPr>
          <a:lstStyle/>
          <a:p>
            <a:r>
              <a:rPr lang="en-US" dirty="0"/>
              <a:t>Slide title</a:t>
            </a:r>
            <a:endParaRPr lang="en-GB" dirty="0"/>
          </a:p>
        </p:txBody>
      </p:sp>
      <p:sp>
        <p:nvSpPr>
          <p:cNvPr id="3" name="Text Placeholder 2"/>
          <p:cNvSpPr>
            <a:spLocks noGrp="1"/>
          </p:cNvSpPr>
          <p:nvPr>
            <p:ph type="body" idx="1"/>
          </p:nvPr>
        </p:nvSpPr>
        <p:spPr>
          <a:xfrm>
            <a:off x="383457" y="1773238"/>
            <a:ext cx="11400555" cy="4403725"/>
          </a:xfrm>
          <a:prstGeom prst="rect">
            <a:avLst/>
          </a:prstGeom>
        </p:spPr>
        <p:txBody>
          <a:bodyPr vert="horz" lIns="0" tIns="0" rIns="0" bIns="0" rtlCol="0" anchor="t" anchorCtr="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p:cNvSpPr>
            <a:spLocks noGrp="1"/>
          </p:cNvSpPr>
          <p:nvPr>
            <p:ph type="ftr" sz="quarter" idx="3"/>
          </p:nvPr>
        </p:nvSpPr>
        <p:spPr>
          <a:xfrm>
            <a:off x="383458" y="497149"/>
            <a:ext cx="3382297" cy="254173"/>
          </a:xfrm>
          <a:prstGeom prst="rect">
            <a:avLst/>
          </a:prstGeom>
        </p:spPr>
        <p:txBody>
          <a:bodyPr vert="horz" lIns="0" tIns="0" rIns="0" bIns="0" rtlCol="0" anchor="t" anchorCtr="0">
            <a:noAutofit/>
          </a:bodyPr>
          <a:lstStyle>
            <a:lvl1pPr algn="l">
              <a:lnSpc>
                <a:spcPct val="100000"/>
              </a:lnSpc>
              <a:defRPr sz="1050" b="0">
                <a:solidFill>
                  <a:schemeClr val="tx1"/>
                </a:solidFill>
                <a:latin typeface="+mj-lt"/>
              </a:defRPr>
            </a:lvl1pPr>
          </a:lstStyle>
          <a:p>
            <a:endParaRPr lang="en-GB" dirty="0"/>
          </a:p>
        </p:txBody>
      </p:sp>
      <p:sp>
        <p:nvSpPr>
          <p:cNvPr id="6" name="Slide Number Placeholder 5"/>
          <p:cNvSpPr>
            <a:spLocks noGrp="1"/>
          </p:cNvSpPr>
          <p:nvPr>
            <p:ph type="sldNum" sz="quarter" idx="4"/>
          </p:nvPr>
        </p:nvSpPr>
        <p:spPr>
          <a:xfrm>
            <a:off x="9065341" y="497149"/>
            <a:ext cx="2718671" cy="254173"/>
          </a:xfrm>
          <a:prstGeom prst="rect">
            <a:avLst/>
          </a:prstGeom>
        </p:spPr>
        <p:txBody>
          <a:bodyPr vert="horz" lIns="0" tIns="0" rIns="0" bIns="0" rtlCol="0" anchor="t" anchorCtr="0">
            <a:noAutofit/>
          </a:bodyPr>
          <a:lstStyle>
            <a:lvl1pPr algn="r">
              <a:lnSpc>
                <a:spcPct val="100000"/>
              </a:lnSpc>
              <a:defRPr sz="1050">
                <a:solidFill>
                  <a:schemeClr val="tx1"/>
                </a:solidFill>
              </a:defRPr>
            </a:lvl1pPr>
          </a:lstStyle>
          <a:p>
            <a:fld id="{1E899A84-0A7C-4488-B245-0310F52DBB74}" type="slidenum">
              <a:rPr lang="en-GB" smtClean="0"/>
              <a:pPr/>
              <a:t>‹#›</a:t>
            </a:fld>
            <a:endParaRPr lang="en-GB" dirty="0"/>
          </a:p>
        </p:txBody>
      </p:sp>
      <p:sp>
        <p:nvSpPr>
          <p:cNvPr id="4" name="Date Placeholder 3">
            <a:extLst>
              <a:ext uri="{FF2B5EF4-FFF2-40B4-BE49-F238E27FC236}">
                <a16:creationId xmlns:a16="http://schemas.microsoft.com/office/drawing/2014/main" id="{D5D6CB6B-5AAF-4E2B-8182-D7AAA6F47000}"/>
              </a:ext>
            </a:extLst>
          </p:cNvPr>
          <p:cNvSpPr>
            <a:spLocks noGrp="1"/>
          </p:cNvSpPr>
          <p:nvPr>
            <p:ph type="dt" sz="half" idx="2"/>
          </p:nvPr>
        </p:nvSpPr>
        <p:spPr>
          <a:xfrm>
            <a:off x="4259263" y="497149"/>
            <a:ext cx="2743200" cy="255600"/>
          </a:xfrm>
          <a:prstGeom prst="rect">
            <a:avLst/>
          </a:prstGeom>
        </p:spPr>
        <p:txBody>
          <a:bodyPr vert="horz" lIns="0" tIns="0" rIns="0" bIns="0" rtlCol="0" anchor="t" anchorCtr="0"/>
          <a:lstStyle>
            <a:lvl1pPr algn="l">
              <a:defRPr sz="1050">
                <a:solidFill>
                  <a:schemeClr val="tx1"/>
                </a:solidFill>
              </a:defRPr>
            </a:lvl1pPr>
          </a:lstStyle>
          <a:p>
            <a:r>
              <a:rPr lang="en-US"/>
              <a:t>11 December 2017</a:t>
            </a:r>
            <a:endParaRPr lang="en-GB" dirty="0"/>
          </a:p>
        </p:txBody>
      </p:sp>
    </p:spTree>
    <p:extLst>
      <p:ext uri="{BB962C8B-B14F-4D97-AF65-F5344CB8AC3E}">
        <p14:creationId xmlns:p14="http://schemas.microsoft.com/office/powerpoint/2010/main" val="3562243721"/>
      </p:ext>
    </p:extLst>
  </p:cSld>
  <p:clrMap bg1="lt1" tx1="dk1" bg2="lt2" tx2="dk2" accent1="accent1" accent2="accent2" accent3="accent3" accent4="accent4" accent5="accent5" accent6="accent6" hlink="hlink" folHlink="folHlink"/>
  <p:sldLayoutIdLst>
    <p:sldLayoutId id="2147483705" r:id="rId1"/>
    <p:sldLayoutId id="2147483663" r:id="rId2"/>
    <p:sldLayoutId id="2147483701" r:id="rId3"/>
    <p:sldLayoutId id="2147483702" r:id="rId4"/>
    <p:sldLayoutId id="2147483700" r:id="rId5"/>
    <p:sldLayoutId id="2147483669" r:id="rId6"/>
    <p:sldLayoutId id="2147483667" r:id="rId7"/>
    <p:sldLayoutId id="2147483668" r:id="rId8"/>
    <p:sldLayoutId id="2147483706"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4" r:id="rId23"/>
    <p:sldLayoutId id="2147483685" r:id="rId24"/>
    <p:sldLayoutId id="2147483686" r:id="rId25"/>
    <p:sldLayoutId id="2147483687" r:id="rId26"/>
    <p:sldLayoutId id="2147483650" r:id="rId27"/>
    <p:sldLayoutId id="2147483688" r:id="rId28"/>
    <p:sldLayoutId id="2147483689" r:id="rId29"/>
    <p:sldLayoutId id="2147483683" r:id="rId30"/>
    <p:sldLayoutId id="2147483690" r:id="rId31"/>
    <p:sldLayoutId id="2147483695" r:id="rId32"/>
    <p:sldLayoutId id="2147483696" r:id="rId33"/>
    <p:sldLayoutId id="2147483691" r:id="rId34"/>
    <p:sldLayoutId id="2147483692" r:id="rId35"/>
    <p:sldLayoutId id="2147483694" r:id="rId36"/>
    <p:sldLayoutId id="2147483697" r:id="rId37"/>
  </p:sldLayoutIdLst>
  <p:hf hdr="0" dt="0"/>
  <p:txStyles>
    <p:titleStyle>
      <a:lvl1pPr algn="l" defTabSz="914400" rtl="0" eaLnBrk="1" latinLnBrk="0" hangingPunct="1">
        <a:lnSpc>
          <a:spcPct val="100000"/>
        </a:lnSpc>
        <a:spcBef>
          <a:spcPct val="0"/>
        </a:spcBef>
        <a:buNone/>
        <a:defRPr sz="1800" kern="1200">
          <a:solidFill>
            <a:schemeClr val="tx1"/>
          </a:solidFill>
          <a:latin typeface="+mj-lt"/>
          <a:ea typeface="+mj-ea"/>
          <a:cs typeface="+mj-cs"/>
        </a:defRPr>
      </a:lvl1pPr>
    </p:titleStyle>
    <p:body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10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160" userDrawn="1">
          <p15:clr>
            <a:srgbClr val="F26B43"/>
          </p15:clr>
        </p15:guide>
        <p15:guide id="3" orient="horz" pos="504" userDrawn="1">
          <p15:clr>
            <a:srgbClr val="F26B43"/>
          </p15:clr>
        </p15:guide>
        <p15:guide id="4" pos="7423" userDrawn="1">
          <p15:clr>
            <a:srgbClr val="F26B43"/>
          </p15:clr>
        </p15:guide>
        <p15:guide id="5" pos="234" userDrawn="1">
          <p15:clr>
            <a:srgbClr val="F26B43"/>
          </p15:clr>
        </p15:guide>
        <p15:guide id="6" orient="horz" pos="1107" userDrawn="1">
          <p15:clr>
            <a:srgbClr val="F26B43"/>
          </p15:clr>
        </p15:guide>
        <p15:guide id="7" pos="2683" userDrawn="1">
          <p15:clr>
            <a:srgbClr val="F26B43"/>
          </p15:clr>
        </p15:guide>
        <p15:guide id="8" orient="horz" pos="389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0.xml"/><Relationship Id="rId1" Type="http://schemas.openxmlformats.org/officeDocument/2006/relationships/slideLayout" Target="../slideLayouts/slideLayout30.xml"/><Relationship Id="rId4" Type="http://schemas.openxmlformats.org/officeDocument/2006/relationships/image" Target="../media/image21.emf"/></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30.xml"/><Relationship Id="rId4" Type="http://schemas.openxmlformats.org/officeDocument/2006/relationships/image" Target="../media/image36.svg"/></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30.xml"/><Relationship Id="rId4" Type="http://schemas.openxmlformats.org/officeDocument/2006/relationships/image" Target="../media/image36.svg"/></Relationships>
</file>

<file path=ppt/slides/_rels/slide1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30.xml"/><Relationship Id="rId4" Type="http://schemas.openxmlformats.org/officeDocument/2006/relationships/image" Target="../media/image36.svg"/></Relationships>
</file>

<file path=ppt/slides/_rels/slide1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6.xml"/><Relationship Id="rId1" Type="http://schemas.openxmlformats.org/officeDocument/2006/relationships/slideLayout" Target="../slideLayouts/slideLayout30.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30.xml"/><Relationship Id="rId4" Type="http://schemas.openxmlformats.org/officeDocument/2006/relationships/image" Target="../media/image36.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5.emf"/><Relationship Id="rId7" Type="http://schemas.openxmlformats.org/officeDocument/2006/relationships/image" Target="../media/image19.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8.emf"/><Relationship Id="rId5" Type="http://schemas.openxmlformats.org/officeDocument/2006/relationships/image" Target="../media/image17.emf"/><Relationship Id="rId10" Type="http://schemas.openxmlformats.org/officeDocument/2006/relationships/image" Target="../media/image22.png"/><Relationship Id="rId4" Type="http://schemas.openxmlformats.org/officeDocument/2006/relationships/image" Target="../media/image16.emf"/><Relationship Id="rId9" Type="http://schemas.openxmlformats.org/officeDocument/2006/relationships/image" Target="../media/image21.emf"/></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30.xml"/><Relationship Id="rId4" Type="http://schemas.openxmlformats.org/officeDocument/2006/relationships/image" Target="../media/image36.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30.xml"/><Relationship Id="rId4" Type="http://schemas.openxmlformats.org/officeDocument/2006/relationships/image" Target="../media/image36.svg"/></Relationships>
</file>

<file path=ppt/slides/_rels/slide2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30.xml"/><Relationship Id="rId4" Type="http://schemas.openxmlformats.org/officeDocument/2006/relationships/image" Target="../media/image36.svg"/></Relationships>
</file>

<file path=ppt/slides/_rels/slide2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9.xml"/><Relationship Id="rId1" Type="http://schemas.openxmlformats.org/officeDocument/2006/relationships/slideLayout" Target="../slideLayouts/slideLayout30.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22.png"/><Relationship Id="rId5" Type="http://schemas.openxmlformats.org/officeDocument/2006/relationships/image" Target="../media/image20.emf"/><Relationship Id="rId4" Type="http://schemas.openxmlformats.org/officeDocument/2006/relationships/image" Target="../media/image21.emf"/></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30.xml"/><Relationship Id="rId4" Type="http://schemas.openxmlformats.org/officeDocument/2006/relationships/image" Target="../media/image36.svg"/></Relationships>
</file>

<file path=ppt/slides/_rels/slide3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5.emf"/><Relationship Id="rId7" Type="http://schemas.openxmlformats.org/officeDocument/2006/relationships/image" Target="../media/image19.emf"/><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image" Target="../media/image18.emf"/><Relationship Id="rId5" Type="http://schemas.openxmlformats.org/officeDocument/2006/relationships/image" Target="../media/image17.emf"/><Relationship Id="rId10" Type="http://schemas.openxmlformats.org/officeDocument/2006/relationships/image" Target="../media/image22.png"/><Relationship Id="rId4" Type="http://schemas.openxmlformats.org/officeDocument/2006/relationships/image" Target="../media/image16.emf"/><Relationship Id="rId9" Type="http://schemas.openxmlformats.org/officeDocument/2006/relationships/image" Target="../media/image21.emf"/></Relationships>
</file>

<file path=ppt/slides/_rels/slide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image" Target="../media/image22.png"/><Relationship Id="rId5" Type="http://schemas.openxmlformats.org/officeDocument/2006/relationships/image" Target="../media/image16.emf"/><Relationship Id="rId4" Type="http://schemas.openxmlformats.org/officeDocument/2006/relationships/image" Target="../media/image20.emf"/></Relationships>
</file>

<file path=ppt/slides/_rels/slide7.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4.emf"/><Relationship Id="rId7" Type="http://schemas.openxmlformats.org/officeDocument/2006/relationships/image" Target="../media/image28.emf"/><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 Id="rId9" Type="http://schemas.openxmlformats.org/officeDocument/2006/relationships/image" Target="../media/image30.emf"/></Relationships>
</file>

<file path=ppt/slides/_rels/slide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8.xml"/><Relationship Id="rId1" Type="http://schemas.openxmlformats.org/officeDocument/2006/relationships/slideLayout" Target="../slideLayouts/slideLayout30.xml"/><Relationship Id="rId4" Type="http://schemas.openxmlformats.org/officeDocument/2006/relationships/image" Target="../media/image32.emf"/></Relationships>
</file>

<file path=ppt/slides/_rels/slide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EDFE508-2F6D-164F-AB60-CB5DEF637B35}"/>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p>
        </p:txBody>
      </p:sp>
      <p:sp>
        <p:nvSpPr>
          <p:cNvPr id="7" name="Title 3">
            <a:extLst>
              <a:ext uri="{FF2B5EF4-FFF2-40B4-BE49-F238E27FC236}">
                <a16:creationId xmlns:a16="http://schemas.microsoft.com/office/drawing/2014/main" id="{0FB246B3-959E-2246-AAC0-7F7C7F0527AF}"/>
              </a:ext>
            </a:extLst>
          </p:cNvPr>
          <p:cNvSpPr txBox="1">
            <a:spLocks/>
          </p:cNvSpPr>
          <p:nvPr/>
        </p:nvSpPr>
        <p:spPr>
          <a:xfrm>
            <a:off x="0" y="2832824"/>
            <a:ext cx="12192000" cy="1106877"/>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kern="1200">
                <a:solidFill>
                  <a:schemeClr val="tx1"/>
                </a:solidFill>
                <a:latin typeface="+mj-lt"/>
                <a:ea typeface="+mj-ea"/>
                <a:cs typeface="+mj-cs"/>
              </a:defRPr>
            </a:lvl1pPr>
          </a:lstStyle>
          <a:p>
            <a:pPr algn="ctr"/>
            <a:r>
              <a:rPr lang="en-US" sz="4000" dirty="0">
                <a:solidFill>
                  <a:schemeClr val="bg1"/>
                </a:solidFill>
              </a:rPr>
              <a:t>Ways to Pay</a:t>
            </a:r>
            <a:endParaRPr lang="en-GB" sz="4000" dirty="0">
              <a:solidFill>
                <a:schemeClr val="bg1"/>
              </a:solidFill>
            </a:endParaRPr>
          </a:p>
        </p:txBody>
      </p:sp>
      <p:sp>
        <p:nvSpPr>
          <p:cNvPr id="3" name="Slide Number Placeholder 2">
            <a:extLst>
              <a:ext uri="{FF2B5EF4-FFF2-40B4-BE49-F238E27FC236}">
                <a16:creationId xmlns:a16="http://schemas.microsoft.com/office/drawing/2014/main" id="{1FC3A6BD-CC96-4379-95A8-42B7C3AC2AC6}"/>
              </a:ext>
            </a:extLst>
          </p:cNvPr>
          <p:cNvSpPr>
            <a:spLocks noGrp="1"/>
          </p:cNvSpPr>
          <p:nvPr>
            <p:ph type="sldNum" sz="quarter" idx="11"/>
          </p:nvPr>
        </p:nvSpPr>
        <p:spPr/>
        <p:txBody>
          <a:bodyPr/>
          <a:lstStyle/>
          <a:p>
            <a:fld id="{1E899A84-0A7C-4488-B245-0310F52DBB74}" type="slidenum">
              <a:rPr lang="en-GB" smtClean="0"/>
              <a:pPr/>
              <a:t>1</a:t>
            </a:fld>
            <a:endParaRPr lang="en-GB"/>
          </a:p>
        </p:txBody>
      </p:sp>
      <p:sp>
        <p:nvSpPr>
          <p:cNvPr id="2" name="Footer Placeholder 1"/>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2707226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FC1C104-2FAC-8248-BFF6-05C18A44F38B}"/>
              </a:ext>
            </a:extLst>
          </p:cNvPr>
          <p:cNvPicPr>
            <a:picLocks noChangeAspect="1"/>
          </p:cNvPicPr>
          <p:nvPr/>
        </p:nvPicPr>
        <p:blipFill>
          <a:blip r:embed="rId3"/>
          <a:stretch>
            <a:fillRect/>
          </a:stretch>
        </p:blipFill>
        <p:spPr>
          <a:xfrm rot="20685130">
            <a:off x="6622839" y="3044145"/>
            <a:ext cx="5589172" cy="7905490"/>
          </a:xfrm>
          <a:prstGeom prst="rect">
            <a:avLst/>
          </a:prstGeom>
        </p:spPr>
      </p:pic>
      <p:sp>
        <p:nvSpPr>
          <p:cNvPr id="11" name="Title 1">
            <a:extLst>
              <a:ext uri="{FF2B5EF4-FFF2-40B4-BE49-F238E27FC236}">
                <a16:creationId xmlns:a16="http://schemas.microsoft.com/office/drawing/2014/main" id="{4D1CDE64-5F25-0B44-A50E-9F2BA18613FF}"/>
              </a:ext>
            </a:extLst>
          </p:cNvPr>
          <p:cNvSpPr txBox="1">
            <a:spLocks/>
          </p:cNvSpPr>
          <p:nvPr/>
        </p:nvSpPr>
        <p:spPr>
          <a:xfrm>
            <a:off x="383631" y="905703"/>
            <a:ext cx="11400381" cy="32446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kern="1200">
                <a:solidFill>
                  <a:schemeClr val="tx1"/>
                </a:solidFill>
                <a:latin typeface="+mj-lt"/>
                <a:ea typeface="+mj-ea"/>
                <a:cs typeface="+mj-cs"/>
              </a:defRPr>
            </a:lvl1pPr>
          </a:lstStyle>
          <a:p>
            <a:r>
              <a:rPr lang="en-GB" sz="2400" dirty="0"/>
              <a:t>Credit card</a:t>
            </a:r>
            <a:endParaRPr lang="en-US" sz="2400" dirty="0"/>
          </a:p>
        </p:txBody>
      </p:sp>
      <p:sp>
        <p:nvSpPr>
          <p:cNvPr id="13" name="Content Placeholder 14">
            <a:extLst>
              <a:ext uri="{FF2B5EF4-FFF2-40B4-BE49-F238E27FC236}">
                <a16:creationId xmlns:a16="http://schemas.microsoft.com/office/drawing/2014/main" id="{28860786-E7C2-CA46-89A5-DFF73F7325E3}"/>
              </a:ext>
            </a:extLst>
          </p:cNvPr>
          <p:cNvSpPr txBox="1">
            <a:spLocks/>
          </p:cNvSpPr>
          <p:nvPr/>
        </p:nvSpPr>
        <p:spPr>
          <a:xfrm>
            <a:off x="291428" y="1496686"/>
            <a:ext cx="5592755" cy="4403726"/>
          </a:xfrm>
          <a:prstGeom prst="rect">
            <a:avLst/>
          </a:prstGeom>
        </p:spPr>
        <p:txBody>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10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t>Credit cards</a:t>
            </a:r>
            <a:r>
              <a:rPr lang="en-GB" sz="2000" dirty="0"/>
              <a:t> are used to borrow money from the bank. You have to pay back the money that you borrow plus a bit more; the ‘more’ is called ‘interest’. The bank pays the money you have borrowed into the store’s bank account (like a debit card). The longer you take to pay it back, the more interest you have to pay.</a:t>
            </a:r>
          </a:p>
          <a:p>
            <a:endParaRPr lang="en-GB" sz="2000" dirty="0"/>
          </a:p>
          <a:p>
            <a:pPr marL="0" indent="0">
              <a:buNone/>
            </a:pPr>
            <a:r>
              <a:rPr lang="en-GB" sz="2000" dirty="0"/>
              <a:t>If you use a credit card to buy something for £10, you will owe the bank £10 plus a little more in ‘interest’ (an extra £1 in this example).</a:t>
            </a:r>
          </a:p>
        </p:txBody>
      </p:sp>
      <p:sp>
        <p:nvSpPr>
          <p:cNvPr id="9" name="Footer Placeholder 3">
            <a:extLst>
              <a:ext uri="{FF2B5EF4-FFF2-40B4-BE49-F238E27FC236}">
                <a16:creationId xmlns:a16="http://schemas.microsoft.com/office/drawing/2014/main" id="{4F407547-B65B-4AA1-A505-C52247F4AAF9}"/>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Ways to Pay</a:t>
            </a:r>
          </a:p>
        </p:txBody>
      </p:sp>
      <p:sp>
        <p:nvSpPr>
          <p:cNvPr id="3" name="Slide Number Placeholder 2">
            <a:extLst>
              <a:ext uri="{FF2B5EF4-FFF2-40B4-BE49-F238E27FC236}">
                <a16:creationId xmlns:a16="http://schemas.microsoft.com/office/drawing/2014/main" id="{50096B0E-7455-4D6D-8DC3-93065C6320A1}"/>
              </a:ext>
            </a:extLst>
          </p:cNvPr>
          <p:cNvSpPr>
            <a:spLocks noGrp="1"/>
          </p:cNvSpPr>
          <p:nvPr>
            <p:ph type="sldNum" sz="quarter" idx="11"/>
          </p:nvPr>
        </p:nvSpPr>
        <p:spPr/>
        <p:txBody>
          <a:bodyPr/>
          <a:lstStyle/>
          <a:p>
            <a:fld id="{1E899A84-0A7C-4488-B245-0310F52DBB74}" type="slidenum">
              <a:rPr lang="en-GB" smtClean="0"/>
              <a:pPr/>
              <a:t>10</a:t>
            </a:fld>
            <a:endParaRPr lang="en-GB"/>
          </a:p>
        </p:txBody>
      </p:sp>
      <p:grpSp>
        <p:nvGrpSpPr>
          <p:cNvPr id="14" name="Group 13">
            <a:extLst>
              <a:ext uri="{FF2B5EF4-FFF2-40B4-BE49-F238E27FC236}">
                <a16:creationId xmlns:a16="http://schemas.microsoft.com/office/drawing/2014/main" id="{57683EEA-5373-4655-B2A2-DC41DB4A33CB}"/>
              </a:ext>
            </a:extLst>
          </p:cNvPr>
          <p:cNvGrpSpPr/>
          <p:nvPr/>
        </p:nvGrpSpPr>
        <p:grpSpPr>
          <a:xfrm rot="1322945">
            <a:off x="7788162" y="822595"/>
            <a:ext cx="3865562" cy="2528601"/>
            <a:chOff x="8164035" y="2164698"/>
            <a:chExt cx="3865562" cy="2528601"/>
          </a:xfrm>
        </p:grpSpPr>
        <p:pic>
          <p:nvPicPr>
            <p:cNvPr id="15" name="Picture 14">
              <a:extLst>
                <a:ext uri="{FF2B5EF4-FFF2-40B4-BE49-F238E27FC236}">
                  <a16:creationId xmlns:a16="http://schemas.microsoft.com/office/drawing/2014/main" id="{52B71544-9C55-4327-9609-B7791B63160E}"/>
                </a:ext>
              </a:extLst>
            </p:cNvPr>
            <p:cNvPicPr>
              <a:picLocks noChangeAspect="1"/>
            </p:cNvPicPr>
            <p:nvPr/>
          </p:nvPicPr>
          <p:blipFill>
            <a:blip r:embed="rId4"/>
            <a:stretch>
              <a:fillRect/>
            </a:stretch>
          </p:blipFill>
          <p:spPr>
            <a:xfrm>
              <a:off x="8164035" y="2164698"/>
              <a:ext cx="3865562" cy="2528601"/>
            </a:xfrm>
            <a:prstGeom prst="rect">
              <a:avLst/>
            </a:prstGeom>
          </p:spPr>
        </p:pic>
        <p:sp>
          <p:nvSpPr>
            <p:cNvPr id="16" name="TextBox 15">
              <a:extLst>
                <a:ext uri="{FF2B5EF4-FFF2-40B4-BE49-F238E27FC236}">
                  <a16:creationId xmlns:a16="http://schemas.microsoft.com/office/drawing/2014/main" id="{BECFD286-00E8-4A66-A9C4-D9E531421982}"/>
                </a:ext>
              </a:extLst>
            </p:cNvPr>
            <p:cNvSpPr txBox="1"/>
            <p:nvPr/>
          </p:nvSpPr>
          <p:spPr>
            <a:xfrm>
              <a:off x="8433560" y="3465874"/>
              <a:ext cx="3082413" cy="369332"/>
            </a:xfrm>
            <a:prstGeom prst="rect">
              <a:avLst/>
            </a:prstGeom>
            <a:noFill/>
          </p:spPr>
          <p:txBody>
            <a:bodyPr wrap="square" rtlCol="0">
              <a:spAutoFit/>
            </a:bodyPr>
            <a:lstStyle/>
            <a:p>
              <a:pPr>
                <a:spcBef>
                  <a:spcPts val="1000"/>
                </a:spcBef>
                <a:buClr>
                  <a:schemeClr val="accent1"/>
                </a:buClr>
                <a:buSzPct val="90000"/>
              </a:pPr>
              <a:r>
                <a:rPr lang="en-GB" dirty="0">
                  <a:latin typeface="OCR A Extended" panose="02010509020102010303" pitchFamily="50" charset="0"/>
                </a:rPr>
                <a:t>1234 5678 9012 3456</a:t>
              </a:r>
            </a:p>
          </p:txBody>
        </p:sp>
        <p:sp>
          <p:nvSpPr>
            <p:cNvPr id="18" name="TextBox 17">
              <a:extLst>
                <a:ext uri="{FF2B5EF4-FFF2-40B4-BE49-F238E27FC236}">
                  <a16:creationId xmlns:a16="http://schemas.microsoft.com/office/drawing/2014/main" id="{4D47DE6D-9879-43F9-9032-81907B5F8F76}"/>
                </a:ext>
              </a:extLst>
            </p:cNvPr>
            <p:cNvSpPr txBox="1"/>
            <p:nvPr/>
          </p:nvSpPr>
          <p:spPr>
            <a:xfrm>
              <a:off x="10414811" y="3956475"/>
              <a:ext cx="1369201" cy="307777"/>
            </a:xfrm>
            <a:prstGeom prst="rect">
              <a:avLst/>
            </a:prstGeom>
            <a:noFill/>
          </p:spPr>
          <p:txBody>
            <a:bodyPr wrap="square" rtlCol="0">
              <a:spAutoFit/>
            </a:bodyPr>
            <a:lstStyle/>
            <a:p>
              <a:pPr>
                <a:spcBef>
                  <a:spcPts val="1000"/>
                </a:spcBef>
                <a:buClr>
                  <a:schemeClr val="accent1"/>
                </a:buClr>
                <a:buSzPct val="90000"/>
              </a:pPr>
              <a:r>
                <a:rPr lang="en-GB" sz="1400" dirty="0">
                  <a:latin typeface="Univers Next for HSBC Medium (Headings)"/>
                </a:rPr>
                <a:t>EXP   </a:t>
              </a:r>
              <a:r>
                <a:rPr lang="en-GB" sz="1400" dirty="0">
                  <a:latin typeface="OCR A Extended" panose="02010509020102010303" pitchFamily="50" charset="0"/>
                </a:rPr>
                <a:t>01/22</a:t>
              </a:r>
              <a:endParaRPr lang="en-GB" sz="1600" dirty="0">
                <a:latin typeface="OCR A Extended" panose="02010509020102010303" pitchFamily="50" charset="0"/>
              </a:endParaRPr>
            </a:p>
          </p:txBody>
        </p:sp>
      </p:grpSp>
      <p:sp>
        <p:nvSpPr>
          <p:cNvPr id="2" name="Footer Placeholder 1"/>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1739560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a:t>What am I?</a:t>
            </a:r>
            <a:endParaRPr lang="en-US" sz="2400" dirty="0"/>
          </a:p>
        </p:txBody>
      </p:sp>
      <p:sp>
        <p:nvSpPr>
          <p:cNvPr id="15" name="Content Placeholder 14">
            <a:extLst>
              <a:ext uri="{FF2B5EF4-FFF2-40B4-BE49-F238E27FC236}">
                <a16:creationId xmlns:a16="http://schemas.microsoft.com/office/drawing/2014/main" id="{D3D9AC62-A421-2B49-830A-33302CBDBD21}"/>
              </a:ext>
            </a:extLst>
          </p:cNvPr>
          <p:cNvSpPr txBox="1">
            <a:spLocks/>
          </p:cNvSpPr>
          <p:nvPr/>
        </p:nvSpPr>
        <p:spPr>
          <a:xfrm>
            <a:off x="279407" y="2266113"/>
            <a:ext cx="8264517" cy="4403726"/>
          </a:xfrm>
          <a:prstGeom prst="rect">
            <a:avLst/>
          </a:prstGeom>
        </p:spPr>
        <p:txBody>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10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t>You use me to spend money from your bank account.</a:t>
            </a:r>
          </a:p>
          <a:p>
            <a:pPr marL="0" indent="0">
              <a:buNone/>
            </a:pPr>
            <a:endParaRPr lang="en-GB" sz="2000" dirty="0"/>
          </a:p>
          <a:p>
            <a:pPr marL="0" indent="0">
              <a:buNone/>
            </a:pPr>
            <a:r>
              <a:rPr lang="en-GB" sz="2000" dirty="0">
                <a:latin typeface="+mj-lt"/>
              </a:rPr>
              <a:t>What am I?</a:t>
            </a:r>
          </a:p>
          <a:p>
            <a:pPr marL="0" indent="0">
              <a:buNone/>
            </a:pPr>
            <a:endParaRPr lang="en-GB" sz="2000" dirty="0"/>
          </a:p>
        </p:txBody>
      </p:sp>
      <p:sp>
        <p:nvSpPr>
          <p:cNvPr id="8" name="Footer Placeholder 3">
            <a:extLst>
              <a:ext uri="{FF2B5EF4-FFF2-40B4-BE49-F238E27FC236}">
                <a16:creationId xmlns:a16="http://schemas.microsoft.com/office/drawing/2014/main" id="{4127AB73-F1CD-4319-BA36-9581C0989D45}"/>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Ways to Pay</a:t>
            </a:r>
          </a:p>
        </p:txBody>
      </p:sp>
      <p:sp>
        <p:nvSpPr>
          <p:cNvPr id="5" name="Slide Number Placeholder 4">
            <a:extLst>
              <a:ext uri="{FF2B5EF4-FFF2-40B4-BE49-F238E27FC236}">
                <a16:creationId xmlns:a16="http://schemas.microsoft.com/office/drawing/2014/main" id="{E515DFC7-6C95-432C-9D10-25A7CEFB8347}"/>
              </a:ext>
            </a:extLst>
          </p:cNvPr>
          <p:cNvSpPr>
            <a:spLocks noGrp="1"/>
          </p:cNvSpPr>
          <p:nvPr>
            <p:ph type="sldNum" sz="quarter" idx="11"/>
          </p:nvPr>
        </p:nvSpPr>
        <p:spPr/>
        <p:txBody>
          <a:bodyPr/>
          <a:lstStyle/>
          <a:p>
            <a:fld id="{1E899A84-0A7C-4488-B245-0310F52DBB74}" type="slidenum">
              <a:rPr lang="en-GB" smtClean="0"/>
              <a:pPr/>
              <a:t>11</a:t>
            </a:fld>
            <a:endParaRPr lang="en-GB"/>
          </a:p>
        </p:txBody>
      </p:sp>
      <p:pic>
        <p:nvPicPr>
          <p:cNvPr id="9" name="Graphic 8" descr="Help">
            <a:extLst>
              <a:ext uri="{FF2B5EF4-FFF2-40B4-BE49-F238E27FC236}">
                <a16:creationId xmlns:a16="http://schemas.microsoft.com/office/drawing/2014/main" id="{E8E2B571-6A65-401A-B69C-8FCB90E18A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39516" y="1836420"/>
            <a:ext cx="3185160" cy="3185160"/>
          </a:xfrm>
          <a:prstGeom prst="rect">
            <a:avLst/>
          </a:prstGeom>
        </p:spPr>
      </p:pic>
      <p:sp>
        <p:nvSpPr>
          <p:cNvPr id="3" name="Footer Placeholder 2"/>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2922509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a:t>What am I?</a:t>
            </a:r>
            <a:endParaRPr lang="en-US" sz="2400" dirty="0"/>
          </a:p>
        </p:txBody>
      </p:sp>
      <p:sp>
        <p:nvSpPr>
          <p:cNvPr id="15" name="Content Placeholder 14">
            <a:extLst>
              <a:ext uri="{FF2B5EF4-FFF2-40B4-BE49-F238E27FC236}">
                <a16:creationId xmlns:a16="http://schemas.microsoft.com/office/drawing/2014/main" id="{D3D9AC62-A421-2B49-830A-33302CBDBD21}"/>
              </a:ext>
            </a:extLst>
          </p:cNvPr>
          <p:cNvSpPr txBox="1">
            <a:spLocks/>
          </p:cNvSpPr>
          <p:nvPr/>
        </p:nvSpPr>
        <p:spPr>
          <a:xfrm>
            <a:off x="279407" y="2266113"/>
            <a:ext cx="8264517" cy="4403726"/>
          </a:xfrm>
          <a:prstGeom prst="rect">
            <a:avLst/>
          </a:prstGeom>
        </p:spPr>
        <p:txBody>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10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t>You use me to spend money from your bank account.</a:t>
            </a:r>
          </a:p>
          <a:p>
            <a:pPr marL="0" indent="0">
              <a:buNone/>
            </a:pPr>
            <a:endParaRPr lang="en-GB" sz="2000" dirty="0"/>
          </a:p>
          <a:p>
            <a:pPr marL="0" indent="0">
              <a:buNone/>
            </a:pPr>
            <a:r>
              <a:rPr lang="en-GB" sz="2000" dirty="0">
                <a:latin typeface="+mj-lt"/>
              </a:rPr>
              <a:t>What am I?</a:t>
            </a:r>
          </a:p>
          <a:p>
            <a:pPr marL="0" indent="0">
              <a:buNone/>
            </a:pPr>
            <a:endParaRPr lang="en-GB" sz="2000" dirty="0">
              <a:latin typeface="+mj-lt"/>
            </a:endParaRPr>
          </a:p>
          <a:p>
            <a:pPr marL="0" indent="0">
              <a:buNone/>
            </a:pPr>
            <a:r>
              <a:rPr lang="en-GB" sz="2000" dirty="0"/>
              <a:t>I am a debit card.</a:t>
            </a:r>
            <a:endParaRPr lang="en-GB" sz="2000" dirty="0">
              <a:latin typeface="+mj-lt"/>
            </a:endParaRPr>
          </a:p>
          <a:p>
            <a:pPr marL="0" indent="0">
              <a:buNone/>
            </a:pPr>
            <a:endParaRPr lang="en-GB" sz="2000" dirty="0"/>
          </a:p>
        </p:txBody>
      </p:sp>
      <p:sp>
        <p:nvSpPr>
          <p:cNvPr id="8" name="Footer Placeholder 3">
            <a:extLst>
              <a:ext uri="{FF2B5EF4-FFF2-40B4-BE49-F238E27FC236}">
                <a16:creationId xmlns:a16="http://schemas.microsoft.com/office/drawing/2014/main" id="{4F376253-1504-4D0B-BCEA-BC7C423D642E}"/>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Ways to Pay</a:t>
            </a:r>
          </a:p>
        </p:txBody>
      </p:sp>
      <p:sp>
        <p:nvSpPr>
          <p:cNvPr id="5" name="Slide Number Placeholder 4">
            <a:extLst>
              <a:ext uri="{FF2B5EF4-FFF2-40B4-BE49-F238E27FC236}">
                <a16:creationId xmlns:a16="http://schemas.microsoft.com/office/drawing/2014/main" id="{6A2C79C6-D3BB-459E-8F1F-403B4009A2C2}"/>
              </a:ext>
            </a:extLst>
          </p:cNvPr>
          <p:cNvSpPr>
            <a:spLocks noGrp="1"/>
          </p:cNvSpPr>
          <p:nvPr>
            <p:ph type="sldNum" sz="quarter" idx="11"/>
          </p:nvPr>
        </p:nvSpPr>
        <p:spPr/>
        <p:txBody>
          <a:bodyPr/>
          <a:lstStyle/>
          <a:p>
            <a:fld id="{1E899A84-0A7C-4488-B245-0310F52DBB74}" type="slidenum">
              <a:rPr lang="en-GB" smtClean="0"/>
              <a:pPr/>
              <a:t>12</a:t>
            </a:fld>
            <a:endParaRPr lang="en-GB"/>
          </a:p>
        </p:txBody>
      </p:sp>
      <p:grpSp>
        <p:nvGrpSpPr>
          <p:cNvPr id="10" name="Group 9">
            <a:extLst>
              <a:ext uri="{FF2B5EF4-FFF2-40B4-BE49-F238E27FC236}">
                <a16:creationId xmlns:a16="http://schemas.microsoft.com/office/drawing/2014/main" id="{5666D7E3-FAEF-46A2-A941-F7377C37923A}"/>
              </a:ext>
            </a:extLst>
          </p:cNvPr>
          <p:cNvGrpSpPr/>
          <p:nvPr/>
        </p:nvGrpSpPr>
        <p:grpSpPr>
          <a:xfrm>
            <a:off x="4163219" y="3429000"/>
            <a:ext cx="3865562" cy="2528601"/>
            <a:chOff x="4163220" y="2164697"/>
            <a:chExt cx="3865562" cy="2528601"/>
          </a:xfrm>
        </p:grpSpPr>
        <p:pic>
          <p:nvPicPr>
            <p:cNvPr id="11" name="Picture 10">
              <a:extLst>
                <a:ext uri="{FF2B5EF4-FFF2-40B4-BE49-F238E27FC236}">
                  <a16:creationId xmlns:a16="http://schemas.microsoft.com/office/drawing/2014/main" id="{F60A4943-15AA-438C-9580-EBA4EE7CCC1E}"/>
                </a:ext>
              </a:extLst>
            </p:cNvPr>
            <p:cNvPicPr>
              <a:picLocks noChangeAspect="1"/>
            </p:cNvPicPr>
            <p:nvPr/>
          </p:nvPicPr>
          <p:blipFill>
            <a:blip r:embed="rId3"/>
            <a:stretch>
              <a:fillRect/>
            </a:stretch>
          </p:blipFill>
          <p:spPr>
            <a:xfrm>
              <a:off x="4163220" y="2164697"/>
              <a:ext cx="3865562" cy="2528601"/>
            </a:xfrm>
            <a:prstGeom prst="rect">
              <a:avLst/>
            </a:prstGeom>
          </p:spPr>
        </p:pic>
        <p:sp>
          <p:nvSpPr>
            <p:cNvPr id="12" name="TextBox 11">
              <a:extLst>
                <a:ext uri="{FF2B5EF4-FFF2-40B4-BE49-F238E27FC236}">
                  <a16:creationId xmlns:a16="http://schemas.microsoft.com/office/drawing/2014/main" id="{37AABC88-9AA4-4869-B6B2-BA2A9C461B3B}"/>
                </a:ext>
              </a:extLst>
            </p:cNvPr>
            <p:cNvSpPr txBox="1"/>
            <p:nvPr/>
          </p:nvSpPr>
          <p:spPr>
            <a:xfrm>
              <a:off x="4420775" y="3469781"/>
              <a:ext cx="3082413" cy="369332"/>
            </a:xfrm>
            <a:prstGeom prst="rect">
              <a:avLst/>
            </a:prstGeom>
            <a:noFill/>
          </p:spPr>
          <p:txBody>
            <a:bodyPr wrap="square" rtlCol="0">
              <a:spAutoFit/>
            </a:bodyPr>
            <a:lstStyle/>
            <a:p>
              <a:pPr>
                <a:spcBef>
                  <a:spcPts val="1000"/>
                </a:spcBef>
                <a:buClr>
                  <a:schemeClr val="accent1"/>
                </a:buClr>
                <a:buSzPct val="90000"/>
              </a:pPr>
              <a:r>
                <a:rPr lang="en-GB" dirty="0">
                  <a:solidFill>
                    <a:schemeClr val="bg1"/>
                  </a:solidFill>
                  <a:latin typeface="OCR A Extended" panose="02010509020102010303" pitchFamily="50" charset="0"/>
                </a:rPr>
                <a:t>6543 2109 8765 4321</a:t>
              </a:r>
            </a:p>
          </p:txBody>
        </p:sp>
        <p:sp>
          <p:nvSpPr>
            <p:cNvPr id="13" name="TextBox 12">
              <a:extLst>
                <a:ext uri="{FF2B5EF4-FFF2-40B4-BE49-F238E27FC236}">
                  <a16:creationId xmlns:a16="http://schemas.microsoft.com/office/drawing/2014/main" id="{230E2554-6F81-4081-B041-1DAFB7419D14}"/>
                </a:ext>
              </a:extLst>
            </p:cNvPr>
            <p:cNvSpPr txBox="1"/>
            <p:nvPr/>
          </p:nvSpPr>
          <p:spPr>
            <a:xfrm>
              <a:off x="6402026" y="3960382"/>
              <a:ext cx="1369201" cy="307777"/>
            </a:xfrm>
            <a:prstGeom prst="rect">
              <a:avLst/>
            </a:prstGeom>
            <a:noFill/>
          </p:spPr>
          <p:txBody>
            <a:bodyPr wrap="square" rtlCol="0">
              <a:spAutoFit/>
            </a:bodyPr>
            <a:lstStyle/>
            <a:p>
              <a:pPr>
                <a:spcBef>
                  <a:spcPts val="1000"/>
                </a:spcBef>
                <a:buClr>
                  <a:schemeClr val="accent1"/>
                </a:buClr>
                <a:buSzPct val="90000"/>
              </a:pPr>
              <a:r>
                <a:rPr lang="en-GB" sz="1400" dirty="0">
                  <a:solidFill>
                    <a:schemeClr val="bg1"/>
                  </a:solidFill>
                  <a:latin typeface="Univers Next for HSBC Medium (Headings)"/>
                </a:rPr>
                <a:t>EXP   </a:t>
              </a:r>
              <a:r>
                <a:rPr lang="en-GB" sz="1400" dirty="0">
                  <a:solidFill>
                    <a:schemeClr val="bg1"/>
                  </a:solidFill>
                  <a:latin typeface="OCR A Extended" panose="02010509020102010303" pitchFamily="50" charset="0"/>
                </a:rPr>
                <a:t>06/22</a:t>
              </a:r>
              <a:endParaRPr lang="en-GB" sz="1600" dirty="0">
                <a:solidFill>
                  <a:schemeClr val="bg1"/>
                </a:solidFill>
                <a:latin typeface="OCR A Extended" panose="02010509020102010303" pitchFamily="50" charset="0"/>
              </a:endParaRPr>
            </a:p>
          </p:txBody>
        </p:sp>
      </p:grpSp>
      <p:sp>
        <p:nvSpPr>
          <p:cNvPr id="3" name="Footer Placeholder 2"/>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1956187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F46F5E5-E281-404D-A48E-8A1BA0C65114}"/>
              </a:ext>
            </a:extLst>
          </p:cNvPr>
          <p:cNvSpPr>
            <a:spLocks noGrp="1"/>
          </p:cNvSpPr>
          <p:nvPr>
            <p:ph type="title"/>
          </p:nvPr>
        </p:nvSpPr>
        <p:spPr>
          <a:xfrm>
            <a:off x="383631" y="905703"/>
            <a:ext cx="11400381" cy="324465"/>
          </a:xfrm>
        </p:spPr>
        <p:txBody>
          <a:bodyPr/>
          <a:lstStyle/>
          <a:p>
            <a:r>
              <a:rPr lang="en-GB" sz="2400" dirty="0"/>
              <a:t>What am I?</a:t>
            </a:r>
            <a:endParaRPr lang="en-US" sz="2400" dirty="0"/>
          </a:p>
        </p:txBody>
      </p:sp>
      <p:sp>
        <p:nvSpPr>
          <p:cNvPr id="13" name="Content Placeholder 14">
            <a:extLst>
              <a:ext uri="{FF2B5EF4-FFF2-40B4-BE49-F238E27FC236}">
                <a16:creationId xmlns:a16="http://schemas.microsoft.com/office/drawing/2014/main" id="{2586D53C-807E-5042-A467-A4498D7A90B8}"/>
              </a:ext>
            </a:extLst>
          </p:cNvPr>
          <p:cNvSpPr txBox="1">
            <a:spLocks/>
          </p:cNvSpPr>
          <p:nvPr/>
        </p:nvSpPr>
        <p:spPr>
          <a:xfrm>
            <a:off x="279407" y="2266113"/>
            <a:ext cx="8264517" cy="4403726"/>
          </a:xfrm>
          <a:prstGeom prst="rect">
            <a:avLst/>
          </a:prstGeom>
        </p:spPr>
        <p:txBody>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10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t>If you use me to buy something you will owe money to the bank.</a:t>
            </a:r>
          </a:p>
          <a:p>
            <a:pPr marL="0" indent="0">
              <a:buNone/>
            </a:pPr>
            <a:endParaRPr lang="en-GB" sz="2000" dirty="0"/>
          </a:p>
          <a:p>
            <a:pPr marL="0" indent="0">
              <a:buNone/>
            </a:pPr>
            <a:r>
              <a:rPr lang="en-GB" sz="2000" dirty="0">
                <a:latin typeface="+mj-lt"/>
              </a:rPr>
              <a:t>What am I?</a:t>
            </a:r>
          </a:p>
          <a:p>
            <a:pPr marL="0" indent="0">
              <a:buNone/>
            </a:pPr>
            <a:endParaRPr lang="en-GB" sz="2000" dirty="0"/>
          </a:p>
        </p:txBody>
      </p:sp>
      <p:sp>
        <p:nvSpPr>
          <p:cNvPr id="7" name="Footer Placeholder 3">
            <a:extLst>
              <a:ext uri="{FF2B5EF4-FFF2-40B4-BE49-F238E27FC236}">
                <a16:creationId xmlns:a16="http://schemas.microsoft.com/office/drawing/2014/main" id="{82109773-1DE7-439C-8FC4-797A95842EE8}"/>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Ways to Pay</a:t>
            </a:r>
          </a:p>
        </p:txBody>
      </p:sp>
      <p:sp>
        <p:nvSpPr>
          <p:cNvPr id="3" name="Slide Number Placeholder 2">
            <a:extLst>
              <a:ext uri="{FF2B5EF4-FFF2-40B4-BE49-F238E27FC236}">
                <a16:creationId xmlns:a16="http://schemas.microsoft.com/office/drawing/2014/main" id="{62567F1C-F3D7-4B53-B700-706D8AD0E4ED}"/>
              </a:ext>
            </a:extLst>
          </p:cNvPr>
          <p:cNvSpPr>
            <a:spLocks noGrp="1"/>
          </p:cNvSpPr>
          <p:nvPr>
            <p:ph type="sldNum" sz="quarter" idx="11"/>
          </p:nvPr>
        </p:nvSpPr>
        <p:spPr/>
        <p:txBody>
          <a:bodyPr/>
          <a:lstStyle/>
          <a:p>
            <a:fld id="{1E899A84-0A7C-4488-B245-0310F52DBB74}" type="slidenum">
              <a:rPr lang="en-GB" smtClean="0"/>
              <a:pPr/>
              <a:t>13</a:t>
            </a:fld>
            <a:endParaRPr lang="en-GB"/>
          </a:p>
        </p:txBody>
      </p:sp>
      <p:pic>
        <p:nvPicPr>
          <p:cNvPr id="9" name="Graphic 8" descr="Help">
            <a:extLst>
              <a:ext uri="{FF2B5EF4-FFF2-40B4-BE49-F238E27FC236}">
                <a16:creationId xmlns:a16="http://schemas.microsoft.com/office/drawing/2014/main" id="{30B8222E-581E-4B4D-A687-6A896BB078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39516" y="1836420"/>
            <a:ext cx="3185160" cy="3185160"/>
          </a:xfrm>
          <a:prstGeom prst="rect">
            <a:avLst/>
          </a:prstGeom>
        </p:spPr>
      </p:pic>
      <p:sp>
        <p:nvSpPr>
          <p:cNvPr id="2" name="Footer Placeholder 1"/>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41183507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A6B746B-A804-3C48-9075-63983261A32F}"/>
              </a:ext>
            </a:extLst>
          </p:cNvPr>
          <p:cNvSpPr>
            <a:spLocks noGrp="1"/>
          </p:cNvSpPr>
          <p:nvPr>
            <p:ph type="title"/>
          </p:nvPr>
        </p:nvSpPr>
        <p:spPr>
          <a:xfrm>
            <a:off x="383631" y="905703"/>
            <a:ext cx="11400381" cy="324465"/>
          </a:xfrm>
        </p:spPr>
        <p:txBody>
          <a:bodyPr/>
          <a:lstStyle/>
          <a:p>
            <a:r>
              <a:rPr lang="en-GB" sz="2400" dirty="0"/>
              <a:t>What am I?</a:t>
            </a:r>
            <a:endParaRPr lang="en-US" sz="2400" dirty="0"/>
          </a:p>
        </p:txBody>
      </p:sp>
      <p:sp>
        <p:nvSpPr>
          <p:cNvPr id="11" name="Content Placeholder 14">
            <a:extLst>
              <a:ext uri="{FF2B5EF4-FFF2-40B4-BE49-F238E27FC236}">
                <a16:creationId xmlns:a16="http://schemas.microsoft.com/office/drawing/2014/main" id="{2360C6F8-7CDE-5C48-95A9-C8A98DA1A959}"/>
              </a:ext>
            </a:extLst>
          </p:cNvPr>
          <p:cNvSpPr txBox="1">
            <a:spLocks/>
          </p:cNvSpPr>
          <p:nvPr/>
        </p:nvSpPr>
        <p:spPr>
          <a:xfrm>
            <a:off x="279407" y="2266113"/>
            <a:ext cx="8264517" cy="4403726"/>
          </a:xfrm>
          <a:prstGeom prst="rect">
            <a:avLst/>
          </a:prstGeom>
        </p:spPr>
        <p:txBody>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10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t>If you use me to buy something you will owe money to the bank.</a:t>
            </a:r>
          </a:p>
          <a:p>
            <a:pPr marL="0" indent="0">
              <a:buNone/>
            </a:pPr>
            <a:endParaRPr lang="en-GB" sz="2000" dirty="0"/>
          </a:p>
          <a:p>
            <a:pPr marL="0" indent="0">
              <a:buNone/>
            </a:pPr>
            <a:r>
              <a:rPr lang="en-GB" sz="2000" dirty="0">
                <a:latin typeface="+mj-lt"/>
              </a:rPr>
              <a:t>What am I?</a:t>
            </a:r>
          </a:p>
          <a:p>
            <a:pPr marL="0" indent="0">
              <a:buNone/>
            </a:pPr>
            <a:endParaRPr lang="en-GB" sz="2000" dirty="0">
              <a:latin typeface="+mj-lt"/>
            </a:endParaRPr>
          </a:p>
          <a:p>
            <a:pPr marL="0" indent="0">
              <a:buNone/>
            </a:pPr>
            <a:r>
              <a:rPr lang="en-GB" sz="2000" dirty="0"/>
              <a:t>I am a credit card.</a:t>
            </a:r>
          </a:p>
          <a:p>
            <a:pPr marL="0" indent="0">
              <a:buNone/>
            </a:pPr>
            <a:endParaRPr lang="en-GB" sz="2000" dirty="0"/>
          </a:p>
        </p:txBody>
      </p:sp>
      <p:sp>
        <p:nvSpPr>
          <p:cNvPr id="13" name="Footer Placeholder 3">
            <a:extLst>
              <a:ext uri="{FF2B5EF4-FFF2-40B4-BE49-F238E27FC236}">
                <a16:creationId xmlns:a16="http://schemas.microsoft.com/office/drawing/2014/main" id="{F83B05E2-65A9-47E7-9A5D-375A04BC9EBB}"/>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Ways to Pay</a:t>
            </a:r>
          </a:p>
        </p:txBody>
      </p:sp>
      <p:sp>
        <p:nvSpPr>
          <p:cNvPr id="3" name="Slide Number Placeholder 2">
            <a:extLst>
              <a:ext uri="{FF2B5EF4-FFF2-40B4-BE49-F238E27FC236}">
                <a16:creationId xmlns:a16="http://schemas.microsoft.com/office/drawing/2014/main" id="{6BCEDCCE-A84A-4257-8677-1E1AE4116D5E}"/>
              </a:ext>
            </a:extLst>
          </p:cNvPr>
          <p:cNvSpPr>
            <a:spLocks noGrp="1"/>
          </p:cNvSpPr>
          <p:nvPr>
            <p:ph type="sldNum" sz="quarter" idx="11"/>
          </p:nvPr>
        </p:nvSpPr>
        <p:spPr/>
        <p:txBody>
          <a:bodyPr/>
          <a:lstStyle/>
          <a:p>
            <a:fld id="{1E899A84-0A7C-4488-B245-0310F52DBB74}" type="slidenum">
              <a:rPr lang="en-GB" smtClean="0"/>
              <a:pPr/>
              <a:t>14</a:t>
            </a:fld>
            <a:endParaRPr lang="en-GB"/>
          </a:p>
        </p:txBody>
      </p:sp>
      <p:grpSp>
        <p:nvGrpSpPr>
          <p:cNvPr id="14" name="Group 13">
            <a:extLst>
              <a:ext uri="{FF2B5EF4-FFF2-40B4-BE49-F238E27FC236}">
                <a16:creationId xmlns:a16="http://schemas.microsoft.com/office/drawing/2014/main" id="{9DBF5A81-8A2E-48FB-995B-3FF575EB4514}"/>
              </a:ext>
            </a:extLst>
          </p:cNvPr>
          <p:cNvGrpSpPr/>
          <p:nvPr/>
        </p:nvGrpSpPr>
        <p:grpSpPr>
          <a:xfrm>
            <a:off x="4163219" y="3423696"/>
            <a:ext cx="3865562" cy="2528601"/>
            <a:chOff x="8164035" y="2164698"/>
            <a:chExt cx="3865562" cy="2528601"/>
          </a:xfrm>
        </p:grpSpPr>
        <p:pic>
          <p:nvPicPr>
            <p:cNvPr id="15" name="Picture 14">
              <a:extLst>
                <a:ext uri="{FF2B5EF4-FFF2-40B4-BE49-F238E27FC236}">
                  <a16:creationId xmlns:a16="http://schemas.microsoft.com/office/drawing/2014/main" id="{14880856-F4C5-4169-9BDC-CF91ED55D5D4}"/>
                </a:ext>
              </a:extLst>
            </p:cNvPr>
            <p:cNvPicPr>
              <a:picLocks noChangeAspect="1"/>
            </p:cNvPicPr>
            <p:nvPr/>
          </p:nvPicPr>
          <p:blipFill>
            <a:blip r:embed="rId3"/>
            <a:stretch>
              <a:fillRect/>
            </a:stretch>
          </p:blipFill>
          <p:spPr>
            <a:xfrm>
              <a:off x="8164035" y="2164698"/>
              <a:ext cx="3865562" cy="2528601"/>
            </a:xfrm>
            <a:prstGeom prst="rect">
              <a:avLst/>
            </a:prstGeom>
          </p:spPr>
        </p:pic>
        <p:sp>
          <p:nvSpPr>
            <p:cNvPr id="16" name="TextBox 15">
              <a:extLst>
                <a:ext uri="{FF2B5EF4-FFF2-40B4-BE49-F238E27FC236}">
                  <a16:creationId xmlns:a16="http://schemas.microsoft.com/office/drawing/2014/main" id="{F391365D-C047-4836-963D-159D7688F186}"/>
                </a:ext>
              </a:extLst>
            </p:cNvPr>
            <p:cNvSpPr txBox="1"/>
            <p:nvPr/>
          </p:nvSpPr>
          <p:spPr>
            <a:xfrm>
              <a:off x="8433560" y="3465874"/>
              <a:ext cx="3082413" cy="369332"/>
            </a:xfrm>
            <a:prstGeom prst="rect">
              <a:avLst/>
            </a:prstGeom>
            <a:noFill/>
          </p:spPr>
          <p:txBody>
            <a:bodyPr wrap="square" rtlCol="0">
              <a:spAutoFit/>
            </a:bodyPr>
            <a:lstStyle/>
            <a:p>
              <a:pPr>
                <a:spcBef>
                  <a:spcPts val="1000"/>
                </a:spcBef>
                <a:buClr>
                  <a:schemeClr val="accent1"/>
                </a:buClr>
                <a:buSzPct val="90000"/>
              </a:pPr>
              <a:r>
                <a:rPr lang="en-GB" dirty="0">
                  <a:latin typeface="OCR A Extended" panose="02010509020102010303" pitchFamily="50" charset="0"/>
                </a:rPr>
                <a:t>1234 5678 9012 3456</a:t>
              </a:r>
            </a:p>
          </p:txBody>
        </p:sp>
        <p:sp>
          <p:nvSpPr>
            <p:cNvPr id="17" name="TextBox 16">
              <a:extLst>
                <a:ext uri="{FF2B5EF4-FFF2-40B4-BE49-F238E27FC236}">
                  <a16:creationId xmlns:a16="http://schemas.microsoft.com/office/drawing/2014/main" id="{E9441211-521E-465D-9CAE-C3D726920834}"/>
                </a:ext>
              </a:extLst>
            </p:cNvPr>
            <p:cNvSpPr txBox="1"/>
            <p:nvPr/>
          </p:nvSpPr>
          <p:spPr>
            <a:xfrm>
              <a:off x="10414811" y="3956475"/>
              <a:ext cx="1369201" cy="307777"/>
            </a:xfrm>
            <a:prstGeom prst="rect">
              <a:avLst/>
            </a:prstGeom>
            <a:noFill/>
          </p:spPr>
          <p:txBody>
            <a:bodyPr wrap="square" rtlCol="0">
              <a:spAutoFit/>
            </a:bodyPr>
            <a:lstStyle/>
            <a:p>
              <a:pPr>
                <a:spcBef>
                  <a:spcPts val="1000"/>
                </a:spcBef>
                <a:buClr>
                  <a:schemeClr val="accent1"/>
                </a:buClr>
                <a:buSzPct val="90000"/>
              </a:pPr>
              <a:r>
                <a:rPr lang="en-GB" sz="1400" dirty="0">
                  <a:latin typeface="Univers Next for HSBC Medium (Headings)"/>
                </a:rPr>
                <a:t>EXP   </a:t>
              </a:r>
              <a:r>
                <a:rPr lang="en-GB" sz="1400" dirty="0">
                  <a:latin typeface="OCR A Extended" panose="02010509020102010303" pitchFamily="50" charset="0"/>
                </a:rPr>
                <a:t>01/22</a:t>
              </a:r>
              <a:endParaRPr lang="en-GB" sz="1600" dirty="0">
                <a:latin typeface="OCR A Extended" panose="02010509020102010303" pitchFamily="50" charset="0"/>
              </a:endParaRPr>
            </a:p>
          </p:txBody>
        </p:sp>
      </p:grpSp>
      <p:sp>
        <p:nvSpPr>
          <p:cNvPr id="2" name="Footer Placeholder 1"/>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2313321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F46F5E5-E281-404D-A48E-8A1BA0C65114}"/>
              </a:ext>
            </a:extLst>
          </p:cNvPr>
          <p:cNvSpPr>
            <a:spLocks noGrp="1"/>
          </p:cNvSpPr>
          <p:nvPr>
            <p:ph type="title"/>
          </p:nvPr>
        </p:nvSpPr>
        <p:spPr>
          <a:xfrm>
            <a:off x="383631" y="905703"/>
            <a:ext cx="11400381" cy="324465"/>
          </a:xfrm>
        </p:spPr>
        <p:txBody>
          <a:bodyPr/>
          <a:lstStyle/>
          <a:p>
            <a:r>
              <a:rPr lang="en-GB" sz="2400" dirty="0"/>
              <a:t>What am I?</a:t>
            </a:r>
            <a:endParaRPr lang="en-US" sz="2400" dirty="0"/>
          </a:p>
        </p:txBody>
      </p:sp>
      <p:sp>
        <p:nvSpPr>
          <p:cNvPr id="13" name="Content Placeholder 14">
            <a:extLst>
              <a:ext uri="{FF2B5EF4-FFF2-40B4-BE49-F238E27FC236}">
                <a16:creationId xmlns:a16="http://schemas.microsoft.com/office/drawing/2014/main" id="{2586D53C-807E-5042-A467-A4498D7A90B8}"/>
              </a:ext>
            </a:extLst>
          </p:cNvPr>
          <p:cNvSpPr txBox="1">
            <a:spLocks/>
          </p:cNvSpPr>
          <p:nvPr/>
        </p:nvSpPr>
        <p:spPr>
          <a:xfrm>
            <a:off x="279408" y="2266113"/>
            <a:ext cx="6149968" cy="4403726"/>
          </a:xfrm>
          <a:prstGeom prst="rect">
            <a:avLst/>
          </a:prstGeom>
        </p:spPr>
        <p:txBody>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10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t>You can use me like cash to buy things in a store, and your change stays on the card.</a:t>
            </a:r>
          </a:p>
          <a:p>
            <a:pPr marL="0" indent="0">
              <a:buNone/>
            </a:pPr>
            <a:endParaRPr lang="en-GB" sz="2000" dirty="0"/>
          </a:p>
          <a:p>
            <a:pPr marL="0" indent="0">
              <a:buNone/>
            </a:pPr>
            <a:r>
              <a:rPr lang="en-GB" sz="2000" dirty="0">
                <a:latin typeface="+mj-lt"/>
              </a:rPr>
              <a:t>What am I?</a:t>
            </a:r>
          </a:p>
          <a:p>
            <a:pPr marL="0" indent="0">
              <a:buNone/>
            </a:pPr>
            <a:endParaRPr lang="en-GB" sz="2000" dirty="0"/>
          </a:p>
        </p:txBody>
      </p:sp>
      <p:sp>
        <p:nvSpPr>
          <p:cNvPr id="6" name="Footer Placeholder 3">
            <a:extLst>
              <a:ext uri="{FF2B5EF4-FFF2-40B4-BE49-F238E27FC236}">
                <a16:creationId xmlns:a16="http://schemas.microsoft.com/office/drawing/2014/main" id="{792E5130-C38E-4694-8644-79B879E206C1}"/>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Ways to Pay</a:t>
            </a:r>
          </a:p>
        </p:txBody>
      </p:sp>
      <p:sp>
        <p:nvSpPr>
          <p:cNvPr id="2" name="Slide Number Placeholder 1">
            <a:extLst>
              <a:ext uri="{FF2B5EF4-FFF2-40B4-BE49-F238E27FC236}">
                <a16:creationId xmlns:a16="http://schemas.microsoft.com/office/drawing/2014/main" id="{48A21912-478E-4D3E-8DFA-37581C9BB6BC}"/>
              </a:ext>
            </a:extLst>
          </p:cNvPr>
          <p:cNvSpPr>
            <a:spLocks noGrp="1"/>
          </p:cNvSpPr>
          <p:nvPr>
            <p:ph type="sldNum" sz="quarter" idx="11"/>
          </p:nvPr>
        </p:nvSpPr>
        <p:spPr/>
        <p:txBody>
          <a:bodyPr/>
          <a:lstStyle/>
          <a:p>
            <a:fld id="{1E899A84-0A7C-4488-B245-0310F52DBB74}" type="slidenum">
              <a:rPr lang="en-GB" smtClean="0"/>
              <a:pPr/>
              <a:t>15</a:t>
            </a:fld>
            <a:endParaRPr lang="en-GB"/>
          </a:p>
        </p:txBody>
      </p:sp>
      <p:pic>
        <p:nvPicPr>
          <p:cNvPr id="7" name="Graphic 6" descr="Help">
            <a:extLst>
              <a:ext uri="{FF2B5EF4-FFF2-40B4-BE49-F238E27FC236}">
                <a16:creationId xmlns:a16="http://schemas.microsoft.com/office/drawing/2014/main" id="{E4DBE9E8-045B-4167-97CF-A9A2A63142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39516" y="1836420"/>
            <a:ext cx="3185160" cy="3185160"/>
          </a:xfrm>
          <a:prstGeom prst="rect">
            <a:avLst/>
          </a:prstGeom>
        </p:spPr>
      </p:pic>
      <p:sp>
        <p:nvSpPr>
          <p:cNvPr id="3" name="Footer Placeholder 2"/>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1433783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F46F5E5-E281-404D-A48E-8A1BA0C65114}"/>
              </a:ext>
            </a:extLst>
          </p:cNvPr>
          <p:cNvSpPr>
            <a:spLocks noGrp="1"/>
          </p:cNvSpPr>
          <p:nvPr>
            <p:ph type="title"/>
          </p:nvPr>
        </p:nvSpPr>
        <p:spPr>
          <a:xfrm>
            <a:off x="383631" y="905703"/>
            <a:ext cx="11400381" cy="324465"/>
          </a:xfrm>
        </p:spPr>
        <p:txBody>
          <a:bodyPr/>
          <a:lstStyle/>
          <a:p>
            <a:r>
              <a:rPr lang="en-GB" sz="2400" dirty="0"/>
              <a:t>What am I?</a:t>
            </a:r>
            <a:endParaRPr lang="en-US" sz="2400" dirty="0"/>
          </a:p>
        </p:txBody>
      </p:sp>
      <p:sp>
        <p:nvSpPr>
          <p:cNvPr id="13" name="Content Placeholder 14">
            <a:extLst>
              <a:ext uri="{FF2B5EF4-FFF2-40B4-BE49-F238E27FC236}">
                <a16:creationId xmlns:a16="http://schemas.microsoft.com/office/drawing/2014/main" id="{2586D53C-807E-5042-A467-A4498D7A90B8}"/>
              </a:ext>
            </a:extLst>
          </p:cNvPr>
          <p:cNvSpPr txBox="1">
            <a:spLocks/>
          </p:cNvSpPr>
          <p:nvPr/>
        </p:nvSpPr>
        <p:spPr>
          <a:xfrm>
            <a:off x="279408" y="2266113"/>
            <a:ext cx="6149968" cy="4403726"/>
          </a:xfrm>
          <a:prstGeom prst="rect">
            <a:avLst/>
          </a:prstGeom>
        </p:spPr>
        <p:txBody>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10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t>You can use me like cash to buy things in a store, and your change stays on the card.</a:t>
            </a:r>
          </a:p>
          <a:p>
            <a:pPr marL="0" indent="0">
              <a:buNone/>
            </a:pPr>
            <a:endParaRPr lang="en-GB" sz="2000" dirty="0"/>
          </a:p>
          <a:p>
            <a:pPr marL="0" indent="0">
              <a:buNone/>
            </a:pPr>
            <a:r>
              <a:rPr lang="en-GB" sz="2000" dirty="0">
                <a:latin typeface="+mj-lt"/>
              </a:rPr>
              <a:t>What am I?</a:t>
            </a:r>
          </a:p>
          <a:p>
            <a:pPr marL="0" indent="0">
              <a:buNone/>
            </a:pPr>
            <a:endParaRPr lang="en-GB" sz="2000" dirty="0">
              <a:latin typeface="+mj-lt"/>
            </a:endParaRPr>
          </a:p>
          <a:p>
            <a:pPr marL="0" indent="0">
              <a:buNone/>
            </a:pPr>
            <a:r>
              <a:rPr lang="en-GB" sz="2000" dirty="0"/>
              <a:t>I am a gift card.</a:t>
            </a:r>
          </a:p>
        </p:txBody>
      </p:sp>
      <p:sp>
        <p:nvSpPr>
          <p:cNvPr id="7" name="Footer Placeholder 3">
            <a:extLst>
              <a:ext uri="{FF2B5EF4-FFF2-40B4-BE49-F238E27FC236}">
                <a16:creationId xmlns:a16="http://schemas.microsoft.com/office/drawing/2014/main" id="{938B3E04-DF2F-437F-AD75-6EF3E5263938}"/>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Ways to Pay</a:t>
            </a:r>
          </a:p>
        </p:txBody>
      </p:sp>
      <p:sp>
        <p:nvSpPr>
          <p:cNvPr id="2" name="Slide Number Placeholder 1">
            <a:extLst>
              <a:ext uri="{FF2B5EF4-FFF2-40B4-BE49-F238E27FC236}">
                <a16:creationId xmlns:a16="http://schemas.microsoft.com/office/drawing/2014/main" id="{E847704D-4C30-46D4-8C5E-410B3324D09F}"/>
              </a:ext>
            </a:extLst>
          </p:cNvPr>
          <p:cNvSpPr>
            <a:spLocks noGrp="1"/>
          </p:cNvSpPr>
          <p:nvPr>
            <p:ph type="sldNum" sz="quarter" idx="11"/>
          </p:nvPr>
        </p:nvSpPr>
        <p:spPr/>
        <p:txBody>
          <a:bodyPr/>
          <a:lstStyle/>
          <a:p>
            <a:fld id="{1E899A84-0A7C-4488-B245-0310F52DBB74}" type="slidenum">
              <a:rPr lang="en-GB" smtClean="0"/>
              <a:pPr/>
              <a:t>16</a:t>
            </a:fld>
            <a:endParaRPr lang="en-GB"/>
          </a:p>
        </p:txBody>
      </p:sp>
      <p:pic>
        <p:nvPicPr>
          <p:cNvPr id="9" name="Picture 8">
            <a:extLst>
              <a:ext uri="{FF2B5EF4-FFF2-40B4-BE49-F238E27FC236}">
                <a16:creationId xmlns:a16="http://schemas.microsoft.com/office/drawing/2014/main" id="{48D97CAB-CA63-406D-9AC6-ED8B541E45C0}"/>
              </a:ext>
            </a:extLst>
          </p:cNvPr>
          <p:cNvPicPr>
            <a:picLocks noChangeAspect="1"/>
          </p:cNvPicPr>
          <p:nvPr/>
        </p:nvPicPr>
        <p:blipFill>
          <a:blip r:embed="rId3"/>
          <a:stretch>
            <a:fillRect/>
          </a:stretch>
        </p:blipFill>
        <p:spPr>
          <a:xfrm>
            <a:off x="4151040" y="3429000"/>
            <a:ext cx="3865562" cy="2528601"/>
          </a:xfrm>
          <a:prstGeom prst="rect">
            <a:avLst/>
          </a:prstGeom>
        </p:spPr>
      </p:pic>
      <p:pic>
        <p:nvPicPr>
          <p:cNvPr id="3" name="Picture 2">
            <a:extLst>
              <a:ext uri="{FF2B5EF4-FFF2-40B4-BE49-F238E27FC236}">
                <a16:creationId xmlns:a16="http://schemas.microsoft.com/office/drawing/2014/main" id="{D818A58F-4379-4430-89A2-2865AAAD0306}"/>
              </a:ext>
            </a:extLst>
          </p:cNvPr>
          <p:cNvPicPr>
            <a:picLocks noChangeAspect="1"/>
          </p:cNvPicPr>
          <p:nvPr/>
        </p:nvPicPr>
        <p:blipFill>
          <a:blip r:embed="rId4"/>
          <a:stretch>
            <a:fillRect/>
          </a:stretch>
        </p:blipFill>
        <p:spPr>
          <a:xfrm>
            <a:off x="4238625" y="3545205"/>
            <a:ext cx="742950" cy="361950"/>
          </a:xfrm>
          <a:prstGeom prst="rect">
            <a:avLst/>
          </a:prstGeom>
        </p:spPr>
      </p:pic>
      <p:sp>
        <p:nvSpPr>
          <p:cNvPr id="4" name="Footer Placeholder 3"/>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33564602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F46F5E5-E281-404D-A48E-8A1BA0C65114}"/>
              </a:ext>
            </a:extLst>
          </p:cNvPr>
          <p:cNvSpPr>
            <a:spLocks noGrp="1"/>
          </p:cNvSpPr>
          <p:nvPr>
            <p:ph type="title"/>
          </p:nvPr>
        </p:nvSpPr>
        <p:spPr>
          <a:xfrm>
            <a:off x="383631" y="905703"/>
            <a:ext cx="11400381" cy="324465"/>
          </a:xfrm>
        </p:spPr>
        <p:txBody>
          <a:bodyPr/>
          <a:lstStyle/>
          <a:p>
            <a:r>
              <a:rPr lang="en-GB" sz="2400" dirty="0"/>
              <a:t>What am I?</a:t>
            </a:r>
            <a:endParaRPr lang="en-US" sz="2400" dirty="0"/>
          </a:p>
        </p:txBody>
      </p:sp>
      <p:sp>
        <p:nvSpPr>
          <p:cNvPr id="13" name="Content Placeholder 14">
            <a:extLst>
              <a:ext uri="{FF2B5EF4-FFF2-40B4-BE49-F238E27FC236}">
                <a16:creationId xmlns:a16="http://schemas.microsoft.com/office/drawing/2014/main" id="{2586D53C-807E-5042-A467-A4498D7A90B8}"/>
              </a:ext>
            </a:extLst>
          </p:cNvPr>
          <p:cNvSpPr txBox="1">
            <a:spLocks/>
          </p:cNvSpPr>
          <p:nvPr/>
        </p:nvSpPr>
        <p:spPr>
          <a:xfrm>
            <a:off x="279408" y="2266113"/>
            <a:ext cx="6149968" cy="4403726"/>
          </a:xfrm>
          <a:prstGeom prst="rect">
            <a:avLst/>
          </a:prstGeom>
        </p:spPr>
        <p:txBody>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10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t>I am extra money you have to pay to the bank if you buy something using a credit card.</a:t>
            </a:r>
          </a:p>
          <a:p>
            <a:pPr marL="0" indent="0">
              <a:buNone/>
            </a:pPr>
            <a:endParaRPr lang="en-GB" sz="2000" dirty="0"/>
          </a:p>
          <a:p>
            <a:pPr marL="0" indent="0">
              <a:buNone/>
            </a:pPr>
            <a:r>
              <a:rPr lang="en-GB" sz="2000" dirty="0">
                <a:latin typeface="+mj-lt"/>
              </a:rPr>
              <a:t>What am I?</a:t>
            </a:r>
          </a:p>
          <a:p>
            <a:pPr marL="0" indent="0">
              <a:buNone/>
            </a:pPr>
            <a:endParaRPr lang="en-GB" sz="2000" dirty="0"/>
          </a:p>
        </p:txBody>
      </p:sp>
      <p:sp>
        <p:nvSpPr>
          <p:cNvPr id="6" name="Footer Placeholder 3">
            <a:extLst>
              <a:ext uri="{FF2B5EF4-FFF2-40B4-BE49-F238E27FC236}">
                <a16:creationId xmlns:a16="http://schemas.microsoft.com/office/drawing/2014/main" id="{C6031837-2810-46BE-BF32-D3AC6AE145D5}"/>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Ways to Pay</a:t>
            </a:r>
          </a:p>
        </p:txBody>
      </p:sp>
      <p:sp>
        <p:nvSpPr>
          <p:cNvPr id="2" name="Slide Number Placeholder 1">
            <a:extLst>
              <a:ext uri="{FF2B5EF4-FFF2-40B4-BE49-F238E27FC236}">
                <a16:creationId xmlns:a16="http://schemas.microsoft.com/office/drawing/2014/main" id="{8DCA5F7B-1DEF-4A04-8842-09D6979F2093}"/>
              </a:ext>
            </a:extLst>
          </p:cNvPr>
          <p:cNvSpPr>
            <a:spLocks noGrp="1"/>
          </p:cNvSpPr>
          <p:nvPr>
            <p:ph type="sldNum" sz="quarter" idx="11"/>
          </p:nvPr>
        </p:nvSpPr>
        <p:spPr/>
        <p:txBody>
          <a:bodyPr/>
          <a:lstStyle/>
          <a:p>
            <a:fld id="{1E899A84-0A7C-4488-B245-0310F52DBB74}" type="slidenum">
              <a:rPr lang="en-GB" smtClean="0"/>
              <a:pPr/>
              <a:t>17</a:t>
            </a:fld>
            <a:endParaRPr lang="en-GB"/>
          </a:p>
        </p:txBody>
      </p:sp>
      <p:pic>
        <p:nvPicPr>
          <p:cNvPr id="8" name="Graphic 7" descr="Help">
            <a:extLst>
              <a:ext uri="{FF2B5EF4-FFF2-40B4-BE49-F238E27FC236}">
                <a16:creationId xmlns:a16="http://schemas.microsoft.com/office/drawing/2014/main" id="{12CC9961-6A17-44AA-9611-366A5A031E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39516" y="1836420"/>
            <a:ext cx="3185160" cy="3185160"/>
          </a:xfrm>
          <a:prstGeom prst="rect">
            <a:avLst/>
          </a:prstGeom>
        </p:spPr>
      </p:pic>
      <p:sp>
        <p:nvSpPr>
          <p:cNvPr id="3" name="Footer Placeholder 2"/>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21135541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45228E-17C1-4606-A44D-4003F40470C3}"/>
              </a:ext>
            </a:extLst>
          </p:cNvPr>
          <p:cNvGrpSpPr/>
          <p:nvPr/>
        </p:nvGrpSpPr>
        <p:grpSpPr>
          <a:xfrm>
            <a:off x="3821758" y="3870216"/>
            <a:ext cx="906463" cy="912813"/>
            <a:chOff x="9640888" y="1295401"/>
            <a:chExt cx="906463" cy="912813"/>
          </a:xfrm>
        </p:grpSpPr>
        <p:sp>
          <p:nvSpPr>
            <p:cNvPr id="43" name="Freeform 72">
              <a:extLst>
                <a:ext uri="{FF2B5EF4-FFF2-40B4-BE49-F238E27FC236}">
                  <a16:creationId xmlns:a16="http://schemas.microsoft.com/office/drawing/2014/main" id="{F92B6B46-8915-46F3-8CB2-C02F6FC354F2}"/>
                </a:ext>
              </a:extLst>
            </p:cNvPr>
            <p:cNvSpPr>
              <a:spLocks/>
            </p:cNvSpPr>
            <p:nvPr/>
          </p:nvSpPr>
          <p:spPr bwMode="auto">
            <a:xfrm>
              <a:off x="9640888" y="1295401"/>
              <a:ext cx="906463" cy="912813"/>
            </a:xfrm>
            <a:custGeom>
              <a:avLst/>
              <a:gdLst>
                <a:gd name="T0" fmla="*/ 822 w 950"/>
                <a:gd name="T1" fmla="*/ 823 h 950"/>
                <a:gd name="T2" fmla="*/ 822 w 950"/>
                <a:gd name="T3" fmla="*/ 823 h 950"/>
                <a:gd name="T4" fmla="*/ 602 w 950"/>
                <a:gd name="T5" fmla="*/ 950 h 950"/>
                <a:gd name="T6" fmla="*/ 348 w 950"/>
                <a:gd name="T7" fmla="*/ 950 h 950"/>
                <a:gd name="T8" fmla="*/ 127 w 950"/>
                <a:gd name="T9" fmla="*/ 823 h 950"/>
                <a:gd name="T10" fmla="*/ 0 w 950"/>
                <a:gd name="T11" fmla="*/ 602 h 950"/>
                <a:gd name="T12" fmla="*/ 0 w 950"/>
                <a:gd name="T13" fmla="*/ 348 h 950"/>
                <a:gd name="T14" fmla="*/ 127 w 950"/>
                <a:gd name="T15" fmla="*/ 128 h 950"/>
                <a:gd name="T16" fmla="*/ 348 w 950"/>
                <a:gd name="T17" fmla="*/ 0 h 950"/>
                <a:gd name="T18" fmla="*/ 602 w 950"/>
                <a:gd name="T19" fmla="*/ 0 h 950"/>
                <a:gd name="T20" fmla="*/ 602 w 950"/>
                <a:gd name="T21" fmla="*/ 0 h 950"/>
                <a:gd name="T22" fmla="*/ 822 w 950"/>
                <a:gd name="T23" fmla="*/ 128 h 950"/>
                <a:gd name="T24" fmla="*/ 950 w 950"/>
                <a:gd name="T25" fmla="*/ 348 h 950"/>
                <a:gd name="T26" fmla="*/ 950 w 950"/>
                <a:gd name="T27" fmla="*/ 602 h 950"/>
                <a:gd name="T28" fmla="*/ 822 w 950"/>
                <a:gd name="T29" fmla="*/ 823 h 950"/>
                <a:gd name="T30" fmla="*/ 822 w 950"/>
                <a:gd name="T31" fmla="*/ 823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50" h="950">
                  <a:moveTo>
                    <a:pt x="822" y="823"/>
                  </a:moveTo>
                  <a:lnTo>
                    <a:pt x="822" y="823"/>
                  </a:lnTo>
                  <a:lnTo>
                    <a:pt x="602" y="950"/>
                  </a:lnTo>
                  <a:lnTo>
                    <a:pt x="348" y="950"/>
                  </a:lnTo>
                  <a:lnTo>
                    <a:pt x="127" y="823"/>
                  </a:lnTo>
                  <a:lnTo>
                    <a:pt x="0" y="602"/>
                  </a:lnTo>
                  <a:lnTo>
                    <a:pt x="0" y="348"/>
                  </a:lnTo>
                  <a:lnTo>
                    <a:pt x="127" y="128"/>
                  </a:lnTo>
                  <a:lnTo>
                    <a:pt x="348" y="0"/>
                  </a:lnTo>
                  <a:lnTo>
                    <a:pt x="602" y="0"/>
                  </a:lnTo>
                  <a:lnTo>
                    <a:pt x="602" y="0"/>
                  </a:lnTo>
                  <a:lnTo>
                    <a:pt x="822" y="128"/>
                  </a:lnTo>
                  <a:lnTo>
                    <a:pt x="950" y="348"/>
                  </a:lnTo>
                  <a:lnTo>
                    <a:pt x="950" y="602"/>
                  </a:lnTo>
                  <a:lnTo>
                    <a:pt x="822" y="823"/>
                  </a:lnTo>
                  <a:lnTo>
                    <a:pt x="822" y="823"/>
                  </a:lnTo>
                  <a:close/>
                </a:path>
              </a:pathLst>
            </a:custGeom>
            <a:solidFill>
              <a:srgbClr val="D4B95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4" name="Freeform 73">
              <a:extLst>
                <a:ext uri="{FF2B5EF4-FFF2-40B4-BE49-F238E27FC236}">
                  <a16:creationId xmlns:a16="http://schemas.microsoft.com/office/drawing/2014/main" id="{E0F775B6-3E7B-4FE0-B4B2-30DDB4FF44CE}"/>
                </a:ext>
              </a:extLst>
            </p:cNvPr>
            <p:cNvSpPr>
              <a:spLocks/>
            </p:cNvSpPr>
            <p:nvPr/>
          </p:nvSpPr>
          <p:spPr bwMode="auto">
            <a:xfrm>
              <a:off x="9640888" y="1295401"/>
              <a:ext cx="906463" cy="912813"/>
            </a:xfrm>
            <a:custGeom>
              <a:avLst/>
              <a:gdLst>
                <a:gd name="T0" fmla="*/ 822 w 950"/>
                <a:gd name="T1" fmla="*/ 823 h 950"/>
                <a:gd name="T2" fmla="*/ 822 w 950"/>
                <a:gd name="T3" fmla="*/ 823 h 950"/>
                <a:gd name="T4" fmla="*/ 602 w 950"/>
                <a:gd name="T5" fmla="*/ 950 h 950"/>
                <a:gd name="T6" fmla="*/ 348 w 950"/>
                <a:gd name="T7" fmla="*/ 950 h 950"/>
                <a:gd name="T8" fmla="*/ 127 w 950"/>
                <a:gd name="T9" fmla="*/ 823 h 950"/>
                <a:gd name="T10" fmla="*/ 0 w 950"/>
                <a:gd name="T11" fmla="*/ 602 h 950"/>
                <a:gd name="T12" fmla="*/ 0 w 950"/>
                <a:gd name="T13" fmla="*/ 348 h 950"/>
                <a:gd name="T14" fmla="*/ 127 w 950"/>
                <a:gd name="T15" fmla="*/ 128 h 950"/>
                <a:gd name="T16" fmla="*/ 348 w 950"/>
                <a:gd name="T17" fmla="*/ 0 h 950"/>
                <a:gd name="T18" fmla="*/ 602 w 950"/>
                <a:gd name="T19" fmla="*/ 0 h 950"/>
                <a:gd name="T20" fmla="*/ 602 w 950"/>
                <a:gd name="T21" fmla="*/ 0 h 950"/>
                <a:gd name="T22" fmla="*/ 822 w 950"/>
                <a:gd name="T23" fmla="*/ 128 h 950"/>
                <a:gd name="T24" fmla="*/ 950 w 950"/>
                <a:gd name="T25" fmla="*/ 348 h 950"/>
                <a:gd name="T26" fmla="*/ 950 w 950"/>
                <a:gd name="T27" fmla="*/ 602 h 950"/>
                <a:gd name="T28" fmla="*/ 822 w 950"/>
                <a:gd name="T29" fmla="*/ 823 h 950"/>
                <a:gd name="T30" fmla="*/ 822 w 950"/>
                <a:gd name="T31" fmla="*/ 823 h 950"/>
                <a:gd name="T32" fmla="*/ 822 w 950"/>
                <a:gd name="T33" fmla="*/ 823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0" h="950">
                  <a:moveTo>
                    <a:pt x="822" y="823"/>
                  </a:moveTo>
                  <a:lnTo>
                    <a:pt x="822" y="823"/>
                  </a:lnTo>
                  <a:lnTo>
                    <a:pt x="602" y="950"/>
                  </a:lnTo>
                  <a:lnTo>
                    <a:pt x="348" y="950"/>
                  </a:lnTo>
                  <a:lnTo>
                    <a:pt x="127" y="823"/>
                  </a:lnTo>
                  <a:lnTo>
                    <a:pt x="0" y="602"/>
                  </a:lnTo>
                  <a:lnTo>
                    <a:pt x="0" y="348"/>
                  </a:lnTo>
                  <a:lnTo>
                    <a:pt x="127" y="128"/>
                  </a:lnTo>
                  <a:lnTo>
                    <a:pt x="348" y="0"/>
                  </a:lnTo>
                  <a:lnTo>
                    <a:pt x="602" y="0"/>
                  </a:lnTo>
                  <a:lnTo>
                    <a:pt x="602" y="0"/>
                  </a:lnTo>
                  <a:lnTo>
                    <a:pt x="822" y="128"/>
                  </a:lnTo>
                  <a:lnTo>
                    <a:pt x="950" y="348"/>
                  </a:lnTo>
                  <a:lnTo>
                    <a:pt x="950" y="602"/>
                  </a:lnTo>
                  <a:lnTo>
                    <a:pt x="822" y="823"/>
                  </a:lnTo>
                  <a:lnTo>
                    <a:pt x="822" y="823"/>
                  </a:lnTo>
                  <a:lnTo>
                    <a:pt x="822" y="823"/>
                  </a:lnTo>
                  <a:close/>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5" name="Freeform 74">
              <a:extLst>
                <a:ext uri="{FF2B5EF4-FFF2-40B4-BE49-F238E27FC236}">
                  <a16:creationId xmlns:a16="http://schemas.microsoft.com/office/drawing/2014/main" id="{C84B9238-9560-45B5-A7E7-C8994CAC1B15}"/>
                </a:ext>
              </a:extLst>
            </p:cNvPr>
            <p:cNvSpPr>
              <a:spLocks noEditPoints="1"/>
            </p:cNvSpPr>
            <p:nvPr/>
          </p:nvSpPr>
          <p:spPr bwMode="auto">
            <a:xfrm>
              <a:off x="9677400" y="1331913"/>
              <a:ext cx="833438" cy="839788"/>
            </a:xfrm>
            <a:custGeom>
              <a:avLst/>
              <a:gdLst>
                <a:gd name="T0" fmla="*/ 285 w 874"/>
                <a:gd name="T1" fmla="*/ 854 h 874"/>
                <a:gd name="T2" fmla="*/ 239 w 874"/>
                <a:gd name="T3" fmla="*/ 827 h 874"/>
                <a:gd name="T4" fmla="*/ 192 w 874"/>
                <a:gd name="T5" fmla="*/ 800 h 874"/>
                <a:gd name="T6" fmla="*/ 146 w 874"/>
                <a:gd name="T7" fmla="*/ 774 h 874"/>
                <a:gd name="T8" fmla="*/ 107 w 874"/>
                <a:gd name="T9" fmla="*/ 740 h 874"/>
                <a:gd name="T10" fmla="*/ 80 w 874"/>
                <a:gd name="T11" fmla="*/ 693 h 874"/>
                <a:gd name="T12" fmla="*/ 53 w 874"/>
                <a:gd name="T13" fmla="*/ 647 h 874"/>
                <a:gd name="T14" fmla="*/ 27 w 874"/>
                <a:gd name="T15" fmla="*/ 601 h 874"/>
                <a:gd name="T16" fmla="*/ 0 w 874"/>
                <a:gd name="T17" fmla="*/ 554 h 874"/>
                <a:gd name="T18" fmla="*/ 0 w 874"/>
                <a:gd name="T19" fmla="*/ 501 h 874"/>
                <a:gd name="T20" fmla="*/ 0 w 874"/>
                <a:gd name="T21" fmla="*/ 447 h 874"/>
                <a:gd name="T22" fmla="*/ 0 w 874"/>
                <a:gd name="T23" fmla="*/ 394 h 874"/>
                <a:gd name="T24" fmla="*/ 0 w 874"/>
                <a:gd name="T25" fmla="*/ 340 h 874"/>
                <a:gd name="T26" fmla="*/ 10 w 874"/>
                <a:gd name="T27" fmla="*/ 303 h 874"/>
                <a:gd name="T28" fmla="*/ 36 w 874"/>
                <a:gd name="T29" fmla="*/ 257 h 874"/>
                <a:gd name="T30" fmla="*/ 63 w 874"/>
                <a:gd name="T31" fmla="*/ 210 h 874"/>
                <a:gd name="T32" fmla="*/ 90 w 874"/>
                <a:gd name="T33" fmla="*/ 164 h 874"/>
                <a:gd name="T34" fmla="*/ 117 w 874"/>
                <a:gd name="T35" fmla="*/ 118 h 874"/>
                <a:gd name="T36" fmla="*/ 163 w 874"/>
                <a:gd name="T37" fmla="*/ 91 h 874"/>
                <a:gd name="T38" fmla="*/ 209 w 874"/>
                <a:gd name="T39" fmla="*/ 64 h 874"/>
                <a:gd name="T40" fmla="*/ 256 w 874"/>
                <a:gd name="T41" fmla="*/ 37 h 874"/>
                <a:gd name="T42" fmla="*/ 302 w 874"/>
                <a:gd name="T43" fmla="*/ 10 h 874"/>
                <a:gd name="T44" fmla="*/ 353 w 874"/>
                <a:gd name="T45" fmla="*/ 0 h 874"/>
                <a:gd name="T46" fmla="*/ 406 w 874"/>
                <a:gd name="T47" fmla="*/ 0 h 874"/>
                <a:gd name="T48" fmla="*/ 460 w 874"/>
                <a:gd name="T49" fmla="*/ 0 h 874"/>
                <a:gd name="T50" fmla="*/ 513 w 874"/>
                <a:gd name="T51" fmla="*/ 0 h 874"/>
                <a:gd name="T52" fmla="*/ 565 w 874"/>
                <a:gd name="T53" fmla="*/ 6 h 874"/>
                <a:gd name="T54" fmla="*/ 611 w 874"/>
                <a:gd name="T55" fmla="*/ 33 h 874"/>
                <a:gd name="T56" fmla="*/ 658 w 874"/>
                <a:gd name="T57" fmla="*/ 60 h 874"/>
                <a:gd name="T58" fmla="*/ 704 w 874"/>
                <a:gd name="T59" fmla="*/ 87 h 874"/>
                <a:gd name="T60" fmla="*/ 750 w 874"/>
                <a:gd name="T61" fmla="*/ 113 h 874"/>
                <a:gd name="T62" fmla="*/ 773 w 874"/>
                <a:gd name="T63" fmla="*/ 145 h 874"/>
                <a:gd name="T64" fmla="*/ 800 w 874"/>
                <a:gd name="T65" fmla="*/ 192 h 874"/>
                <a:gd name="T66" fmla="*/ 826 w 874"/>
                <a:gd name="T67" fmla="*/ 238 h 874"/>
                <a:gd name="T68" fmla="*/ 853 w 874"/>
                <a:gd name="T69" fmla="*/ 284 h 874"/>
                <a:gd name="T70" fmla="*/ 874 w 874"/>
                <a:gd name="T71" fmla="*/ 320 h 874"/>
                <a:gd name="T72" fmla="*/ 874 w 874"/>
                <a:gd name="T73" fmla="*/ 373 h 874"/>
                <a:gd name="T74" fmla="*/ 874 w 874"/>
                <a:gd name="T75" fmla="*/ 426 h 874"/>
                <a:gd name="T76" fmla="*/ 874 w 874"/>
                <a:gd name="T77" fmla="*/ 480 h 874"/>
                <a:gd name="T78" fmla="*/ 874 w 874"/>
                <a:gd name="T79" fmla="*/ 533 h 874"/>
                <a:gd name="T80" fmla="*/ 857 w 874"/>
                <a:gd name="T81" fmla="*/ 582 h 874"/>
                <a:gd name="T82" fmla="*/ 831 w 874"/>
                <a:gd name="T83" fmla="*/ 629 h 874"/>
                <a:gd name="T84" fmla="*/ 804 w 874"/>
                <a:gd name="T85" fmla="*/ 675 h 874"/>
                <a:gd name="T86" fmla="*/ 777 w 874"/>
                <a:gd name="T87" fmla="*/ 721 h 874"/>
                <a:gd name="T88" fmla="*/ 746 w 874"/>
                <a:gd name="T89" fmla="*/ 763 h 874"/>
                <a:gd name="T90" fmla="*/ 700 w 874"/>
                <a:gd name="T91" fmla="*/ 790 h 874"/>
                <a:gd name="T92" fmla="*/ 653 w 874"/>
                <a:gd name="T93" fmla="*/ 816 h 874"/>
                <a:gd name="T94" fmla="*/ 607 w 874"/>
                <a:gd name="T95" fmla="*/ 843 h 874"/>
                <a:gd name="T96" fmla="*/ 561 w 874"/>
                <a:gd name="T97" fmla="*/ 870 h 874"/>
                <a:gd name="T98" fmla="*/ 508 w 874"/>
                <a:gd name="T99" fmla="*/ 874 h 874"/>
                <a:gd name="T100" fmla="*/ 455 w 874"/>
                <a:gd name="T101" fmla="*/ 874 h 874"/>
                <a:gd name="T102" fmla="*/ 401 w 874"/>
                <a:gd name="T103" fmla="*/ 874 h 874"/>
                <a:gd name="T104" fmla="*/ 348 w 874"/>
                <a:gd name="T105" fmla="*/ 874 h 874"/>
                <a:gd name="T106" fmla="*/ 320 w 874"/>
                <a:gd name="T107" fmla="*/ 874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74" h="874">
                  <a:moveTo>
                    <a:pt x="320" y="874"/>
                  </a:moveTo>
                  <a:lnTo>
                    <a:pt x="320" y="874"/>
                  </a:lnTo>
                  <a:lnTo>
                    <a:pt x="308" y="867"/>
                  </a:lnTo>
                  <a:moveTo>
                    <a:pt x="296" y="861"/>
                  </a:moveTo>
                  <a:lnTo>
                    <a:pt x="296" y="861"/>
                  </a:lnTo>
                  <a:lnTo>
                    <a:pt x="285" y="854"/>
                  </a:lnTo>
                  <a:moveTo>
                    <a:pt x="273" y="847"/>
                  </a:moveTo>
                  <a:lnTo>
                    <a:pt x="273" y="847"/>
                  </a:lnTo>
                  <a:lnTo>
                    <a:pt x="262" y="840"/>
                  </a:lnTo>
                  <a:moveTo>
                    <a:pt x="250" y="834"/>
                  </a:moveTo>
                  <a:lnTo>
                    <a:pt x="250" y="834"/>
                  </a:lnTo>
                  <a:lnTo>
                    <a:pt x="239" y="827"/>
                  </a:lnTo>
                  <a:moveTo>
                    <a:pt x="227" y="820"/>
                  </a:moveTo>
                  <a:lnTo>
                    <a:pt x="227" y="820"/>
                  </a:lnTo>
                  <a:lnTo>
                    <a:pt x="215" y="814"/>
                  </a:lnTo>
                  <a:moveTo>
                    <a:pt x="204" y="807"/>
                  </a:moveTo>
                  <a:lnTo>
                    <a:pt x="204" y="807"/>
                  </a:lnTo>
                  <a:lnTo>
                    <a:pt x="192" y="800"/>
                  </a:lnTo>
                  <a:moveTo>
                    <a:pt x="181" y="794"/>
                  </a:moveTo>
                  <a:lnTo>
                    <a:pt x="181" y="794"/>
                  </a:lnTo>
                  <a:lnTo>
                    <a:pt x="169" y="787"/>
                  </a:lnTo>
                  <a:moveTo>
                    <a:pt x="157" y="780"/>
                  </a:moveTo>
                  <a:lnTo>
                    <a:pt x="157" y="780"/>
                  </a:lnTo>
                  <a:lnTo>
                    <a:pt x="146" y="774"/>
                  </a:lnTo>
                  <a:moveTo>
                    <a:pt x="134" y="767"/>
                  </a:moveTo>
                  <a:lnTo>
                    <a:pt x="134" y="767"/>
                  </a:lnTo>
                  <a:lnTo>
                    <a:pt x="123" y="760"/>
                  </a:lnTo>
                  <a:moveTo>
                    <a:pt x="114" y="751"/>
                  </a:moveTo>
                  <a:lnTo>
                    <a:pt x="114" y="751"/>
                  </a:lnTo>
                  <a:lnTo>
                    <a:pt x="107" y="740"/>
                  </a:lnTo>
                  <a:moveTo>
                    <a:pt x="100" y="728"/>
                  </a:moveTo>
                  <a:lnTo>
                    <a:pt x="100" y="728"/>
                  </a:lnTo>
                  <a:lnTo>
                    <a:pt x="94" y="716"/>
                  </a:lnTo>
                  <a:moveTo>
                    <a:pt x="87" y="705"/>
                  </a:moveTo>
                  <a:lnTo>
                    <a:pt x="87" y="705"/>
                  </a:lnTo>
                  <a:lnTo>
                    <a:pt x="80" y="693"/>
                  </a:lnTo>
                  <a:moveTo>
                    <a:pt x="73" y="682"/>
                  </a:moveTo>
                  <a:lnTo>
                    <a:pt x="73" y="682"/>
                  </a:lnTo>
                  <a:lnTo>
                    <a:pt x="67" y="670"/>
                  </a:lnTo>
                  <a:moveTo>
                    <a:pt x="60" y="658"/>
                  </a:moveTo>
                  <a:lnTo>
                    <a:pt x="60" y="658"/>
                  </a:lnTo>
                  <a:lnTo>
                    <a:pt x="53" y="647"/>
                  </a:lnTo>
                  <a:moveTo>
                    <a:pt x="47" y="635"/>
                  </a:moveTo>
                  <a:lnTo>
                    <a:pt x="47" y="635"/>
                  </a:lnTo>
                  <a:lnTo>
                    <a:pt x="40" y="624"/>
                  </a:lnTo>
                  <a:moveTo>
                    <a:pt x="33" y="612"/>
                  </a:moveTo>
                  <a:lnTo>
                    <a:pt x="33" y="612"/>
                  </a:lnTo>
                  <a:lnTo>
                    <a:pt x="27" y="601"/>
                  </a:lnTo>
                  <a:moveTo>
                    <a:pt x="20" y="589"/>
                  </a:moveTo>
                  <a:lnTo>
                    <a:pt x="20" y="589"/>
                  </a:lnTo>
                  <a:lnTo>
                    <a:pt x="13" y="577"/>
                  </a:lnTo>
                  <a:moveTo>
                    <a:pt x="7" y="566"/>
                  </a:moveTo>
                  <a:lnTo>
                    <a:pt x="7" y="566"/>
                  </a:lnTo>
                  <a:lnTo>
                    <a:pt x="0" y="554"/>
                  </a:lnTo>
                  <a:moveTo>
                    <a:pt x="0" y="541"/>
                  </a:moveTo>
                  <a:lnTo>
                    <a:pt x="0" y="541"/>
                  </a:lnTo>
                  <a:lnTo>
                    <a:pt x="0" y="528"/>
                  </a:lnTo>
                  <a:moveTo>
                    <a:pt x="0" y="514"/>
                  </a:moveTo>
                  <a:lnTo>
                    <a:pt x="0" y="514"/>
                  </a:lnTo>
                  <a:lnTo>
                    <a:pt x="0" y="501"/>
                  </a:lnTo>
                  <a:moveTo>
                    <a:pt x="0" y="487"/>
                  </a:moveTo>
                  <a:lnTo>
                    <a:pt x="0" y="487"/>
                  </a:lnTo>
                  <a:lnTo>
                    <a:pt x="0" y="474"/>
                  </a:lnTo>
                  <a:moveTo>
                    <a:pt x="0" y="461"/>
                  </a:moveTo>
                  <a:lnTo>
                    <a:pt x="0" y="461"/>
                  </a:lnTo>
                  <a:lnTo>
                    <a:pt x="0" y="447"/>
                  </a:lnTo>
                  <a:moveTo>
                    <a:pt x="0" y="434"/>
                  </a:moveTo>
                  <a:lnTo>
                    <a:pt x="0" y="434"/>
                  </a:lnTo>
                  <a:lnTo>
                    <a:pt x="0" y="421"/>
                  </a:lnTo>
                  <a:moveTo>
                    <a:pt x="0" y="407"/>
                  </a:moveTo>
                  <a:lnTo>
                    <a:pt x="0" y="407"/>
                  </a:lnTo>
                  <a:lnTo>
                    <a:pt x="0" y="394"/>
                  </a:lnTo>
                  <a:moveTo>
                    <a:pt x="0" y="380"/>
                  </a:moveTo>
                  <a:lnTo>
                    <a:pt x="0" y="380"/>
                  </a:lnTo>
                  <a:lnTo>
                    <a:pt x="0" y="367"/>
                  </a:lnTo>
                  <a:moveTo>
                    <a:pt x="0" y="354"/>
                  </a:moveTo>
                  <a:lnTo>
                    <a:pt x="0" y="354"/>
                  </a:lnTo>
                  <a:lnTo>
                    <a:pt x="0" y="340"/>
                  </a:lnTo>
                  <a:moveTo>
                    <a:pt x="0" y="327"/>
                  </a:moveTo>
                  <a:lnTo>
                    <a:pt x="0" y="327"/>
                  </a:lnTo>
                  <a:lnTo>
                    <a:pt x="0" y="320"/>
                  </a:lnTo>
                  <a:lnTo>
                    <a:pt x="3" y="314"/>
                  </a:lnTo>
                  <a:moveTo>
                    <a:pt x="10" y="303"/>
                  </a:moveTo>
                  <a:lnTo>
                    <a:pt x="10" y="303"/>
                  </a:lnTo>
                  <a:lnTo>
                    <a:pt x="16" y="291"/>
                  </a:lnTo>
                  <a:moveTo>
                    <a:pt x="23" y="280"/>
                  </a:moveTo>
                  <a:lnTo>
                    <a:pt x="23" y="280"/>
                  </a:lnTo>
                  <a:lnTo>
                    <a:pt x="30" y="268"/>
                  </a:lnTo>
                  <a:moveTo>
                    <a:pt x="36" y="257"/>
                  </a:moveTo>
                  <a:lnTo>
                    <a:pt x="36" y="257"/>
                  </a:lnTo>
                  <a:lnTo>
                    <a:pt x="43" y="245"/>
                  </a:lnTo>
                  <a:moveTo>
                    <a:pt x="50" y="233"/>
                  </a:moveTo>
                  <a:lnTo>
                    <a:pt x="50" y="233"/>
                  </a:lnTo>
                  <a:lnTo>
                    <a:pt x="56" y="222"/>
                  </a:lnTo>
                  <a:moveTo>
                    <a:pt x="63" y="210"/>
                  </a:moveTo>
                  <a:lnTo>
                    <a:pt x="63" y="210"/>
                  </a:lnTo>
                  <a:lnTo>
                    <a:pt x="70" y="199"/>
                  </a:lnTo>
                  <a:moveTo>
                    <a:pt x="77" y="187"/>
                  </a:moveTo>
                  <a:lnTo>
                    <a:pt x="77" y="187"/>
                  </a:lnTo>
                  <a:lnTo>
                    <a:pt x="83" y="175"/>
                  </a:lnTo>
                  <a:moveTo>
                    <a:pt x="90" y="164"/>
                  </a:moveTo>
                  <a:lnTo>
                    <a:pt x="90" y="164"/>
                  </a:lnTo>
                  <a:lnTo>
                    <a:pt x="97" y="152"/>
                  </a:lnTo>
                  <a:moveTo>
                    <a:pt x="103" y="141"/>
                  </a:moveTo>
                  <a:lnTo>
                    <a:pt x="103" y="141"/>
                  </a:lnTo>
                  <a:lnTo>
                    <a:pt x="110" y="129"/>
                  </a:lnTo>
                  <a:moveTo>
                    <a:pt x="117" y="118"/>
                  </a:moveTo>
                  <a:lnTo>
                    <a:pt x="117" y="118"/>
                  </a:lnTo>
                  <a:lnTo>
                    <a:pt x="117" y="117"/>
                  </a:lnTo>
                  <a:lnTo>
                    <a:pt x="128" y="111"/>
                  </a:lnTo>
                  <a:moveTo>
                    <a:pt x="140" y="104"/>
                  </a:moveTo>
                  <a:lnTo>
                    <a:pt x="140" y="104"/>
                  </a:lnTo>
                  <a:lnTo>
                    <a:pt x="151" y="97"/>
                  </a:lnTo>
                  <a:moveTo>
                    <a:pt x="163" y="91"/>
                  </a:moveTo>
                  <a:lnTo>
                    <a:pt x="163" y="91"/>
                  </a:lnTo>
                  <a:lnTo>
                    <a:pt x="174" y="84"/>
                  </a:lnTo>
                  <a:moveTo>
                    <a:pt x="186" y="77"/>
                  </a:moveTo>
                  <a:lnTo>
                    <a:pt x="186" y="77"/>
                  </a:lnTo>
                  <a:lnTo>
                    <a:pt x="198" y="71"/>
                  </a:lnTo>
                  <a:moveTo>
                    <a:pt x="209" y="64"/>
                  </a:moveTo>
                  <a:lnTo>
                    <a:pt x="209" y="64"/>
                  </a:lnTo>
                  <a:lnTo>
                    <a:pt x="221" y="57"/>
                  </a:lnTo>
                  <a:moveTo>
                    <a:pt x="232" y="51"/>
                  </a:moveTo>
                  <a:lnTo>
                    <a:pt x="232" y="51"/>
                  </a:lnTo>
                  <a:lnTo>
                    <a:pt x="244" y="44"/>
                  </a:lnTo>
                  <a:moveTo>
                    <a:pt x="256" y="37"/>
                  </a:moveTo>
                  <a:lnTo>
                    <a:pt x="256" y="37"/>
                  </a:lnTo>
                  <a:lnTo>
                    <a:pt x="267" y="30"/>
                  </a:lnTo>
                  <a:moveTo>
                    <a:pt x="279" y="24"/>
                  </a:moveTo>
                  <a:lnTo>
                    <a:pt x="279" y="24"/>
                  </a:lnTo>
                  <a:lnTo>
                    <a:pt x="290" y="17"/>
                  </a:lnTo>
                  <a:moveTo>
                    <a:pt x="302" y="10"/>
                  </a:moveTo>
                  <a:lnTo>
                    <a:pt x="302" y="10"/>
                  </a:lnTo>
                  <a:lnTo>
                    <a:pt x="313" y="4"/>
                  </a:lnTo>
                  <a:moveTo>
                    <a:pt x="326" y="0"/>
                  </a:moveTo>
                  <a:lnTo>
                    <a:pt x="326" y="0"/>
                  </a:lnTo>
                  <a:lnTo>
                    <a:pt x="339" y="0"/>
                  </a:lnTo>
                  <a:moveTo>
                    <a:pt x="353" y="0"/>
                  </a:moveTo>
                  <a:lnTo>
                    <a:pt x="353" y="0"/>
                  </a:lnTo>
                  <a:lnTo>
                    <a:pt x="366" y="0"/>
                  </a:lnTo>
                  <a:moveTo>
                    <a:pt x="379" y="0"/>
                  </a:moveTo>
                  <a:lnTo>
                    <a:pt x="379" y="0"/>
                  </a:lnTo>
                  <a:lnTo>
                    <a:pt x="393" y="0"/>
                  </a:lnTo>
                  <a:moveTo>
                    <a:pt x="406" y="0"/>
                  </a:moveTo>
                  <a:lnTo>
                    <a:pt x="406" y="0"/>
                  </a:lnTo>
                  <a:lnTo>
                    <a:pt x="419" y="0"/>
                  </a:lnTo>
                  <a:moveTo>
                    <a:pt x="433" y="0"/>
                  </a:moveTo>
                  <a:lnTo>
                    <a:pt x="433" y="0"/>
                  </a:lnTo>
                  <a:lnTo>
                    <a:pt x="446" y="0"/>
                  </a:lnTo>
                  <a:moveTo>
                    <a:pt x="460" y="0"/>
                  </a:moveTo>
                  <a:lnTo>
                    <a:pt x="460" y="0"/>
                  </a:lnTo>
                  <a:lnTo>
                    <a:pt x="473" y="0"/>
                  </a:lnTo>
                  <a:moveTo>
                    <a:pt x="486" y="0"/>
                  </a:moveTo>
                  <a:lnTo>
                    <a:pt x="486" y="0"/>
                  </a:lnTo>
                  <a:lnTo>
                    <a:pt x="500" y="0"/>
                  </a:lnTo>
                  <a:moveTo>
                    <a:pt x="513" y="0"/>
                  </a:moveTo>
                  <a:lnTo>
                    <a:pt x="513" y="0"/>
                  </a:lnTo>
                  <a:lnTo>
                    <a:pt x="526" y="0"/>
                  </a:lnTo>
                  <a:moveTo>
                    <a:pt x="540" y="0"/>
                  </a:moveTo>
                  <a:lnTo>
                    <a:pt x="540" y="0"/>
                  </a:lnTo>
                  <a:lnTo>
                    <a:pt x="553" y="0"/>
                  </a:lnTo>
                  <a:moveTo>
                    <a:pt x="565" y="6"/>
                  </a:moveTo>
                  <a:lnTo>
                    <a:pt x="565" y="6"/>
                  </a:lnTo>
                  <a:lnTo>
                    <a:pt x="576" y="13"/>
                  </a:lnTo>
                  <a:moveTo>
                    <a:pt x="588" y="20"/>
                  </a:moveTo>
                  <a:lnTo>
                    <a:pt x="588" y="20"/>
                  </a:lnTo>
                  <a:lnTo>
                    <a:pt x="600" y="27"/>
                  </a:lnTo>
                  <a:moveTo>
                    <a:pt x="611" y="33"/>
                  </a:moveTo>
                  <a:lnTo>
                    <a:pt x="611" y="33"/>
                  </a:lnTo>
                  <a:lnTo>
                    <a:pt x="623" y="40"/>
                  </a:lnTo>
                  <a:moveTo>
                    <a:pt x="634" y="47"/>
                  </a:moveTo>
                  <a:lnTo>
                    <a:pt x="634" y="47"/>
                  </a:lnTo>
                  <a:lnTo>
                    <a:pt x="646" y="53"/>
                  </a:lnTo>
                  <a:moveTo>
                    <a:pt x="658" y="60"/>
                  </a:moveTo>
                  <a:lnTo>
                    <a:pt x="658" y="60"/>
                  </a:lnTo>
                  <a:lnTo>
                    <a:pt x="669" y="67"/>
                  </a:lnTo>
                  <a:moveTo>
                    <a:pt x="681" y="73"/>
                  </a:moveTo>
                  <a:lnTo>
                    <a:pt x="681" y="73"/>
                  </a:lnTo>
                  <a:lnTo>
                    <a:pt x="692" y="80"/>
                  </a:lnTo>
                  <a:moveTo>
                    <a:pt x="704" y="87"/>
                  </a:moveTo>
                  <a:lnTo>
                    <a:pt x="704" y="87"/>
                  </a:lnTo>
                  <a:lnTo>
                    <a:pt x="715" y="93"/>
                  </a:lnTo>
                  <a:moveTo>
                    <a:pt x="727" y="100"/>
                  </a:moveTo>
                  <a:lnTo>
                    <a:pt x="727" y="100"/>
                  </a:lnTo>
                  <a:lnTo>
                    <a:pt x="739" y="107"/>
                  </a:lnTo>
                  <a:moveTo>
                    <a:pt x="750" y="113"/>
                  </a:moveTo>
                  <a:lnTo>
                    <a:pt x="750" y="113"/>
                  </a:lnTo>
                  <a:lnTo>
                    <a:pt x="757" y="117"/>
                  </a:lnTo>
                  <a:lnTo>
                    <a:pt x="760" y="122"/>
                  </a:lnTo>
                  <a:moveTo>
                    <a:pt x="766" y="134"/>
                  </a:moveTo>
                  <a:lnTo>
                    <a:pt x="766" y="134"/>
                  </a:lnTo>
                  <a:lnTo>
                    <a:pt x="773" y="145"/>
                  </a:lnTo>
                  <a:moveTo>
                    <a:pt x="780" y="157"/>
                  </a:moveTo>
                  <a:lnTo>
                    <a:pt x="780" y="157"/>
                  </a:lnTo>
                  <a:lnTo>
                    <a:pt x="786" y="169"/>
                  </a:lnTo>
                  <a:moveTo>
                    <a:pt x="793" y="180"/>
                  </a:moveTo>
                  <a:lnTo>
                    <a:pt x="793" y="180"/>
                  </a:lnTo>
                  <a:lnTo>
                    <a:pt x="800" y="192"/>
                  </a:lnTo>
                  <a:moveTo>
                    <a:pt x="806" y="203"/>
                  </a:moveTo>
                  <a:lnTo>
                    <a:pt x="806" y="203"/>
                  </a:lnTo>
                  <a:lnTo>
                    <a:pt x="813" y="215"/>
                  </a:lnTo>
                  <a:moveTo>
                    <a:pt x="820" y="227"/>
                  </a:moveTo>
                  <a:lnTo>
                    <a:pt x="820" y="227"/>
                  </a:lnTo>
                  <a:lnTo>
                    <a:pt x="826" y="238"/>
                  </a:lnTo>
                  <a:moveTo>
                    <a:pt x="833" y="250"/>
                  </a:moveTo>
                  <a:lnTo>
                    <a:pt x="833" y="250"/>
                  </a:lnTo>
                  <a:lnTo>
                    <a:pt x="840" y="261"/>
                  </a:lnTo>
                  <a:moveTo>
                    <a:pt x="847" y="273"/>
                  </a:moveTo>
                  <a:lnTo>
                    <a:pt x="847" y="273"/>
                  </a:lnTo>
                  <a:lnTo>
                    <a:pt x="853" y="284"/>
                  </a:lnTo>
                  <a:moveTo>
                    <a:pt x="860" y="296"/>
                  </a:moveTo>
                  <a:lnTo>
                    <a:pt x="860" y="296"/>
                  </a:lnTo>
                  <a:lnTo>
                    <a:pt x="867" y="308"/>
                  </a:lnTo>
                  <a:moveTo>
                    <a:pt x="873" y="319"/>
                  </a:moveTo>
                  <a:lnTo>
                    <a:pt x="873" y="319"/>
                  </a:lnTo>
                  <a:lnTo>
                    <a:pt x="874" y="320"/>
                  </a:lnTo>
                  <a:lnTo>
                    <a:pt x="874" y="332"/>
                  </a:lnTo>
                  <a:moveTo>
                    <a:pt x="874" y="346"/>
                  </a:moveTo>
                  <a:lnTo>
                    <a:pt x="874" y="346"/>
                  </a:lnTo>
                  <a:lnTo>
                    <a:pt x="874" y="359"/>
                  </a:lnTo>
                  <a:moveTo>
                    <a:pt x="874" y="373"/>
                  </a:moveTo>
                  <a:lnTo>
                    <a:pt x="874" y="373"/>
                  </a:lnTo>
                  <a:lnTo>
                    <a:pt x="874" y="386"/>
                  </a:lnTo>
                  <a:moveTo>
                    <a:pt x="874" y="399"/>
                  </a:moveTo>
                  <a:lnTo>
                    <a:pt x="874" y="399"/>
                  </a:lnTo>
                  <a:lnTo>
                    <a:pt x="874" y="413"/>
                  </a:lnTo>
                  <a:moveTo>
                    <a:pt x="874" y="426"/>
                  </a:moveTo>
                  <a:lnTo>
                    <a:pt x="874" y="426"/>
                  </a:lnTo>
                  <a:lnTo>
                    <a:pt x="874" y="439"/>
                  </a:lnTo>
                  <a:moveTo>
                    <a:pt x="874" y="453"/>
                  </a:moveTo>
                  <a:lnTo>
                    <a:pt x="874" y="453"/>
                  </a:lnTo>
                  <a:lnTo>
                    <a:pt x="874" y="466"/>
                  </a:lnTo>
                  <a:moveTo>
                    <a:pt x="874" y="480"/>
                  </a:moveTo>
                  <a:lnTo>
                    <a:pt x="874" y="480"/>
                  </a:lnTo>
                  <a:lnTo>
                    <a:pt x="874" y="493"/>
                  </a:lnTo>
                  <a:moveTo>
                    <a:pt x="874" y="506"/>
                  </a:moveTo>
                  <a:lnTo>
                    <a:pt x="874" y="506"/>
                  </a:lnTo>
                  <a:lnTo>
                    <a:pt x="874" y="520"/>
                  </a:lnTo>
                  <a:moveTo>
                    <a:pt x="874" y="533"/>
                  </a:moveTo>
                  <a:lnTo>
                    <a:pt x="874" y="533"/>
                  </a:lnTo>
                  <a:lnTo>
                    <a:pt x="874" y="546"/>
                  </a:lnTo>
                  <a:moveTo>
                    <a:pt x="871" y="559"/>
                  </a:moveTo>
                  <a:lnTo>
                    <a:pt x="871" y="559"/>
                  </a:lnTo>
                  <a:lnTo>
                    <a:pt x="864" y="571"/>
                  </a:lnTo>
                  <a:moveTo>
                    <a:pt x="857" y="582"/>
                  </a:moveTo>
                  <a:lnTo>
                    <a:pt x="857" y="582"/>
                  </a:lnTo>
                  <a:lnTo>
                    <a:pt x="851" y="594"/>
                  </a:lnTo>
                  <a:moveTo>
                    <a:pt x="844" y="605"/>
                  </a:moveTo>
                  <a:lnTo>
                    <a:pt x="844" y="605"/>
                  </a:lnTo>
                  <a:lnTo>
                    <a:pt x="837" y="617"/>
                  </a:lnTo>
                  <a:moveTo>
                    <a:pt x="831" y="629"/>
                  </a:moveTo>
                  <a:lnTo>
                    <a:pt x="831" y="629"/>
                  </a:lnTo>
                  <a:lnTo>
                    <a:pt x="824" y="640"/>
                  </a:lnTo>
                  <a:moveTo>
                    <a:pt x="817" y="652"/>
                  </a:moveTo>
                  <a:lnTo>
                    <a:pt x="817" y="652"/>
                  </a:lnTo>
                  <a:lnTo>
                    <a:pt x="811" y="663"/>
                  </a:lnTo>
                  <a:moveTo>
                    <a:pt x="804" y="675"/>
                  </a:moveTo>
                  <a:lnTo>
                    <a:pt x="804" y="675"/>
                  </a:lnTo>
                  <a:lnTo>
                    <a:pt x="797" y="686"/>
                  </a:lnTo>
                  <a:moveTo>
                    <a:pt x="791" y="698"/>
                  </a:moveTo>
                  <a:lnTo>
                    <a:pt x="791" y="698"/>
                  </a:lnTo>
                  <a:lnTo>
                    <a:pt x="784" y="710"/>
                  </a:lnTo>
                  <a:moveTo>
                    <a:pt x="777" y="721"/>
                  </a:moveTo>
                  <a:lnTo>
                    <a:pt x="777" y="721"/>
                  </a:lnTo>
                  <a:lnTo>
                    <a:pt x="771" y="733"/>
                  </a:lnTo>
                  <a:moveTo>
                    <a:pt x="764" y="744"/>
                  </a:moveTo>
                  <a:lnTo>
                    <a:pt x="764" y="744"/>
                  </a:lnTo>
                  <a:lnTo>
                    <a:pt x="757" y="756"/>
                  </a:lnTo>
                  <a:moveTo>
                    <a:pt x="746" y="763"/>
                  </a:moveTo>
                  <a:lnTo>
                    <a:pt x="746" y="763"/>
                  </a:lnTo>
                  <a:lnTo>
                    <a:pt x="734" y="770"/>
                  </a:lnTo>
                  <a:moveTo>
                    <a:pt x="723" y="776"/>
                  </a:moveTo>
                  <a:lnTo>
                    <a:pt x="723" y="776"/>
                  </a:lnTo>
                  <a:lnTo>
                    <a:pt x="711" y="783"/>
                  </a:lnTo>
                  <a:moveTo>
                    <a:pt x="700" y="790"/>
                  </a:moveTo>
                  <a:lnTo>
                    <a:pt x="700" y="790"/>
                  </a:lnTo>
                  <a:lnTo>
                    <a:pt x="688" y="796"/>
                  </a:lnTo>
                  <a:moveTo>
                    <a:pt x="676" y="803"/>
                  </a:moveTo>
                  <a:lnTo>
                    <a:pt x="676" y="803"/>
                  </a:lnTo>
                  <a:lnTo>
                    <a:pt x="665" y="810"/>
                  </a:lnTo>
                  <a:moveTo>
                    <a:pt x="653" y="816"/>
                  </a:moveTo>
                  <a:lnTo>
                    <a:pt x="653" y="816"/>
                  </a:lnTo>
                  <a:lnTo>
                    <a:pt x="642" y="823"/>
                  </a:lnTo>
                  <a:moveTo>
                    <a:pt x="630" y="830"/>
                  </a:moveTo>
                  <a:lnTo>
                    <a:pt x="630" y="830"/>
                  </a:lnTo>
                  <a:lnTo>
                    <a:pt x="619" y="836"/>
                  </a:lnTo>
                  <a:moveTo>
                    <a:pt x="607" y="843"/>
                  </a:moveTo>
                  <a:lnTo>
                    <a:pt x="607" y="843"/>
                  </a:lnTo>
                  <a:lnTo>
                    <a:pt x="595" y="850"/>
                  </a:lnTo>
                  <a:moveTo>
                    <a:pt x="584" y="857"/>
                  </a:moveTo>
                  <a:lnTo>
                    <a:pt x="584" y="857"/>
                  </a:lnTo>
                  <a:lnTo>
                    <a:pt x="572" y="863"/>
                  </a:lnTo>
                  <a:moveTo>
                    <a:pt x="561" y="870"/>
                  </a:moveTo>
                  <a:lnTo>
                    <a:pt x="561" y="870"/>
                  </a:lnTo>
                  <a:lnTo>
                    <a:pt x="554" y="874"/>
                  </a:lnTo>
                  <a:lnTo>
                    <a:pt x="548" y="874"/>
                  </a:lnTo>
                  <a:moveTo>
                    <a:pt x="535" y="874"/>
                  </a:moveTo>
                  <a:lnTo>
                    <a:pt x="535" y="874"/>
                  </a:lnTo>
                  <a:lnTo>
                    <a:pt x="522" y="874"/>
                  </a:lnTo>
                  <a:moveTo>
                    <a:pt x="508" y="874"/>
                  </a:moveTo>
                  <a:lnTo>
                    <a:pt x="508" y="874"/>
                  </a:lnTo>
                  <a:lnTo>
                    <a:pt x="495" y="874"/>
                  </a:lnTo>
                  <a:moveTo>
                    <a:pt x="481" y="874"/>
                  </a:moveTo>
                  <a:lnTo>
                    <a:pt x="481" y="874"/>
                  </a:lnTo>
                  <a:lnTo>
                    <a:pt x="468" y="874"/>
                  </a:lnTo>
                  <a:moveTo>
                    <a:pt x="455" y="874"/>
                  </a:moveTo>
                  <a:lnTo>
                    <a:pt x="455" y="874"/>
                  </a:lnTo>
                  <a:lnTo>
                    <a:pt x="441" y="874"/>
                  </a:lnTo>
                  <a:moveTo>
                    <a:pt x="428" y="874"/>
                  </a:moveTo>
                  <a:lnTo>
                    <a:pt x="428" y="874"/>
                  </a:lnTo>
                  <a:lnTo>
                    <a:pt x="415" y="874"/>
                  </a:lnTo>
                  <a:moveTo>
                    <a:pt x="401" y="874"/>
                  </a:moveTo>
                  <a:lnTo>
                    <a:pt x="401" y="874"/>
                  </a:lnTo>
                  <a:lnTo>
                    <a:pt x="388" y="874"/>
                  </a:lnTo>
                  <a:moveTo>
                    <a:pt x="374" y="874"/>
                  </a:moveTo>
                  <a:lnTo>
                    <a:pt x="374" y="874"/>
                  </a:lnTo>
                  <a:lnTo>
                    <a:pt x="361" y="874"/>
                  </a:lnTo>
                  <a:moveTo>
                    <a:pt x="348" y="874"/>
                  </a:moveTo>
                  <a:lnTo>
                    <a:pt x="348" y="874"/>
                  </a:lnTo>
                  <a:lnTo>
                    <a:pt x="334" y="874"/>
                  </a:lnTo>
                  <a:moveTo>
                    <a:pt x="321" y="874"/>
                  </a:moveTo>
                  <a:lnTo>
                    <a:pt x="321" y="874"/>
                  </a:lnTo>
                  <a:lnTo>
                    <a:pt x="320" y="874"/>
                  </a:lnTo>
                  <a:lnTo>
                    <a:pt x="320" y="874"/>
                  </a:lnTo>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6" name="Freeform 75">
              <a:extLst>
                <a:ext uri="{FF2B5EF4-FFF2-40B4-BE49-F238E27FC236}">
                  <a16:creationId xmlns:a16="http://schemas.microsoft.com/office/drawing/2014/main" id="{CFAD2836-F051-47B1-8D81-3CD602761BB3}"/>
                </a:ext>
              </a:extLst>
            </p:cNvPr>
            <p:cNvSpPr>
              <a:spLocks/>
            </p:cNvSpPr>
            <p:nvPr/>
          </p:nvSpPr>
          <p:spPr bwMode="auto">
            <a:xfrm>
              <a:off x="9769475" y="1422401"/>
              <a:ext cx="649288" cy="654050"/>
            </a:xfrm>
            <a:custGeom>
              <a:avLst/>
              <a:gdLst>
                <a:gd name="T0" fmla="*/ 340 w 680"/>
                <a:gd name="T1" fmla="*/ 681 h 681"/>
                <a:gd name="T2" fmla="*/ 340 w 680"/>
                <a:gd name="T3" fmla="*/ 681 h 681"/>
                <a:gd name="T4" fmla="*/ 0 w 680"/>
                <a:gd name="T5" fmla="*/ 341 h 681"/>
                <a:gd name="T6" fmla="*/ 340 w 680"/>
                <a:gd name="T7" fmla="*/ 0 h 681"/>
                <a:gd name="T8" fmla="*/ 680 w 680"/>
                <a:gd name="T9" fmla="*/ 341 h 681"/>
                <a:gd name="T10" fmla="*/ 340 w 680"/>
                <a:gd name="T11" fmla="*/ 681 h 681"/>
              </a:gdLst>
              <a:ahLst/>
              <a:cxnLst>
                <a:cxn ang="0">
                  <a:pos x="T0" y="T1"/>
                </a:cxn>
                <a:cxn ang="0">
                  <a:pos x="T2" y="T3"/>
                </a:cxn>
                <a:cxn ang="0">
                  <a:pos x="T4" y="T5"/>
                </a:cxn>
                <a:cxn ang="0">
                  <a:pos x="T6" y="T7"/>
                </a:cxn>
                <a:cxn ang="0">
                  <a:pos x="T8" y="T9"/>
                </a:cxn>
                <a:cxn ang="0">
                  <a:pos x="T10" y="T11"/>
                </a:cxn>
              </a:cxnLst>
              <a:rect l="0" t="0" r="r" b="b"/>
              <a:pathLst>
                <a:path w="680" h="681">
                  <a:moveTo>
                    <a:pt x="340" y="681"/>
                  </a:moveTo>
                  <a:lnTo>
                    <a:pt x="340" y="681"/>
                  </a:lnTo>
                  <a:cubicBezTo>
                    <a:pt x="152" y="681"/>
                    <a:pt x="0" y="528"/>
                    <a:pt x="0" y="341"/>
                  </a:cubicBezTo>
                  <a:cubicBezTo>
                    <a:pt x="0" y="153"/>
                    <a:pt x="152" y="0"/>
                    <a:pt x="340" y="0"/>
                  </a:cubicBezTo>
                  <a:cubicBezTo>
                    <a:pt x="527" y="0"/>
                    <a:pt x="680" y="153"/>
                    <a:pt x="680" y="341"/>
                  </a:cubicBezTo>
                  <a:cubicBezTo>
                    <a:pt x="680" y="528"/>
                    <a:pt x="527" y="681"/>
                    <a:pt x="340" y="681"/>
                  </a:cubicBezTo>
                  <a:close/>
                </a:path>
              </a:pathLst>
            </a:custGeom>
            <a:solidFill>
              <a:srgbClr val="D2D2D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7" name="Freeform 76">
              <a:extLst>
                <a:ext uri="{FF2B5EF4-FFF2-40B4-BE49-F238E27FC236}">
                  <a16:creationId xmlns:a16="http://schemas.microsoft.com/office/drawing/2014/main" id="{D2BB5070-ECC3-4E9A-B323-A7231F344A0D}"/>
                </a:ext>
              </a:extLst>
            </p:cNvPr>
            <p:cNvSpPr>
              <a:spLocks/>
            </p:cNvSpPr>
            <p:nvPr/>
          </p:nvSpPr>
          <p:spPr bwMode="auto">
            <a:xfrm>
              <a:off x="9769475" y="1422401"/>
              <a:ext cx="649288" cy="654050"/>
            </a:xfrm>
            <a:custGeom>
              <a:avLst/>
              <a:gdLst>
                <a:gd name="T0" fmla="*/ 340 w 680"/>
                <a:gd name="T1" fmla="*/ 681 h 681"/>
                <a:gd name="T2" fmla="*/ 340 w 680"/>
                <a:gd name="T3" fmla="*/ 681 h 681"/>
                <a:gd name="T4" fmla="*/ 0 w 680"/>
                <a:gd name="T5" fmla="*/ 341 h 681"/>
                <a:gd name="T6" fmla="*/ 340 w 680"/>
                <a:gd name="T7" fmla="*/ 0 h 681"/>
                <a:gd name="T8" fmla="*/ 680 w 680"/>
                <a:gd name="T9" fmla="*/ 341 h 681"/>
                <a:gd name="T10" fmla="*/ 340 w 680"/>
                <a:gd name="T11" fmla="*/ 681 h 681"/>
                <a:gd name="T12" fmla="*/ 340 w 680"/>
                <a:gd name="T13" fmla="*/ 681 h 681"/>
              </a:gdLst>
              <a:ahLst/>
              <a:cxnLst>
                <a:cxn ang="0">
                  <a:pos x="T0" y="T1"/>
                </a:cxn>
                <a:cxn ang="0">
                  <a:pos x="T2" y="T3"/>
                </a:cxn>
                <a:cxn ang="0">
                  <a:pos x="T4" y="T5"/>
                </a:cxn>
                <a:cxn ang="0">
                  <a:pos x="T6" y="T7"/>
                </a:cxn>
                <a:cxn ang="0">
                  <a:pos x="T8" y="T9"/>
                </a:cxn>
                <a:cxn ang="0">
                  <a:pos x="T10" y="T11"/>
                </a:cxn>
                <a:cxn ang="0">
                  <a:pos x="T12" y="T13"/>
                </a:cxn>
              </a:cxnLst>
              <a:rect l="0" t="0" r="r" b="b"/>
              <a:pathLst>
                <a:path w="680" h="681">
                  <a:moveTo>
                    <a:pt x="340" y="681"/>
                  </a:moveTo>
                  <a:lnTo>
                    <a:pt x="340" y="681"/>
                  </a:lnTo>
                  <a:cubicBezTo>
                    <a:pt x="152" y="681"/>
                    <a:pt x="0" y="528"/>
                    <a:pt x="0" y="341"/>
                  </a:cubicBezTo>
                  <a:cubicBezTo>
                    <a:pt x="0" y="153"/>
                    <a:pt x="152" y="0"/>
                    <a:pt x="340" y="0"/>
                  </a:cubicBezTo>
                  <a:cubicBezTo>
                    <a:pt x="527" y="0"/>
                    <a:pt x="680" y="153"/>
                    <a:pt x="680" y="341"/>
                  </a:cubicBezTo>
                  <a:cubicBezTo>
                    <a:pt x="680" y="528"/>
                    <a:pt x="527" y="681"/>
                    <a:pt x="340" y="681"/>
                  </a:cubicBezTo>
                  <a:lnTo>
                    <a:pt x="340" y="681"/>
                  </a:lnTo>
                  <a:close/>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22" name="Group 21">
            <a:extLst>
              <a:ext uri="{FF2B5EF4-FFF2-40B4-BE49-F238E27FC236}">
                <a16:creationId xmlns:a16="http://schemas.microsoft.com/office/drawing/2014/main" id="{4E84DE70-3E83-4A93-A403-28AA4C5A15F7}"/>
              </a:ext>
            </a:extLst>
          </p:cNvPr>
          <p:cNvGrpSpPr/>
          <p:nvPr/>
        </p:nvGrpSpPr>
        <p:grpSpPr>
          <a:xfrm>
            <a:off x="3412384" y="3744640"/>
            <a:ext cx="808038" cy="814388"/>
            <a:chOff x="6802438" y="1279526"/>
            <a:chExt cx="808038" cy="814388"/>
          </a:xfrm>
        </p:grpSpPr>
        <p:sp>
          <p:nvSpPr>
            <p:cNvPr id="57" name="Freeform 63">
              <a:extLst>
                <a:ext uri="{FF2B5EF4-FFF2-40B4-BE49-F238E27FC236}">
                  <a16:creationId xmlns:a16="http://schemas.microsoft.com/office/drawing/2014/main" id="{4F2D1A9E-FE5A-47C2-B48D-D21FBB843118}"/>
                </a:ext>
              </a:extLst>
            </p:cNvPr>
            <p:cNvSpPr>
              <a:spLocks/>
            </p:cNvSpPr>
            <p:nvPr/>
          </p:nvSpPr>
          <p:spPr bwMode="auto">
            <a:xfrm>
              <a:off x="6802438" y="1279526"/>
              <a:ext cx="808038" cy="814388"/>
            </a:xfrm>
            <a:custGeom>
              <a:avLst/>
              <a:gdLst>
                <a:gd name="T0" fmla="*/ 847 w 847"/>
                <a:gd name="T1" fmla="*/ 424 h 848"/>
                <a:gd name="T2" fmla="*/ 847 w 847"/>
                <a:gd name="T3" fmla="*/ 424 h 848"/>
                <a:gd name="T4" fmla="*/ 424 w 847"/>
                <a:gd name="T5" fmla="*/ 848 h 848"/>
                <a:gd name="T6" fmla="*/ 0 w 847"/>
                <a:gd name="T7" fmla="*/ 424 h 848"/>
                <a:gd name="T8" fmla="*/ 424 w 847"/>
                <a:gd name="T9" fmla="*/ 0 h 848"/>
                <a:gd name="T10" fmla="*/ 847 w 847"/>
                <a:gd name="T11" fmla="*/ 424 h 848"/>
              </a:gdLst>
              <a:ahLst/>
              <a:cxnLst>
                <a:cxn ang="0">
                  <a:pos x="T0" y="T1"/>
                </a:cxn>
                <a:cxn ang="0">
                  <a:pos x="T2" y="T3"/>
                </a:cxn>
                <a:cxn ang="0">
                  <a:pos x="T4" y="T5"/>
                </a:cxn>
                <a:cxn ang="0">
                  <a:pos x="T6" y="T7"/>
                </a:cxn>
                <a:cxn ang="0">
                  <a:pos x="T8" y="T9"/>
                </a:cxn>
                <a:cxn ang="0">
                  <a:pos x="T10" y="T11"/>
                </a:cxn>
              </a:cxnLst>
              <a:rect l="0" t="0" r="r" b="b"/>
              <a:pathLst>
                <a:path w="847" h="848">
                  <a:moveTo>
                    <a:pt x="847" y="424"/>
                  </a:moveTo>
                  <a:lnTo>
                    <a:pt x="847" y="424"/>
                  </a:lnTo>
                  <a:cubicBezTo>
                    <a:pt x="847" y="658"/>
                    <a:pt x="658" y="848"/>
                    <a:pt x="424" y="848"/>
                  </a:cubicBezTo>
                  <a:cubicBezTo>
                    <a:pt x="190" y="848"/>
                    <a:pt x="0" y="658"/>
                    <a:pt x="0" y="424"/>
                  </a:cubicBezTo>
                  <a:cubicBezTo>
                    <a:pt x="0" y="190"/>
                    <a:pt x="190" y="0"/>
                    <a:pt x="424" y="0"/>
                  </a:cubicBezTo>
                  <a:cubicBezTo>
                    <a:pt x="658" y="0"/>
                    <a:pt x="847" y="190"/>
                    <a:pt x="847" y="424"/>
                  </a:cubicBezTo>
                  <a:close/>
                </a:path>
              </a:pathLst>
            </a:custGeom>
            <a:solidFill>
              <a:srgbClr val="D2D2D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8" name="Freeform 64">
              <a:extLst>
                <a:ext uri="{FF2B5EF4-FFF2-40B4-BE49-F238E27FC236}">
                  <a16:creationId xmlns:a16="http://schemas.microsoft.com/office/drawing/2014/main" id="{46BDA9C5-C7E7-4253-82C3-8F51B302BCE4}"/>
                </a:ext>
              </a:extLst>
            </p:cNvPr>
            <p:cNvSpPr>
              <a:spLocks/>
            </p:cNvSpPr>
            <p:nvPr/>
          </p:nvSpPr>
          <p:spPr bwMode="auto">
            <a:xfrm>
              <a:off x="6802438" y="1279526"/>
              <a:ext cx="808038" cy="814388"/>
            </a:xfrm>
            <a:custGeom>
              <a:avLst/>
              <a:gdLst>
                <a:gd name="T0" fmla="*/ 847 w 847"/>
                <a:gd name="T1" fmla="*/ 424 h 848"/>
                <a:gd name="T2" fmla="*/ 847 w 847"/>
                <a:gd name="T3" fmla="*/ 424 h 848"/>
                <a:gd name="T4" fmla="*/ 424 w 847"/>
                <a:gd name="T5" fmla="*/ 848 h 848"/>
                <a:gd name="T6" fmla="*/ 0 w 847"/>
                <a:gd name="T7" fmla="*/ 424 h 848"/>
                <a:gd name="T8" fmla="*/ 424 w 847"/>
                <a:gd name="T9" fmla="*/ 0 h 848"/>
                <a:gd name="T10" fmla="*/ 847 w 847"/>
                <a:gd name="T11" fmla="*/ 424 h 848"/>
                <a:gd name="T12" fmla="*/ 847 w 847"/>
                <a:gd name="T13" fmla="*/ 424 h 848"/>
              </a:gdLst>
              <a:ahLst/>
              <a:cxnLst>
                <a:cxn ang="0">
                  <a:pos x="T0" y="T1"/>
                </a:cxn>
                <a:cxn ang="0">
                  <a:pos x="T2" y="T3"/>
                </a:cxn>
                <a:cxn ang="0">
                  <a:pos x="T4" y="T5"/>
                </a:cxn>
                <a:cxn ang="0">
                  <a:pos x="T6" y="T7"/>
                </a:cxn>
                <a:cxn ang="0">
                  <a:pos x="T8" y="T9"/>
                </a:cxn>
                <a:cxn ang="0">
                  <a:pos x="T10" y="T11"/>
                </a:cxn>
                <a:cxn ang="0">
                  <a:pos x="T12" y="T13"/>
                </a:cxn>
              </a:cxnLst>
              <a:rect l="0" t="0" r="r" b="b"/>
              <a:pathLst>
                <a:path w="847" h="848">
                  <a:moveTo>
                    <a:pt x="847" y="424"/>
                  </a:moveTo>
                  <a:lnTo>
                    <a:pt x="847" y="424"/>
                  </a:lnTo>
                  <a:cubicBezTo>
                    <a:pt x="847" y="658"/>
                    <a:pt x="658" y="848"/>
                    <a:pt x="424" y="848"/>
                  </a:cubicBezTo>
                  <a:cubicBezTo>
                    <a:pt x="190" y="848"/>
                    <a:pt x="0" y="658"/>
                    <a:pt x="0" y="424"/>
                  </a:cubicBezTo>
                  <a:cubicBezTo>
                    <a:pt x="0" y="190"/>
                    <a:pt x="190" y="0"/>
                    <a:pt x="424" y="0"/>
                  </a:cubicBezTo>
                  <a:cubicBezTo>
                    <a:pt x="658" y="0"/>
                    <a:pt x="847" y="190"/>
                    <a:pt x="847" y="424"/>
                  </a:cubicBezTo>
                  <a:lnTo>
                    <a:pt x="847" y="424"/>
                  </a:lnTo>
                  <a:close/>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9" name="Freeform 65">
              <a:extLst>
                <a:ext uri="{FF2B5EF4-FFF2-40B4-BE49-F238E27FC236}">
                  <a16:creationId xmlns:a16="http://schemas.microsoft.com/office/drawing/2014/main" id="{BE6286D8-E8F4-4CF6-8F06-55CFDE1DA932}"/>
                </a:ext>
              </a:extLst>
            </p:cNvPr>
            <p:cNvSpPr>
              <a:spLocks noEditPoints="1"/>
            </p:cNvSpPr>
            <p:nvPr/>
          </p:nvSpPr>
          <p:spPr bwMode="auto">
            <a:xfrm>
              <a:off x="6838950" y="1316038"/>
              <a:ext cx="736600" cy="741363"/>
            </a:xfrm>
            <a:custGeom>
              <a:avLst/>
              <a:gdLst>
                <a:gd name="T0" fmla="*/ 359 w 772"/>
                <a:gd name="T1" fmla="*/ 770 h 772"/>
                <a:gd name="T2" fmla="*/ 306 w 772"/>
                <a:gd name="T3" fmla="*/ 763 h 772"/>
                <a:gd name="T4" fmla="*/ 268 w 772"/>
                <a:gd name="T5" fmla="*/ 753 h 772"/>
                <a:gd name="T6" fmla="*/ 230 w 772"/>
                <a:gd name="T7" fmla="*/ 738 h 772"/>
                <a:gd name="T8" fmla="*/ 204 w 772"/>
                <a:gd name="T9" fmla="*/ 726 h 772"/>
                <a:gd name="T10" fmla="*/ 161 w 772"/>
                <a:gd name="T11" fmla="*/ 699 h 772"/>
                <a:gd name="T12" fmla="*/ 130 w 772"/>
                <a:gd name="T13" fmla="*/ 674 h 772"/>
                <a:gd name="T14" fmla="*/ 101 w 772"/>
                <a:gd name="T15" fmla="*/ 646 h 772"/>
                <a:gd name="T16" fmla="*/ 76 w 772"/>
                <a:gd name="T17" fmla="*/ 615 h 772"/>
                <a:gd name="T18" fmla="*/ 54 w 772"/>
                <a:gd name="T19" fmla="*/ 582 h 772"/>
                <a:gd name="T20" fmla="*/ 30 w 772"/>
                <a:gd name="T21" fmla="*/ 534 h 772"/>
                <a:gd name="T22" fmla="*/ 21 w 772"/>
                <a:gd name="T23" fmla="*/ 509 h 772"/>
                <a:gd name="T24" fmla="*/ 10 w 772"/>
                <a:gd name="T25" fmla="*/ 471 h 772"/>
                <a:gd name="T26" fmla="*/ 3 w 772"/>
                <a:gd name="T27" fmla="*/ 432 h 772"/>
                <a:gd name="T28" fmla="*/ 0 w 772"/>
                <a:gd name="T29" fmla="*/ 378 h 772"/>
                <a:gd name="T30" fmla="*/ 3 w 772"/>
                <a:gd name="T31" fmla="*/ 338 h 772"/>
                <a:gd name="T32" fmla="*/ 10 w 772"/>
                <a:gd name="T33" fmla="*/ 299 h 772"/>
                <a:gd name="T34" fmla="*/ 21 w 772"/>
                <a:gd name="T35" fmla="*/ 261 h 772"/>
                <a:gd name="T36" fmla="*/ 36 w 772"/>
                <a:gd name="T37" fmla="*/ 224 h 772"/>
                <a:gd name="T38" fmla="*/ 55 w 772"/>
                <a:gd name="T39" fmla="*/ 188 h 772"/>
                <a:gd name="T40" fmla="*/ 77 w 772"/>
                <a:gd name="T41" fmla="*/ 155 h 772"/>
                <a:gd name="T42" fmla="*/ 102 w 772"/>
                <a:gd name="T43" fmla="*/ 124 h 772"/>
                <a:gd name="T44" fmla="*/ 131 w 772"/>
                <a:gd name="T45" fmla="*/ 96 h 772"/>
                <a:gd name="T46" fmla="*/ 173 w 772"/>
                <a:gd name="T47" fmla="*/ 64 h 772"/>
                <a:gd name="T48" fmla="*/ 204 w 772"/>
                <a:gd name="T49" fmla="*/ 45 h 772"/>
                <a:gd name="T50" fmla="*/ 244 w 772"/>
                <a:gd name="T51" fmla="*/ 27 h 772"/>
                <a:gd name="T52" fmla="*/ 269 w 772"/>
                <a:gd name="T53" fmla="*/ 18 h 772"/>
                <a:gd name="T54" fmla="*/ 321 w 772"/>
                <a:gd name="T55" fmla="*/ 6 h 772"/>
                <a:gd name="T56" fmla="*/ 361 w 772"/>
                <a:gd name="T57" fmla="*/ 1 h 772"/>
                <a:gd name="T58" fmla="*/ 401 w 772"/>
                <a:gd name="T59" fmla="*/ 1 h 772"/>
                <a:gd name="T60" fmla="*/ 434 w 772"/>
                <a:gd name="T61" fmla="*/ 3 h 772"/>
                <a:gd name="T62" fmla="*/ 480 w 772"/>
                <a:gd name="T63" fmla="*/ 11 h 772"/>
                <a:gd name="T64" fmla="*/ 505 w 772"/>
                <a:gd name="T65" fmla="*/ 19 h 772"/>
                <a:gd name="T66" fmla="*/ 555 w 772"/>
                <a:gd name="T67" fmla="*/ 39 h 772"/>
                <a:gd name="T68" fmla="*/ 589 w 772"/>
                <a:gd name="T69" fmla="*/ 59 h 772"/>
                <a:gd name="T70" fmla="*/ 622 w 772"/>
                <a:gd name="T71" fmla="*/ 82 h 772"/>
                <a:gd name="T72" fmla="*/ 652 w 772"/>
                <a:gd name="T73" fmla="*/ 108 h 772"/>
                <a:gd name="T74" fmla="*/ 680 w 772"/>
                <a:gd name="T75" fmla="*/ 137 h 772"/>
                <a:gd name="T76" fmla="*/ 704 w 772"/>
                <a:gd name="T77" fmla="*/ 168 h 772"/>
                <a:gd name="T78" fmla="*/ 725 w 772"/>
                <a:gd name="T79" fmla="*/ 203 h 772"/>
                <a:gd name="T80" fmla="*/ 742 w 772"/>
                <a:gd name="T81" fmla="*/ 239 h 772"/>
                <a:gd name="T82" fmla="*/ 755 w 772"/>
                <a:gd name="T83" fmla="*/ 276 h 772"/>
                <a:gd name="T84" fmla="*/ 767 w 772"/>
                <a:gd name="T85" fmla="*/ 328 h 772"/>
                <a:gd name="T86" fmla="*/ 770 w 772"/>
                <a:gd name="T87" fmla="*/ 355 h 772"/>
                <a:gd name="T88" fmla="*/ 771 w 772"/>
                <a:gd name="T89" fmla="*/ 395 h 772"/>
                <a:gd name="T90" fmla="*/ 769 w 772"/>
                <a:gd name="T91" fmla="*/ 435 h 772"/>
                <a:gd name="T92" fmla="*/ 758 w 772"/>
                <a:gd name="T93" fmla="*/ 487 h 772"/>
                <a:gd name="T94" fmla="*/ 746 w 772"/>
                <a:gd name="T95" fmla="*/ 525 h 772"/>
                <a:gd name="T96" fmla="*/ 729 w 772"/>
                <a:gd name="T97" fmla="*/ 561 h 772"/>
                <a:gd name="T98" fmla="*/ 709 w 772"/>
                <a:gd name="T99" fmla="*/ 596 h 772"/>
                <a:gd name="T100" fmla="*/ 685 w 772"/>
                <a:gd name="T101" fmla="*/ 628 h 772"/>
                <a:gd name="T102" fmla="*/ 649 w 772"/>
                <a:gd name="T103" fmla="*/ 667 h 772"/>
                <a:gd name="T104" fmla="*/ 629 w 772"/>
                <a:gd name="T105" fmla="*/ 685 h 772"/>
                <a:gd name="T106" fmla="*/ 597 w 772"/>
                <a:gd name="T107" fmla="*/ 708 h 772"/>
                <a:gd name="T108" fmla="*/ 562 w 772"/>
                <a:gd name="T109" fmla="*/ 729 h 772"/>
                <a:gd name="T110" fmla="*/ 513 w 772"/>
                <a:gd name="T111" fmla="*/ 749 h 772"/>
                <a:gd name="T112" fmla="*/ 481 w 772"/>
                <a:gd name="T113" fmla="*/ 760 h 772"/>
                <a:gd name="T114" fmla="*/ 436 w 772"/>
                <a:gd name="T115" fmla="*/ 768 h 772"/>
                <a:gd name="T116" fmla="*/ 409 w 772"/>
                <a:gd name="T117" fmla="*/ 770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72" h="772">
                  <a:moveTo>
                    <a:pt x="386" y="772"/>
                  </a:moveTo>
                  <a:lnTo>
                    <a:pt x="386" y="772"/>
                  </a:lnTo>
                  <a:lnTo>
                    <a:pt x="372" y="771"/>
                  </a:lnTo>
                  <a:moveTo>
                    <a:pt x="359" y="770"/>
                  </a:moveTo>
                  <a:lnTo>
                    <a:pt x="359" y="770"/>
                  </a:lnTo>
                  <a:lnTo>
                    <a:pt x="346" y="769"/>
                  </a:lnTo>
                  <a:moveTo>
                    <a:pt x="333" y="768"/>
                  </a:moveTo>
                  <a:lnTo>
                    <a:pt x="333" y="768"/>
                  </a:lnTo>
                  <a:lnTo>
                    <a:pt x="319" y="765"/>
                  </a:lnTo>
                  <a:moveTo>
                    <a:pt x="306" y="763"/>
                  </a:moveTo>
                  <a:lnTo>
                    <a:pt x="306" y="763"/>
                  </a:lnTo>
                  <a:lnTo>
                    <a:pt x="293" y="760"/>
                  </a:lnTo>
                  <a:moveTo>
                    <a:pt x="280" y="757"/>
                  </a:moveTo>
                  <a:lnTo>
                    <a:pt x="280" y="757"/>
                  </a:lnTo>
                  <a:lnTo>
                    <a:pt x="268" y="753"/>
                  </a:lnTo>
                  <a:moveTo>
                    <a:pt x="255" y="749"/>
                  </a:moveTo>
                  <a:lnTo>
                    <a:pt x="255" y="749"/>
                  </a:lnTo>
                  <a:lnTo>
                    <a:pt x="246" y="746"/>
                  </a:lnTo>
                  <a:lnTo>
                    <a:pt x="243" y="744"/>
                  </a:lnTo>
                  <a:moveTo>
                    <a:pt x="230" y="738"/>
                  </a:moveTo>
                  <a:lnTo>
                    <a:pt x="230" y="738"/>
                  </a:lnTo>
                  <a:lnTo>
                    <a:pt x="218" y="733"/>
                  </a:lnTo>
                  <a:moveTo>
                    <a:pt x="206" y="727"/>
                  </a:moveTo>
                  <a:lnTo>
                    <a:pt x="206" y="727"/>
                  </a:lnTo>
                  <a:lnTo>
                    <a:pt x="204" y="726"/>
                  </a:lnTo>
                  <a:lnTo>
                    <a:pt x="195" y="721"/>
                  </a:lnTo>
                  <a:moveTo>
                    <a:pt x="183" y="714"/>
                  </a:moveTo>
                  <a:lnTo>
                    <a:pt x="183" y="714"/>
                  </a:lnTo>
                  <a:lnTo>
                    <a:pt x="172" y="707"/>
                  </a:lnTo>
                  <a:moveTo>
                    <a:pt x="161" y="699"/>
                  </a:moveTo>
                  <a:lnTo>
                    <a:pt x="161" y="699"/>
                  </a:lnTo>
                  <a:lnTo>
                    <a:pt x="150" y="691"/>
                  </a:lnTo>
                  <a:moveTo>
                    <a:pt x="140" y="683"/>
                  </a:moveTo>
                  <a:lnTo>
                    <a:pt x="140" y="683"/>
                  </a:lnTo>
                  <a:lnTo>
                    <a:pt x="130" y="674"/>
                  </a:lnTo>
                  <a:moveTo>
                    <a:pt x="120" y="665"/>
                  </a:moveTo>
                  <a:lnTo>
                    <a:pt x="120" y="665"/>
                  </a:lnTo>
                  <a:lnTo>
                    <a:pt x="111" y="655"/>
                  </a:lnTo>
                  <a:moveTo>
                    <a:pt x="101" y="646"/>
                  </a:moveTo>
                  <a:lnTo>
                    <a:pt x="101" y="646"/>
                  </a:lnTo>
                  <a:lnTo>
                    <a:pt x="97" y="642"/>
                  </a:lnTo>
                  <a:lnTo>
                    <a:pt x="93" y="636"/>
                  </a:lnTo>
                  <a:moveTo>
                    <a:pt x="84" y="626"/>
                  </a:moveTo>
                  <a:lnTo>
                    <a:pt x="84" y="626"/>
                  </a:lnTo>
                  <a:lnTo>
                    <a:pt x="76" y="615"/>
                  </a:lnTo>
                  <a:moveTo>
                    <a:pt x="68" y="604"/>
                  </a:moveTo>
                  <a:lnTo>
                    <a:pt x="68" y="604"/>
                  </a:lnTo>
                  <a:lnTo>
                    <a:pt x="61" y="593"/>
                  </a:lnTo>
                  <a:moveTo>
                    <a:pt x="54" y="582"/>
                  </a:moveTo>
                  <a:lnTo>
                    <a:pt x="54" y="582"/>
                  </a:lnTo>
                  <a:lnTo>
                    <a:pt x="47" y="570"/>
                  </a:lnTo>
                  <a:moveTo>
                    <a:pt x="41" y="558"/>
                  </a:moveTo>
                  <a:lnTo>
                    <a:pt x="41" y="558"/>
                  </a:lnTo>
                  <a:lnTo>
                    <a:pt x="35" y="546"/>
                  </a:lnTo>
                  <a:moveTo>
                    <a:pt x="30" y="534"/>
                  </a:moveTo>
                  <a:lnTo>
                    <a:pt x="30" y="534"/>
                  </a:lnTo>
                  <a:lnTo>
                    <a:pt x="26" y="525"/>
                  </a:lnTo>
                  <a:lnTo>
                    <a:pt x="25" y="522"/>
                  </a:lnTo>
                  <a:moveTo>
                    <a:pt x="21" y="509"/>
                  </a:moveTo>
                  <a:lnTo>
                    <a:pt x="21" y="509"/>
                  </a:lnTo>
                  <a:lnTo>
                    <a:pt x="17" y="497"/>
                  </a:lnTo>
                  <a:moveTo>
                    <a:pt x="13" y="484"/>
                  </a:moveTo>
                  <a:lnTo>
                    <a:pt x="13" y="484"/>
                  </a:lnTo>
                  <a:lnTo>
                    <a:pt x="12" y="481"/>
                  </a:lnTo>
                  <a:lnTo>
                    <a:pt x="10" y="471"/>
                  </a:lnTo>
                  <a:moveTo>
                    <a:pt x="7" y="458"/>
                  </a:moveTo>
                  <a:lnTo>
                    <a:pt x="7" y="458"/>
                  </a:lnTo>
                  <a:lnTo>
                    <a:pt x="5" y="445"/>
                  </a:lnTo>
                  <a:moveTo>
                    <a:pt x="3" y="432"/>
                  </a:moveTo>
                  <a:lnTo>
                    <a:pt x="3" y="432"/>
                  </a:lnTo>
                  <a:lnTo>
                    <a:pt x="2" y="418"/>
                  </a:lnTo>
                  <a:moveTo>
                    <a:pt x="1" y="405"/>
                  </a:moveTo>
                  <a:lnTo>
                    <a:pt x="1" y="405"/>
                  </a:lnTo>
                  <a:lnTo>
                    <a:pt x="0" y="392"/>
                  </a:lnTo>
                  <a:moveTo>
                    <a:pt x="0" y="378"/>
                  </a:moveTo>
                  <a:lnTo>
                    <a:pt x="0" y="378"/>
                  </a:lnTo>
                  <a:lnTo>
                    <a:pt x="1" y="365"/>
                  </a:lnTo>
                  <a:moveTo>
                    <a:pt x="2" y="352"/>
                  </a:moveTo>
                  <a:lnTo>
                    <a:pt x="2" y="352"/>
                  </a:lnTo>
                  <a:lnTo>
                    <a:pt x="3" y="338"/>
                  </a:lnTo>
                  <a:moveTo>
                    <a:pt x="5" y="325"/>
                  </a:moveTo>
                  <a:lnTo>
                    <a:pt x="5" y="325"/>
                  </a:lnTo>
                  <a:lnTo>
                    <a:pt x="7" y="312"/>
                  </a:lnTo>
                  <a:moveTo>
                    <a:pt x="10" y="299"/>
                  </a:moveTo>
                  <a:lnTo>
                    <a:pt x="10" y="299"/>
                  </a:lnTo>
                  <a:lnTo>
                    <a:pt x="12" y="291"/>
                  </a:lnTo>
                  <a:lnTo>
                    <a:pt x="13" y="286"/>
                  </a:lnTo>
                  <a:moveTo>
                    <a:pt x="17" y="273"/>
                  </a:moveTo>
                  <a:lnTo>
                    <a:pt x="17" y="273"/>
                  </a:lnTo>
                  <a:lnTo>
                    <a:pt x="21" y="261"/>
                  </a:lnTo>
                  <a:moveTo>
                    <a:pt x="25" y="248"/>
                  </a:moveTo>
                  <a:lnTo>
                    <a:pt x="25" y="248"/>
                  </a:lnTo>
                  <a:lnTo>
                    <a:pt x="26" y="246"/>
                  </a:lnTo>
                  <a:lnTo>
                    <a:pt x="31" y="236"/>
                  </a:lnTo>
                  <a:moveTo>
                    <a:pt x="36" y="224"/>
                  </a:moveTo>
                  <a:lnTo>
                    <a:pt x="36" y="224"/>
                  </a:lnTo>
                  <a:lnTo>
                    <a:pt x="42" y="212"/>
                  </a:lnTo>
                  <a:moveTo>
                    <a:pt x="48" y="200"/>
                  </a:moveTo>
                  <a:lnTo>
                    <a:pt x="48" y="200"/>
                  </a:lnTo>
                  <a:lnTo>
                    <a:pt x="55" y="188"/>
                  </a:lnTo>
                  <a:moveTo>
                    <a:pt x="62" y="177"/>
                  </a:moveTo>
                  <a:lnTo>
                    <a:pt x="62" y="177"/>
                  </a:lnTo>
                  <a:lnTo>
                    <a:pt x="69" y="166"/>
                  </a:lnTo>
                  <a:moveTo>
                    <a:pt x="77" y="155"/>
                  </a:moveTo>
                  <a:lnTo>
                    <a:pt x="77" y="155"/>
                  </a:lnTo>
                  <a:lnTo>
                    <a:pt x="85" y="145"/>
                  </a:lnTo>
                  <a:moveTo>
                    <a:pt x="94" y="134"/>
                  </a:moveTo>
                  <a:lnTo>
                    <a:pt x="94" y="134"/>
                  </a:lnTo>
                  <a:lnTo>
                    <a:pt x="97" y="130"/>
                  </a:lnTo>
                  <a:lnTo>
                    <a:pt x="102" y="124"/>
                  </a:lnTo>
                  <a:moveTo>
                    <a:pt x="112" y="115"/>
                  </a:moveTo>
                  <a:lnTo>
                    <a:pt x="112" y="115"/>
                  </a:lnTo>
                  <a:lnTo>
                    <a:pt x="121" y="106"/>
                  </a:lnTo>
                  <a:moveTo>
                    <a:pt x="131" y="96"/>
                  </a:moveTo>
                  <a:lnTo>
                    <a:pt x="131" y="96"/>
                  </a:lnTo>
                  <a:lnTo>
                    <a:pt x="141" y="88"/>
                  </a:lnTo>
                  <a:moveTo>
                    <a:pt x="152" y="80"/>
                  </a:moveTo>
                  <a:lnTo>
                    <a:pt x="152" y="80"/>
                  </a:lnTo>
                  <a:lnTo>
                    <a:pt x="162" y="71"/>
                  </a:lnTo>
                  <a:moveTo>
                    <a:pt x="173" y="64"/>
                  </a:moveTo>
                  <a:lnTo>
                    <a:pt x="173" y="64"/>
                  </a:lnTo>
                  <a:lnTo>
                    <a:pt x="185" y="57"/>
                  </a:lnTo>
                  <a:moveTo>
                    <a:pt x="196" y="50"/>
                  </a:moveTo>
                  <a:lnTo>
                    <a:pt x="196" y="50"/>
                  </a:lnTo>
                  <a:lnTo>
                    <a:pt x="204" y="45"/>
                  </a:lnTo>
                  <a:lnTo>
                    <a:pt x="208" y="44"/>
                  </a:lnTo>
                  <a:moveTo>
                    <a:pt x="220" y="38"/>
                  </a:moveTo>
                  <a:lnTo>
                    <a:pt x="220" y="38"/>
                  </a:lnTo>
                  <a:lnTo>
                    <a:pt x="232" y="32"/>
                  </a:lnTo>
                  <a:moveTo>
                    <a:pt x="244" y="27"/>
                  </a:moveTo>
                  <a:lnTo>
                    <a:pt x="244" y="27"/>
                  </a:lnTo>
                  <a:lnTo>
                    <a:pt x="246" y="26"/>
                  </a:lnTo>
                  <a:lnTo>
                    <a:pt x="257" y="23"/>
                  </a:lnTo>
                  <a:moveTo>
                    <a:pt x="269" y="18"/>
                  </a:moveTo>
                  <a:lnTo>
                    <a:pt x="269" y="18"/>
                  </a:lnTo>
                  <a:lnTo>
                    <a:pt x="282" y="14"/>
                  </a:lnTo>
                  <a:moveTo>
                    <a:pt x="295" y="11"/>
                  </a:moveTo>
                  <a:lnTo>
                    <a:pt x="295" y="11"/>
                  </a:lnTo>
                  <a:lnTo>
                    <a:pt x="308" y="8"/>
                  </a:lnTo>
                  <a:moveTo>
                    <a:pt x="321" y="6"/>
                  </a:moveTo>
                  <a:lnTo>
                    <a:pt x="321" y="6"/>
                  </a:lnTo>
                  <a:lnTo>
                    <a:pt x="334" y="3"/>
                  </a:lnTo>
                  <a:moveTo>
                    <a:pt x="347" y="2"/>
                  </a:moveTo>
                  <a:lnTo>
                    <a:pt x="347" y="2"/>
                  </a:lnTo>
                  <a:lnTo>
                    <a:pt x="361" y="1"/>
                  </a:lnTo>
                  <a:moveTo>
                    <a:pt x="374" y="1"/>
                  </a:moveTo>
                  <a:lnTo>
                    <a:pt x="374" y="1"/>
                  </a:lnTo>
                  <a:lnTo>
                    <a:pt x="386" y="0"/>
                  </a:lnTo>
                  <a:lnTo>
                    <a:pt x="387" y="0"/>
                  </a:lnTo>
                  <a:moveTo>
                    <a:pt x="401" y="1"/>
                  </a:moveTo>
                  <a:lnTo>
                    <a:pt x="401" y="1"/>
                  </a:lnTo>
                  <a:lnTo>
                    <a:pt x="414" y="2"/>
                  </a:lnTo>
                  <a:moveTo>
                    <a:pt x="427" y="2"/>
                  </a:moveTo>
                  <a:lnTo>
                    <a:pt x="427" y="2"/>
                  </a:lnTo>
                  <a:lnTo>
                    <a:pt x="434" y="3"/>
                  </a:lnTo>
                  <a:lnTo>
                    <a:pt x="440" y="4"/>
                  </a:lnTo>
                  <a:moveTo>
                    <a:pt x="454" y="6"/>
                  </a:moveTo>
                  <a:lnTo>
                    <a:pt x="454" y="6"/>
                  </a:lnTo>
                  <a:lnTo>
                    <a:pt x="467" y="9"/>
                  </a:lnTo>
                  <a:moveTo>
                    <a:pt x="480" y="11"/>
                  </a:moveTo>
                  <a:lnTo>
                    <a:pt x="480" y="11"/>
                  </a:lnTo>
                  <a:lnTo>
                    <a:pt x="481" y="12"/>
                  </a:lnTo>
                  <a:lnTo>
                    <a:pt x="492" y="15"/>
                  </a:lnTo>
                  <a:moveTo>
                    <a:pt x="505" y="19"/>
                  </a:moveTo>
                  <a:lnTo>
                    <a:pt x="505" y="19"/>
                  </a:lnTo>
                  <a:lnTo>
                    <a:pt x="518" y="24"/>
                  </a:lnTo>
                  <a:moveTo>
                    <a:pt x="530" y="28"/>
                  </a:moveTo>
                  <a:lnTo>
                    <a:pt x="530" y="28"/>
                  </a:lnTo>
                  <a:lnTo>
                    <a:pt x="542" y="34"/>
                  </a:lnTo>
                  <a:moveTo>
                    <a:pt x="555" y="39"/>
                  </a:moveTo>
                  <a:lnTo>
                    <a:pt x="555" y="39"/>
                  </a:lnTo>
                  <a:lnTo>
                    <a:pt x="567" y="45"/>
                  </a:lnTo>
                  <a:moveTo>
                    <a:pt x="578" y="52"/>
                  </a:moveTo>
                  <a:lnTo>
                    <a:pt x="578" y="52"/>
                  </a:lnTo>
                  <a:lnTo>
                    <a:pt x="589" y="59"/>
                  </a:lnTo>
                  <a:moveTo>
                    <a:pt x="601" y="66"/>
                  </a:moveTo>
                  <a:lnTo>
                    <a:pt x="601" y="66"/>
                  </a:lnTo>
                  <a:lnTo>
                    <a:pt x="606" y="69"/>
                  </a:lnTo>
                  <a:lnTo>
                    <a:pt x="612" y="73"/>
                  </a:lnTo>
                  <a:moveTo>
                    <a:pt x="622" y="82"/>
                  </a:moveTo>
                  <a:lnTo>
                    <a:pt x="622" y="82"/>
                  </a:lnTo>
                  <a:lnTo>
                    <a:pt x="633" y="90"/>
                  </a:lnTo>
                  <a:moveTo>
                    <a:pt x="643" y="98"/>
                  </a:moveTo>
                  <a:lnTo>
                    <a:pt x="643" y="98"/>
                  </a:lnTo>
                  <a:lnTo>
                    <a:pt x="652" y="108"/>
                  </a:lnTo>
                  <a:moveTo>
                    <a:pt x="662" y="117"/>
                  </a:moveTo>
                  <a:lnTo>
                    <a:pt x="662" y="117"/>
                  </a:lnTo>
                  <a:lnTo>
                    <a:pt x="671" y="127"/>
                  </a:lnTo>
                  <a:moveTo>
                    <a:pt x="680" y="137"/>
                  </a:moveTo>
                  <a:lnTo>
                    <a:pt x="680" y="137"/>
                  </a:lnTo>
                  <a:lnTo>
                    <a:pt x="688" y="147"/>
                  </a:lnTo>
                  <a:moveTo>
                    <a:pt x="696" y="158"/>
                  </a:moveTo>
                  <a:lnTo>
                    <a:pt x="696" y="158"/>
                  </a:lnTo>
                  <a:lnTo>
                    <a:pt x="702" y="165"/>
                  </a:lnTo>
                  <a:lnTo>
                    <a:pt x="704" y="168"/>
                  </a:lnTo>
                  <a:moveTo>
                    <a:pt x="711" y="180"/>
                  </a:moveTo>
                  <a:lnTo>
                    <a:pt x="711" y="180"/>
                  </a:lnTo>
                  <a:lnTo>
                    <a:pt x="718" y="191"/>
                  </a:lnTo>
                  <a:moveTo>
                    <a:pt x="725" y="203"/>
                  </a:moveTo>
                  <a:lnTo>
                    <a:pt x="725" y="203"/>
                  </a:lnTo>
                  <a:lnTo>
                    <a:pt x="726" y="204"/>
                  </a:lnTo>
                  <a:lnTo>
                    <a:pt x="731" y="215"/>
                  </a:lnTo>
                  <a:moveTo>
                    <a:pt x="737" y="227"/>
                  </a:moveTo>
                  <a:lnTo>
                    <a:pt x="737" y="227"/>
                  </a:lnTo>
                  <a:lnTo>
                    <a:pt x="742" y="239"/>
                  </a:lnTo>
                  <a:moveTo>
                    <a:pt x="747" y="251"/>
                  </a:moveTo>
                  <a:lnTo>
                    <a:pt x="747" y="251"/>
                  </a:lnTo>
                  <a:lnTo>
                    <a:pt x="751" y="264"/>
                  </a:lnTo>
                  <a:moveTo>
                    <a:pt x="755" y="276"/>
                  </a:moveTo>
                  <a:lnTo>
                    <a:pt x="755" y="276"/>
                  </a:lnTo>
                  <a:lnTo>
                    <a:pt x="759" y="289"/>
                  </a:lnTo>
                  <a:moveTo>
                    <a:pt x="762" y="302"/>
                  </a:moveTo>
                  <a:lnTo>
                    <a:pt x="762" y="302"/>
                  </a:lnTo>
                  <a:lnTo>
                    <a:pt x="764" y="315"/>
                  </a:lnTo>
                  <a:moveTo>
                    <a:pt x="767" y="328"/>
                  </a:moveTo>
                  <a:lnTo>
                    <a:pt x="767" y="328"/>
                  </a:lnTo>
                  <a:lnTo>
                    <a:pt x="769" y="337"/>
                  </a:lnTo>
                  <a:lnTo>
                    <a:pt x="769" y="342"/>
                  </a:lnTo>
                  <a:moveTo>
                    <a:pt x="770" y="355"/>
                  </a:moveTo>
                  <a:lnTo>
                    <a:pt x="770" y="355"/>
                  </a:lnTo>
                  <a:lnTo>
                    <a:pt x="771" y="368"/>
                  </a:lnTo>
                  <a:moveTo>
                    <a:pt x="771" y="382"/>
                  </a:moveTo>
                  <a:lnTo>
                    <a:pt x="771" y="382"/>
                  </a:lnTo>
                  <a:lnTo>
                    <a:pt x="772" y="386"/>
                  </a:lnTo>
                  <a:lnTo>
                    <a:pt x="771" y="395"/>
                  </a:lnTo>
                  <a:moveTo>
                    <a:pt x="770" y="408"/>
                  </a:moveTo>
                  <a:lnTo>
                    <a:pt x="770" y="408"/>
                  </a:lnTo>
                  <a:lnTo>
                    <a:pt x="769" y="421"/>
                  </a:lnTo>
                  <a:moveTo>
                    <a:pt x="769" y="435"/>
                  </a:moveTo>
                  <a:lnTo>
                    <a:pt x="769" y="435"/>
                  </a:lnTo>
                  <a:lnTo>
                    <a:pt x="766" y="448"/>
                  </a:lnTo>
                  <a:moveTo>
                    <a:pt x="764" y="461"/>
                  </a:moveTo>
                  <a:lnTo>
                    <a:pt x="764" y="461"/>
                  </a:lnTo>
                  <a:lnTo>
                    <a:pt x="761" y="474"/>
                  </a:lnTo>
                  <a:moveTo>
                    <a:pt x="758" y="487"/>
                  </a:moveTo>
                  <a:lnTo>
                    <a:pt x="758" y="487"/>
                  </a:lnTo>
                  <a:lnTo>
                    <a:pt x="754" y="500"/>
                  </a:lnTo>
                  <a:moveTo>
                    <a:pt x="750" y="512"/>
                  </a:moveTo>
                  <a:lnTo>
                    <a:pt x="750" y="512"/>
                  </a:lnTo>
                  <a:lnTo>
                    <a:pt x="746" y="525"/>
                  </a:lnTo>
                  <a:moveTo>
                    <a:pt x="740" y="537"/>
                  </a:moveTo>
                  <a:lnTo>
                    <a:pt x="740" y="537"/>
                  </a:lnTo>
                  <a:lnTo>
                    <a:pt x="735" y="549"/>
                  </a:lnTo>
                  <a:moveTo>
                    <a:pt x="729" y="561"/>
                  </a:moveTo>
                  <a:lnTo>
                    <a:pt x="729" y="561"/>
                  </a:lnTo>
                  <a:lnTo>
                    <a:pt x="726" y="567"/>
                  </a:lnTo>
                  <a:lnTo>
                    <a:pt x="723" y="573"/>
                  </a:lnTo>
                  <a:moveTo>
                    <a:pt x="716" y="584"/>
                  </a:moveTo>
                  <a:lnTo>
                    <a:pt x="716" y="584"/>
                  </a:lnTo>
                  <a:lnTo>
                    <a:pt x="709" y="596"/>
                  </a:lnTo>
                  <a:moveTo>
                    <a:pt x="702" y="607"/>
                  </a:moveTo>
                  <a:lnTo>
                    <a:pt x="702" y="607"/>
                  </a:lnTo>
                  <a:lnTo>
                    <a:pt x="693" y="618"/>
                  </a:lnTo>
                  <a:moveTo>
                    <a:pt x="685" y="628"/>
                  </a:moveTo>
                  <a:lnTo>
                    <a:pt x="685" y="628"/>
                  </a:lnTo>
                  <a:lnTo>
                    <a:pt x="677" y="639"/>
                  </a:lnTo>
                  <a:moveTo>
                    <a:pt x="668" y="648"/>
                  </a:moveTo>
                  <a:lnTo>
                    <a:pt x="668" y="648"/>
                  </a:lnTo>
                  <a:lnTo>
                    <a:pt x="658" y="658"/>
                  </a:lnTo>
                  <a:moveTo>
                    <a:pt x="649" y="667"/>
                  </a:moveTo>
                  <a:lnTo>
                    <a:pt x="649" y="667"/>
                  </a:lnTo>
                  <a:lnTo>
                    <a:pt x="642" y="674"/>
                  </a:lnTo>
                  <a:lnTo>
                    <a:pt x="639" y="676"/>
                  </a:lnTo>
                  <a:moveTo>
                    <a:pt x="629" y="685"/>
                  </a:moveTo>
                  <a:lnTo>
                    <a:pt x="629" y="685"/>
                  </a:lnTo>
                  <a:lnTo>
                    <a:pt x="618" y="693"/>
                  </a:lnTo>
                  <a:moveTo>
                    <a:pt x="608" y="701"/>
                  </a:moveTo>
                  <a:lnTo>
                    <a:pt x="608" y="701"/>
                  </a:lnTo>
                  <a:lnTo>
                    <a:pt x="606" y="702"/>
                  </a:lnTo>
                  <a:lnTo>
                    <a:pt x="597" y="708"/>
                  </a:lnTo>
                  <a:moveTo>
                    <a:pt x="585" y="715"/>
                  </a:moveTo>
                  <a:lnTo>
                    <a:pt x="585" y="715"/>
                  </a:lnTo>
                  <a:lnTo>
                    <a:pt x="574" y="722"/>
                  </a:lnTo>
                  <a:moveTo>
                    <a:pt x="562" y="729"/>
                  </a:moveTo>
                  <a:lnTo>
                    <a:pt x="562" y="729"/>
                  </a:lnTo>
                  <a:lnTo>
                    <a:pt x="550" y="734"/>
                  </a:lnTo>
                  <a:moveTo>
                    <a:pt x="538" y="740"/>
                  </a:moveTo>
                  <a:lnTo>
                    <a:pt x="538" y="740"/>
                  </a:lnTo>
                  <a:lnTo>
                    <a:pt x="526" y="745"/>
                  </a:lnTo>
                  <a:moveTo>
                    <a:pt x="513" y="749"/>
                  </a:moveTo>
                  <a:lnTo>
                    <a:pt x="513" y="749"/>
                  </a:lnTo>
                  <a:lnTo>
                    <a:pt x="501" y="754"/>
                  </a:lnTo>
                  <a:moveTo>
                    <a:pt x="488" y="758"/>
                  </a:moveTo>
                  <a:lnTo>
                    <a:pt x="488" y="758"/>
                  </a:lnTo>
                  <a:lnTo>
                    <a:pt x="481" y="760"/>
                  </a:lnTo>
                  <a:lnTo>
                    <a:pt x="475" y="761"/>
                  </a:lnTo>
                  <a:moveTo>
                    <a:pt x="462" y="763"/>
                  </a:moveTo>
                  <a:lnTo>
                    <a:pt x="462" y="763"/>
                  </a:lnTo>
                  <a:lnTo>
                    <a:pt x="449" y="766"/>
                  </a:lnTo>
                  <a:moveTo>
                    <a:pt x="436" y="768"/>
                  </a:moveTo>
                  <a:lnTo>
                    <a:pt x="436" y="768"/>
                  </a:lnTo>
                  <a:lnTo>
                    <a:pt x="434" y="769"/>
                  </a:lnTo>
                  <a:lnTo>
                    <a:pt x="422" y="769"/>
                  </a:lnTo>
                  <a:moveTo>
                    <a:pt x="409" y="770"/>
                  </a:moveTo>
                  <a:lnTo>
                    <a:pt x="409" y="770"/>
                  </a:lnTo>
                  <a:lnTo>
                    <a:pt x="396" y="771"/>
                  </a:lnTo>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sp>
        <p:nvSpPr>
          <p:cNvPr id="10" name="Title 1">
            <a:extLst>
              <a:ext uri="{FF2B5EF4-FFF2-40B4-BE49-F238E27FC236}">
                <a16:creationId xmlns:a16="http://schemas.microsoft.com/office/drawing/2014/main" id="{9F46F5E5-E281-404D-A48E-8A1BA0C65114}"/>
              </a:ext>
            </a:extLst>
          </p:cNvPr>
          <p:cNvSpPr>
            <a:spLocks noGrp="1"/>
          </p:cNvSpPr>
          <p:nvPr>
            <p:ph type="title"/>
          </p:nvPr>
        </p:nvSpPr>
        <p:spPr>
          <a:xfrm>
            <a:off x="383631" y="905703"/>
            <a:ext cx="11400381" cy="324465"/>
          </a:xfrm>
        </p:spPr>
        <p:txBody>
          <a:bodyPr/>
          <a:lstStyle/>
          <a:p>
            <a:r>
              <a:rPr lang="en-GB" sz="2400" dirty="0"/>
              <a:t>What am I?</a:t>
            </a:r>
            <a:endParaRPr lang="en-US" sz="2400" dirty="0"/>
          </a:p>
        </p:txBody>
      </p:sp>
      <p:sp>
        <p:nvSpPr>
          <p:cNvPr id="7" name="Content Placeholder 14">
            <a:extLst>
              <a:ext uri="{FF2B5EF4-FFF2-40B4-BE49-F238E27FC236}">
                <a16:creationId xmlns:a16="http://schemas.microsoft.com/office/drawing/2014/main" id="{E7BE75A9-D193-F140-B5EC-BE27D7CA634C}"/>
              </a:ext>
            </a:extLst>
          </p:cNvPr>
          <p:cNvSpPr txBox="1">
            <a:spLocks/>
          </p:cNvSpPr>
          <p:nvPr/>
        </p:nvSpPr>
        <p:spPr>
          <a:xfrm>
            <a:off x="279408" y="2266113"/>
            <a:ext cx="6149968" cy="4403726"/>
          </a:xfrm>
          <a:prstGeom prst="rect">
            <a:avLst/>
          </a:prstGeom>
        </p:spPr>
        <p:txBody>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10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t>I am extra money you have to pay to the bank if you buy something using a credit card.</a:t>
            </a:r>
          </a:p>
          <a:p>
            <a:pPr marL="0" indent="0">
              <a:buNone/>
            </a:pPr>
            <a:endParaRPr lang="en-GB" sz="2000" dirty="0"/>
          </a:p>
          <a:p>
            <a:pPr marL="0" indent="0">
              <a:buNone/>
            </a:pPr>
            <a:r>
              <a:rPr lang="en-GB" sz="2000" dirty="0">
                <a:latin typeface="+mj-lt"/>
              </a:rPr>
              <a:t>What am I?</a:t>
            </a:r>
          </a:p>
          <a:p>
            <a:pPr marL="0" indent="0">
              <a:buNone/>
            </a:pPr>
            <a:endParaRPr lang="en-GB" sz="2000" dirty="0">
              <a:latin typeface="+mj-lt"/>
            </a:endParaRPr>
          </a:p>
          <a:p>
            <a:pPr marL="0" indent="0">
              <a:buNone/>
            </a:pPr>
            <a:r>
              <a:rPr lang="en-GB" sz="2000" dirty="0"/>
              <a:t>I am interest.</a:t>
            </a:r>
            <a:endParaRPr lang="en-GB" sz="2000" dirty="0">
              <a:latin typeface="+mj-lt"/>
            </a:endParaRPr>
          </a:p>
          <a:p>
            <a:pPr marL="0" indent="0">
              <a:buNone/>
            </a:pPr>
            <a:endParaRPr lang="en-GB" sz="2000" dirty="0"/>
          </a:p>
        </p:txBody>
      </p:sp>
      <p:sp>
        <p:nvSpPr>
          <p:cNvPr id="2" name="TextBox 1">
            <a:extLst>
              <a:ext uri="{FF2B5EF4-FFF2-40B4-BE49-F238E27FC236}">
                <a16:creationId xmlns:a16="http://schemas.microsoft.com/office/drawing/2014/main" id="{C2D0A11F-9CB1-1E42-8431-7CAAD2C2E02A}"/>
              </a:ext>
            </a:extLst>
          </p:cNvPr>
          <p:cNvSpPr txBox="1"/>
          <p:nvPr/>
        </p:nvSpPr>
        <p:spPr>
          <a:xfrm>
            <a:off x="5667278" y="4035305"/>
            <a:ext cx="828675" cy="923330"/>
          </a:xfrm>
          <a:prstGeom prst="rect">
            <a:avLst/>
          </a:prstGeom>
          <a:noFill/>
        </p:spPr>
        <p:txBody>
          <a:bodyPr wrap="square" rtlCol="0">
            <a:spAutoFit/>
          </a:bodyPr>
          <a:lstStyle/>
          <a:p>
            <a:pPr>
              <a:spcBef>
                <a:spcPts val="1000"/>
              </a:spcBef>
              <a:buClr>
                <a:schemeClr val="accent1"/>
              </a:buClr>
              <a:buSzPct val="90000"/>
            </a:pPr>
            <a:r>
              <a:rPr lang="en-US" sz="5400" b="1" dirty="0">
                <a:solidFill>
                  <a:srgbClr val="FF0000"/>
                </a:solidFill>
                <a:latin typeface="Univers Next for HSBC" panose="020B0503030202020203" pitchFamily="34" charset="0"/>
              </a:rPr>
              <a:t>+</a:t>
            </a:r>
          </a:p>
        </p:txBody>
      </p:sp>
      <p:sp>
        <p:nvSpPr>
          <p:cNvPr id="13" name="Footer Placeholder 3">
            <a:extLst>
              <a:ext uri="{FF2B5EF4-FFF2-40B4-BE49-F238E27FC236}">
                <a16:creationId xmlns:a16="http://schemas.microsoft.com/office/drawing/2014/main" id="{3193E7CF-6932-447B-A077-825564EAB28B}"/>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Ways to Pay</a:t>
            </a:r>
          </a:p>
        </p:txBody>
      </p:sp>
      <p:sp>
        <p:nvSpPr>
          <p:cNvPr id="3" name="Slide Number Placeholder 2">
            <a:extLst>
              <a:ext uri="{FF2B5EF4-FFF2-40B4-BE49-F238E27FC236}">
                <a16:creationId xmlns:a16="http://schemas.microsoft.com/office/drawing/2014/main" id="{EF0FF125-5EBF-4A7F-850A-9AF05C16166C}"/>
              </a:ext>
            </a:extLst>
          </p:cNvPr>
          <p:cNvSpPr>
            <a:spLocks noGrp="1"/>
          </p:cNvSpPr>
          <p:nvPr>
            <p:ph type="sldNum" sz="quarter" idx="11"/>
          </p:nvPr>
        </p:nvSpPr>
        <p:spPr/>
        <p:txBody>
          <a:bodyPr/>
          <a:lstStyle/>
          <a:p>
            <a:fld id="{1E899A84-0A7C-4488-B245-0310F52DBB74}" type="slidenum">
              <a:rPr lang="en-GB" smtClean="0"/>
              <a:pPr/>
              <a:t>18</a:t>
            </a:fld>
            <a:endParaRPr lang="en-GB"/>
          </a:p>
        </p:txBody>
      </p:sp>
      <p:grpSp>
        <p:nvGrpSpPr>
          <p:cNvPr id="17" name="Group 16">
            <a:extLst>
              <a:ext uri="{FF2B5EF4-FFF2-40B4-BE49-F238E27FC236}">
                <a16:creationId xmlns:a16="http://schemas.microsoft.com/office/drawing/2014/main" id="{7D27B29E-660F-4D13-9A64-23F0173DBDF8}"/>
              </a:ext>
            </a:extLst>
          </p:cNvPr>
          <p:cNvGrpSpPr/>
          <p:nvPr/>
        </p:nvGrpSpPr>
        <p:grpSpPr>
          <a:xfrm>
            <a:off x="3093975" y="5206892"/>
            <a:ext cx="895350" cy="901700"/>
            <a:chOff x="5591175" y="1279526"/>
            <a:chExt cx="895350" cy="901700"/>
          </a:xfrm>
        </p:grpSpPr>
        <p:sp>
          <p:nvSpPr>
            <p:cNvPr id="76" name="Freeform 49">
              <a:extLst>
                <a:ext uri="{FF2B5EF4-FFF2-40B4-BE49-F238E27FC236}">
                  <a16:creationId xmlns:a16="http://schemas.microsoft.com/office/drawing/2014/main" id="{C483E5DD-B77C-4B2C-8567-ED95FA17A371}"/>
                </a:ext>
              </a:extLst>
            </p:cNvPr>
            <p:cNvSpPr>
              <a:spLocks/>
            </p:cNvSpPr>
            <p:nvPr/>
          </p:nvSpPr>
          <p:spPr bwMode="auto">
            <a:xfrm>
              <a:off x="5591175" y="1279526"/>
              <a:ext cx="895350" cy="901700"/>
            </a:xfrm>
            <a:custGeom>
              <a:avLst/>
              <a:gdLst>
                <a:gd name="T0" fmla="*/ 938 w 938"/>
                <a:gd name="T1" fmla="*/ 469 h 938"/>
                <a:gd name="T2" fmla="*/ 938 w 938"/>
                <a:gd name="T3" fmla="*/ 469 h 938"/>
                <a:gd name="T4" fmla="*/ 469 w 938"/>
                <a:gd name="T5" fmla="*/ 938 h 938"/>
                <a:gd name="T6" fmla="*/ 0 w 938"/>
                <a:gd name="T7" fmla="*/ 469 h 938"/>
                <a:gd name="T8" fmla="*/ 469 w 938"/>
                <a:gd name="T9" fmla="*/ 0 h 938"/>
                <a:gd name="T10" fmla="*/ 938 w 938"/>
                <a:gd name="T11" fmla="*/ 469 h 938"/>
              </a:gdLst>
              <a:ahLst/>
              <a:cxnLst>
                <a:cxn ang="0">
                  <a:pos x="T0" y="T1"/>
                </a:cxn>
                <a:cxn ang="0">
                  <a:pos x="T2" y="T3"/>
                </a:cxn>
                <a:cxn ang="0">
                  <a:pos x="T4" y="T5"/>
                </a:cxn>
                <a:cxn ang="0">
                  <a:pos x="T6" y="T7"/>
                </a:cxn>
                <a:cxn ang="0">
                  <a:pos x="T8" y="T9"/>
                </a:cxn>
                <a:cxn ang="0">
                  <a:pos x="T10" y="T11"/>
                </a:cxn>
              </a:cxnLst>
              <a:rect l="0" t="0" r="r" b="b"/>
              <a:pathLst>
                <a:path w="938" h="938">
                  <a:moveTo>
                    <a:pt x="938" y="469"/>
                  </a:moveTo>
                  <a:lnTo>
                    <a:pt x="938" y="469"/>
                  </a:lnTo>
                  <a:cubicBezTo>
                    <a:pt x="938" y="728"/>
                    <a:pt x="728" y="938"/>
                    <a:pt x="469" y="938"/>
                  </a:cubicBezTo>
                  <a:cubicBezTo>
                    <a:pt x="210" y="938"/>
                    <a:pt x="0" y="728"/>
                    <a:pt x="0" y="469"/>
                  </a:cubicBezTo>
                  <a:cubicBezTo>
                    <a:pt x="0" y="210"/>
                    <a:pt x="210" y="0"/>
                    <a:pt x="469" y="0"/>
                  </a:cubicBezTo>
                  <a:cubicBezTo>
                    <a:pt x="728" y="0"/>
                    <a:pt x="938" y="210"/>
                    <a:pt x="938" y="469"/>
                  </a:cubicBezTo>
                  <a:close/>
                </a:path>
              </a:pathLst>
            </a:custGeom>
            <a:solidFill>
              <a:srgbClr val="B38A4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7" name="Freeform 50">
              <a:extLst>
                <a:ext uri="{FF2B5EF4-FFF2-40B4-BE49-F238E27FC236}">
                  <a16:creationId xmlns:a16="http://schemas.microsoft.com/office/drawing/2014/main" id="{B18593DE-6FBA-477A-814A-0D678D883582}"/>
                </a:ext>
              </a:extLst>
            </p:cNvPr>
            <p:cNvSpPr>
              <a:spLocks/>
            </p:cNvSpPr>
            <p:nvPr/>
          </p:nvSpPr>
          <p:spPr bwMode="auto">
            <a:xfrm>
              <a:off x="5591175" y="1279526"/>
              <a:ext cx="895350" cy="901700"/>
            </a:xfrm>
            <a:custGeom>
              <a:avLst/>
              <a:gdLst>
                <a:gd name="T0" fmla="*/ 938 w 938"/>
                <a:gd name="T1" fmla="*/ 469 h 938"/>
                <a:gd name="T2" fmla="*/ 938 w 938"/>
                <a:gd name="T3" fmla="*/ 469 h 938"/>
                <a:gd name="T4" fmla="*/ 469 w 938"/>
                <a:gd name="T5" fmla="*/ 938 h 938"/>
                <a:gd name="T6" fmla="*/ 0 w 938"/>
                <a:gd name="T7" fmla="*/ 469 h 938"/>
                <a:gd name="T8" fmla="*/ 469 w 938"/>
                <a:gd name="T9" fmla="*/ 0 h 938"/>
                <a:gd name="T10" fmla="*/ 938 w 938"/>
                <a:gd name="T11" fmla="*/ 469 h 938"/>
                <a:gd name="T12" fmla="*/ 938 w 938"/>
                <a:gd name="T13" fmla="*/ 469 h 938"/>
              </a:gdLst>
              <a:ahLst/>
              <a:cxnLst>
                <a:cxn ang="0">
                  <a:pos x="T0" y="T1"/>
                </a:cxn>
                <a:cxn ang="0">
                  <a:pos x="T2" y="T3"/>
                </a:cxn>
                <a:cxn ang="0">
                  <a:pos x="T4" y="T5"/>
                </a:cxn>
                <a:cxn ang="0">
                  <a:pos x="T6" y="T7"/>
                </a:cxn>
                <a:cxn ang="0">
                  <a:pos x="T8" y="T9"/>
                </a:cxn>
                <a:cxn ang="0">
                  <a:pos x="T10" y="T11"/>
                </a:cxn>
                <a:cxn ang="0">
                  <a:pos x="T12" y="T13"/>
                </a:cxn>
              </a:cxnLst>
              <a:rect l="0" t="0" r="r" b="b"/>
              <a:pathLst>
                <a:path w="938" h="938">
                  <a:moveTo>
                    <a:pt x="938" y="469"/>
                  </a:moveTo>
                  <a:lnTo>
                    <a:pt x="938" y="469"/>
                  </a:lnTo>
                  <a:cubicBezTo>
                    <a:pt x="938" y="728"/>
                    <a:pt x="728" y="938"/>
                    <a:pt x="469" y="938"/>
                  </a:cubicBezTo>
                  <a:cubicBezTo>
                    <a:pt x="210" y="938"/>
                    <a:pt x="0" y="728"/>
                    <a:pt x="0" y="469"/>
                  </a:cubicBezTo>
                  <a:cubicBezTo>
                    <a:pt x="0" y="210"/>
                    <a:pt x="210" y="0"/>
                    <a:pt x="469" y="0"/>
                  </a:cubicBezTo>
                  <a:cubicBezTo>
                    <a:pt x="728" y="0"/>
                    <a:pt x="938" y="210"/>
                    <a:pt x="938" y="469"/>
                  </a:cubicBezTo>
                  <a:lnTo>
                    <a:pt x="938" y="469"/>
                  </a:lnTo>
                  <a:close/>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8" name="Freeform 51">
              <a:extLst>
                <a:ext uri="{FF2B5EF4-FFF2-40B4-BE49-F238E27FC236}">
                  <a16:creationId xmlns:a16="http://schemas.microsoft.com/office/drawing/2014/main" id="{1E415716-1E31-4A68-8E6B-FEE9BDD00496}"/>
                </a:ext>
              </a:extLst>
            </p:cNvPr>
            <p:cNvSpPr>
              <a:spLocks noEditPoints="1"/>
            </p:cNvSpPr>
            <p:nvPr/>
          </p:nvSpPr>
          <p:spPr bwMode="auto">
            <a:xfrm>
              <a:off x="5627688" y="1316038"/>
              <a:ext cx="822325" cy="828675"/>
            </a:xfrm>
            <a:custGeom>
              <a:avLst/>
              <a:gdLst>
                <a:gd name="T0" fmla="*/ 391 w 862"/>
                <a:gd name="T1" fmla="*/ 860 h 862"/>
                <a:gd name="T2" fmla="*/ 338 w 862"/>
                <a:gd name="T3" fmla="*/ 852 h 862"/>
                <a:gd name="T4" fmla="*/ 287 w 862"/>
                <a:gd name="T5" fmla="*/ 837 h 862"/>
                <a:gd name="T6" fmla="*/ 241 w 862"/>
                <a:gd name="T7" fmla="*/ 818 h 862"/>
                <a:gd name="T8" fmla="*/ 203 w 862"/>
                <a:gd name="T9" fmla="*/ 797 h 862"/>
                <a:gd name="T10" fmla="*/ 160 w 862"/>
                <a:gd name="T11" fmla="*/ 766 h 862"/>
                <a:gd name="T12" fmla="*/ 121 w 862"/>
                <a:gd name="T13" fmla="*/ 729 h 862"/>
                <a:gd name="T14" fmla="*/ 94 w 862"/>
                <a:gd name="T15" fmla="*/ 700 h 862"/>
                <a:gd name="T16" fmla="*/ 67 w 862"/>
                <a:gd name="T17" fmla="*/ 662 h 862"/>
                <a:gd name="T18" fmla="*/ 44 w 862"/>
                <a:gd name="T19" fmla="*/ 621 h 862"/>
                <a:gd name="T20" fmla="*/ 23 w 862"/>
                <a:gd name="T21" fmla="*/ 572 h 862"/>
                <a:gd name="T22" fmla="*/ 9 w 862"/>
                <a:gd name="T23" fmla="*/ 520 h 862"/>
                <a:gd name="T24" fmla="*/ 3 w 862"/>
                <a:gd name="T25" fmla="*/ 481 h 862"/>
                <a:gd name="T26" fmla="*/ 0 w 862"/>
                <a:gd name="T27" fmla="*/ 431 h 862"/>
                <a:gd name="T28" fmla="*/ 2 w 862"/>
                <a:gd name="T29" fmla="*/ 388 h 862"/>
                <a:gd name="T30" fmla="*/ 11 w 862"/>
                <a:gd name="T31" fmla="*/ 335 h 862"/>
                <a:gd name="T32" fmla="*/ 22 w 862"/>
                <a:gd name="T33" fmla="*/ 297 h 862"/>
                <a:gd name="T34" fmla="*/ 41 w 862"/>
                <a:gd name="T35" fmla="*/ 247 h 862"/>
                <a:gd name="T36" fmla="*/ 67 w 862"/>
                <a:gd name="T37" fmla="*/ 200 h 862"/>
                <a:gd name="T38" fmla="*/ 94 w 862"/>
                <a:gd name="T39" fmla="*/ 161 h 862"/>
                <a:gd name="T40" fmla="*/ 125 w 862"/>
                <a:gd name="T41" fmla="*/ 128 h 862"/>
                <a:gd name="T42" fmla="*/ 165 w 862"/>
                <a:gd name="T43" fmla="*/ 92 h 862"/>
                <a:gd name="T44" fmla="*/ 209 w 862"/>
                <a:gd name="T45" fmla="*/ 62 h 862"/>
                <a:gd name="T46" fmla="*/ 244 w 862"/>
                <a:gd name="T47" fmla="*/ 43 h 862"/>
                <a:gd name="T48" fmla="*/ 285 w 862"/>
                <a:gd name="T49" fmla="*/ 25 h 862"/>
                <a:gd name="T50" fmla="*/ 331 w 862"/>
                <a:gd name="T51" fmla="*/ 11 h 862"/>
                <a:gd name="T52" fmla="*/ 384 w 862"/>
                <a:gd name="T53" fmla="*/ 2 h 862"/>
                <a:gd name="T54" fmla="*/ 437 w 862"/>
                <a:gd name="T55" fmla="*/ 0 h 862"/>
                <a:gd name="T56" fmla="*/ 490 w 862"/>
                <a:gd name="T57" fmla="*/ 4 h 862"/>
                <a:gd name="T58" fmla="*/ 530 w 862"/>
                <a:gd name="T59" fmla="*/ 11 h 862"/>
                <a:gd name="T60" fmla="*/ 576 w 862"/>
                <a:gd name="T61" fmla="*/ 25 h 862"/>
                <a:gd name="T62" fmla="*/ 617 w 862"/>
                <a:gd name="T63" fmla="*/ 43 h 862"/>
                <a:gd name="T64" fmla="*/ 664 w 862"/>
                <a:gd name="T65" fmla="*/ 69 h 862"/>
                <a:gd name="T66" fmla="*/ 707 w 862"/>
                <a:gd name="T67" fmla="*/ 100 h 862"/>
                <a:gd name="T68" fmla="*/ 736 w 862"/>
                <a:gd name="T69" fmla="*/ 127 h 862"/>
                <a:gd name="T70" fmla="*/ 767 w 862"/>
                <a:gd name="T71" fmla="*/ 161 h 862"/>
                <a:gd name="T72" fmla="*/ 795 w 862"/>
                <a:gd name="T73" fmla="*/ 200 h 862"/>
                <a:gd name="T74" fmla="*/ 820 w 862"/>
                <a:gd name="T75" fmla="*/ 247 h 862"/>
                <a:gd name="T76" fmla="*/ 840 w 862"/>
                <a:gd name="T77" fmla="*/ 296 h 862"/>
                <a:gd name="T78" fmla="*/ 853 w 862"/>
                <a:gd name="T79" fmla="*/ 348 h 862"/>
                <a:gd name="T80" fmla="*/ 859 w 862"/>
                <a:gd name="T81" fmla="*/ 387 h 862"/>
                <a:gd name="T82" fmla="*/ 862 w 862"/>
                <a:gd name="T83" fmla="*/ 431 h 862"/>
                <a:gd name="T84" fmla="*/ 859 w 862"/>
                <a:gd name="T85" fmla="*/ 481 h 862"/>
                <a:gd name="T86" fmla="*/ 849 w 862"/>
                <a:gd name="T87" fmla="*/ 533 h 862"/>
                <a:gd name="T88" fmla="*/ 833 w 862"/>
                <a:gd name="T89" fmla="*/ 584 h 862"/>
                <a:gd name="T90" fmla="*/ 818 w 862"/>
                <a:gd name="T91" fmla="*/ 621 h 862"/>
                <a:gd name="T92" fmla="*/ 795 w 862"/>
                <a:gd name="T93" fmla="*/ 662 h 862"/>
                <a:gd name="T94" fmla="*/ 768 w 862"/>
                <a:gd name="T95" fmla="*/ 699 h 862"/>
                <a:gd name="T96" fmla="*/ 732 w 862"/>
                <a:gd name="T97" fmla="*/ 739 h 862"/>
                <a:gd name="T98" fmla="*/ 692 w 862"/>
                <a:gd name="T99" fmla="*/ 773 h 862"/>
                <a:gd name="T100" fmla="*/ 659 w 862"/>
                <a:gd name="T101" fmla="*/ 796 h 862"/>
                <a:gd name="T102" fmla="*/ 620 w 862"/>
                <a:gd name="T103" fmla="*/ 818 h 862"/>
                <a:gd name="T104" fmla="*/ 575 w 862"/>
                <a:gd name="T105" fmla="*/ 837 h 862"/>
                <a:gd name="T106" fmla="*/ 524 w 862"/>
                <a:gd name="T107" fmla="*/ 852 h 862"/>
                <a:gd name="T108" fmla="*/ 471 w 862"/>
                <a:gd name="T109" fmla="*/ 860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2" h="862">
                  <a:moveTo>
                    <a:pt x="431" y="862"/>
                  </a:moveTo>
                  <a:lnTo>
                    <a:pt x="431" y="862"/>
                  </a:lnTo>
                  <a:lnTo>
                    <a:pt x="417" y="861"/>
                  </a:lnTo>
                  <a:moveTo>
                    <a:pt x="404" y="860"/>
                  </a:moveTo>
                  <a:lnTo>
                    <a:pt x="404" y="860"/>
                  </a:lnTo>
                  <a:lnTo>
                    <a:pt x="391" y="860"/>
                  </a:lnTo>
                  <a:moveTo>
                    <a:pt x="378" y="859"/>
                  </a:moveTo>
                  <a:lnTo>
                    <a:pt x="378" y="859"/>
                  </a:lnTo>
                  <a:lnTo>
                    <a:pt x="364" y="856"/>
                  </a:lnTo>
                  <a:moveTo>
                    <a:pt x="351" y="854"/>
                  </a:moveTo>
                  <a:lnTo>
                    <a:pt x="351" y="854"/>
                  </a:lnTo>
                  <a:lnTo>
                    <a:pt x="338" y="852"/>
                  </a:lnTo>
                  <a:moveTo>
                    <a:pt x="325" y="849"/>
                  </a:moveTo>
                  <a:lnTo>
                    <a:pt x="325" y="849"/>
                  </a:lnTo>
                  <a:lnTo>
                    <a:pt x="312" y="845"/>
                  </a:lnTo>
                  <a:moveTo>
                    <a:pt x="300" y="841"/>
                  </a:moveTo>
                  <a:lnTo>
                    <a:pt x="300" y="841"/>
                  </a:lnTo>
                  <a:lnTo>
                    <a:pt x="287" y="837"/>
                  </a:lnTo>
                  <a:moveTo>
                    <a:pt x="274" y="832"/>
                  </a:moveTo>
                  <a:lnTo>
                    <a:pt x="274" y="832"/>
                  </a:lnTo>
                  <a:lnTo>
                    <a:pt x="262" y="827"/>
                  </a:lnTo>
                  <a:moveTo>
                    <a:pt x="250" y="822"/>
                  </a:moveTo>
                  <a:lnTo>
                    <a:pt x="250" y="822"/>
                  </a:lnTo>
                  <a:lnTo>
                    <a:pt x="241" y="818"/>
                  </a:lnTo>
                  <a:lnTo>
                    <a:pt x="238" y="816"/>
                  </a:lnTo>
                  <a:moveTo>
                    <a:pt x="226" y="810"/>
                  </a:moveTo>
                  <a:lnTo>
                    <a:pt x="226" y="810"/>
                  </a:lnTo>
                  <a:lnTo>
                    <a:pt x="215" y="803"/>
                  </a:lnTo>
                  <a:moveTo>
                    <a:pt x="203" y="797"/>
                  </a:moveTo>
                  <a:lnTo>
                    <a:pt x="203" y="797"/>
                  </a:lnTo>
                  <a:lnTo>
                    <a:pt x="200" y="795"/>
                  </a:lnTo>
                  <a:lnTo>
                    <a:pt x="192" y="789"/>
                  </a:lnTo>
                  <a:moveTo>
                    <a:pt x="181" y="781"/>
                  </a:moveTo>
                  <a:lnTo>
                    <a:pt x="181" y="781"/>
                  </a:lnTo>
                  <a:lnTo>
                    <a:pt x="170" y="774"/>
                  </a:lnTo>
                  <a:moveTo>
                    <a:pt x="160" y="766"/>
                  </a:moveTo>
                  <a:lnTo>
                    <a:pt x="160" y="766"/>
                  </a:lnTo>
                  <a:lnTo>
                    <a:pt x="150" y="757"/>
                  </a:lnTo>
                  <a:moveTo>
                    <a:pt x="140" y="748"/>
                  </a:moveTo>
                  <a:lnTo>
                    <a:pt x="140" y="748"/>
                  </a:lnTo>
                  <a:lnTo>
                    <a:pt x="130" y="739"/>
                  </a:lnTo>
                  <a:moveTo>
                    <a:pt x="121" y="729"/>
                  </a:moveTo>
                  <a:lnTo>
                    <a:pt x="121" y="729"/>
                  </a:lnTo>
                  <a:lnTo>
                    <a:pt x="112" y="719"/>
                  </a:lnTo>
                  <a:moveTo>
                    <a:pt x="103" y="710"/>
                  </a:moveTo>
                  <a:lnTo>
                    <a:pt x="103" y="710"/>
                  </a:lnTo>
                  <a:lnTo>
                    <a:pt x="94" y="700"/>
                  </a:lnTo>
                  <a:lnTo>
                    <a:pt x="94" y="700"/>
                  </a:lnTo>
                  <a:moveTo>
                    <a:pt x="86" y="689"/>
                  </a:moveTo>
                  <a:lnTo>
                    <a:pt x="86" y="689"/>
                  </a:lnTo>
                  <a:lnTo>
                    <a:pt x="78" y="678"/>
                  </a:lnTo>
                  <a:moveTo>
                    <a:pt x="71" y="667"/>
                  </a:moveTo>
                  <a:lnTo>
                    <a:pt x="71" y="667"/>
                  </a:lnTo>
                  <a:lnTo>
                    <a:pt x="67" y="662"/>
                  </a:lnTo>
                  <a:lnTo>
                    <a:pt x="63" y="656"/>
                  </a:lnTo>
                  <a:moveTo>
                    <a:pt x="57" y="644"/>
                  </a:moveTo>
                  <a:lnTo>
                    <a:pt x="57" y="644"/>
                  </a:lnTo>
                  <a:lnTo>
                    <a:pt x="50" y="633"/>
                  </a:lnTo>
                  <a:moveTo>
                    <a:pt x="44" y="621"/>
                  </a:moveTo>
                  <a:lnTo>
                    <a:pt x="44" y="621"/>
                  </a:lnTo>
                  <a:lnTo>
                    <a:pt x="44" y="620"/>
                  </a:lnTo>
                  <a:lnTo>
                    <a:pt x="39" y="609"/>
                  </a:lnTo>
                  <a:moveTo>
                    <a:pt x="33" y="596"/>
                  </a:moveTo>
                  <a:lnTo>
                    <a:pt x="33" y="596"/>
                  </a:lnTo>
                  <a:lnTo>
                    <a:pt x="28" y="584"/>
                  </a:lnTo>
                  <a:moveTo>
                    <a:pt x="23" y="572"/>
                  </a:moveTo>
                  <a:lnTo>
                    <a:pt x="23" y="572"/>
                  </a:lnTo>
                  <a:lnTo>
                    <a:pt x="20" y="559"/>
                  </a:lnTo>
                  <a:moveTo>
                    <a:pt x="16" y="546"/>
                  </a:moveTo>
                  <a:lnTo>
                    <a:pt x="16" y="546"/>
                  </a:lnTo>
                  <a:lnTo>
                    <a:pt x="12" y="533"/>
                  </a:lnTo>
                  <a:moveTo>
                    <a:pt x="9" y="520"/>
                  </a:moveTo>
                  <a:lnTo>
                    <a:pt x="9" y="520"/>
                  </a:lnTo>
                  <a:lnTo>
                    <a:pt x="7" y="507"/>
                  </a:lnTo>
                  <a:moveTo>
                    <a:pt x="5" y="494"/>
                  </a:moveTo>
                  <a:lnTo>
                    <a:pt x="5" y="494"/>
                  </a:lnTo>
                  <a:lnTo>
                    <a:pt x="3" y="481"/>
                  </a:lnTo>
                  <a:lnTo>
                    <a:pt x="3" y="481"/>
                  </a:lnTo>
                  <a:moveTo>
                    <a:pt x="2" y="468"/>
                  </a:moveTo>
                  <a:lnTo>
                    <a:pt x="2" y="468"/>
                  </a:lnTo>
                  <a:lnTo>
                    <a:pt x="1" y="454"/>
                  </a:lnTo>
                  <a:moveTo>
                    <a:pt x="0" y="441"/>
                  </a:moveTo>
                  <a:lnTo>
                    <a:pt x="0" y="441"/>
                  </a:lnTo>
                  <a:lnTo>
                    <a:pt x="0" y="431"/>
                  </a:lnTo>
                  <a:lnTo>
                    <a:pt x="0" y="428"/>
                  </a:lnTo>
                  <a:moveTo>
                    <a:pt x="1" y="414"/>
                  </a:moveTo>
                  <a:lnTo>
                    <a:pt x="1" y="414"/>
                  </a:lnTo>
                  <a:lnTo>
                    <a:pt x="1" y="401"/>
                  </a:lnTo>
                  <a:moveTo>
                    <a:pt x="2" y="388"/>
                  </a:moveTo>
                  <a:lnTo>
                    <a:pt x="2" y="388"/>
                  </a:lnTo>
                  <a:lnTo>
                    <a:pt x="3" y="381"/>
                  </a:lnTo>
                  <a:lnTo>
                    <a:pt x="4" y="374"/>
                  </a:lnTo>
                  <a:moveTo>
                    <a:pt x="6" y="361"/>
                  </a:moveTo>
                  <a:lnTo>
                    <a:pt x="6" y="361"/>
                  </a:lnTo>
                  <a:lnTo>
                    <a:pt x="8" y="348"/>
                  </a:lnTo>
                  <a:moveTo>
                    <a:pt x="11" y="335"/>
                  </a:moveTo>
                  <a:lnTo>
                    <a:pt x="11" y="335"/>
                  </a:lnTo>
                  <a:lnTo>
                    <a:pt x="11" y="332"/>
                  </a:lnTo>
                  <a:lnTo>
                    <a:pt x="14" y="322"/>
                  </a:lnTo>
                  <a:moveTo>
                    <a:pt x="18" y="309"/>
                  </a:moveTo>
                  <a:lnTo>
                    <a:pt x="18" y="309"/>
                  </a:lnTo>
                  <a:lnTo>
                    <a:pt x="22" y="297"/>
                  </a:lnTo>
                  <a:moveTo>
                    <a:pt x="26" y="284"/>
                  </a:moveTo>
                  <a:lnTo>
                    <a:pt x="26" y="284"/>
                  </a:lnTo>
                  <a:lnTo>
                    <a:pt x="31" y="272"/>
                  </a:lnTo>
                  <a:moveTo>
                    <a:pt x="36" y="259"/>
                  </a:moveTo>
                  <a:lnTo>
                    <a:pt x="36" y="259"/>
                  </a:lnTo>
                  <a:lnTo>
                    <a:pt x="41" y="247"/>
                  </a:lnTo>
                  <a:moveTo>
                    <a:pt x="47" y="235"/>
                  </a:moveTo>
                  <a:lnTo>
                    <a:pt x="47" y="235"/>
                  </a:lnTo>
                  <a:lnTo>
                    <a:pt x="54" y="224"/>
                  </a:lnTo>
                  <a:moveTo>
                    <a:pt x="60" y="212"/>
                  </a:moveTo>
                  <a:lnTo>
                    <a:pt x="60" y="212"/>
                  </a:lnTo>
                  <a:lnTo>
                    <a:pt x="67" y="200"/>
                  </a:lnTo>
                  <a:moveTo>
                    <a:pt x="74" y="189"/>
                  </a:moveTo>
                  <a:lnTo>
                    <a:pt x="74" y="189"/>
                  </a:lnTo>
                  <a:lnTo>
                    <a:pt x="82" y="179"/>
                  </a:lnTo>
                  <a:moveTo>
                    <a:pt x="90" y="168"/>
                  </a:moveTo>
                  <a:lnTo>
                    <a:pt x="90" y="168"/>
                  </a:lnTo>
                  <a:lnTo>
                    <a:pt x="94" y="161"/>
                  </a:lnTo>
                  <a:lnTo>
                    <a:pt x="98" y="157"/>
                  </a:lnTo>
                  <a:moveTo>
                    <a:pt x="107" y="147"/>
                  </a:moveTo>
                  <a:lnTo>
                    <a:pt x="107" y="147"/>
                  </a:lnTo>
                  <a:lnTo>
                    <a:pt x="116" y="137"/>
                  </a:lnTo>
                  <a:moveTo>
                    <a:pt x="125" y="128"/>
                  </a:moveTo>
                  <a:lnTo>
                    <a:pt x="125" y="128"/>
                  </a:lnTo>
                  <a:lnTo>
                    <a:pt x="126" y="126"/>
                  </a:lnTo>
                  <a:lnTo>
                    <a:pt x="135" y="118"/>
                  </a:lnTo>
                  <a:moveTo>
                    <a:pt x="145" y="110"/>
                  </a:moveTo>
                  <a:lnTo>
                    <a:pt x="145" y="110"/>
                  </a:lnTo>
                  <a:lnTo>
                    <a:pt x="154" y="101"/>
                  </a:lnTo>
                  <a:moveTo>
                    <a:pt x="165" y="92"/>
                  </a:moveTo>
                  <a:lnTo>
                    <a:pt x="165" y="92"/>
                  </a:lnTo>
                  <a:lnTo>
                    <a:pt x="176" y="84"/>
                  </a:lnTo>
                  <a:moveTo>
                    <a:pt x="186" y="77"/>
                  </a:moveTo>
                  <a:lnTo>
                    <a:pt x="186" y="77"/>
                  </a:lnTo>
                  <a:lnTo>
                    <a:pt x="197" y="69"/>
                  </a:lnTo>
                  <a:moveTo>
                    <a:pt x="209" y="62"/>
                  </a:moveTo>
                  <a:lnTo>
                    <a:pt x="209" y="62"/>
                  </a:lnTo>
                  <a:lnTo>
                    <a:pt x="220" y="55"/>
                  </a:lnTo>
                  <a:moveTo>
                    <a:pt x="232" y="49"/>
                  </a:moveTo>
                  <a:lnTo>
                    <a:pt x="232" y="49"/>
                  </a:lnTo>
                  <a:lnTo>
                    <a:pt x="241" y="44"/>
                  </a:lnTo>
                  <a:lnTo>
                    <a:pt x="244" y="43"/>
                  </a:lnTo>
                  <a:moveTo>
                    <a:pt x="256" y="37"/>
                  </a:moveTo>
                  <a:lnTo>
                    <a:pt x="256" y="37"/>
                  </a:lnTo>
                  <a:lnTo>
                    <a:pt x="268" y="32"/>
                  </a:lnTo>
                  <a:moveTo>
                    <a:pt x="280" y="27"/>
                  </a:moveTo>
                  <a:lnTo>
                    <a:pt x="280" y="27"/>
                  </a:lnTo>
                  <a:lnTo>
                    <a:pt x="285" y="25"/>
                  </a:lnTo>
                  <a:lnTo>
                    <a:pt x="293" y="23"/>
                  </a:lnTo>
                  <a:moveTo>
                    <a:pt x="306" y="19"/>
                  </a:moveTo>
                  <a:lnTo>
                    <a:pt x="306" y="19"/>
                  </a:lnTo>
                  <a:lnTo>
                    <a:pt x="319" y="15"/>
                  </a:lnTo>
                  <a:moveTo>
                    <a:pt x="331" y="11"/>
                  </a:moveTo>
                  <a:lnTo>
                    <a:pt x="331" y="11"/>
                  </a:lnTo>
                  <a:lnTo>
                    <a:pt x="332" y="11"/>
                  </a:lnTo>
                  <a:lnTo>
                    <a:pt x="345" y="9"/>
                  </a:lnTo>
                  <a:moveTo>
                    <a:pt x="358" y="7"/>
                  </a:moveTo>
                  <a:lnTo>
                    <a:pt x="358" y="7"/>
                  </a:lnTo>
                  <a:lnTo>
                    <a:pt x="371" y="4"/>
                  </a:lnTo>
                  <a:moveTo>
                    <a:pt x="384" y="2"/>
                  </a:moveTo>
                  <a:lnTo>
                    <a:pt x="384" y="2"/>
                  </a:lnTo>
                  <a:lnTo>
                    <a:pt x="397" y="2"/>
                  </a:lnTo>
                  <a:moveTo>
                    <a:pt x="411" y="1"/>
                  </a:moveTo>
                  <a:lnTo>
                    <a:pt x="411" y="1"/>
                  </a:lnTo>
                  <a:lnTo>
                    <a:pt x="424" y="0"/>
                  </a:lnTo>
                  <a:moveTo>
                    <a:pt x="437" y="0"/>
                  </a:moveTo>
                  <a:lnTo>
                    <a:pt x="437" y="0"/>
                  </a:lnTo>
                  <a:lnTo>
                    <a:pt x="451" y="1"/>
                  </a:lnTo>
                  <a:moveTo>
                    <a:pt x="464" y="2"/>
                  </a:moveTo>
                  <a:lnTo>
                    <a:pt x="464" y="2"/>
                  </a:lnTo>
                  <a:lnTo>
                    <a:pt x="477" y="2"/>
                  </a:lnTo>
                  <a:moveTo>
                    <a:pt x="490" y="4"/>
                  </a:moveTo>
                  <a:lnTo>
                    <a:pt x="490" y="4"/>
                  </a:lnTo>
                  <a:lnTo>
                    <a:pt x="503" y="7"/>
                  </a:lnTo>
                  <a:moveTo>
                    <a:pt x="517" y="9"/>
                  </a:moveTo>
                  <a:lnTo>
                    <a:pt x="517" y="9"/>
                  </a:lnTo>
                  <a:lnTo>
                    <a:pt x="529" y="11"/>
                  </a:lnTo>
                  <a:lnTo>
                    <a:pt x="530" y="11"/>
                  </a:lnTo>
                  <a:moveTo>
                    <a:pt x="542" y="15"/>
                  </a:moveTo>
                  <a:lnTo>
                    <a:pt x="542" y="15"/>
                  </a:lnTo>
                  <a:lnTo>
                    <a:pt x="555" y="19"/>
                  </a:lnTo>
                  <a:moveTo>
                    <a:pt x="568" y="23"/>
                  </a:moveTo>
                  <a:lnTo>
                    <a:pt x="568" y="23"/>
                  </a:lnTo>
                  <a:lnTo>
                    <a:pt x="576" y="25"/>
                  </a:lnTo>
                  <a:lnTo>
                    <a:pt x="581" y="27"/>
                  </a:lnTo>
                  <a:moveTo>
                    <a:pt x="593" y="32"/>
                  </a:moveTo>
                  <a:lnTo>
                    <a:pt x="593" y="32"/>
                  </a:lnTo>
                  <a:lnTo>
                    <a:pt x="605" y="37"/>
                  </a:lnTo>
                  <a:moveTo>
                    <a:pt x="617" y="43"/>
                  </a:moveTo>
                  <a:lnTo>
                    <a:pt x="617" y="43"/>
                  </a:lnTo>
                  <a:lnTo>
                    <a:pt x="620" y="44"/>
                  </a:lnTo>
                  <a:lnTo>
                    <a:pt x="629" y="49"/>
                  </a:lnTo>
                  <a:moveTo>
                    <a:pt x="641" y="55"/>
                  </a:moveTo>
                  <a:lnTo>
                    <a:pt x="641" y="55"/>
                  </a:lnTo>
                  <a:lnTo>
                    <a:pt x="653" y="62"/>
                  </a:lnTo>
                  <a:moveTo>
                    <a:pt x="664" y="69"/>
                  </a:moveTo>
                  <a:lnTo>
                    <a:pt x="664" y="69"/>
                  </a:lnTo>
                  <a:lnTo>
                    <a:pt x="675" y="76"/>
                  </a:lnTo>
                  <a:moveTo>
                    <a:pt x="686" y="84"/>
                  </a:moveTo>
                  <a:lnTo>
                    <a:pt x="686" y="84"/>
                  </a:lnTo>
                  <a:lnTo>
                    <a:pt x="696" y="92"/>
                  </a:lnTo>
                  <a:moveTo>
                    <a:pt x="707" y="100"/>
                  </a:moveTo>
                  <a:lnTo>
                    <a:pt x="707" y="100"/>
                  </a:lnTo>
                  <a:lnTo>
                    <a:pt x="717" y="109"/>
                  </a:lnTo>
                  <a:moveTo>
                    <a:pt x="727" y="118"/>
                  </a:moveTo>
                  <a:lnTo>
                    <a:pt x="727" y="118"/>
                  </a:lnTo>
                  <a:lnTo>
                    <a:pt x="735" y="126"/>
                  </a:lnTo>
                  <a:lnTo>
                    <a:pt x="736" y="127"/>
                  </a:lnTo>
                  <a:moveTo>
                    <a:pt x="745" y="137"/>
                  </a:moveTo>
                  <a:lnTo>
                    <a:pt x="745" y="137"/>
                  </a:lnTo>
                  <a:lnTo>
                    <a:pt x="754" y="147"/>
                  </a:lnTo>
                  <a:moveTo>
                    <a:pt x="763" y="157"/>
                  </a:moveTo>
                  <a:lnTo>
                    <a:pt x="763" y="157"/>
                  </a:lnTo>
                  <a:lnTo>
                    <a:pt x="767" y="161"/>
                  </a:lnTo>
                  <a:lnTo>
                    <a:pt x="771" y="167"/>
                  </a:lnTo>
                  <a:moveTo>
                    <a:pt x="779" y="178"/>
                  </a:moveTo>
                  <a:lnTo>
                    <a:pt x="779" y="178"/>
                  </a:lnTo>
                  <a:lnTo>
                    <a:pt x="787" y="189"/>
                  </a:lnTo>
                  <a:moveTo>
                    <a:pt x="795" y="200"/>
                  </a:moveTo>
                  <a:lnTo>
                    <a:pt x="795" y="200"/>
                  </a:lnTo>
                  <a:lnTo>
                    <a:pt x="801" y="212"/>
                  </a:lnTo>
                  <a:moveTo>
                    <a:pt x="808" y="223"/>
                  </a:moveTo>
                  <a:lnTo>
                    <a:pt x="808" y="223"/>
                  </a:lnTo>
                  <a:lnTo>
                    <a:pt x="814" y="235"/>
                  </a:lnTo>
                  <a:moveTo>
                    <a:pt x="820" y="247"/>
                  </a:moveTo>
                  <a:lnTo>
                    <a:pt x="820" y="247"/>
                  </a:lnTo>
                  <a:lnTo>
                    <a:pt x="825" y="259"/>
                  </a:lnTo>
                  <a:moveTo>
                    <a:pt x="831" y="271"/>
                  </a:moveTo>
                  <a:lnTo>
                    <a:pt x="831" y="271"/>
                  </a:lnTo>
                  <a:lnTo>
                    <a:pt x="836" y="284"/>
                  </a:lnTo>
                  <a:moveTo>
                    <a:pt x="840" y="296"/>
                  </a:moveTo>
                  <a:lnTo>
                    <a:pt x="840" y="296"/>
                  </a:lnTo>
                  <a:lnTo>
                    <a:pt x="844" y="309"/>
                  </a:lnTo>
                  <a:moveTo>
                    <a:pt x="847" y="322"/>
                  </a:moveTo>
                  <a:lnTo>
                    <a:pt x="847" y="322"/>
                  </a:lnTo>
                  <a:lnTo>
                    <a:pt x="850" y="332"/>
                  </a:lnTo>
                  <a:lnTo>
                    <a:pt x="851" y="335"/>
                  </a:lnTo>
                  <a:moveTo>
                    <a:pt x="853" y="348"/>
                  </a:moveTo>
                  <a:lnTo>
                    <a:pt x="853" y="348"/>
                  </a:lnTo>
                  <a:lnTo>
                    <a:pt x="855" y="361"/>
                  </a:lnTo>
                  <a:moveTo>
                    <a:pt x="858" y="374"/>
                  </a:moveTo>
                  <a:lnTo>
                    <a:pt x="858" y="374"/>
                  </a:lnTo>
                  <a:lnTo>
                    <a:pt x="859" y="381"/>
                  </a:lnTo>
                  <a:lnTo>
                    <a:pt x="859" y="387"/>
                  </a:lnTo>
                  <a:moveTo>
                    <a:pt x="860" y="401"/>
                  </a:moveTo>
                  <a:lnTo>
                    <a:pt x="860" y="401"/>
                  </a:lnTo>
                  <a:lnTo>
                    <a:pt x="861" y="414"/>
                  </a:lnTo>
                  <a:moveTo>
                    <a:pt x="862" y="427"/>
                  </a:moveTo>
                  <a:lnTo>
                    <a:pt x="862" y="427"/>
                  </a:lnTo>
                  <a:lnTo>
                    <a:pt x="862" y="431"/>
                  </a:lnTo>
                  <a:lnTo>
                    <a:pt x="861" y="441"/>
                  </a:lnTo>
                  <a:moveTo>
                    <a:pt x="861" y="454"/>
                  </a:moveTo>
                  <a:lnTo>
                    <a:pt x="861" y="454"/>
                  </a:lnTo>
                  <a:lnTo>
                    <a:pt x="860" y="467"/>
                  </a:lnTo>
                  <a:moveTo>
                    <a:pt x="859" y="481"/>
                  </a:moveTo>
                  <a:lnTo>
                    <a:pt x="859" y="481"/>
                  </a:lnTo>
                  <a:lnTo>
                    <a:pt x="859" y="481"/>
                  </a:lnTo>
                  <a:lnTo>
                    <a:pt x="857" y="494"/>
                  </a:lnTo>
                  <a:moveTo>
                    <a:pt x="854" y="507"/>
                  </a:moveTo>
                  <a:lnTo>
                    <a:pt x="854" y="507"/>
                  </a:lnTo>
                  <a:lnTo>
                    <a:pt x="852" y="520"/>
                  </a:lnTo>
                  <a:moveTo>
                    <a:pt x="849" y="533"/>
                  </a:moveTo>
                  <a:lnTo>
                    <a:pt x="849" y="533"/>
                  </a:lnTo>
                  <a:lnTo>
                    <a:pt x="846" y="546"/>
                  </a:lnTo>
                  <a:moveTo>
                    <a:pt x="842" y="559"/>
                  </a:moveTo>
                  <a:lnTo>
                    <a:pt x="842" y="559"/>
                  </a:lnTo>
                  <a:lnTo>
                    <a:pt x="838" y="571"/>
                  </a:lnTo>
                  <a:moveTo>
                    <a:pt x="833" y="584"/>
                  </a:moveTo>
                  <a:lnTo>
                    <a:pt x="833" y="584"/>
                  </a:lnTo>
                  <a:lnTo>
                    <a:pt x="828" y="596"/>
                  </a:lnTo>
                  <a:moveTo>
                    <a:pt x="823" y="608"/>
                  </a:moveTo>
                  <a:lnTo>
                    <a:pt x="823" y="608"/>
                  </a:lnTo>
                  <a:lnTo>
                    <a:pt x="818" y="620"/>
                  </a:lnTo>
                  <a:lnTo>
                    <a:pt x="818" y="621"/>
                  </a:lnTo>
                  <a:moveTo>
                    <a:pt x="811" y="632"/>
                  </a:moveTo>
                  <a:lnTo>
                    <a:pt x="811" y="632"/>
                  </a:lnTo>
                  <a:lnTo>
                    <a:pt x="805" y="644"/>
                  </a:lnTo>
                  <a:moveTo>
                    <a:pt x="798" y="655"/>
                  </a:moveTo>
                  <a:lnTo>
                    <a:pt x="798" y="655"/>
                  </a:lnTo>
                  <a:lnTo>
                    <a:pt x="795" y="662"/>
                  </a:lnTo>
                  <a:lnTo>
                    <a:pt x="791" y="667"/>
                  </a:lnTo>
                  <a:moveTo>
                    <a:pt x="783" y="678"/>
                  </a:moveTo>
                  <a:lnTo>
                    <a:pt x="783" y="678"/>
                  </a:lnTo>
                  <a:lnTo>
                    <a:pt x="776" y="688"/>
                  </a:lnTo>
                  <a:moveTo>
                    <a:pt x="768" y="699"/>
                  </a:moveTo>
                  <a:lnTo>
                    <a:pt x="768" y="699"/>
                  </a:lnTo>
                  <a:lnTo>
                    <a:pt x="767" y="700"/>
                  </a:lnTo>
                  <a:lnTo>
                    <a:pt x="759" y="709"/>
                  </a:lnTo>
                  <a:moveTo>
                    <a:pt x="750" y="719"/>
                  </a:moveTo>
                  <a:lnTo>
                    <a:pt x="750" y="719"/>
                  </a:lnTo>
                  <a:lnTo>
                    <a:pt x="741" y="729"/>
                  </a:lnTo>
                  <a:moveTo>
                    <a:pt x="732" y="739"/>
                  </a:moveTo>
                  <a:lnTo>
                    <a:pt x="732" y="739"/>
                  </a:lnTo>
                  <a:lnTo>
                    <a:pt x="722" y="748"/>
                  </a:lnTo>
                  <a:moveTo>
                    <a:pt x="712" y="757"/>
                  </a:moveTo>
                  <a:lnTo>
                    <a:pt x="712" y="757"/>
                  </a:lnTo>
                  <a:lnTo>
                    <a:pt x="702" y="765"/>
                  </a:lnTo>
                  <a:moveTo>
                    <a:pt x="692" y="773"/>
                  </a:moveTo>
                  <a:lnTo>
                    <a:pt x="692" y="773"/>
                  </a:lnTo>
                  <a:lnTo>
                    <a:pt x="681" y="781"/>
                  </a:lnTo>
                  <a:moveTo>
                    <a:pt x="670" y="789"/>
                  </a:moveTo>
                  <a:lnTo>
                    <a:pt x="670" y="789"/>
                  </a:lnTo>
                  <a:lnTo>
                    <a:pt x="662" y="795"/>
                  </a:lnTo>
                  <a:lnTo>
                    <a:pt x="659" y="796"/>
                  </a:lnTo>
                  <a:moveTo>
                    <a:pt x="647" y="803"/>
                  </a:moveTo>
                  <a:lnTo>
                    <a:pt x="647" y="803"/>
                  </a:lnTo>
                  <a:lnTo>
                    <a:pt x="636" y="809"/>
                  </a:lnTo>
                  <a:moveTo>
                    <a:pt x="624" y="816"/>
                  </a:moveTo>
                  <a:lnTo>
                    <a:pt x="624" y="816"/>
                  </a:lnTo>
                  <a:lnTo>
                    <a:pt x="620" y="818"/>
                  </a:lnTo>
                  <a:lnTo>
                    <a:pt x="612" y="822"/>
                  </a:lnTo>
                  <a:moveTo>
                    <a:pt x="600" y="827"/>
                  </a:moveTo>
                  <a:lnTo>
                    <a:pt x="600" y="827"/>
                  </a:lnTo>
                  <a:lnTo>
                    <a:pt x="587" y="832"/>
                  </a:lnTo>
                  <a:moveTo>
                    <a:pt x="575" y="837"/>
                  </a:moveTo>
                  <a:lnTo>
                    <a:pt x="575" y="837"/>
                  </a:lnTo>
                  <a:lnTo>
                    <a:pt x="562" y="841"/>
                  </a:lnTo>
                  <a:moveTo>
                    <a:pt x="549" y="845"/>
                  </a:moveTo>
                  <a:lnTo>
                    <a:pt x="549" y="845"/>
                  </a:lnTo>
                  <a:lnTo>
                    <a:pt x="537" y="848"/>
                  </a:lnTo>
                  <a:moveTo>
                    <a:pt x="524" y="852"/>
                  </a:moveTo>
                  <a:lnTo>
                    <a:pt x="524" y="852"/>
                  </a:lnTo>
                  <a:lnTo>
                    <a:pt x="511" y="854"/>
                  </a:lnTo>
                  <a:moveTo>
                    <a:pt x="497" y="856"/>
                  </a:moveTo>
                  <a:lnTo>
                    <a:pt x="497" y="856"/>
                  </a:lnTo>
                  <a:lnTo>
                    <a:pt x="484" y="859"/>
                  </a:lnTo>
                  <a:moveTo>
                    <a:pt x="471" y="860"/>
                  </a:moveTo>
                  <a:lnTo>
                    <a:pt x="471" y="860"/>
                  </a:lnTo>
                  <a:lnTo>
                    <a:pt x="458" y="860"/>
                  </a:lnTo>
                  <a:moveTo>
                    <a:pt x="444" y="861"/>
                  </a:moveTo>
                  <a:lnTo>
                    <a:pt x="444" y="861"/>
                  </a:lnTo>
                  <a:lnTo>
                    <a:pt x="431" y="862"/>
                  </a:lnTo>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19" name="Group 18">
            <a:extLst>
              <a:ext uri="{FF2B5EF4-FFF2-40B4-BE49-F238E27FC236}">
                <a16:creationId xmlns:a16="http://schemas.microsoft.com/office/drawing/2014/main" id="{D3691EA1-A7ED-4B93-A010-8C3F5953CD5D}"/>
              </a:ext>
            </a:extLst>
          </p:cNvPr>
          <p:cNvGrpSpPr/>
          <p:nvPr/>
        </p:nvGrpSpPr>
        <p:grpSpPr>
          <a:xfrm>
            <a:off x="2740028" y="3977871"/>
            <a:ext cx="1228725" cy="1236663"/>
            <a:chOff x="10345738" y="2001838"/>
            <a:chExt cx="1228725" cy="1236663"/>
          </a:xfrm>
        </p:grpSpPr>
        <p:sp>
          <p:nvSpPr>
            <p:cNvPr id="66" name="Freeform 58">
              <a:extLst>
                <a:ext uri="{FF2B5EF4-FFF2-40B4-BE49-F238E27FC236}">
                  <a16:creationId xmlns:a16="http://schemas.microsoft.com/office/drawing/2014/main" id="{31B53398-E9D2-4DEC-AE5D-C2BA85F4A03D}"/>
                </a:ext>
              </a:extLst>
            </p:cNvPr>
            <p:cNvSpPr>
              <a:spLocks/>
            </p:cNvSpPr>
            <p:nvPr/>
          </p:nvSpPr>
          <p:spPr bwMode="auto">
            <a:xfrm>
              <a:off x="10345738" y="2001838"/>
              <a:ext cx="1228725" cy="1236663"/>
            </a:xfrm>
            <a:custGeom>
              <a:avLst/>
              <a:gdLst>
                <a:gd name="T0" fmla="*/ 1288 w 1288"/>
                <a:gd name="T1" fmla="*/ 644 h 1288"/>
                <a:gd name="T2" fmla="*/ 1288 w 1288"/>
                <a:gd name="T3" fmla="*/ 644 h 1288"/>
                <a:gd name="T4" fmla="*/ 644 w 1288"/>
                <a:gd name="T5" fmla="*/ 1288 h 1288"/>
                <a:gd name="T6" fmla="*/ 0 w 1288"/>
                <a:gd name="T7" fmla="*/ 644 h 1288"/>
                <a:gd name="T8" fmla="*/ 644 w 1288"/>
                <a:gd name="T9" fmla="*/ 0 h 1288"/>
                <a:gd name="T10" fmla="*/ 1288 w 1288"/>
                <a:gd name="T11" fmla="*/ 644 h 1288"/>
              </a:gdLst>
              <a:ahLst/>
              <a:cxnLst>
                <a:cxn ang="0">
                  <a:pos x="T0" y="T1"/>
                </a:cxn>
                <a:cxn ang="0">
                  <a:pos x="T2" y="T3"/>
                </a:cxn>
                <a:cxn ang="0">
                  <a:pos x="T4" y="T5"/>
                </a:cxn>
                <a:cxn ang="0">
                  <a:pos x="T6" y="T7"/>
                </a:cxn>
                <a:cxn ang="0">
                  <a:pos x="T8" y="T9"/>
                </a:cxn>
                <a:cxn ang="0">
                  <a:pos x="T10" y="T11"/>
                </a:cxn>
              </a:cxnLst>
              <a:rect l="0" t="0" r="r" b="b"/>
              <a:pathLst>
                <a:path w="1288" h="1288">
                  <a:moveTo>
                    <a:pt x="1288" y="644"/>
                  </a:moveTo>
                  <a:lnTo>
                    <a:pt x="1288" y="644"/>
                  </a:lnTo>
                  <a:cubicBezTo>
                    <a:pt x="1288" y="1000"/>
                    <a:pt x="1000" y="1288"/>
                    <a:pt x="644" y="1288"/>
                  </a:cubicBezTo>
                  <a:cubicBezTo>
                    <a:pt x="289" y="1288"/>
                    <a:pt x="0" y="1000"/>
                    <a:pt x="0" y="644"/>
                  </a:cubicBezTo>
                  <a:cubicBezTo>
                    <a:pt x="0" y="289"/>
                    <a:pt x="289" y="0"/>
                    <a:pt x="644" y="0"/>
                  </a:cubicBezTo>
                  <a:cubicBezTo>
                    <a:pt x="1000" y="0"/>
                    <a:pt x="1288" y="289"/>
                    <a:pt x="1288" y="644"/>
                  </a:cubicBezTo>
                  <a:close/>
                </a:path>
              </a:pathLst>
            </a:custGeom>
            <a:solidFill>
              <a:srgbClr val="D4B95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7" name="Freeform 59">
              <a:extLst>
                <a:ext uri="{FF2B5EF4-FFF2-40B4-BE49-F238E27FC236}">
                  <a16:creationId xmlns:a16="http://schemas.microsoft.com/office/drawing/2014/main" id="{B883DD7D-6245-47D1-A524-5FF39329B4BC}"/>
                </a:ext>
              </a:extLst>
            </p:cNvPr>
            <p:cNvSpPr>
              <a:spLocks/>
            </p:cNvSpPr>
            <p:nvPr/>
          </p:nvSpPr>
          <p:spPr bwMode="auto">
            <a:xfrm>
              <a:off x="10345738" y="2001838"/>
              <a:ext cx="1228725" cy="1236663"/>
            </a:xfrm>
            <a:custGeom>
              <a:avLst/>
              <a:gdLst>
                <a:gd name="T0" fmla="*/ 1288 w 1288"/>
                <a:gd name="T1" fmla="*/ 644 h 1288"/>
                <a:gd name="T2" fmla="*/ 1288 w 1288"/>
                <a:gd name="T3" fmla="*/ 644 h 1288"/>
                <a:gd name="T4" fmla="*/ 644 w 1288"/>
                <a:gd name="T5" fmla="*/ 1288 h 1288"/>
                <a:gd name="T6" fmla="*/ 0 w 1288"/>
                <a:gd name="T7" fmla="*/ 644 h 1288"/>
                <a:gd name="T8" fmla="*/ 644 w 1288"/>
                <a:gd name="T9" fmla="*/ 0 h 1288"/>
                <a:gd name="T10" fmla="*/ 1288 w 1288"/>
                <a:gd name="T11" fmla="*/ 644 h 1288"/>
                <a:gd name="T12" fmla="*/ 1288 w 1288"/>
                <a:gd name="T13" fmla="*/ 644 h 1288"/>
              </a:gdLst>
              <a:ahLst/>
              <a:cxnLst>
                <a:cxn ang="0">
                  <a:pos x="T0" y="T1"/>
                </a:cxn>
                <a:cxn ang="0">
                  <a:pos x="T2" y="T3"/>
                </a:cxn>
                <a:cxn ang="0">
                  <a:pos x="T4" y="T5"/>
                </a:cxn>
                <a:cxn ang="0">
                  <a:pos x="T6" y="T7"/>
                </a:cxn>
                <a:cxn ang="0">
                  <a:pos x="T8" y="T9"/>
                </a:cxn>
                <a:cxn ang="0">
                  <a:pos x="T10" y="T11"/>
                </a:cxn>
                <a:cxn ang="0">
                  <a:pos x="T12" y="T13"/>
                </a:cxn>
              </a:cxnLst>
              <a:rect l="0" t="0" r="r" b="b"/>
              <a:pathLst>
                <a:path w="1288" h="1288">
                  <a:moveTo>
                    <a:pt x="1288" y="644"/>
                  </a:moveTo>
                  <a:lnTo>
                    <a:pt x="1288" y="644"/>
                  </a:lnTo>
                  <a:cubicBezTo>
                    <a:pt x="1288" y="1000"/>
                    <a:pt x="1000" y="1288"/>
                    <a:pt x="644" y="1288"/>
                  </a:cubicBezTo>
                  <a:cubicBezTo>
                    <a:pt x="289" y="1288"/>
                    <a:pt x="0" y="1000"/>
                    <a:pt x="0" y="644"/>
                  </a:cubicBezTo>
                  <a:cubicBezTo>
                    <a:pt x="0" y="289"/>
                    <a:pt x="289" y="0"/>
                    <a:pt x="644" y="0"/>
                  </a:cubicBezTo>
                  <a:cubicBezTo>
                    <a:pt x="1000" y="0"/>
                    <a:pt x="1288" y="289"/>
                    <a:pt x="1288" y="644"/>
                  </a:cubicBezTo>
                  <a:lnTo>
                    <a:pt x="1288" y="644"/>
                  </a:lnTo>
                  <a:close/>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8" name="Freeform 60">
              <a:extLst>
                <a:ext uri="{FF2B5EF4-FFF2-40B4-BE49-F238E27FC236}">
                  <a16:creationId xmlns:a16="http://schemas.microsoft.com/office/drawing/2014/main" id="{D4C78F5E-CAA0-4849-98BC-B28B5E37D8DF}"/>
                </a:ext>
              </a:extLst>
            </p:cNvPr>
            <p:cNvSpPr>
              <a:spLocks noEditPoints="1"/>
            </p:cNvSpPr>
            <p:nvPr/>
          </p:nvSpPr>
          <p:spPr bwMode="auto">
            <a:xfrm>
              <a:off x="10382250" y="2038351"/>
              <a:ext cx="1155700" cy="1163638"/>
            </a:xfrm>
            <a:custGeom>
              <a:avLst/>
              <a:gdLst>
                <a:gd name="T0" fmla="*/ 553 w 1212"/>
                <a:gd name="T1" fmla="*/ 1210 h 1212"/>
                <a:gd name="T2" fmla="*/ 491 w 1212"/>
                <a:gd name="T3" fmla="*/ 1201 h 1212"/>
                <a:gd name="T4" fmla="*/ 435 w 1212"/>
                <a:gd name="T5" fmla="*/ 1187 h 1212"/>
                <a:gd name="T6" fmla="*/ 372 w 1212"/>
                <a:gd name="T7" fmla="*/ 1165 h 1212"/>
                <a:gd name="T8" fmla="*/ 301 w 1212"/>
                <a:gd name="T9" fmla="*/ 1129 h 1212"/>
                <a:gd name="T10" fmla="*/ 245 w 1212"/>
                <a:gd name="T11" fmla="*/ 1092 h 1212"/>
                <a:gd name="T12" fmla="*/ 194 w 1212"/>
                <a:gd name="T13" fmla="*/ 1050 h 1212"/>
                <a:gd name="T14" fmla="*/ 139 w 1212"/>
                <a:gd name="T15" fmla="*/ 991 h 1212"/>
                <a:gd name="T16" fmla="*/ 100 w 1212"/>
                <a:gd name="T17" fmla="*/ 938 h 1212"/>
                <a:gd name="T18" fmla="*/ 66 w 1212"/>
                <a:gd name="T19" fmla="*/ 881 h 1212"/>
                <a:gd name="T20" fmla="*/ 43 w 1212"/>
                <a:gd name="T21" fmla="*/ 829 h 1212"/>
                <a:gd name="T22" fmla="*/ 23 w 1212"/>
                <a:gd name="T23" fmla="*/ 769 h 1212"/>
                <a:gd name="T24" fmla="*/ 9 w 1212"/>
                <a:gd name="T25" fmla="*/ 704 h 1212"/>
                <a:gd name="T26" fmla="*/ 2 w 1212"/>
                <a:gd name="T27" fmla="*/ 651 h 1212"/>
                <a:gd name="T28" fmla="*/ 2 w 1212"/>
                <a:gd name="T29" fmla="*/ 571 h 1212"/>
                <a:gd name="T30" fmla="*/ 9 w 1212"/>
                <a:gd name="T31" fmla="*/ 505 h 1212"/>
                <a:gd name="T32" fmla="*/ 23 w 1212"/>
                <a:gd name="T33" fmla="*/ 440 h 1212"/>
                <a:gd name="T34" fmla="*/ 41 w 1212"/>
                <a:gd name="T35" fmla="*/ 389 h 1212"/>
                <a:gd name="T36" fmla="*/ 65 w 1212"/>
                <a:gd name="T37" fmla="*/ 333 h 1212"/>
                <a:gd name="T38" fmla="*/ 94 w 1212"/>
                <a:gd name="T39" fmla="*/ 282 h 1212"/>
                <a:gd name="T40" fmla="*/ 133 w 1212"/>
                <a:gd name="T41" fmla="*/ 228 h 1212"/>
                <a:gd name="T42" fmla="*/ 168 w 1212"/>
                <a:gd name="T43" fmla="*/ 188 h 1212"/>
                <a:gd name="T44" fmla="*/ 227 w 1212"/>
                <a:gd name="T45" fmla="*/ 134 h 1212"/>
                <a:gd name="T46" fmla="*/ 281 w 1212"/>
                <a:gd name="T47" fmla="*/ 95 h 1212"/>
                <a:gd name="T48" fmla="*/ 339 w 1212"/>
                <a:gd name="T49" fmla="*/ 62 h 1212"/>
                <a:gd name="T50" fmla="*/ 413 w 1212"/>
                <a:gd name="T51" fmla="*/ 32 h 1212"/>
                <a:gd name="T52" fmla="*/ 478 w 1212"/>
                <a:gd name="T53" fmla="*/ 14 h 1212"/>
                <a:gd name="T54" fmla="*/ 543 w 1212"/>
                <a:gd name="T55" fmla="*/ 4 h 1212"/>
                <a:gd name="T56" fmla="*/ 597 w 1212"/>
                <a:gd name="T57" fmla="*/ 1 h 1212"/>
                <a:gd name="T58" fmla="*/ 663 w 1212"/>
                <a:gd name="T59" fmla="*/ 3 h 1212"/>
                <a:gd name="T60" fmla="*/ 729 w 1212"/>
                <a:gd name="T61" fmla="*/ 13 h 1212"/>
                <a:gd name="T62" fmla="*/ 806 w 1212"/>
                <a:gd name="T63" fmla="*/ 35 h 1212"/>
                <a:gd name="T64" fmla="*/ 868 w 1212"/>
                <a:gd name="T65" fmla="*/ 60 h 1212"/>
                <a:gd name="T66" fmla="*/ 926 w 1212"/>
                <a:gd name="T67" fmla="*/ 92 h 1212"/>
                <a:gd name="T68" fmla="*/ 973 w 1212"/>
                <a:gd name="T69" fmla="*/ 124 h 1212"/>
                <a:gd name="T70" fmla="*/ 1021 w 1212"/>
                <a:gd name="T71" fmla="*/ 165 h 1212"/>
                <a:gd name="T72" fmla="*/ 1067 w 1212"/>
                <a:gd name="T73" fmla="*/ 213 h 1212"/>
                <a:gd name="T74" fmla="*/ 1099 w 1212"/>
                <a:gd name="T75" fmla="*/ 255 h 1212"/>
                <a:gd name="T76" fmla="*/ 1135 w 1212"/>
                <a:gd name="T77" fmla="*/ 312 h 1212"/>
                <a:gd name="T78" fmla="*/ 1164 w 1212"/>
                <a:gd name="T79" fmla="*/ 372 h 1212"/>
                <a:gd name="T80" fmla="*/ 1183 w 1212"/>
                <a:gd name="T81" fmla="*/ 422 h 1212"/>
                <a:gd name="T82" fmla="*/ 1202 w 1212"/>
                <a:gd name="T83" fmla="*/ 499 h 1212"/>
                <a:gd name="T84" fmla="*/ 1210 w 1212"/>
                <a:gd name="T85" fmla="*/ 565 h 1212"/>
                <a:gd name="T86" fmla="*/ 1211 w 1212"/>
                <a:gd name="T87" fmla="*/ 632 h 1212"/>
                <a:gd name="T88" fmla="*/ 1206 w 1212"/>
                <a:gd name="T89" fmla="*/ 685 h 1212"/>
                <a:gd name="T90" fmla="*/ 1194 w 1212"/>
                <a:gd name="T91" fmla="*/ 750 h 1212"/>
                <a:gd name="T92" fmla="*/ 1175 w 1212"/>
                <a:gd name="T93" fmla="*/ 814 h 1212"/>
                <a:gd name="T94" fmla="*/ 1149 w 1212"/>
                <a:gd name="T95" fmla="*/ 875 h 1212"/>
                <a:gd name="T96" fmla="*/ 1116 w 1212"/>
                <a:gd name="T97" fmla="*/ 933 h 1212"/>
                <a:gd name="T98" fmla="*/ 1068 w 1212"/>
                <a:gd name="T99" fmla="*/ 997 h 1212"/>
                <a:gd name="T100" fmla="*/ 1022 w 1212"/>
                <a:gd name="T101" fmla="*/ 1046 h 1212"/>
                <a:gd name="T102" fmla="*/ 972 w 1212"/>
                <a:gd name="T103" fmla="*/ 1089 h 1212"/>
                <a:gd name="T104" fmla="*/ 916 w 1212"/>
                <a:gd name="T105" fmla="*/ 1126 h 1212"/>
                <a:gd name="T106" fmla="*/ 857 w 1212"/>
                <a:gd name="T107" fmla="*/ 1157 h 1212"/>
                <a:gd name="T108" fmla="*/ 808 w 1212"/>
                <a:gd name="T109" fmla="*/ 1177 h 1212"/>
                <a:gd name="T110" fmla="*/ 744 w 1212"/>
                <a:gd name="T111" fmla="*/ 1196 h 1212"/>
                <a:gd name="T112" fmla="*/ 678 w 1212"/>
                <a:gd name="T113" fmla="*/ 1207 h 1212"/>
                <a:gd name="T114" fmla="*/ 612 w 1212"/>
                <a:gd name="T115" fmla="*/ 1212 h 1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12" h="1212">
                  <a:moveTo>
                    <a:pt x="606" y="1212"/>
                  </a:moveTo>
                  <a:lnTo>
                    <a:pt x="606" y="1212"/>
                  </a:lnTo>
                  <a:lnTo>
                    <a:pt x="593" y="1211"/>
                  </a:lnTo>
                  <a:moveTo>
                    <a:pt x="579" y="1211"/>
                  </a:moveTo>
                  <a:lnTo>
                    <a:pt x="579" y="1211"/>
                  </a:lnTo>
                  <a:lnTo>
                    <a:pt x="566" y="1210"/>
                  </a:lnTo>
                  <a:moveTo>
                    <a:pt x="553" y="1210"/>
                  </a:moveTo>
                  <a:lnTo>
                    <a:pt x="553" y="1210"/>
                  </a:lnTo>
                  <a:lnTo>
                    <a:pt x="548" y="1209"/>
                  </a:lnTo>
                  <a:lnTo>
                    <a:pt x="540" y="1208"/>
                  </a:lnTo>
                  <a:moveTo>
                    <a:pt x="526" y="1206"/>
                  </a:moveTo>
                  <a:lnTo>
                    <a:pt x="526" y="1206"/>
                  </a:lnTo>
                  <a:lnTo>
                    <a:pt x="513" y="1204"/>
                  </a:lnTo>
                  <a:moveTo>
                    <a:pt x="500" y="1202"/>
                  </a:moveTo>
                  <a:lnTo>
                    <a:pt x="500" y="1202"/>
                  </a:lnTo>
                  <a:lnTo>
                    <a:pt x="491" y="1201"/>
                  </a:lnTo>
                  <a:lnTo>
                    <a:pt x="487" y="1200"/>
                  </a:lnTo>
                  <a:moveTo>
                    <a:pt x="474" y="1197"/>
                  </a:moveTo>
                  <a:lnTo>
                    <a:pt x="474" y="1197"/>
                  </a:lnTo>
                  <a:lnTo>
                    <a:pt x="461" y="1194"/>
                  </a:lnTo>
                  <a:moveTo>
                    <a:pt x="448" y="1191"/>
                  </a:moveTo>
                  <a:lnTo>
                    <a:pt x="448" y="1191"/>
                  </a:lnTo>
                  <a:lnTo>
                    <a:pt x="436" y="1188"/>
                  </a:lnTo>
                  <a:lnTo>
                    <a:pt x="435" y="1187"/>
                  </a:lnTo>
                  <a:moveTo>
                    <a:pt x="422" y="1183"/>
                  </a:moveTo>
                  <a:lnTo>
                    <a:pt x="422" y="1183"/>
                  </a:lnTo>
                  <a:lnTo>
                    <a:pt x="410" y="1179"/>
                  </a:lnTo>
                  <a:moveTo>
                    <a:pt x="397" y="1174"/>
                  </a:moveTo>
                  <a:lnTo>
                    <a:pt x="397" y="1174"/>
                  </a:lnTo>
                  <a:lnTo>
                    <a:pt x="385" y="1170"/>
                  </a:lnTo>
                  <a:moveTo>
                    <a:pt x="372" y="1165"/>
                  </a:moveTo>
                  <a:lnTo>
                    <a:pt x="372" y="1165"/>
                  </a:lnTo>
                  <a:lnTo>
                    <a:pt x="360" y="1159"/>
                  </a:lnTo>
                  <a:moveTo>
                    <a:pt x="348" y="1154"/>
                  </a:moveTo>
                  <a:lnTo>
                    <a:pt x="348" y="1154"/>
                  </a:lnTo>
                  <a:lnTo>
                    <a:pt x="336" y="1148"/>
                  </a:lnTo>
                  <a:moveTo>
                    <a:pt x="324" y="1142"/>
                  </a:moveTo>
                  <a:lnTo>
                    <a:pt x="324" y="1142"/>
                  </a:lnTo>
                  <a:lnTo>
                    <a:pt x="313" y="1135"/>
                  </a:lnTo>
                  <a:moveTo>
                    <a:pt x="301" y="1129"/>
                  </a:moveTo>
                  <a:lnTo>
                    <a:pt x="301" y="1129"/>
                  </a:lnTo>
                  <a:lnTo>
                    <a:pt x="289" y="1122"/>
                  </a:lnTo>
                  <a:moveTo>
                    <a:pt x="278" y="1115"/>
                  </a:moveTo>
                  <a:lnTo>
                    <a:pt x="278" y="1115"/>
                  </a:lnTo>
                  <a:lnTo>
                    <a:pt x="267" y="1108"/>
                  </a:lnTo>
                  <a:moveTo>
                    <a:pt x="256" y="1100"/>
                  </a:moveTo>
                  <a:lnTo>
                    <a:pt x="256" y="1100"/>
                  </a:lnTo>
                  <a:lnTo>
                    <a:pt x="245" y="1092"/>
                  </a:lnTo>
                  <a:moveTo>
                    <a:pt x="235" y="1084"/>
                  </a:moveTo>
                  <a:lnTo>
                    <a:pt x="235" y="1084"/>
                  </a:lnTo>
                  <a:lnTo>
                    <a:pt x="224" y="1076"/>
                  </a:lnTo>
                  <a:moveTo>
                    <a:pt x="214" y="1067"/>
                  </a:moveTo>
                  <a:lnTo>
                    <a:pt x="214" y="1067"/>
                  </a:lnTo>
                  <a:lnTo>
                    <a:pt x="204" y="1059"/>
                  </a:lnTo>
                  <a:moveTo>
                    <a:pt x="194" y="1050"/>
                  </a:moveTo>
                  <a:lnTo>
                    <a:pt x="194" y="1050"/>
                  </a:lnTo>
                  <a:lnTo>
                    <a:pt x="185" y="1040"/>
                  </a:lnTo>
                  <a:moveTo>
                    <a:pt x="175" y="1031"/>
                  </a:moveTo>
                  <a:lnTo>
                    <a:pt x="175" y="1031"/>
                  </a:lnTo>
                  <a:lnTo>
                    <a:pt x="166" y="1022"/>
                  </a:lnTo>
                  <a:moveTo>
                    <a:pt x="157" y="1012"/>
                  </a:moveTo>
                  <a:lnTo>
                    <a:pt x="157" y="1012"/>
                  </a:lnTo>
                  <a:lnTo>
                    <a:pt x="148" y="1002"/>
                  </a:lnTo>
                  <a:moveTo>
                    <a:pt x="139" y="991"/>
                  </a:moveTo>
                  <a:lnTo>
                    <a:pt x="139" y="991"/>
                  </a:lnTo>
                  <a:lnTo>
                    <a:pt x="131" y="981"/>
                  </a:lnTo>
                  <a:moveTo>
                    <a:pt x="123" y="971"/>
                  </a:moveTo>
                  <a:lnTo>
                    <a:pt x="123" y="971"/>
                  </a:lnTo>
                  <a:lnTo>
                    <a:pt x="115" y="960"/>
                  </a:lnTo>
                  <a:moveTo>
                    <a:pt x="107" y="949"/>
                  </a:moveTo>
                  <a:lnTo>
                    <a:pt x="107" y="949"/>
                  </a:lnTo>
                  <a:lnTo>
                    <a:pt x="100" y="938"/>
                  </a:lnTo>
                  <a:moveTo>
                    <a:pt x="92" y="927"/>
                  </a:moveTo>
                  <a:lnTo>
                    <a:pt x="92" y="927"/>
                  </a:lnTo>
                  <a:lnTo>
                    <a:pt x="86" y="915"/>
                  </a:lnTo>
                  <a:moveTo>
                    <a:pt x="79" y="904"/>
                  </a:moveTo>
                  <a:lnTo>
                    <a:pt x="79" y="904"/>
                  </a:lnTo>
                  <a:lnTo>
                    <a:pt x="73" y="892"/>
                  </a:lnTo>
                  <a:moveTo>
                    <a:pt x="66" y="881"/>
                  </a:moveTo>
                  <a:lnTo>
                    <a:pt x="66" y="881"/>
                  </a:lnTo>
                  <a:lnTo>
                    <a:pt x="65" y="879"/>
                  </a:lnTo>
                  <a:lnTo>
                    <a:pt x="60" y="868"/>
                  </a:lnTo>
                  <a:moveTo>
                    <a:pt x="55" y="856"/>
                  </a:moveTo>
                  <a:lnTo>
                    <a:pt x="55" y="856"/>
                  </a:lnTo>
                  <a:lnTo>
                    <a:pt x="49" y="844"/>
                  </a:lnTo>
                  <a:moveTo>
                    <a:pt x="44" y="832"/>
                  </a:moveTo>
                  <a:lnTo>
                    <a:pt x="44" y="832"/>
                  </a:lnTo>
                  <a:lnTo>
                    <a:pt x="43" y="829"/>
                  </a:lnTo>
                  <a:lnTo>
                    <a:pt x="39" y="819"/>
                  </a:lnTo>
                  <a:moveTo>
                    <a:pt x="35" y="807"/>
                  </a:moveTo>
                  <a:lnTo>
                    <a:pt x="35" y="807"/>
                  </a:lnTo>
                  <a:lnTo>
                    <a:pt x="31" y="794"/>
                  </a:lnTo>
                  <a:moveTo>
                    <a:pt x="26" y="782"/>
                  </a:moveTo>
                  <a:lnTo>
                    <a:pt x="26" y="782"/>
                  </a:lnTo>
                  <a:lnTo>
                    <a:pt x="24" y="776"/>
                  </a:lnTo>
                  <a:lnTo>
                    <a:pt x="23" y="769"/>
                  </a:lnTo>
                  <a:moveTo>
                    <a:pt x="19" y="756"/>
                  </a:moveTo>
                  <a:lnTo>
                    <a:pt x="19" y="756"/>
                  </a:lnTo>
                  <a:lnTo>
                    <a:pt x="16" y="743"/>
                  </a:lnTo>
                  <a:moveTo>
                    <a:pt x="13" y="730"/>
                  </a:moveTo>
                  <a:lnTo>
                    <a:pt x="13" y="730"/>
                  </a:lnTo>
                  <a:lnTo>
                    <a:pt x="11" y="721"/>
                  </a:lnTo>
                  <a:lnTo>
                    <a:pt x="10" y="717"/>
                  </a:lnTo>
                  <a:moveTo>
                    <a:pt x="9" y="704"/>
                  </a:moveTo>
                  <a:lnTo>
                    <a:pt x="9" y="704"/>
                  </a:lnTo>
                  <a:lnTo>
                    <a:pt x="7" y="691"/>
                  </a:lnTo>
                  <a:moveTo>
                    <a:pt x="5" y="677"/>
                  </a:moveTo>
                  <a:lnTo>
                    <a:pt x="5" y="677"/>
                  </a:lnTo>
                  <a:lnTo>
                    <a:pt x="3" y="664"/>
                  </a:lnTo>
                  <a:lnTo>
                    <a:pt x="3" y="664"/>
                  </a:lnTo>
                  <a:moveTo>
                    <a:pt x="2" y="651"/>
                  </a:moveTo>
                  <a:lnTo>
                    <a:pt x="2" y="651"/>
                  </a:lnTo>
                  <a:lnTo>
                    <a:pt x="2" y="638"/>
                  </a:lnTo>
                  <a:moveTo>
                    <a:pt x="1" y="624"/>
                  </a:moveTo>
                  <a:lnTo>
                    <a:pt x="1" y="624"/>
                  </a:lnTo>
                  <a:lnTo>
                    <a:pt x="0" y="611"/>
                  </a:lnTo>
                  <a:moveTo>
                    <a:pt x="0" y="598"/>
                  </a:moveTo>
                  <a:lnTo>
                    <a:pt x="0" y="598"/>
                  </a:lnTo>
                  <a:lnTo>
                    <a:pt x="1" y="584"/>
                  </a:lnTo>
                  <a:moveTo>
                    <a:pt x="2" y="571"/>
                  </a:moveTo>
                  <a:lnTo>
                    <a:pt x="2" y="571"/>
                  </a:lnTo>
                  <a:lnTo>
                    <a:pt x="2" y="558"/>
                  </a:lnTo>
                  <a:moveTo>
                    <a:pt x="3" y="544"/>
                  </a:moveTo>
                  <a:lnTo>
                    <a:pt x="3" y="544"/>
                  </a:lnTo>
                  <a:lnTo>
                    <a:pt x="5" y="531"/>
                  </a:lnTo>
                  <a:moveTo>
                    <a:pt x="7" y="518"/>
                  </a:moveTo>
                  <a:lnTo>
                    <a:pt x="7" y="518"/>
                  </a:lnTo>
                  <a:lnTo>
                    <a:pt x="9" y="505"/>
                  </a:lnTo>
                  <a:moveTo>
                    <a:pt x="11" y="492"/>
                  </a:moveTo>
                  <a:lnTo>
                    <a:pt x="11" y="492"/>
                  </a:lnTo>
                  <a:lnTo>
                    <a:pt x="11" y="491"/>
                  </a:lnTo>
                  <a:lnTo>
                    <a:pt x="14" y="479"/>
                  </a:lnTo>
                  <a:moveTo>
                    <a:pt x="17" y="466"/>
                  </a:moveTo>
                  <a:lnTo>
                    <a:pt x="17" y="466"/>
                  </a:lnTo>
                  <a:lnTo>
                    <a:pt x="20" y="453"/>
                  </a:lnTo>
                  <a:moveTo>
                    <a:pt x="23" y="440"/>
                  </a:moveTo>
                  <a:lnTo>
                    <a:pt x="23" y="440"/>
                  </a:lnTo>
                  <a:lnTo>
                    <a:pt x="24" y="436"/>
                  </a:lnTo>
                  <a:lnTo>
                    <a:pt x="27" y="427"/>
                  </a:lnTo>
                  <a:moveTo>
                    <a:pt x="32" y="414"/>
                  </a:moveTo>
                  <a:lnTo>
                    <a:pt x="32" y="414"/>
                  </a:lnTo>
                  <a:lnTo>
                    <a:pt x="36" y="402"/>
                  </a:lnTo>
                  <a:moveTo>
                    <a:pt x="41" y="389"/>
                  </a:moveTo>
                  <a:lnTo>
                    <a:pt x="41" y="389"/>
                  </a:lnTo>
                  <a:lnTo>
                    <a:pt x="43" y="383"/>
                  </a:lnTo>
                  <a:lnTo>
                    <a:pt x="45" y="377"/>
                  </a:lnTo>
                  <a:moveTo>
                    <a:pt x="51" y="365"/>
                  </a:moveTo>
                  <a:lnTo>
                    <a:pt x="51" y="365"/>
                  </a:lnTo>
                  <a:lnTo>
                    <a:pt x="56" y="352"/>
                  </a:lnTo>
                  <a:moveTo>
                    <a:pt x="62" y="340"/>
                  </a:moveTo>
                  <a:lnTo>
                    <a:pt x="62" y="340"/>
                  </a:lnTo>
                  <a:lnTo>
                    <a:pt x="65" y="333"/>
                  </a:lnTo>
                  <a:lnTo>
                    <a:pt x="68" y="328"/>
                  </a:lnTo>
                  <a:moveTo>
                    <a:pt x="74" y="317"/>
                  </a:moveTo>
                  <a:lnTo>
                    <a:pt x="74" y="317"/>
                  </a:lnTo>
                  <a:lnTo>
                    <a:pt x="81" y="305"/>
                  </a:lnTo>
                  <a:moveTo>
                    <a:pt x="87" y="294"/>
                  </a:moveTo>
                  <a:lnTo>
                    <a:pt x="87" y="294"/>
                  </a:lnTo>
                  <a:lnTo>
                    <a:pt x="92" y="285"/>
                  </a:lnTo>
                  <a:lnTo>
                    <a:pt x="94" y="282"/>
                  </a:lnTo>
                  <a:moveTo>
                    <a:pt x="102" y="271"/>
                  </a:moveTo>
                  <a:lnTo>
                    <a:pt x="102" y="271"/>
                  </a:lnTo>
                  <a:lnTo>
                    <a:pt x="110" y="260"/>
                  </a:lnTo>
                  <a:moveTo>
                    <a:pt x="117" y="249"/>
                  </a:moveTo>
                  <a:lnTo>
                    <a:pt x="117" y="249"/>
                  </a:lnTo>
                  <a:lnTo>
                    <a:pt x="124" y="240"/>
                  </a:lnTo>
                  <a:lnTo>
                    <a:pt x="125" y="238"/>
                  </a:lnTo>
                  <a:moveTo>
                    <a:pt x="133" y="228"/>
                  </a:moveTo>
                  <a:lnTo>
                    <a:pt x="133" y="228"/>
                  </a:lnTo>
                  <a:lnTo>
                    <a:pt x="142" y="218"/>
                  </a:lnTo>
                  <a:moveTo>
                    <a:pt x="150" y="208"/>
                  </a:moveTo>
                  <a:lnTo>
                    <a:pt x="150" y="208"/>
                  </a:lnTo>
                  <a:lnTo>
                    <a:pt x="159" y="198"/>
                  </a:lnTo>
                  <a:lnTo>
                    <a:pt x="159" y="197"/>
                  </a:lnTo>
                  <a:moveTo>
                    <a:pt x="168" y="188"/>
                  </a:moveTo>
                  <a:lnTo>
                    <a:pt x="168" y="188"/>
                  </a:lnTo>
                  <a:lnTo>
                    <a:pt x="178" y="179"/>
                  </a:lnTo>
                  <a:moveTo>
                    <a:pt x="187" y="169"/>
                  </a:moveTo>
                  <a:lnTo>
                    <a:pt x="187" y="169"/>
                  </a:lnTo>
                  <a:lnTo>
                    <a:pt x="197" y="160"/>
                  </a:lnTo>
                  <a:moveTo>
                    <a:pt x="207" y="151"/>
                  </a:moveTo>
                  <a:lnTo>
                    <a:pt x="207" y="151"/>
                  </a:lnTo>
                  <a:lnTo>
                    <a:pt x="217" y="143"/>
                  </a:lnTo>
                  <a:moveTo>
                    <a:pt x="227" y="134"/>
                  </a:moveTo>
                  <a:lnTo>
                    <a:pt x="227" y="134"/>
                  </a:lnTo>
                  <a:lnTo>
                    <a:pt x="238" y="125"/>
                  </a:lnTo>
                  <a:moveTo>
                    <a:pt x="248" y="118"/>
                  </a:moveTo>
                  <a:lnTo>
                    <a:pt x="248" y="118"/>
                  </a:lnTo>
                  <a:lnTo>
                    <a:pt x="259" y="110"/>
                  </a:lnTo>
                  <a:moveTo>
                    <a:pt x="270" y="103"/>
                  </a:moveTo>
                  <a:lnTo>
                    <a:pt x="270" y="103"/>
                  </a:lnTo>
                  <a:lnTo>
                    <a:pt x="281" y="95"/>
                  </a:lnTo>
                  <a:moveTo>
                    <a:pt x="293" y="88"/>
                  </a:moveTo>
                  <a:lnTo>
                    <a:pt x="293" y="88"/>
                  </a:lnTo>
                  <a:lnTo>
                    <a:pt x="304" y="81"/>
                  </a:lnTo>
                  <a:moveTo>
                    <a:pt x="316" y="75"/>
                  </a:moveTo>
                  <a:lnTo>
                    <a:pt x="316" y="75"/>
                  </a:lnTo>
                  <a:lnTo>
                    <a:pt x="327" y="68"/>
                  </a:lnTo>
                  <a:moveTo>
                    <a:pt x="339" y="62"/>
                  </a:moveTo>
                  <a:lnTo>
                    <a:pt x="339" y="62"/>
                  </a:lnTo>
                  <a:lnTo>
                    <a:pt x="352" y="57"/>
                  </a:lnTo>
                  <a:moveTo>
                    <a:pt x="364" y="51"/>
                  </a:moveTo>
                  <a:lnTo>
                    <a:pt x="364" y="51"/>
                  </a:lnTo>
                  <a:lnTo>
                    <a:pt x="376" y="46"/>
                  </a:lnTo>
                  <a:moveTo>
                    <a:pt x="388" y="41"/>
                  </a:moveTo>
                  <a:lnTo>
                    <a:pt x="388" y="41"/>
                  </a:lnTo>
                  <a:lnTo>
                    <a:pt x="401" y="37"/>
                  </a:lnTo>
                  <a:moveTo>
                    <a:pt x="413" y="32"/>
                  </a:moveTo>
                  <a:lnTo>
                    <a:pt x="413" y="32"/>
                  </a:lnTo>
                  <a:lnTo>
                    <a:pt x="426" y="28"/>
                  </a:lnTo>
                  <a:moveTo>
                    <a:pt x="439" y="24"/>
                  </a:moveTo>
                  <a:lnTo>
                    <a:pt x="439" y="24"/>
                  </a:lnTo>
                  <a:lnTo>
                    <a:pt x="452" y="21"/>
                  </a:lnTo>
                  <a:moveTo>
                    <a:pt x="465" y="17"/>
                  </a:moveTo>
                  <a:lnTo>
                    <a:pt x="465" y="17"/>
                  </a:lnTo>
                  <a:lnTo>
                    <a:pt x="478" y="14"/>
                  </a:lnTo>
                  <a:moveTo>
                    <a:pt x="491" y="11"/>
                  </a:moveTo>
                  <a:lnTo>
                    <a:pt x="491" y="11"/>
                  </a:lnTo>
                  <a:lnTo>
                    <a:pt x="491" y="11"/>
                  </a:lnTo>
                  <a:lnTo>
                    <a:pt x="504" y="9"/>
                  </a:lnTo>
                  <a:moveTo>
                    <a:pt x="517" y="7"/>
                  </a:moveTo>
                  <a:lnTo>
                    <a:pt x="517" y="7"/>
                  </a:lnTo>
                  <a:lnTo>
                    <a:pt x="530" y="5"/>
                  </a:lnTo>
                  <a:moveTo>
                    <a:pt x="543" y="4"/>
                  </a:moveTo>
                  <a:lnTo>
                    <a:pt x="543" y="4"/>
                  </a:lnTo>
                  <a:lnTo>
                    <a:pt x="548" y="3"/>
                  </a:lnTo>
                  <a:lnTo>
                    <a:pt x="557" y="2"/>
                  </a:lnTo>
                  <a:moveTo>
                    <a:pt x="570" y="2"/>
                  </a:moveTo>
                  <a:lnTo>
                    <a:pt x="570" y="2"/>
                  </a:lnTo>
                  <a:lnTo>
                    <a:pt x="583" y="1"/>
                  </a:lnTo>
                  <a:moveTo>
                    <a:pt x="597" y="1"/>
                  </a:moveTo>
                  <a:lnTo>
                    <a:pt x="597" y="1"/>
                  </a:lnTo>
                  <a:lnTo>
                    <a:pt x="606" y="0"/>
                  </a:lnTo>
                  <a:lnTo>
                    <a:pt x="610" y="0"/>
                  </a:lnTo>
                  <a:moveTo>
                    <a:pt x="623" y="1"/>
                  </a:moveTo>
                  <a:lnTo>
                    <a:pt x="623" y="1"/>
                  </a:lnTo>
                  <a:lnTo>
                    <a:pt x="636" y="2"/>
                  </a:lnTo>
                  <a:moveTo>
                    <a:pt x="650" y="2"/>
                  </a:moveTo>
                  <a:lnTo>
                    <a:pt x="650" y="2"/>
                  </a:lnTo>
                  <a:lnTo>
                    <a:pt x="663" y="3"/>
                  </a:lnTo>
                  <a:moveTo>
                    <a:pt x="676" y="5"/>
                  </a:moveTo>
                  <a:lnTo>
                    <a:pt x="676" y="5"/>
                  </a:lnTo>
                  <a:lnTo>
                    <a:pt x="690" y="7"/>
                  </a:lnTo>
                  <a:moveTo>
                    <a:pt x="703" y="8"/>
                  </a:moveTo>
                  <a:lnTo>
                    <a:pt x="703" y="8"/>
                  </a:lnTo>
                  <a:lnTo>
                    <a:pt x="716" y="10"/>
                  </a:lnTo>
                  <a:moveTo>
                    <a:pt x="729" y="13"/>
                  </a:moveTo>
                  <a:lnTo>
                    <a:pt x="729" y="13"/>
                  </a:lnTo>
                  <a:lnTo>
                    <a:pt x="742" y="16"/>
                  </a:lnTo>
                  <a:moveTo>
                    <a:pt x="755" y="19"/>
                  </a:moveTo>
                  <a:lnTo>
                    <a:pt x="755" y="19"/>
                  </a:lnTo>
                  <a:lnTo>
                    <a:pt x="768" y="22"/>
                  </a:lnTo>
                  <a:moveTo>
                    <a:pt x="781" y="26"/>
                  </a:moveTo>
                  <a:lnTo>
                    <a:pt x="781" y="26"/>
                  </a:lnTo>
                  <a:lnTo>
                    <a:pt x="793" y="30"/>
                  </a:lnTo>
                  <a:moveTo>
                    <a:pt x="806" y="35"/>
                  </a:moveTo>
                  <a:lnTo>
                    <a:pt x="806" y="35"/>
                  </a:lnTo>
                  <a:lnTo>
                    <a:pt x="819" y="39"/>
                  </a:lnTo>
                  <a:moveTo>
                    <a:pt x="831" y="44"/>
                  </a:moveTo>
                  <a:lnTo>
                    <a:pt x="831" y="44"/>
                  </a:lnTo>
                  <a:lnTo>
                    <a:pt x="843" y="49"/>
                  </a:lnTo>
                  <a:moveTo>
                    <a:pt x="855" y="54"/>
                  </a:moveTo>
                  <a:lnTo>
                    <a:pt x="855" y="54"/>
                  </a:lnTo>
                  <a:lnTo>
                    <a:pt x="868" y="60"/>
                  </a:lnTo>
                  <a:moveTo>
                    <a:pt x="880" y="65"/>
                  </a:moveTo>
                  <a:lnTo>
                    <a:pt x="880" y="65"/>
                  </a:lnTo>
                  <a:lnTo>
                    <a:pt x="891" y="72"/>
                  </a:lnTo>
                  <a:moveTo>
                    <a:pt x="903" y="79"/>
                  </a:moveTo>
                  <a:lnTo>
                    <a:pt x="903" y="79"/>
                  </a:lnTo>
                  <a:lnTo>
                    <a:pt x="914" y="85"/>
                  </a:lnTo>
                  <a:moveTo>
                    <a:pt x="926" y="92"/>
                  </a:moveTo>
                  <a:lnTo>
                    <a:pt x="926" y="92"/>
                  </a:lnTo>
                  <a:lnTo>
                    <a:pt x="927" y="92"/>
                  </a:lnTo>
                  <a:lnTo>
                    <a:pt x="937" y="99"/>
                  </a:lnTo>
                  <a:moveTo>
                    <a:pt x="948" y="107"/>
                  </a:moveTo>
                  <a:lnTo>
                    <a:pt x="948" y="107"/>
                  </a:lnTo>
                  <a:lnTo>
                    <a:pt x="959" y="114"/>
                  </a:lnTo>
                  <a:moveTo>
                    <a:pt x="970" y="122"/>
                  </a:moveTo>
                  <a:lnTo>
                    <a:pt x="970" y="122"/>
                  </a:lnTo>
                  <a:lnTo>
                    <a:pt x="973" y="124"/>
                  </a:lnTo>
                  <a:lnTo>
                    <a:pt x="980" y="130"/>
                  </a:lnTo>
                  <a:moveTo>
                    <a:pt x="991" y="139"/>
                  </a:moveTo>
                  <a:lnTo>
                    <a:pt x="991" y="139"/>
                  </a:lnTo>
                  <a:lnTo>
                    <a:pt x="1001" y="147"/>
                  </a:lnTo>
                  <a:moveTo>
                    <a:pt x="1011" y="156"/>
                  </a:moveTo>
                  <a:lnTo>
                    <a:pt x="1011" y="156"/>
                  </a:lnTo>
                  <a:lnTo>
                    <a:pt x="1015" y="159"/>
                  </a:lnTo>
                  <a:lnTo>
                    <a:pt x="1021" y="165"/>
                  </a:lnTo>
                  <a:moveTo>
                    <a:pt x="1030" y="175"/>
                  </a:moveTo>
                  <a:lnTo>
                    <a:pt x="1030" y="175"/>
                  </a:lnTo>
                  <a:lnTo>
                    <a:pt x="1040" y="184"/>
                  </a:lnTo>
                  <a:moveTo>
                    <a:pt x="1049" y="193"/>
                  </a:moveTo>
                  <a:lnTo>
                    <a:pt x="1049" y="193"/>
                  </a:lnTo>
                  <a:lnTo>
                    <a:pt x="1053" y="198"/>
                  </a:lnTo>
                  <a:lnTo>
                    <a:pt x="1058" y="203"/>
                  </a:lnTo>
                  <a:moveTo>
                    <a:pt x="1067" y="213"/>
                  </a:moveTo>
                  <a:lnTo>
                    <a:pt x="1067" y="213"/>
                  </a:lnTo>
                  <a:lnTo>
                    <a:pt x="1075" y="224"/>
                  </a:lnTo>
                  <a:moveTo>
                    <a:pt x="1084" y="234"/>
                  </a:moveTo>
                  <a:lnTo>
                    <a:pt x="1084" y="234"/>
                  </a:lnTo>
                  <a:lnTo>
                    <a:pt x="1088" y="240"/>
                  </a:lnTo>
                  <a:lnTo>
                    <a:pt x="1092" y="244"/>
                  </a:lnTo>
                  <a:moveTo>
                    <a:pt x="1099" y="255"/>
                  </a:moveTo>
                  <a:lnTo>
                    <a:pt x="1099" y="255"/>
                  </a:lnTo>
                  <a:lnTo>
                    <a:pt x="1107" y="266"/>
                  </a:lnTo>
                  <a:moveTo>
                    <a:pt x="1115" y="277"/>
                  </a:moveTo>
                  <a:lnTo>
                    <a:pt x="1115" y="277"/>
                  </a:lnTo>
                  <a:lnTo>
                    <a:pt x="1120" y="285"/>
                  </a:lnTo>
                  <a:lnTo>
                    <a:pt x="1122" y="289"/>
                  </a:lnTo>
                  <a:moveTo>
                    <a:pt x="1128" y="300"/>
                  </a:moveTo>
                  <a:lnTo>
                    <a:pt x="1128" y="300"/>
                  </a:lnTo>
                  <a:lnTo>
                    <a:pt x="1135" y="312"/>
                  </a:lnTo>
                  <a:moveTo>
                    <a:pt x="1142" y="323"/>
                  </a:moveTo>
                  <a:lnTo>
                    <a:pt x="1142" y="323"/>
                  </a:lnTo>
                  <a:lnTo>
                    <a:pt x="1147" y="333"/>
                  </a:lnTo>
                  <a:lnTo>
                    <a:pt x="1148" y="335"/>
                  </a:lnTo>
                  <a:moveTo>
                    <a:pt x="1153" y="347"/>
                  </a:moveTo>
                  <a:lnTo>
                    <a:pt x="1153" y="347"/>
                  </a:lnTo>
                  <a:lnTo>
                    <a:pt x="1159" y="359"/>
                  </a:lnTo>
                  <a:moveTo>
                    <a:pt x="1164" y="372"/>
                  </a:moveTo>
                  <a:lnTo>
                    <a:pt x="1164" y="372"/>
                  </a:lnTo>
                  <a:lnTo>
                    <a:pt x="1170" y="383"/>
                  </a:lnTo>
                  <a:lnTo>
                    <a:pt x="1170" y="384"/>
                  </a:lnTo>
                  <a:moveTo>
                    <a:pt x="1174" y="396"/>
                  </a:moveTo>
                  <a:lnTo>
                    <a:pt x="1174" y="396"/>
                  </a:lnTo>
                  <a:lnTo>
                    <a:pt x="1178" y="409"/>
                  </a:lnTo>
                  <a:moveTo>
                    <a:pt x="1183" y="422"/>
                  </a:moveTo>
                  <a:lnTo>
                    <a:pt x="1183" y="422"/>
                  </a:lnTo>
                  <a:lnTo>
                    <a:pt x="1187" y="434"/>
                  </a:lnTo>
                  <a:moveTo>
                    <a:pt x="1190" y="447"/>
                  </a:moveTo>
                  <a:lnTo>
                    <a:pt x="1190" y="447"/>
                  </a:lnTo>
                  <a:lnTo>
                    <a:pt x="1194" y="460"/>
                  </a:lnTo>
                  <a:moveTo>
                    <a:pt x="1197" y="473"/>
                  </a:moveTo>
                  <a:lnTo>
                    <a:pt x="1197" y="473"/>
                  </a:lnTo>
                  <a:lnTo>
                    <a:pt x="1200" y="486"/>
                  </a:lnTo>
                  <a:moveTo>
                    <a:pt x="1202" y="499"/>
                  </a:moveTo>
                  <a:lnTo>
                    <a:pt x="1202" y="499"/>
                  </a:lnTo>
                  <a:lnTo>
                    <a:pt x="1204" y="512"/>
                  </a:lnTo>
                  <a:moveTo>
                    <a:pt x="1206" y="525"/>
                  </a:moveTo>
                  <a:lnTo>
                    <a:pt x="1206" y="525"/>
                  </a:lnTo>
                  <a:lnTo>
                    <a:pt x="1208" y="539"/>
                  </a:lnTo>
                  <a:moveTo>
                    <a:pt x="1209" y="552"/>
                  </a:moveTo>
                  <a:lnTo>
                    <a:pt x="1209" y="552"/>
                  </a:lnTo>
                  <a:lnTo>
                    <a:pt x="1210" y="565"/>
                  </a:lnTo>
                  <a:moveTo>
                    <a:pt x="1211" y="578"/>
                  </a:moveTo>
                  <a:lnTo>
                    <a:pt x="1211" y="578"/>
                  </a:lnTo>
                  <a:lnTo>
                    <a:pt x="1211" y="592"/>
                  </a:lnTo>
                  <a:moveTo>
                    <a:pt x="1212" y="605"/>
                  </a:moveTo>
                  <a:lnTo>
                    <a:pt x="1212" y="605"/>
                  </a:lnTo>
                  <a:lnTo>
                    <a:pt x="1212" y="606"/>
                  </a:lnTo>
                  <a:lnTo>
                    <a:pt x="1211" y="618"/>
                  </a:lnTo>
                  <a:moveTo>
                    <a:pt x="1211" y="632"/>
                  </a:moveTo>
                  <a:lnTo>
                    <a:pt x="1211" y="632"/>
                  </a:lnTo>
                  <a:lnTo>
                    <a:pt x="1210" y="645"/>
                  </a:lnTo>
                  <a:moveTo>
                    <a:pt x="1210" y="658"/>
                  </a:moveTo>
                  <a:lnTo>
                    <a:pt x="1210" y="658"/>
                  </a:lnTo>
                  <a:lnTo>
                    <a:pt x="1209" y="664"/>
                  </a:lnTo>
                  <a:lnTo>
                    <a:pt x="1208" y="672"/>
                  </a:lnTo>
                  <a:moveTo>
                    <a:pt x="1206" y="685"/>
                  </a:moveTo>
                  <a:lnTo>
                    <a:pt x="1206" y="685"/>
                  </a:lnTo>
                  <a:lnTo>
                    <a:pt x="1204" y="698"/>
                  </a:lnTo>
                  <a:moveTo>
                    <a:pt x="1203" y="711"/>
                  </a:moveTo>
                  <a:lnTo>
                    <a:pt x="1203" y="711"/>
                  </a:lnTo>
                  <a:lnTo>
                    <a:pt x="1201" y="721"/>
                  </a:lnTo>
                  <a:lnTo>
                    <a:pt x="1200" y="724"/>
                  </a:lnTo>
                  <a:moveTo>
                    <a:pt x="1197" y="737"/>
                  </a:moveTo>
                  <a:lnTo>
                    <a:pt x="1197" y="737"/>
                  </a:lnTo>
                  <a:lnTo>
                    <a:pt x="1194" y="750"/>
                  </a:lnTo>
                  <a:moveTo>
                    <a:pt x="1191" y="763"/>
                  </a:moveTo>
                  <a:lnTo>
                    <a:pt x="1191" y="763"/>
                  </a:lnTo>
                  <a:lnTo>
                    <a:pt x="1188" y="776"/>
                  </a:lnTo>
                  <a:lnTo>
                    <a:pt x="1188" y="776"/>
                  </a:lnTo>
                  <a:moveTo>
                    <a:pt x="1183" y="789"/>
                  </a:moveTo>
                  <a:lnTo>
                    <a:pt x="1183" y="789"/>
                  </a:lnTo>
                  <a:lnTo>
                    <a:pt x="1179" y="801"/>
                  </a:lnTo>
                  <a:moveTo>
                    <a:pt x="1175" y="814"/>
                  </a:moveTo>
                  <a:lnTo>
                    <a:pt x="1175" y="814"/>
                  </a:lnTo>
                  <a:lnTo>
                    <a:pt x="1170" y="827"/>
                  </a:lnTo>
                  <a:moveTo>
                    <a:pt x="1165" y="839"/>
                  </a:moveTo>
                  <a:lnTo>
                    <a:pt x="1165" y="839"/>
                  </a:lnTo>
                  <a:lnTo>
                    <a:pt x="1160" y="851"/>
                  </a:lnTo>
                  <a:moveTo>
                    <a:pt x="1154" y="863"/>
                  </a:moveTo>
                  <a:lnTo>
                    <a:pt x="1154" y="863"/>
                  </a:lnTo>
                  <a:lnTo>
                    <a:pt x="1149" y="875"/>
                  </a:lnTo>
                  <a:moveTo>
                    <a:pt x="1143" y="887"/>
                  </a:moveTo>
                  <a:lnTo>
                    <a:pt x="1143" y="887"/>
                  </a:lnTo>
                  <a:lnTo>
                    <a:pt x="1136" y="899"/>
                  </a:lnTo>
                  <a:moveTo>
                    <a:pt x="1129" y="910"/>
                  </a:moveTo>
                  <a:lnTo>
                    <a:pt x="1129" y="910"/>
                  </a:lnTo>
                  <a:lnTo>
                    <a:pt x="1123" y="922"/>
                  </a:lnTo>
                  <a:moveTo>
                    <a:pt x="1116" y="933"/>
                  </a:moveTo>
                  <a:lnTo>
                    <a:pt x="1116" y="933"/>
                  </a:lnTo>
                  <a:lnTo>
                    <a:pt x="1108" y="944"/>
                  </a:lnTo>
                  <a:moveTo>
                    <a:pt x="1101" y="955"/>
                  </a:moveTo>
                  <a:lnTo>
                    <a:pt x="1101" y="955"/>
                  </a:lnTo>
                  <a:lnTo>
                    <a:pt x="1093" y="966"/>
                  </a:lnTo>
                  <a:moveTo>
                    <a:pt x="1085" y="977"/>
                  </a:moveTo>
                  <a:lnTo>
                    <a:pt x="1085" y="977"/>
                  </a:lnTo>
                  <a:lnTo>
                    <a:pt x="1076" y="987"/>
                  </a:lnTo>
                  <a:moveTo>
                    <a:pt x="1068" y="997"/>
                  </a:moveTo>
                  <a:lnTo>
                    <a:pt x="1068" y="997"/>
                  </a:lnTo>
                  <a:lnTo>
                    <a:pt x="1059" y="1007"/>
                  </a:lnTo>
                  <a:moveTo>
                    <a:pt x="1050" y="1017"/>
                  </a:moveTo>
                  <a:lnTo>
                    <a:pt x="1050" y="1017"/>
                  </a:lnTo>
                  <a:lnTo>
                    <a:pt x="1041" y="1027"/>
                  </a:lnTo>
                  <a:moveTo>
                    <a:pt x="1032" y="1036"/>
                  </a:moveTo>
                  <a:lnTo>
                    <a:pt x="1032" y="1036"/>
                  </a:lnTo>
                  <a:lnTo>
                    <a:pt x="1022" y="1046"/>
                  </a:lnTo>
                  <a:moveTo>
                    <a:pt x="1013" y="1055"/>
                  </a:moveTo>
                  <a:lnTo>
                    <a:pt x="1013" y="1055"/>
                  </a:lnTo>
                  <a:lnTo>
                    <a:pt x="1002" y="1064"/>
                  </a:lnTo>
                  <a:moveTo>
                    <a:pt x="992" y="1072"/>
                  </a:moveTo>
                  <a:lnTo>
                    <a:pt x="992" y="1072"/>
                  </a:lnTo>
                  <a:lnTo>
                    <a:pt x="982" y="1081"/>
                  </a:lnTo>
                  <a:moveTo>
                    <a:pt x="972" y="1089"/>
                  </a:moveTo>
                  <a:lnTo>
                    <a:pt x="972" y="1089"/>
                  </a:lnTo>
                  <a:lnTo>
                    <a:pt x="961" y="1097"/>
                  </a:lnTo>
                  <a:moveTo>
                    <a:pt x="950" y="1104"/>
                  </a:moveTo>
                  <a:lnTo>
                    <a:pt x="950" y="1104"/>
                  </a:lnTo>
                  <a:lnTo>
                    <a:pt x="939" y="1112"/>
                  </a:lnTo>
                  <a:moveTo>
                    <a:pt x="928" y="1119"/>
                  </a:moveTo>
                  <a:lnTo>
                    <a:pt x="928" y="1119"/>
                  </a:lnTo>
                  <a:lnTo>
                    <a:pt x="927" y="1120"/>
                  </a:lnTo>
                  <a:lnTo>
                    <a:pt x="916" y="1126"/>
                  </a:lnTo>
                  <a:moveTo>
                    <a:pt x="905" y="1133"/>
                  </a:moveTo>
                  <a:lnTo>
                    <a:pt x="905" y="1133"/>
                  </a:lnTo>
                  <a:lnTo>
                    <a:pt x="893" y="1139"/>
                  </a:lnTo>
                  <a:moveTo>
                    <a:pt x="881" y="1146"/>
                  </a:moveTo>
                  <a:lnTo>
                    <a:pt x="881" y="1146"/>
                  </a:lnTo>
                  <a:lnTo>
                    <a:pt x="879" y="1147"/>
                  </a:lnTo>
                  <a:lnTo>
                    <a:pt x="869" y="1151"/>
                  </a:lnTo>
                  <a:moveTo>
                    <a:pt x="857" y="1157"/>
                  </a:moveTo>
                  <a:lnTo>
                    <a:pt x="857" y="1157"/>
                  </a:lnTo>
                  <a:lnTo>
                    <a:pt x="845" y="1162"/>
                  </a:lnTo>
                  <a:moveTo>
                    <a:pt x="833" y="1168"/>
                  </a:moveTo>
                  <a:lnTo>
                    <a:pt x="833" y="1168"/>
                  </a:lnTo>
                  <a:lnTo>
                    <a:pt x="829" y="1170"/>
                  </a:lnTo>
                  <a:lnTo>
                    <a:pt x="820" y="1173"/>
                  </a:lnTo>
                  <a:moveTo>
                    <a:pt x="808" y="1177"/>
                  </a:moveTo>
                  <a:lnTo>
                    <a:pt x="808" y="1177"/>
                  </a:lnTo>
                  <a:lnTo>
                    <a:pt x="795" y="1181"/>
                  </a:lnTo>
                  <a:moveTo>
                    <a:pt x="783" y="1186"/>
                  </a:moveTo>
                  <a:lnTo>
                    <a:pt x="783" y="1186"/>
                  </a:lnTo>
                  <a:lnTo>
                    <a:pt x="776" y="1188"/>
                  </a:lnTo>
                  <a:lnTo>
                    <a:pt x="770" y="1189"/>
                  </a:lnTo>
                  <a:moveTo>
                    <a:pt x="757" y="1192"/>
                  </a:moveTo>
                  <a:lnTo>
                    <a:pt x="757" y="1192"/>
                  </a:lnTo>
                  <a:lnTo>
                    <a:pt x="744" y="1196"/>
                  </a:lnTo>
                  <a:moveTo>
                    <a:pt x="731" y="1199"/>
                  </a:moveTo>
                  <a:lnTo>
                    <a:pt x="731" y="1199"/>
                  </a:lnTo>
                  <a:lnTo>
                    <a:pt x="721" y="1201"/>
                  </a:lnTo>
                  <a:lnTo>
                    <a:pt x="718" y="1202"/>
                  </a:lnTo>
                  <a:moveTo>
                    <a:pt x="705" y="1203"/>
                  </a:moveTo>
                  <a:lnTo>
                    <a:pt x="705" y="1203"/>
                  </a:lnTo>
                  <a:lnTo>
                    <a:pt x="692" y="1205"/>
                  </a:lnTo>
                  <a:moveTo>
                    <a:pt x="678" y="1207"/>
                  </a:moveTo>
                  <a:lnTo>
                    <a:pt x="678" y="1207"/>
                  </a:lnTo>
                  <a:lnTo>
                    <a:pt x="665" y="1209"/>
                  </a:lnTo>
                  <a:moveTo>
                    <a:pt x="652" y="1210"/>
                  </a:moveTo>
                  <a:lnTo>
                    <a:pt x="652" y="1210"/>
                  </a:lnTo>
                  <a:lnTo>
                    <a:pt x="638" y="1211"/>
                  </a:lnTo>
                  <a:moveTo>
                    <a:pt x="625" y="1211"/>
                  </a:moveTo>
                  <a:lnTo>
                    <a:pt x="625" y="1211"/>
                  </a:lnTo>
                  <a:lnTo>
                    <a:pt x="612" y="1212"/>
                  </a:lnTo>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9" name="Freeform 61">
              <a:extLst>
                <a:ext uri="{FF2B5EF4-FFF2-40B4-BE49-F238E27FC236}">
                  <a16:creationId xmlns:a16="http://schemas.microsoft.com/office/drawing/2014/main" id="{905B3EEE-F218-4DC3-8901-1C4A356B7F2F}"/>
                </a:ext>
              </a:extLst>
            </p:cNvPr>
            <p:cNvSpPr>
              <a:spLocks/>
            </p:cNvSpPr>
            <p:nvPr/>
          </p:nvSpPr>
          <p:spPr bwMode="auto">
            <a:xfrm>
              <a:off x="10490200" y="2146301"/>
              <a:ext cx="939800" cy="947738"/>
            </a:xfrm>
            <a:custGeom>
              <a:avLst/>
              <a:gdLst>
                <a:gd name="T0" fmla="*/ 493 w 986"/>
                <a:gd name="T1" fmla="*/ 986 h 986"/>
                <a:gd name="T2" fmla="*/ 493 w 986"/>
                <a:gd name="T3" fmla="*/ 986 h 986"/>
                <a:gd name="T4" fmla="*/ 0 w 986"/>
                <a:gd name="T5" fmla="*/ 493 h 986"/>
                <a:gd name="T6" fmla="*/ 493 w 986"/>
                <a:gd name="T7" fmla="*/ 0 h 986"/>
                <a:gd name="T8" fmla="*/ 986 w 986"/>
                <a:gd name="T9" fmla="*/ 493 h 986"/>
                <a:gd name="T10" fmla="*/ 493 w 986"/>
                <a:gd name="T11" fmla="*/ 986 h 986"/>
              </a:gdLst>
              <a:ahLst/>
              <a:cxnLst>
                <a:cxn ang="0">
                  <a:pos x="T0" y="T1"/>
                </a:cxn>
                <a:cxn ang="0">
                  <a:pos x="T2" y="T3"/>
                </a:cxn>
                <a:cxn ang="0">
                  <a:pos x="T4" y="T5"/>
                </a:cxn>
                <a:cxn ang="0">
                  <a:pos x="T6" y="T7"/>
                </a:cxn>
                <a:cxn ang="0">
                  <a:pos x="T8" y="T9"/>
                </a:cxn>
                <a:cxn ang="0">
                  <a:pos x="T10" y="T11"/>
                </a:cxn>
              </a:cxnLst>
              <a:rect l="0" t="0" r="r" b="b"/>
              <a:pathLst>
                <a:path w="986" h="986">
                  <a:moveTo>
                    <a:pt x="493" y="986"/>
                  </a:moveTo>
                  <a:lnTo>
                    <a:pt x="493" y="986"/>
                  </a:lnTo>
                  <a:cubicBezTo>
                    <a:pt x="221" y="986"/>
                    <a:pt x="0" y="765"/>
                    <a:pt x="0" y="493"/>
                  </a:cubicBezTo>
                  <a:cubicBezTo>
                    <a:pt x="0" y="221"/>
                    <a:pt x="221" y="0"/>
                    <a:pt x="493" y="0"/>
                  </a:cubicBezTo>
                  <a:cubicBezTo>
                    <a:pt x="765" y="0"/>
                    <a:pt x="986" y="221"/>
                    <a:pt x="986" y="493"/>
                  </a:cubicBezTo>
                  <a:cubicBezTo>
                    <a:pt x="986" y="765"/>
                    <a:pt x="765" y="986"/>
                    <a:pt x="493" y="986"/>
                  </a:cubicBezTo>
                  <a:close/>
                </a:path>
              </a:pathLst>
            </a:custGeom>
            <a:solidFill>
              <a:srgbClr val="D2D2D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0" name="Freeform 62">
              <a:extLst>
                <a:ext uri="{FF2B5EF4-FFF2-40B4-BE49-F238E27FC236}">
                  <a16:creationId xmlns:a16="http://schemas.microsoft.com/office/drawing/2014/main" id="{AFA17A6E-3C00-40B9-B8EF-E2C886E07055}"/>
                </a:ext>
              </a:extLst>
            </p:cNvPr>
            <p:cNvSpPr>
              <a:spLocks/>
            </p:cNvSpPr>
            <p:nvPr/>
          </p:nvSpPr>
          <p:spPr bwMode="auto">
            <a:xfrm>
              <a:off x="10490200" y="2146301"/>
              <a:ext cx="939800" cy="947738"/>
            </a:xfrm>
            <a:custGeom>
              <a:avLst/>
              <a:gdLst>
                <a:gd name="T0" fmla="*/ 493 w 986"/>
                <a:gd name="T1" fmla="*/ 986 h 986"/>
                <a:gd name="T2" fmla="*/ 493 w 986"/>
                <a:gd name="T3" fmla="*/ 986 h 986"/>
                <a:gd name="T4" fmla="*/ 0 w 986"/>
                <a:gd name="T5" fmla="*/ 493 h 986"/>
                <a:gd name="T6" fmla="*/ 493 w 986"/>
                <a:gd name="T7" fmla="*/ 0 h 986"/>
                <a:gd name="T8" fmla="*/ 986 w 986"/>
                <a:gd name="T9" fmla="*/ 493 h 986"/>
                <a:gd name="T10" fmla="*/ 493 w 986"/>
                <a:gd name="T11" fmla="*/ 986 h 986"/>
                <a:gd name="T12" fmla="*/ 493 w 986"/>
                <a:gd name="T13" fmla="*/ 986 h 986"/>
              </a:gdLst>
              <a:ahLst/>
              <a:cxnLst>
                <a:cxn ang="0">
                  <a:pos x="T0" y="T1"/>
                </a:cxn>
                <a:cxn ang="0">
                  <a:pos x="T2" y="T3"/>
                </a:cxn>
                <a:cxn ang="0">
                  <a:pos x="T4" y="T5"/>
                </a:cxn>
                <a:cxn ang="0">
                  <a:pos x="T6" y="T7"/>
                </a:cxn>
                <a:cxn ang="0">
                  <a:pos x="T8" y="T9"/>
                </a:cxn>
                <a:cxn ang="0">
                  <a:pos x="T10" y="T11"/>
                </a:cxn>
                <a:cxn ang="0">
                  <a:pos x="T12" y="T13"/>
                </a:cxn>
              </a:cxnLst>
              <a:rect l="0" t="0" r="r" b="b"/>
              <a:pathLst>
                <a:path w="986" h="986">
                  <a:moveTo>
                    <a:pt x="493" y="986"/>
                  </a:moveTo>
                  <a:lnTo>
                    <a:pt x="493" y="986"/>
                  </a:lnTo>
                  <a:cubicBezTo>
                    <a:pt x="221" y="986"/>
                    <a:pt x="0" y="765"/>
                    <a:pt x="0" y="493"/>
                  </a:cubicBezTo>
                  <a:cubicBezTo>
                    <a:pt x="0" y="221"/>
                    <a:pt x="221" y="0"/>
                    <a:pt x="493" y="0"/>
                  </a:cubicBezTo>
                  <a:cubicBezTo>
                    <a:pt x="765" y="0"/>
                    <a:pt x="986" y="221"/>
                    <a:pt x="986" y="493"/>
                  </a:cubicBezTo>
                  <a:cubicBezTo>
                    <a:pt x="986" y="765"/>
                    <a:pt x="765" y="986"/>
                    <a:pt x="493" y="986"/>
                  </a:cubicBezTo>
                  <a:lnTo>
                    <a:pt x="493" y="986"/>
                  </a:lnTo>
                  <a:close/>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20" name="Group 19">
            <a:extLst>
              <a:ext uri="{FF2B5EF4-FFF2-40B4-BE49-F238E27FC236}">
                <a16:creationId xmlns:a16="http://schemas.microsoft.com/office/drawing/2014/main" id="{64DCC64F-B9AC-4276-87BA-05A98EB4D492}"/>
              </a:ext>
            </a:extLst>
          </p:cNvPr>
          <p:cNvGrpSpPr/>
          <p:nvPr/>
        </p:nvGrpSpPr>
        <p:grpSpPr>
          <a:xfrm>
            <a:off x="6915003" y="4658174"/>
            <a:ext cx="895350" cy="901700"/>
            <a:chOff x="5591175" y="1279526"/>
            <a:chExt cx="895350" cy="901700"/>
          </a:xfrm>
        </p:grpSpPr>
        <p:sp>
          <p:nvSpPr>
            <p:cNvPr id="63" name="Freeform 49">
              <a:extLst>
                <a:ext uri="{FF2B5EF4-FFF2-40B4-BE49-F238E27FC236}">
                  <a16:creationId xmlns:a16="http://schemas.microsoft.com/office/drawing/2014/main" id="{EB08410F-A8FD-4622-A483-5F75AF5EFD44}"/>
                </a:ext>
              </a:extLst>
            </p:cNvPr>
            <p:cNvSpPr>
              <a:spLocks/>
            </p:cNvSpPr>
            <p:nvPr/>
          </p:nvSpPr>
          <p:spPr bwMode="auto">
            <a:xfrm>
              <a:off x="5591175" y="1279526"/>
              <a:ext cx="895350" cy="901700"/>
            </a:xfrm>
            <a:custGeom>
              <a:avLst/>
              <a:gdLst>
                <a:gd name="T0" fmla="*/ 938 w 938"/>
                <a:gd name="T1" fmla="*/ 469 h 938"/>
                <a:gd name="T2" fmla="*/ 938 w 938"/>
                <a:gd name="T3" fmla="*/ 469 h 938"/>
                <a:gd name="T4" fmla="*/ 469 w 938"/>
                <a:gd name="T5" fmla="*/ 938 h 938"/>
                <a:gd name="T6" fmla="*/ 0 w 938"/>
                <a:gd name="T7" fmla="*/ 469 h 938"/>
                <a:gd name="T8" fmla="*/ 469 w 938"/>
                <a:gd name="T9" fmla="*/ 0 h 938"/>
                <a:gd name="T10" fmla="*/ 938 w 938"/>
                <a:gd name="T11" fmla="*/ 469 h 938"/>
              </a:gdLst>
              <a:ahLst/>
              <a:cxnLst>
                <a:cxn ang="0">
                  <a:pos x="T0" y="T1"/>
                </a:cxn>
                <a:cxn ang="0">
                  <a:pos x="T2" y="T3"/>
                </a:cxn>
                <a:cxn ang="0">
                  <a:pos x="T4" y="T5"/>
                </a:cxn>
                <a:cxn ang="0">
                  <a:pos x="T6" y="T7"/>
                </a:cxn>
                <a:cxn ang="0">
                  <a:pos x="T8" y="T9"/>
                </a:cxn>
                <a:cxn ang="0">
                  <a:pos x="T10" y="T11"/>
                </a:cxn>
              </a:cxnLst>
              <a:rect l="0" t="0" r="r" b="b"/>
              <a:pathLst>
                <a:path w="938" h="938">
                  <a:moveTo>
                    <a:pt x="938" y="469"/>
                  </a:moveTo>
                  <a:lnTo>
                    <a:pt x="938" y="469"/>
                  </a:lnTo>
                  <a:cubicBezTo>
                    <a:pt x="938" y="728"/>
                    <a:pt x="728" y="938"/>
                    <a:pt x="469" y="938"/>
                  </a:cubicBezTo>
                  <a:cubicBezTo>
                    <a:pt x="210" y="938"/>
                    <a:pt x="0" y="728"/>
                    <a:pt x="0" y="469"/>
                  </a:cubicBezTo>
                  <a:cubicBezTo>
                    <a:pt x="0" y="210"/>
                    <a:pt x="210" y="0"/>
                    <a:pt x="469" y="0"/>
                  </a:cubicBezTo>
                  <a:cubicBezTo>
                    <a:pt x="728" y="0"/>
                    <a:pt x="938" y="210"/>
                    <a:pt x="938" y="469"/>
                  </a:cubicBezTo>
                  <a:close/>
                </a:path>
              </a:pathLst>
            </a:custGeom>
            <a:solidFill>
              <a:srgbClr val="B38A4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4" name="Freeform 50">
              <a:extLst>
                <a:ext uri="{FF2B5EF4-FFF2-40B4-BE49-F238E27FC236}">
                  <a16:creationId xmlns:a16="http://schemas.microsoft.com/office/drawing/2014/main" id="{7079B475-71BF-4E62-9B6D-629E4174C86C}"/>
                </a:ext>
              </a:extLst>
            </p:cNvPr>
            <p:cNvSpPr>
              <a:spLocks/>
            </p:cNvSpPr>
            <p:nvPr/>
          </p:nvSpPr>
          <p:spPr bwMode="auto">
            <a:xfrm>
              <a:off x="5591175" y="1279526"/>
              <a:ext cx="895350" cy="901700"/>
            </a:xfrm>
            <a:custGeom>
              <a:avLst/>
              <a:gdLst>
                <a:gd name="T0" fmla="*/ 938 w 938"/>
                <a:gd name="T1" fmla="*/ 469 h 938"/>
                <a:gd name="T2" fmla="*/ 938 w 938"/>
                <a:gd name="T3" fmla="*/ 469 h 938"/>
                <a:gd name="T4" fmla="*/ 469 w 938"/>
                <a:gd name="T5" fmla="*/ 938 h 938"/>
                <a:gd name="T6" fmla="*/ 0 w 938"/>
                <a:gd name="T7" fmla="*/ 469 h 938"/>
                <a:gd name="T8" fmla="*/ 469 w 938"/>
                <a:gd name="T9" fmla="*/ 0 h 938"/>
                <a:gd name="T10" fmla="*/ 938 w 938"/>
                <a:gd name="T11" fmla="*/ 469 h 938"/>
                <a:gd name="T12" fmla="*/ 938 w 938"/>
                <a:gd name="T13" fmla="*/ 469 h 938"/>
              </a:gdLst>
              <a:ahLst/>
              <a:cxnLst>
                <a:cxn ang="0">
                  <a:pos x="T0" y="T1"/>
                </a:cxn>
                <a:cxn ang="0">
                  <a:pos x="T2" y="T3"/>
                </a:cxn>
                <a:cxn ang="0">
                  <a:pos x="T4" y="T5"/>
                </a:cxn>
                <a:cxn ang="0">
                  <a:pos x="T6" y="T7"/>
                </a:cxn>
                <a:cxn ang="0">
                  <a:pos x="T8" y="T9"/>
                </a:cxn>
                <a:cxn ang="0">
                  <a:pos x="T10" y="T11"/>
                </a:cxn>
                <a:cxn ang="0">
                  <a:pos x="T12" y="T13"/>
                </a:cxn>
              </a:cxnLst>
              <a:rect l="0" t="0" r="r" b="b"/>
              <a:pathLst>
                <a:path w="938" h="938">
                  <a:moveTo>
                    <a:pt x="938" y="469"/>
                  </a:moveTo>
                  <a:lnTo>
                    <a:pt x="938" y="469"/>
                  </a:lnTo>
                  <a:cubicBezTo>
                    <a:pt x="938" y="728"/>
                    <a:pt x="728" y="938"/>
                    <a:pt x="469" y="938"/>
                  </a:cubicBezTo>
                  <a:cubicBezTo>
                    <a:pt x="210" y="938"/>
                    <a:pt x="0" y="728"/>
                    <a:pt x="0" y="469"/>
                  </a:cubicBezTo>
                  <a:cubicBezTo>
                    <a:pt x="0" y="210"/>
                    <a:pt x="210" y="0"/>
                    <a:pt x="469" y="0"/>
                  </a:cubicBezTo>
                  <a:cubicBezTo>
                    <a:pt x="728" y="0"/>
                    <a:pt x="938" y="210"/>
                    <a:pt x="938" y="469"/>
                  </a:cubicBezTo>
                  <a:lnTo>
                    <a:pt x="938" y="469"/>
                  </a:lnTo>
                  <a:close/>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5" name="Freeform 51">
              <a:extLst>
                <a:ext uri="{FF2B5EF4-FFF2-40B4-BE49-F238E27FC236}">
                  <a16:creationId xmlns:a16="http://schemas.microsoft.com/office/drawing/2014/main" id="{A8ED5962-5458-499C-947E-5C4A7F5EFEF4}"/>
                </a:ext>
              </a:extLst>
            </p:cNvPr>
            <p:cNvSpPr>
              <a:spLocks noEditPoints="1"/>
            </p:cNvSpPr>
            <p:nvPr/>
          </p:nvSpPr>
          <p:spPr bwMode="auto">
            <a:xfrm>
              <a:off x="5627688" y="1316038"/>
              <a:ext cx="822325" cy="828675"/>
            </a:xfrm>
            <a:custGeom>
              <a:avLst/>
              <a:gdLst>
                <a:gd name="T0" fmla="*/ 391 w 862"/>
                <a:gd name="T1" fmla="*/ 860 h 862"/>
                <a:gd name="T2" fmla="*/ 338 w 862"/>
                <a:gd name="T3" fmla="*/ 852 h 862"/>
                <a:gd name="T4" fmla="*/ 287 w 862"/>
                <a:gd name="T5" fmla="*/ 837 h 862"/>
                <a:gd name="T6" fmla="*/ 241 w 862"/>
                <a:gd name="T7" fmla="*/ 818 h 862"/>
                <a:gd name="T8" fmla="*/ 203 w 862"/>
                <a:gd name="T9" fmla="*/ 797 h 862"/>
                <a:gd name="T10" fmla="*/ 160 w 862"/>
                <a:gd name="T11" fmla="*/ 766 h 862"/>
                <a:gd name="T12" fmla="*/ 121 w 862"/>
                <a:gd name="T13" fmla="*/ 729 h 862"/>
                <a:gd name="T14" fmla="*/ 94 w 862"/>
                <a:gd name="T15" fmla="*/ 700 h 862"/>
                <a:gd name="T16" fmla="*/ 67 w 862"/>
                <a:gd name="T17" fmla="*/ 662 h 862"/>
                <a:gd name="T18" fmla="*/ 44 w 862"/>
                <a:gd name="T19" fmla="*/ 621 h 862"/>
                <a:gd name="T20" fmla="*/ 23 w 862"/>
                <a:gd name="T21" fmla="*/ 572 h 862"/>
                <a:gd name="T22" fmla="*/ 9 w 862"/>
                <a:gd name="T23" fmla="*/ 520 h 862"/>
                <a:gd name="T24" fmla="*/ 3 w 862"/>
                <a:gd name="T25" fmla="*/ 481 h 862"/>
                <a:gd name="T26" fmla="*/ 0 w 862"/>
                <a:gd name="T27" fmla="*/ 431 h 862"/>
                <a:gd name="T28" fmla="*/ 2 w 862"/>
                <a:gd name="T29" fmla="*/ 388 h 862"/>
                <a:gd name="T30" fmla="*/ 11 w 862"/>
                <a:gd name="T31" fmla="*/ 335 h 862"/>
                <a:gd name="T32" fmla="*/ 22 w 862"/>
                <a:gd name="T33" fmla="*/ 297 h 862"/>
                <a:gd name="T34" fmla="*/ 41 w 862"/>
                <a:gd name="T35" fmla="*/ 247 h 862"/>
                <a:gd name="T36" fmla="*/ 67 w 862"/>
                <a:gd name="T37" fmla="*/ 200 h 862"/>
                <a:gd name="T38" fmla="*/ 94 w 862"/>
                <a:gd name="T39" fmla="*/ 161 h 862"/>
                <a:gd name="T40" fmla="*/ 125 w 862"/>
                <a:gd name="T41" fmla="*/ 128 h 862"/>
                <a:gd name="T42" fmla="*/ 165 w 862"/>
                <a:gd name="T43" fmla="*/ 92 h 862"/>
                <a:gd name="T44" fmla="*/ 209 w 862"/>
                <a:gd name="T45" fmla="*/ 62 h 862"/>
                <a:gd name="T46" fmla="*/ 244 w 862"/>
                <a:gd name="T47" fmla="*/ 43 h 862"/>
                <a:gd name="T48" fmla="*/ 285 w 862"/>
                <a:gd name="T49" fmla="*/ 25 h 862"/>
                <a:gd name="T50" fmla="*/ 331 w 862"/>
                <a:gd name="T51" fmla="*/ 11 h 862"/>
                <a:gd name="T52" fmla="*/ 384 w 862"/>
                <a:gd name="T53" fmla="*/ 2 h 862"/>
                <a:gd name="T54" fmla="*/ 437 w 862"/>
                <a:gd name="T55" fmla="*/ 0 h 862"/>
                <a:gd name="T56" fmla="*/ 490 w 862"/>
                <a:gd name="T57" fmla="*/ 4 h 862"/>
                <a:gd name="T58" fmla="*/ 530 w 862"/>
                <a:gd name="T59" fmla="*/ 11 h 862"/>
                <a:gd name="T60" fmla="*/ 576 w 862"/>
                <a:gd name="T61" fmla="*/ 25 h 862"/>
                <a:gd name="T62" fmla="*/ 617 w 862"/>
                <a:gd name="T63" fmla="*/ 43 h 862"/>
                <a:gd name="T64" fmla="*/ 664 w 862"/>
                <a:gd name="T65" fmla="*/ 69 h 862"/>
                <a:gd name="T66" fmla="*/ 707 w 862"/>
                <a:gd name="T67" fmla="*/ 100 h 862"/>
                <a:gd name="T68" fmla="*/ 736 w 862"/>
                <a:gd name="T69" fmla="*/ 127 h 862"/>
                <a:gd name="T70" fmla="*/ 767 w 862"/>
                <a:gd name="T71" fmla="*/ 161 h 862"/>
                <a:gd name="T72" fmla="*/ 795 w 862"/>
                <a:gd name="T73" fmla="*/ 200 h 862"/>
                <a:gd name="T74" fmla="*/ 820 w 862"/>
                <a:gd name="T75" fmla="*/ 247 h 862"/>
                <a:gd name="T76" fmla="*/ 840 w 862"/>
                <a:gd name="T77" fmla="*/ 296 h 862"/>
                <a:gd name="T78" fmla="*/ 853 w 862"/>
                <a:gd name="T79" fmla="*/ 348 h 862"/>
                <a:gd name="T80" fmla="*/ 859 w 862"/>
                <a:gd name="T81" fmla="*/ 387 h 862"/>
                <a:gd name="T82" fmla="*/ 862 w 862"/>
                <a:gd name="T83" fmla="*/ 431 h 862"/>
                <a:gd name="T84" fmla="*/ 859 w 862"/>
                <a:gd name="T85" fmla="*/ 481 h 862"/>
                <a:gd name="T86" fmla="*/ 849 w 862"/>
                <a:gd name="T87" fmla="*/ 533 h 862"/>
                <a:gd name="T88" fmla="*/ 833 w 862"/>
                <a:gd name="T89" fmla="*/ 584 h 862"/>
                <a:gd name="T90" fmla="*/ 818 w 862"/>
                <a:gd name="T91" fmla="*/ 621 h 862"/>
                <a:gd name="T92" fmla="*/ 795 w 862"/>
                <a:gd name="T93" fmla="*/ 662 h 862"/>
                <a:gd name="T94" fmla="*/ 768 w 862"/>
                <a:gd name="T95" fmla="*/ 699 h 862"/>
                <a:gd name="T96" fmla="*/ 732 w 862"/>
                <a:gd name="T97" fmla="*/ 739 h 862"/>
                <a:gd name="T98" fmla="*/ 692 w 862"/>
                <a:gd name="T99" fmla="*/ 773 h 862"/>
                <a:gd name="T100" fmla="*/ 659 w 862"/>
                <a:gd name="T101" fmla="*/ 796 h 862"/>
                <a:gd name="T102" fmla="*/ 620 w 862"/>
                <a:gd name="T103" fmla="*/ 818 h 862"/>
                <a:gd name="T104" fmla="*/ 575 w 862"/>
                <a:gd name="T105" fmla="*/ 837 h 862"/>
                <a:gd name="T106" fmla="*/ 524 w 862"/>
                <a:gd name="T107" fmla="*/ 852 h 862"/>
                <a:gd name="T108" fmla="*/ 471 w 862"/>
                <a:gd name="T109" fmla="*/ 860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2" h="862">
                  <a:moveTo>
                    <a:pt x="431" y="862"/>
                  </a:moveTo>
                  <a:lnTo>
                    <a:pt x="431" y="862"/>
                  </a:lnTo>
                  <a:lnTo>
                    <a:pt x="417" y="861"/>
                  </a:lnTo>
                  <a:moveTo>
                    <a:pt x="404" y="860"/>
                  </a:moveTo>
                  <a:lnTo>
                    <a:pt x="404" y="860"/>
                  </a:lnTo>
                  <a:lnTo>
                    <a:pt x="391" y="860"/>
                  </a:lnTo>
                  <a:moveTo>
                    <a:pt x="378" y="859"/>
                  </a:moveTo>
                  <a:lnTo>
                    <a:pt x="378" y="859"/>
                  </a:lnTo>
                  <a:lnTo>
                    <a:pt x="364" y="856"/>
                  </a:lnTo>
                  <a:moveTo>
                    <a:pt x="351" y="854"/>
                  </a:moveTo>
                  <a:lnTo>
                    <a:pt x="351" y="854"/>
                  </a:lnTo>
                  <a:lnTo>
                    <a:pt x="338" y="852"/>
                  </a:lnTo>
                  <a:moveTo>
                    <a:pt x="325" y="849"/>
                  </a:moveTo>
                  <a:lnTo>
                    <a:pt x="325" y="849"/>
                  </a:lnTo>
                  <a:lnTo>
                    <a:pt x="312" y="845"/>
                  </a:lnTo>
                  <a:moveTo>
                    <a:pt x="300" y="841"/>
                  </a:moveTo>
                  <a:lnTo>
                    <a:pt x="300" y="841"/>
                  </a:lnTo>
                  <a:lnTo>
                    <a:pt x="287" y="837"/>
                  </a:lnTo>
                  <a:moveTo>
                    <a:pt x="274" y="832"/>
                  </a:moveTo>
                  <a:lnTo>
                    <a:pt x="274" y="832"/>
                  </a:lnTo>
                  <a:lnTo>
                    <a:pt x="262" y="827"/>
                  </a:lnTo>
                  <a:moveTo>
                    <a:pt x="250" y="822"/>
                  </a:moveTo>
                  <a:lnTo>
                    <a:pt x="250" y="822"/>
                  </a:lnTo>
                  <a:lnTo>
                    <a:pt x="241" y="818"/>
                  </a:lnTo>
                  <a:lnTo>
                    <a:pt x="238" y="816"/>
                  </a:lnTo>
                  <a:moveTo>
                    <a:pt x="226" y="810"/>
                  </a:moveTo>
                  <a:lnTo>
                    <a:pt x="226" y="810"/>
                  </a:lnTo>
                  <a:lnTo>
                    <a:pt x="215" y="803"/>
                  </a:lnTo>
                  <a:moveTo>
                    <a:pt x="203" y="797"/>
                  </a:moveTo>
                  <a:lnTo>
                    <a:pt x="203" y="797"/>
                  </a:lnTo>
                  <a:lnTo>
                    <a:pt x="200" y="795"/>
                  </a:lnTo>
                  <a:lnTo>
                    <a:pt x="192" y="789"/>
                  </a:lnTo>
                  <a:moveTo>
                    <a:pt x="181" y="781"/>
                  </a:moveTo>
                  <a:lnTo>
                    <a:pt x="181" y="781"/>
                  </a:lnTo>
                  <a:lnTo>
                    <a:pt x="170" y="774"/>
                  </a:lnTo>
                  <a:moveTo>
                    <a:pt x="160" y="766"/>
                  </a:moveTo>
                  <a:lnTo>
                    <a:pt x="160" y="766"/>
                  </a:lnTo>
                  <a:lnTo>
                    <a:pt x="150" y="757"/>
                  </a:lnTo>
                  <a:moveTo>
                    <a:pt x="140" y="748"/>
                  </a:moveTo>
                  <a:lnTo>
                    <a:pt x="140" y="748"/>
                  </a:lnTo>
                  <a:lnTo>
                    <a:pt x="130" y="739"/>
                  </a:lnTo>
                  <a:moveTo>
                    <a:pt x="121" y="729"/>
                  </a:moveTo>
                  <a:lnTo>
                    <a:pt x="121" y="729"/>
                  </a:lnTo>
                  <a:lnTo>
                    <a:pt x="112" y="719"/>
                  </a:lnTo>
                  <a:moveTo>
                    <a:pt x="103" y="710"/>
                  </a:moveTo>
                  <a:lnTo>
                    <a:pt x="103" y="710"/>
                  </a:lnTo>
                  <a:lnTo>
                    <a:pt x="94" y="700"/>
                  </a:lnTo>
                  <a:lnTo>
                    <a:pt x="94" y="700"/>
                  </a:lnTo>
                  <a:moveTo>
                    <a:pt x="86" y="689"/>
                  </a:moveTo>
                  <a:lnTo>
                    <a:pt x="86" y="689"/>
                  </a:lnTo>
                  <a:lnTo>
                    <a:pt x="78" y="678"/>
                  </a:lnTo>
                  <a:moveTo>
                    <a:pt x="71" y="667"/>
                  </a:moveTo>
                  <a:lnTo>
                    <a:pt x="71" y="667"/>
                  </a:lnTo>
                  <a:lnTo>
                    <a:pt x="67" y="662"/>
                  </a:lnTo>
                  <a:lnTo>
                    <a:pt x="63" y="656"/>
                  </a:lnTo>
                  <a:moveTo>
                    <a:pt x="57" y="644"/>
                  </a:moveTo>
                  <a:lnTo>
                    <a:pt x="57" y="644"/>
                  </a:lnTo>
                  <a:lnTo>
                    <a:pt x="50" y="633"/>
                  </a:lnTo>
                  <a:moveTo>
                    <a:pt x="44" y="621"/>
                  </a:moveTo>
                  <a:lnTo>
                    <a:pt x="44" y="621"/>
                  </a:lnTo>
                  <a:lnTo>
                    <a:pt x="44" y="620"/>
                  </a:lnTo>
                  <a:lnTo>
                    <a:pt x="39" y="609"/>
                  </a:lnTo>
                  <a:moveTo>
                    <a:pt x="33" y="596"/>
                  </a:moveTo>
                  <a:lnTo>
                    <a:pt x="33" y="596"/>
                  </a:lnTo>
                  <a:lnTo>
                    <a:pt x="28" y="584"/>
                  </a:lnTo>
                  <a:moveTo>
                    <a:pt x="23" y="572"/>
                  </a:moveTo>
                  <a:lnTo>
                    <a:pt x="23" y="572"/>
                  </a:lnTo>
                  <a:lnTo>
                    <a:pt x="20" y="559"/>
                  </a:lnTo>
                  <a:moveTo>
                    <a:pt x="16" y="546"/>
                  </a:moveTo>
                  <a:lnTo>
                    <a:pt x="16" y="546"/>
                  </a:lnTo>
                  <a:lnTo>
                    <a:pt x="12" y="533"/>
                  </a:lnTo>
                  <a:moveTo>
                    <a:pt x="9" y="520"/>
                  </a:moveTo>
                  <a:lnTo>
                    <a:pt x="9" y="520"/>
                  </a:lnTo>
                  <a:lnTo>
                    <a:pt x="7" y="507"/>
                  </a:lnTo>
                  <a:moveTo>
                    <a:pt x="5" y="494"/>
                  </a:moveTo>
                  <a:lnTo>
                    <a:pt x="5" y="494"/>
                  </a:lnTo>
                  <a:lnTo>
                    <a:pt x="3" y="481"/>
                  </a:lnTo>
                  <a:lnTo>
                    <a:pt x="3" y="481"/>
                  </a:lnTo>
                  <a:moveTo>
                    <a:pt x="2" y="468"/>
                  </a:moveTo>
                  <a:lnTo>
                    <a:pt x="2" y="468"/>
                  </a:lnTo>
                  <a:lnTo>
                    <a:pt x="1" y="454"/>
                  </a:lnTo>
                  <a:moveTo>
                    <a:pt x="0" y="441"/>
                  </a:moveTo>
                  <a:lnTo>
                    <a:pt x="0" y="441"/>
                  </a:lnTo>
                  <a:lnTo>
                    <a:pt x="0" y="431"/>
                  </a:lnTo>
                  <a:lnTo>
                    <a:pt x="0" y="428"/>
                  </a:lnTo>
                  <a:moveTo>
                    <a:pt x="1" y="414"/>
                  </a:moveTo>
                  <a:lnTo>
                    <a:pt x="1" y="414"/>
                  </a:lnTo>
                  <a:lnTo>
                    <a:pt x="1" y="401"/>
                  </a:lnTo>
                  <a:moveTo>
                    <a:pt x="2" y="388"/>
                  </a:moveTo>
                  <a:lnTo>
                    <a:pt x="2" y="388"/>
                  </a:lnTo>
                  <a:lnTo>
                    <a:pt x="3" y="381"/>
                  </a:lnTo>
                  <a:lnTo>
                    <a:pt x="4" y="374"/>
                  </a:lnTo>
                  <a:moveTo>
                    <a:pt x="6" y="361"/>
                  </a:moveTo>
                  <a:lnTo>
                    <a:pt x="6" y="361"/>
                  </a:lnTo>
                  <a:lnTo>
                    <a:pt x="8" y="348"/>
                  </a:lnTo>
                  <a:moveTo>
                    <a:pt x="11" y="335"/>
                  </a:moveTo>
                  <a:lnTo>
                    <a:pt x="11" y="335"/>
                  </a:lnTo>
                  <a:lnTo>
                    <a:pt x="11" y="332"/>
                  </a:lnTo>
                  <a:lnTo>
                    <a:pt x="14" y="322"/>
                  </a:lnTo>
                  <a:moveTo>
                    <a:pt x="18" y="309"/>
                  </a:moveTo>
                  <a:lnTo>
                    <a:pt x="18" y="309"/>
                  </a:lnTo>
                  <a:lnTo>
                    <a:pt x="22" y="297"/>
                  </a:lnTo>
                  <a:moveTo>
                    <a:pt x="26" y="284"/>
                  </a:moveTo>
                  <a:lnTo>
                    <a:pt x="26" y="284"/>
                  </a:lnTo>
                  <a:lnTo>
                    <a:pt x="31" y="272"/>
                  </a:lnTo>
                  <a:moveTo>
                    <a:pt x="36" y="259"/>
                  </a:moveTo>
                  <a:lnTo>
                    <a:pt x="36" y="259"/>
                  </a:lnTo>
                  <a:lnTo>
                    <a:pt x="41" y="247"/>
                  </a:lnTo>
                  <a:moveTo>
                    <a:pt x="47" y="235"/>
                  </a:moveTo>
                  <a:lnTo>
                    <a:pt x="47" y="235"/>
                  </a:lnTo>
                  <a:lnTo>
                    <a:pt x="54" y="224"/>
                  </a:lnTo>
                  <a:moveTo>
                    <a:pt x="60" y="212"/>
                  </a:moveTo>
                  <a:lnTo>
                    <a:pt x="60" y="212"/>
                  </a:lnTo>
                  <a:lnTo>
                    <a:pt x="67" y="200"/>
                  </a:lnTo>
                  <a:moveTo>
                    <a:pt x="74" y="189"/>
                  </a:moveTo>
                  <a:lnTo>
                    <a:pt x="74" y="189"/>
                  </a:lnTo>
                  <a:lnTo>
                    <a:pt x="82" y="179"/>
                  </a:lnTo>
                  <a:moveTo>
                    <a:pt x="90" y="168"/>
                  </a:moveTo>
                  <a:lnTo>
                    <a:pt x="90" y="168"/>
                  </a:lnTo>
                  <a:lnTo>
                    <a:pt x="94" y="161"/>
                  </a:lnTo>
                  <a:lnTo>
                    <a:pt x="98" y="157"/>
                  </a:lnTo>
                  <a:moveTo>
                    <a:pt x="107" y="147"/>
                  </a:moveTo>
                  <a:lnTo>
                    <a:pt x="107" y="147"/>
                  </a:lnTo>
                  <a:lnTo>
                    <a:pt x="116" y="137"/>
                  </a:lnTo>
                  <a:moveTo>
                    <a:pt x="125" y="128"/>
                  </a:moveTo>
                  <a:lnTo>
                    <a:pt x="125" y="128"/>
                  </a:lnTo>
                  <a:lnTo>
                    <a:pt x="126" y="126"/>
                  </a:lnTo>
                  <a:lnTo>
                    <a:pt x="135" y="118"/>
                  </a:lnTo>
                  <a:moveTo>
                    <a:pt x="145" y="110"/>
                  </a:moveTo>
                  <a:lnTo>
                    <a:pt x="145" y="110"/>
                  </a:lnTo>
                  <a:lnTo>
                    <a:pt x="154" y="101"/>
                  </a:lnTo>
                  <a:moveTo>
                    <a:pt x="165" y="92"/>
                  </a:moveTo>
                  <a:lnTo>
                    <a:pt x="165" y="92"/>
                  </a:lnTo>
                  <a:lnTo>
                    <a:pt x="176" y="84"/>
                  </a:lnTo>
                  <a:moveTo>
                    <a:pt x="186" y="77"/>
                  </a:moveTo>
                  <a:lnTo>
                    <a:pt x="186" y="77"/>
                  </a:lnTo>
                  <a:lnTo>
                    <a:pt x="197" y="69"/>
                  </a:lnTo>
                  <a:moveTo>
                    <a:pt x="209" y="62"/>
                  </a:moveTo>
                  <a:lnTo>
                    <a:pt x="209" y="62"/>
                  </a:lnTo>
                  <a:lnTo>
                    <a:pt x="220" y="55"/>
                  </a:lnTo>
                  <a:moveTo>
                    <a:pt x="232" y="49"/>
                  </a:moveTo>
                  <a:lnTo>
                    <a:pt x="232" y="49"/>
                  </a:lnTo>
                  <a:lnTo>
                    <a:pt x="241" y="44"/>
                  </a:lnTo>
                  <a:lnTo>
                    <a:pt x="244" y="43"/>
                  </a:lnTo>
                  <a:moveTo>
                    <a:pt x="256" y="37"/>
                  </a:moveTo>
                  <a:lnTo>
                    <a:pt x="256" y="37"/>
                  </a:lnTo>
                  <a:lnTo>
                    <a:pt x="268" y="32"/>
                  </a:lnTo>
                  <a:moveTo>
                    <a:pt x="280" y="27"/>
                  </a:moveTo>
                  <a:lnTo>
                    <a:pt x="280" y="27"/>
                  </a:lnTo>
                  <a:lnTo>
                    <a:pt x="285" y="25"/>
                  </a:lnTo>
                  <a:lnTo>
                    <a:pt x="293" y="23"/>
                  </a:lnTo>
                  <a:moveTo>
                    <a:pt x="306" y="19"/>
                  </a:moveTo>
                  <a:lnTo>
                    <a:pt x="306" y="19"/>
                  </a:lnTo>
                  <a:lnTo>
                    <a:pt x="319" y="15"/>
                  </a:lnTo>
                  <a:moveTo>
                    <a:pt x="331" y="11"/>
                  </a:moveTo>
                  <a:lnTo>
                    <a:pt x="331" y="11"/>
                  </a:lnTo>
                  <a:lnTo>
                    <a:pt x="332" y="11"/>
                  </a:lnTo>
                  <a:lnTo>
                    <a:pt x="345" y="9"/>
                  </a:lnTo>
                  <a:moveTo>
                    <a:pt x="358" y="7"/>
                  </a:moveTo>
                  <a:lnTo>
                    <a:pt x="358" y="7"/>
                  </a:lnTo>
                  <a:lnTo>
                    <a:pt x="371" y="4"/>
                  </a:lnTo>
                  <a:moveTo>
                    <a:pt x="384" y="2"/>
                  </a:moveTo>
                  <a:lnTo>
                    <a:pt x="384" y="2"/>
                  </a:lnTo>
                  <a:lnTo>
                    <a:pt x="397" y="2"/>
                  </a:lnTo>
                  <a:moveTo>
                    <a:pt x="411" y="1"/>
                  </a:moveTo>
                  <a:lnTo>
                    <a:pt x="411" y="1"/>
                  </a:lnTo>
                  <a:lnTo>
                    <a:pt x="424" y="0"/>
                  </a:lnTo>
                  <a:moveTo>
                    <a:pt x="437" y="0"/>
                  </a:moveTo>
                  <a:lnTo>
                    <a:pt x="437" y="0"/>
                  </a:lnTo>
                  <a:lnTo>
                    <a:pt x="451" y="1"/>
                  </a:lnTo>
                  <a:moveTo>
                    <a:pt x="464" y="2"/>
                  </a:moveTo>
                  <a:lnTo>
                    <a:pt x="464" y="2"/>
                  </a:lnTo>
                  <a:lnTo>
                    <a:pt x="477" y="2"/>
                  </a:lnTo>
                  <a:moveTo>
                    <a:pt x="490" y="4"/>
                  </a:moveTo>
                  <a:lnTo>
                    <a:pt x="490" y="4"/>
                  </a:lnTo>
                  <a:lnTo>
                    <a:pt x="503" y="7"/>
                  </a:lnTo>
                  <a:moveTo>
                    <a:pt x="517" y="9"/>
                  </a:moveTo>
                  <a:lnTo>
                    <a:pt x="517" y="9"/>
                  </a:lnTo>
                  <a:lnTo>
                    <a:pt x="529" y="11"/>
                  </a:lnTo>
                  <a:lnTo>
                    <a:pt x="530" y="11"/>
                  </a:lnTo>
                  <a:moveTo>
                    <a:pt x="542" y="15"/>
                  </a:moveTo>
                  <a:lnTo>
                    <a:pt x="542" y="15"/>
                  </a:lnTo>
                  <a:lnTo>
                    <a:pt x="555" y="19"/>
                  </a:lnTo>
                  <a:moveTo>
                    <a:pt x="568" y="23"/>
                  </a:moveTo>
                  <a:lnTo>
                    <a:pt x="568" y="23"/>
                  </a:lnTo>
                  <a:lnTo>
                    <a:pt x="576" y="25"/>
                  </a:lnTo>
                  <a:lnTo>
                    <a:pt x="581" y="27"/>
                  </a:lnTo>
                  <a:moveTo>
                    <a:pt x="593" y="32"/>
                  </a:moveTo>
                  <a:lnTo>
                    <a:pt x="593" y="32"/>
                  </a:lnTo>
                  <a:lnTo>
                    <a:pt x="605" y="37"/>
                  </a:lnTo>
                  <a:moveTo>
                    <a:pt x="617" y="43"/>
                  </a:moveTo>
                  <a:lnTo>
                    <a:pt x="617" y="43"/>
                  </a:lnTo>
                  <a:lnTo>
                    <a:pt x="620" y="44"/>
                  </a:lnTo>
                  <a:lnTo>
                    <a:pt x="629" y="49"/>
                  </a:lnTo>
                  <a:moveTo>
                    <a:pt x="641" y="55"/>
                  </a:moveTo>
                  <a:lnTo>
                    <a:pt x="641" y="55"/>
                  </a:lnTo>
                  <a:lnTo>
                    <a:pt x="653" y="62"/>
                  </a:lnTo>
                  <a:moveTo>
                    <a:pt x="664" y="69"/>
                  </a:moveTo>
                  <a:lnTo>
                    <a:pt x="664" y="69"/>
                  </a:lnTo>
                  <a:lnTo>
                    <a:pt x="675" y="76"/>
                  </a:lnTo>
                  <a:moveTo>
                    <a:pt x="686" y="84"/>
                  </a:moveTo>
                  <a:lnTo>
                    <a:pt x="686" y="84"/>
                  </a:lnTo>
                  <a:lnTo>
                    <a:pt x="696" y="92"/>
                  </a:lnTo>
                  <a:moveTo>
                    <a:pt x="707" y="100"/>
                  </a:moveTo>
                  <a:lnTo>
                    <a:pt x="707" y="100"/>
                  </a:lnTo>
                  <a:lnTo>
                    <a:pt x="717" y="109"/>
                  </a:lnTo>
                  <a:moveTo>
                    <a:pt x="727" y="118"/>
                  </a:moveTo>
                  <a:lnTo>
                    <a:pt x="727" y="118"/>
                  </a:lnTo>
                  <a:lnTo>
                    <a:pt x="735" y="126"/>
                  </a:lnTo>
                  <a:lnTo>
                    <a:pt x="736" y="127"/>
                  </a:lnTo>
                  <a:moveTo>
                    <a:pt x="745" y="137"/>
                  </a:moveTo>
                  <a:lnTo>
                    <a:pt x="745" y="137"/>
                  </a:lnTo>
                  <a:lnTo>
                    <a:pt x="754" y="147"/>
                  </a:lnTo>
                  <a:moveTo>
                    <a:pt x="763" y="157"/>
                  </a:moveTo>
                  <a:lnTo>
                    <a:pt x="763" y="157"/>
                  </a:lnTo>
                  <a:lnTo>
                    <a:pt x="767" y="161"/>
                  </a:lnTo>
                  <a:lnTo>
                    <a:pt x="771" y="167"/>
                  </a:lnTo>
                  <a:moveTo>
                    <a:pt x="779" y="178"/>
                  </a:moveTo>
                  <a:lnTo>
                    <a:pt x="779" y="178"/>
                  </a:lnTo>
                  <a:lnTo>
                    <a:pt x="787" y="189"/>
                  </a:lnTo>
                  <a:moveTo>
                    <a:pt x="795" y="200"/>
                  </a:moveTo>
                  <a:lnTo>
                    <a:pt x="795" y="200"/>
                  </a:lnTo>
                  <a:lnTo>
                    <a:pt x="801" y="212"/>
                  </a:lnTo>
                  <a:moveTo>
                    <a:pt x="808" y="223"/>
                  </a:moveTo>
                  <a:lnTo>
                    <a:pt x="808" y="223"/>
                  </a:lnTo>
                  <a:lnTo>
                    <a:pt x="814" y="235"/>
                  </a:lnTo>
                  <a:moveTo>
                    <a:pt x="820" y="247"/>
                  </a:moveTo>
                  <a:lnTo>
                    <a:pt x="820" y="247"/>
                  </a:lnTo>
                  <a:lnTo>
                    <a:pt x="825" y="259"/>
                  </a:lnTo>
                  <a:moveTo>
                    <a:pt x="831" y="271"/>
                  </a:moveTo>
                  <a:lnTo>
                    <a:pt x="831" y="271"/>
                  </a:lnTo>
                  <a:lnTo>
                    <a:pt x="836" y="284"/>
                  </a:lnTo>
                  <a:moveTo>
                    <a:pt x="840" y="296"/>
                  </a:moveTo>
                  <a:lnTo>
                    <a:pt x="840" y="296"/>
                  </a:lnTo>
                  <a:lnTo>
                    <a:pt x="844" y="309"/>
                  </a:lnTo>
                  <a:moveTo>
                    <a:pt x="847" y="322"/>
                  </a:moveTo>
                  <a:lnTo>
                    <a:pt x="847" y="322"/>
                  </a:lnTo>
                  <a:lnTo>
                    <a:pt x="850" y="332"/>
                  </a:lnTo>
                  <a:lnTo>
                    <a:pt x="851" y="335"/>
                  </a:lnTo>
                  <a:moveTo>
                    <a:pt x="853" y="348"/>
                  </a:moveTo>
                  <a:lnTo>
                    <a:pt x="853" y="348"/>
                  </a:lnTo>
                  <a:lnTo>
                    <a:pt x="855" y="361"/>
                  </a:lnTo>
                  <a:moveTo>
                    <a:pt x="858" y="374"/>
                  </a:moveTo>
                  <a:lnTo>
                    <a:pt x="858" y="374"/>
                  </a:lnTo>
                  <a:lnTo>
                    <a:pt x="859" y="381"/>
                  </a:lnTo>
                  <a:lnTo>
                    <a:pt x="859" y="387"/>
                  </a:lnTo>
                  <a:moveTo>
                    <a:pt x="860" y="401"/>
                  </a:moveTo>
                  <a:lnTo>
                    <a:pt x="860" y="401"/>
                  </a:lnTo>
                  <a:lnTo>
                    <a:pt x="861" y="414"/>
                  </a:lnTo>
                  <a:moveTo>
                    <a:pt x="862" y="427"/>
                  </a:moveTo>
                  <a:lnTo>
                    <a:pt x="862" y="427"/>
                  </a:lnTo>
                  <a:lnTo>
                    <a:pt x="862" y="431"/>
                  </a:lnTo>
                  <a:lnTo>
                    <a:pt x="861" y="441"/>
                  </a:lnTo>
                  <a:moveTo>
                    <a:pt x="861" y="454"/>
                  </a:moveTo>
                  <a:lnTo>
                    <a:pt x="861" y="454"/>
                  </a:lnTo>
                  <a:lnTo>
                    <a:pt x="860" y="467"/>
                  </a:lnTo>
                  <a:moveTo>
                    <a:pt x="859" y="481"/>
                  </a:moveTo>
                  <a:lnTo>
                    <a:pt x="859" y="481"/>
                  </a:lnTo>
                  <a:lnTo>
                    <a:pt x="859" y="481"/>
                  </a:lnTo>
                  <a:lnTo>
                    <a:pt x="857" y="494"/>
                  </a:lnTo>
                  <a:moveTo>
                    <a:pt x="854" y="507"/>
                  </a:moveTo>
                  <a:lnTo>
                    <a:pt x="854" y="507"/>
                  </a:lnTo>
                  <a:lnTo>
                    <a:pt x="852" y="520"/>
                  </a:lnTo>
                  <a:moveTo>
                    <a:pt x="849" y="533"/>
                  </a:moveTo>
                  <a:lnTo>
                    <a:pt x="849" y="533"/>
                  </a:lnTo>
                  <a:lnTo>
                    <a:pt x="846" y="546"/>
                  </a:lnTo>
                  <a:moveTo>
                    <a:pt x="842" y="559"/>
                  </a:moveTo>
                  <a:lnTo>
                    <a:pt x="842" y="559"/>
                  </a:lnTo>
                  <a:lnTo>
                    <a:pt x="838" y="571"/>
                  </a:lnTo>
                  <a:moveTo>
                    <a:pt x="833" y="584"/>
                  </a:moveTo>
                  <a:lnTo>
                    <a:pt x="833" y="584"/>
                  </a:lnTo>
                  <a:lnTo>
                    <a:pt x="828" y="596"/>
                  </a:lnTo>
                  <a:moveTo>
                    <a:pt x="823" y="608"/>
                  </a:moveTo>
                  <a:lnTo>
                    <a:pt x="823" y="608"/>
                  </a:lnTo>
                  <a:lnTo>
                    <a:pt x="818" y="620"/>
                  </a:lnTo>
                  <a:lnTo>
                    <a:pt x="818" y="621"/>
                  </a:lnTo>
                  <a:moveTo>
                    <a:pt x="811" y="632"/>
                  </a:moveTo>
                  <a:lnTo>
                    <a:pt x="811" y="632"/>
                  </a:lnTo>
                  <a:lnTo>
                    <a:pt x="805" y="644"/>
                  </a:lnTo>
                  <a:moveTo>
                    <a:pt x="798" y="655"/>
                  </a:moveTo>
                  <a:lnTo>
                    <a:pt x="798" y="655"/>
                  </a:lnTo>
                  <a:lnTo>
                    <a:pt x="795" y="662"/>
                  </a:lnTo>
                  <a:lnTo>
                    <a:pt x="791" y="667"/>
                  </a:lnTo>
                  <a:moveTo>
                    <a:pt x="783" y="678"/>
                  </a:moveTo>
                  <a:lnTo>
                    <a:pt x="783" y="678"/>
                  </a:lnTo>
                  <a:lnTo>
                    <a:pt x="776" y="688"/>
                  </a:lnTo>
                  <a:moveTo>
                    <a:pt x="768" y="699"/>
                  </a:moveTo>
                  <a:lnTo>
                    <a:pt x="768" y="699"/>
                  </a:lnTo>
                  <a:lnTo>
                    <a:pt x="767" y="700"/>
                  </a:lnTo>
                  <a:lnTo>
                    <a:pt x="759" y="709"/>
                  </a:lnTo>
                  <a:moveTo>
                    <a:pt x="750" y="719"/>
                  </a:moveTo>
                  <a:lnTo>
                    <a:pt x="750" y="719"/>
                  </a:lnTo>
                  <a:lnTo>
                    <a:pt x="741" y="729"/>
                  </a:lnTo>
                  <a:moveTo>
                    <a:pt x="732" y="739"/>
                  </a:moveTo>
                  <a:lnTo>
                    <a:pt x="732" y="739"/>
                  </a:lnTo>
                  <a:lnTo>
                    <a:pt x="722" y="748"/>
                  </a:lnTo>
                  <a:moveTo>
                    <a:pt x="712" y="757"/>
                  </a:moveTo>
                  <a:lnTo>
                    <a:pt x="712" y="757"/>
                  </a:lnTo>
                  <a:lnTo>
                    <a:pt x="702" y="765"/>
                  </a:lnTo>
                  <a:moveTo>
                    <a:pt x="692" y="773"/>
                  </a:moveTo>
                  <a:lnTo>
                    <a:pt x="692" y="773"/>
                  </a:lnTo>
                  <a:lnTo>
                    <a:pt x="681" y="781"/>
                  </a:lnTo>
                  <a:moveTo>
                    <a:pt x="670" y="789"/>
                  </a:moveTo>
                  <a:lnTo>
                    <a:pt x="670" y="789"/>
                  </a:lnTo>
                  <a:lnTo>
                    <a:pt x="662" y="795"/>
                  </a:lnTo>
                  <a:lnTo>
                    <a:pt x="659" y="796"/>
                  </a:lnTo>
                  <a:moveTo>
                    <a:pt x="647" y="803"/>
                  </a:moveTo>
                  <a:lnTo>
                    <a:pt x="647" y="803"/>
                  </a:lnTo>
                  <a:lnTo>
                    <a:pt x="636" y="809"/>
                  </a:lnTo>
                  <a:moveTo>
                    <a:pt x="624" y="816"/>
                  </a:moveTo>
                  <a:lnTo>
                    <a:pt x="624" y="816"/>
                  </a:lnTo>
                  <a:lnTo>
                    <a:pt x="620" y="818"/>
                  </a:lnTo>
                  <a:lnTo>
                    <a:pt x="612" y="822"/>
                  </a:lnTo>
                  <a:moveTo>
                    <a:pt x="600" y="827"/>
                  </a:moveTo>
                  <a:lnTo>
                    <a:pt x="600" y="827"/>
                  </a:lnTo>
                  <a:lnTo>
                    <a:pt x="587" y="832"/>
                  </a:lnTo>
                  <a:moveTo>
                    <a:pt x="575" y="837"/>
                  </a:moveTo>
                  <a:lnTo>
                    <a:pt x="575" y="837"/>
                  </a:lnTo>
                  <a:lnTo>
                    <a:pt x="562" y="841"/>
                  </a:lnTo>
                  <a:moveTo>
                    <a:pt x="549" y="845"/>
                  </a:moveTo>
                  <a:lnTo>
                    <a:pt x="549" y="845"/>
                  </a:lnTo>
                  <a:lnTo>
                    <a:pt x="537" y="848"/>
                  </a:lnTo>
                  <a:moveTo>
                    <a:pt x="524" y="852"/>
                  </a:moveTo>
                  <a:lnTo>
                    <a:pt x="524" y="852"/>
                  </a:lnTo>
                  <a:lnTo>
                    <a:pt x="511" y="854"/>
                  </a:lnTo>
                  <a:moveTo>
                    <a:pt x="497" y="856"/>
                  </a:moveTo>
                  <a:lnTo>
                    <a:pt x="497" y="856"/>
                  </a:lnTo>
                  <a:lnTo>
                    <a:pt x="484" y="859"/>
                  </a:lnTo>
                  <a:moveTo>
                    <a:pt x="471" y="860"/>
                  </a:moveTo>
                  <a:lnTo>
                    <a:pt x="471" y="860"/>
                  </a:lnTo>
                  <a:lnTo>
                    <a:pt x="458" y="860"/>
                  </a:lnTo>
                  <a:moveTo>
                    <a:pt x="444" y="861"/>
                  </a:moveTo>
                  <a:lnTo>
                    <a:pt x="444" y="861"/>
                  </a:lnTo>
                  <a:lnTo>
                    <a:pt x="431" y="862"/>
                  </a:lnTo>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21" name="Group 20">
            <a:extLst>
              <a:ext uri="{FF2B5EF4-FFF2-40B4-BE49-F238E27FC236}">
                <a16:creationId xmlns:a16="http://schemas.microsoft.com/office/drawing/2014/main" id="{5F715106-B363-4D3F-BCAF-C7FE026389DA}"/>
              </a:ext>
            </a:extLst>
          </p:cNvPr>
          <p:cNvGrpSpPr/>
          <p:nvPr/>
        </p:nvGrpSpPr>
        <p:grpSpPr>
          <a:xfrm>
            <a:off x="3507212" y="4658174"/>
            <a:ext cx="1139825" cy="1146175"/>
            <a:chOff x="6122988" y="2057401"/>
            <a:chExt cx="1139825" cy="1146175"/>
          </a:xfrm>
        </p:grpSpPr>
        <p:sp>
          <p:nvSpPr>
            <p:cNvPr id="60" name="Freeform 52">
              <a:extLst>
                <a:ext uri="{FF2B5EF4-FFF2-40B4-BE49-F238E27FC236}">
                  <a16:creationId xmlns:a16="http://schemas.microsoft.com/office/drawing/2014/main" id="{DD7D1D86-9527-41CC-B2AD-5C1923C6D9D3}"/>
                </a:ext>
              </a:extLst>
            </p:cNvPr>
            <p:cNvSpPr>
              <a:spLocks/>
            </p:cNvSpPr>
            <p:nvPr/>
          </p:nvSpPr>
          <p:spPr bwMode="auto">
            <a:xfrm>
              <a:off x="6122988" y="2057401"/>
              <a:ext cx="1139825" cy="1146175"/>
            </a:xfrm>
            <a:custGeom>
              <a:avLst/>
              <a:gdLst>
                <a:gd name="T0" fmla="*/ 1194 w 1194"/>
                <a:gd name="T1" fmla="*/ 597 h 1194"/>
                <a:gd name="T2" fmla="*/ 1194 w 1194"/>
                <a:gd name="T3" fmla="*/ 597 h 1194"/>
                <a:gd name="T4" fmla="*/ 597 w 1194"/>
                <a:gd name="T5" fmla="*/ 1194 h 1194"/>
                <a:gd name="T6" fmla="*/ 0 w 1194"/>
                <a:gd name="T7" fmla="*/ 597 h 1194"/>
                <a:gd name="T8" fmla="*/ 597 w 1194"/>
                <a:gd name="T9" fmla="*/ 0 h 1194"/>
                <a:gd name="T10" fmla="*/ 1194 w 1194"/>
                <a:gd name="T11" fmla="*/ 597 h 1194"/>
              </a:gdLst>
              <a:ahLst/>
              <a:cxnLst>
                <a:cxn ang="0">
                  <a:pos x="T0" y="T1"/>
                </a:cxn>
                <a:cxn ang="0">
                  <a:pos x="T2" y="T3"/>
                </a:cxn>
                <a:cxn ang="0">
                  <a:pos x="T4" y="T5"/>
                </a:cxn>
                <a:cxn ang="0">
                  <a:pos x="T6" y="T7"/>
                </a:cxn>
                <a:cxn ang="0">
                  <a:pos x="T8" y="T9"/>
                </a:cxn>
                <a:cxn ang="0">
                  <a:pos x="T10" y="T11"/>
                </a:cxn>
              </a:cxnLst>
              <a:rect l="0" t="0" r="r" b="b"/>
              <a:pathLst>
                <a:path w="1194" h="1194">
                  <a:moveTo>
                    <a:pt x="1194" y="597"/>
                  </a:moveTo>
                  <a:lnTo>
                    <a:pt x="1194" y="597"/>
                  </a:lnTo>
                  <a:cubicBezTo>
                    <a:pt x="1194" y="926"/>
                    <a:pt x="926" y="1194"/>
                    <a:pt x="597" y="1194"/>
                  </a:cubicBezTo>
                  <a:cubicBezTo>
                    <a:pt x="267" y="1194"/>
                    <a:pt x="0" y="926"/>
                    <a:pt x="0" y="597"/>
                  </a:cubicBezTo>
                  <a:cubicBezTo>
                    <a:pt x="0" y="267"/>
                    <a:pt x="267" y="0"/>
                    <a:pt x="597" y="0"/>
                  </a:cubicBezTo>
                  <a:cubicBezTo>
                    <a:pt x="926" y="0"/>
                    <a:pt x="1194" y="267"/>
                    <a:pt x="1194" y="597"/>
                  </a:cubicBezTo>
                  <a:close/>
                </a:path>
              </a:pathLst>
            </a:custGeom>
            <a:solidFill>
              <a:srgbClr val="B38A4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1" name="Freeform 53">
              <a:extLst>
                <a:ext uri="{FF2B5EF4-FFF2-40B4-BE49-F238E27FC236}">
                  <a16:creationId xmlns:a16="http://schemas.microsoft.com/office/drawing/2014/main" id="{17B83202-EECB-4573-BD79-1736C38FBEED}"/>
                </a:ext>
              </a:extLst>
            </p:cNvPr>
            <p:cNvSpPr>
              <a:spLocks/>
            </p:cNvSpPr>
            <p:nvPr/>
          </p:nvSpPr>
          <p:spPr bwMode="auto">
            <a:xfrm>
              <a:off x="6122988" y="2057401"/>
              <a:ext cx="1139825" cy="1146175"/>
            </a:xfrm>
            <a:custGeom>
              <a:avLst/>
              <a:gdLst>
                <a:gd name="T0" fmla="*/ 1194 w 1194"/>
                <a:gd name="T1" fmla="*/ 597 h 1194"/>
                <a:gd name="T2" fmla="*/ 1194 w 1194"/>
                <a:gd name="T3" fmla="*/ 597 h 1194"/>
                <a:gd name="T4" fmla="*/ 597 w 1194"/>
                <a:gd name="T5" fmla="*/ 1194 h 1194"/>
                <a:gd name="T6" fmla="*/ 0 w 1194"/>
                <a:gd name="T7" fmla="*/ 597 h 1194"/>
                <a:gd name="T8" fmla="*/ 597 w 1194"/>
                <a:gd name="T9" fmla="*/ 0 h 1194"/>
                <a:gd name="T10" fmla="*/ 1194 w 1194"/>
                <a:gd name="T11" fmla="*/ 597 h 1194"/>
                <a:gd name="T12" fmla="*/ 1194 w 1194"/>
                <a:gd name="T13" fmla="*/ 597 h 1194"/>
              </a:gdLst>
              <a:ahLst/>
              <a:cxnLst>
                <a:cxn ang="0">
                  <a:pos x="T0" y="T1"/>
                </a:cxn>
                <a:cxn ang="0">
                  <a:pos x="T2" y="T3"/>
                </a:cxn>
                <a:cxn ang="0">
                  <a:pos x="T4" y="T5"/>
                </a:cxn>
                <a:cxn ang="0">
                  <a:pos x="T6" y="T7"/>
                </a:cxn>
                <a:cxn ang="0">
                  <a:pos x="T8" y="T9"/>
                </a:cxn>
                <a:cxn ang="0">
                  <a:pos x="T10" y="T11"/>
                </a:cxn>
                <a:cxn ang="0">
                  <a:pos x="T12" y="T13"/>
                </a:cxn>
              </a:cxnLst>
              <a:rect l="0" t="0" r="r" b="b"/>
              <a:pathLst>
                <a:path w="1194" h="1194">
                  <a:moveTo>
                    <a:pt x="1194" y="597"/>
                  </a:moveTo>
                  <a:lnTo>
                    <a:pt x="1194" y="597"/>
                  </a:lnTo>
                  <a:cubicBezTo>
                    <a:pt x="1194" y="926"/>
                    <a:pt x="926" y="1194"/>
                    <a:pt x="597" y="1194"/>
                  </a:cubicBezTo>
                  <a:cubicBezTo>
                    <a:pt x="267" y="1194"/>
                    <a:pt x="0" y="926"/>
                    <a:pt x="0" y="597"/>
                  </a:cubicBezTo>
                  <a:cubicBezTo>
                    <a:pt x="0" y="267"/>
                    <a:pt x="267" y="0"/>
                    <a:pt x="597" y="0"/>
                  </a:cubicBezTo>
                  <a:cubicBezTo>
                    <a:pt x="926" y="0"/>
                    <a:pt x="1194" y="267"/>
                    <a:pt x="1194" y="597"/>
                  </a:cubicBezTo>
                  <a:lnTo>
                    <a:pt x="1194" y="597"/>
                  </a:lnTo>
                  <a:close/>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2" name="Freeform 54">
              <a:extLst>
                <a:ext uri="{FF2B5EF4-FFF2-40B4-BE49-F238E27FC236}">
                  <a16:creationId xmlns:a16="http://schemas.microsoft.com/office/drawing/2014/main" id="{6891A97A-6501-4B03-8ED6-3279354E8772}"/>
                </a:ext>
              </a:extLst>
            </p:cNvPr>
            <p:cNvSpPr>
              <a:spLocks noEditPoints="1"/>
            </p:cNvSpPr>
            <p:nvPr/>
          </p:nvSpPr>
          <p:spPr bwMode="auto">
            <a:xfrm>
              <a:off x="6159500" y="2093913"/>
              <a:ext cx="1066800" cy="1073150"/>
            </a:xfrm>
            <a:custGeom>
              <a:avLst/>
              <a:gdLst>
                <a:gd name="T0" fmla="*/ 505 w 1118"/>
                <a:gd name="T1" fmla="*/ 1115 h 1118"/>
                <a:gd name="T2" fmla="*/ 453 w 1118"/>
                <a:gd name="T3" fmla="*/ 1107 h 1118"/>
                <a:gd name="T4" fmla="*/ 401 w 1118"/>
                <a:gd name="T5" fmla="*/ 1095 h 1118"/>
                <a:gd name="T6" fmla="*/ 351 w 1118"/>
                <a:gd name="T7" fmla="*/ 1077 h 1118"/>
                <a:gd name="T8" fmla="*/ 302 w 1118"/>
                <a:gd name="T9" fmla="*/ 1055 h 1118"/>
                <a:gd name="T10" fmla="*/ 256 w 1118"/>
                <a:gd name="T11" fmla="*/ 1028 h 1118"/>
                <a:gd name="T12" fmla="*/ 213 w 1118"/>
                <a:gd name="T13" fmla="*/ 997 h 1118"/>
                <a:gd name="T14" fmla="*/ 173 w 1118"/>
                <a:gd name="T15" fmla="*/ 962 h 1118"/>
                <a:gd name="T16" fmla="*/ 136 w 1118"/>
                <a:gd name="T17" fmla="*/ 924 h 1118"/>
                <a:gd name="T18" fmla="*/ 103 w 1118"/>
                <a:gd name="T19" fmla="*/ 882 h 1118"/>
                <a:gd name="T20" fmla="*/ 74 w 1118"/>
                <a:gd name="T21" fmla="*/ 837 h 1118"/>
                <a:gd name="T22" fmla="*/ 50 w 1118"/>
                <a:gd name="T23" fmla="*/ 789 h 1118"/>
                <a:gd name="T24" fmla="*/ 26 w 1118"/>
                <a:gd name="T25" fmla="*/ 727 h 1118"/>
                <a:gd name="T26" fmla="*/ 10 w 1118"/>
                <a:gd name="T27" fmla="*/ 663 h 1118"/>
                <a:gd name="T28" fmla="*/ 2 w 1118"/>
                <a:gd name="T29" fmla="*/ 610 h 1118"/>
                <a:gd name="T30" fmla="*/ 0 w 1118"/>
                <a:gd name="T31" fmla="*/ 543 h 1118"/>
                <a:gd name="T32" fmla="*/ 4 w 1118"/>
                <a:gd name="T33" fmla="*/ 490 h 1118"/>
                <a:gd name="T34" fmla="*/ 13 w 1118"/>
                <a:gd name="T35" fmla="*/ 438 h 1118"/>
                <a:gd name="T36" fmla="*/ 27 w 1118"/>
                <a:gd name="T37" fmla="*/ 386 h 1118"/>
                <a:gd name="T38" fmla="*/ 46 w 1118"/>
                <a:gd name="T39" fmla="*/ 336 h 1118"/>
                <a:gd name="T40" fmla="*/ 69 w 1118"/>
                <a:gd name="T41" fmla="*/ 288 h 1118"/>
                <a:gd name="T42" fmla="*/ 97 w 1118"/>
                <a:gd name="T43" fmla="*/ 243 h 1118"/>
                <a:gd name="T44" fmla="*/ 130 w 1118"/>
                <a:gd name="T45" fmla="*/ 201 h 1118"/>
                <a:gd name="T46" fmla="*/ 166 w 1118"/>
                <a:gd name="T47" fmla="*/ 161 h 1118"/>
                <a:gd name="T48" fmla="*/ 205 w 1118"/>
                <a:gd name="T49" fmla="*/ 126 h 1118"/>
                <a:gd name="T50" fmla="*/ 248 w 1118"/>
                <a:gd name="T51" fmla="*/ 94 h 1118"/>
                <a:gd name="T52" fmla="*/ 294 w 1118"/>
                <a:gd name="T53" fmla="*/ 66 h 1118"/>
                <a:gd name="T54" fmla="*/ 342 w 1118"/>
                <a:gd name="T55" fmla="*/ 43 h 1118"/>
                <a:gd name="T56" fmla="*/ 405 w 1118"/>
                <a:gd name="T57" fmla="*/ 22 h 1118"/>
                <a:gd name="T58" fmla="*/ 457 w 1118"/>
                <a:gd name="T59" fmla="*/ 9 h 1118"/>
                <a:gd name="T60" fmla="*/ 523 w 1118"/>
                <a:gd name="T61" fmla="*/ 1 h 1118"/>
                <a:gd name="T62" fmla="*/ 589 w 1118"/>
                <a:gd name="T63" fmla="*/ 1 h 1118"/>
                <a:gd name="T64" fmla="*/ 642 w 1118"/>
                <a:gd name="T65" fmla="*/ 7 h 1118"/>
                <a:gd name="T66" fmla="*/ 695 w 1118"/>
                <a:gd name="T67" fmla="*/ 17 h 1118"/>
                <a:gd name="T68" fmla="*/ 746 w 1118"/>
                <a:gd name="T69" fmla="*/ 32 h 1118"/>
                <a:gd name="T70" fmla="*/ 795 w 1118"/>
                <a:gd name="T71" fmla="*/ 53 h 1118"/>
                <a:gd name="T72" fmla="*/ 842 w 1118"/>
                <a:gd name="T73" fmla="*/ 78 h 1118"/>
                <a:gd name="T74" fmla="*/ 887 w 1118"/>
                <a:gd name="T75" fmla="*/ 107 h 1118"/>
                <a:gd name="T76" fmla="*/ 928 w 1118"/>
                <a:gd name="T77" fmla="*/ 140 h 1118"/>
                <a:gd name="T78" fmla="*/ 966 w 1118"/>
                <a:gd name="T79" fmla="*/ 177 h 1118"/>
                <a:gd name="T80" fmla="*/ 1001 w 1118"/>
                <a:gd name="T81" fmla="*/ 218 h 1118"/>
                <a:gd name="T82" fmla="*/ 1031 w 1118"/>
                <a:gd name="T83" fmla="*/ 261 h 1118"/>
                <a:gd name="T84" fmla="*/ 1058 w 1118"/>
                <a:gd name="T85" fmla="*/ 308 h 1118"/>
                <a:gd name="T86" fmla="*/ 1079 w 1118"/>
                <a:gd name="T87" fmla="*/ 356 h 1118"/>
                <a:gd name="T88" fmla="*/ 1096 w 1118"/>
                <a:gd name="T89" fmla="*/ 407 h 1118"/>
                <a:gd name="T90" fmla="*/ 1110 w 1118"/>
                <a:gd name="T91" fmla="*/ 472 h 1118"/>
                <a:gd name="T92" fmla="*/ 1117 w 1118"/>
                <a:gd name="T93" fmla="*/ 538 h 1118"/>
                <a:gd name="T94" fmla="*/ 1116 w 1118"/>
                <a:gd name="T95" fmla="*/ 592 h 1118"/>
                <a:gd name="T96" fmla="*/ 1109 w 1118"/>
                <a:gd name="T97" fmla="*/ 658 h 1118"/>
                <a:gd name="T98" fmla="*/ 1097 w 1118"/>
                <a:gd name="T99" fmla="*/ 710 h 1118"/>
                <a:gd name="T100" fmla="*/ 1080 w 1118"/>
                <a:gd name="T101" fmla="*/ 760 h 1118"/>
                <a:gd name="T102" fmla="*/ 1058 w 1118"/>
                <a:gd name="T103" fmla="*/ 809 h 1118"/>
                <a:gd name="T104" fmla="*/ 1032 w 1118"/>
                <a:gd name="T105" fmla="*/ 855 h 1118"/>
                <a:gd name="T106" fmla="*/ 1001 w 1118"/>
                <a:gd name="T107" fmla="*/ 899 h 1118"/>
                <a:gd name="T108" fmla="*/ 967 w 1118"/>
                <a:gd name="T109" fmla="*/ 940 h 1118"/>
                <a:gd name="T110" fmla="*/ 929 w 1118"/>
                <a:gd name="T111" fmla="*/ 977 h 1118"/>
                <a:gd name="T112" fmla="*/ 887 w 1118"/>
                <a:gd name="T113" fmla="*/ 1010 h 1118"/>
                <a:gd name="T114" fmla="*/ 843 w 1118"/>
                <a:gd name="T115" fmla="*/ 1039 h 1118"/>
                <a:gd name="T116" fmla="*/ 796 w 1118"/>
                <a:gd name="T117" fmla="*/ 1064 h 1118"/>
                <a:gd name="T118" fmla="*/ 746 w 1118"/>
                <a:gd name="T119" fmla="*/ 1085 h 1118"/>
                <a:gd name="T120" fmla="*/ 695 w 1118"/>
                <a:gd name="T121" fmla="*/ 1100 h 1118"/>
                <a:gd name="T122" fmla="*/ 643 w 1118"/>
                <a:gd name="T123" fmla="*/ 1111 h 1118"/>
                <a:gd name="T124" fmla="*/ 577 w 1118"/>
                <a:gd name="T125" fmla="*/ 1117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18" h="1118">
                  <a:moveTo>
                    <a:pt x="559" y="1118"/>
                  </a:moveTo>
                  <a:lnTo>
                    <a:pt x="559" y="1118"/>
                  </a:lnTo>
                  <a:lnTo>
                    <a:pt x="545" y="1117"/>
                  </a:lnTo>
                  <a:moveTo>
                    <a:pt x="532" y="1117"/>
                  </a:moveTo>
                  <a:lnTo>
                    <a:pt x="532" y="1117"/>
                  </a:lnTo>
                  <a:lnTo>
                    <a:pt x="519" y="1116"/>
                  </a:lnTo>
                  <a:moveTo>
                    <a:pt x="505" y="1115"/>
                  </a:moveTo>
                  <a:lnTo>
                    <a:pt x="505" y="1115"/>
                  </a:lnTo>
                  <a:lnTo>
                    <a:pt x="502" y="1115"/>
                  </a:lnTo>
                  <a:lnTo>
                    <a:pt x="492" y="1114"/>
                  </a:lnTo>
                  <a:moveTo>
                    <a:pt x="479" y="1112"/>
                  </a:moveTo>
                  <a:lnTo>
                    <a:pt x="479" y="1112"/>
                  </a:lnTo>
                  <a:lnTo>
                    <a:pt x="466" y="1109"/>
                  </a:lnTo>
                  <a:moveTo>
                    <a:pt x="453" y="1107"/>
                  </a:moveTo>
                  <a:lnTo>
                    <a:pt x="453" y="1107"/>
                  </a:lnTo>
                  <a:lnTo>
                    <a:pt x="446" y="1106"/>
                  </a:lnTo>
                  <a:lnTo>
                    <a:pt x="440" y="1105"/>
                  </a:lnTo>
                  <a:moveTo>
                    <a:pt x="427" y="1101"/>
                  </a:moveTo>
                  <a:lnTo>
                    <a:pt x="427" y="1101"/>
                  </a:lnTo>
                  <a:lnTo>
                    <a:pt x="414" y="1098"/>
                  </a:lnTo>
                  <a:moveTo>
                    <a:pt x="401" y="1095"/>
                  </a:moveTo>
                  <a:lnTo>
                    <a:pt x="401" y="1095"/>
                  </a:lnTo>
                  <a:lnTo>
                    <a:pt x="393" y="1093"/>
                  </a:lnTo>
                  <a:lnTo>
                    <a:pt x="388" y="1091"/>
                  </a:lnTo>
                  <a:moveTo>
                    <a:pt x="376" y="1086"/>
                  </a:moveTo>
                  <a:lnTo>
                    <a:pt x="376" y="1086"/>
                  </a:lnTo>
                  <a:lnTo>
                    <a:pt x="363" y="1082"/>
                  </a:lnTo>
                  <a:moveTo>
                    <a:pt x="351" y="1077"/>
                  </a:moveTo>
                  <a:lnTo>
                    <a:pt x="351" y="1077"/>
                  </a:lnTo>
                  <a:lnTo>
                    <a:pt x="341" y="1074"/>
                  </a:lnTo>
                  <a:lnTo>
                    <a:pt x="338" y="1072"/>
                  </a:lnTo>
                  <a:moveTo>
                    <a:pt x="326" y="1067"/>
                  </a:moveTo>
                  <a:lnTo>
                    <a:pt x="326" y="1067"/>
                  </a:lnTo>
                  <a:lnTo>
                    <a:pt x="314" y="1061"/>
                  </a:lnTo>
                  <a:moveTo>
                    <a:pt x="302" y="1055"/>
                  </a:moveTo>
                  <a:lnTo>
                    <a:pt x="302" y="1055"/>
                  </a:lnTo>
                  <a:lnTo>
                    <a:pt x="292" y="1050"/>
                  </a:lnTo>
                  <a:lnTo>
                    <a:pt x="290" y="1049"/>
                  </a:lnTo>
                  <a:moveTo>
                    <a:pt x="279" y="1042"/>
                  </a:moveTo>
                  <a:lnTo>
                    <a:pt x="279" y="1042"/>
                  </a:lnTo>
                  <a:lnTo>
                    <a:pt x="267" y="1035"/>
                  </a:lnTo>
                  <a:moveTo>
                    <a:pt x="256" y="1028"/>
                  </a:moveTo>
                  <a:lnTo>
                    <a:pt x="256" y="1028"/>
                  </a:lnTo>
                  <a:lnTo>
                    <a:pt x="246" y="1022"/>
                  </a:lnTo>
                  <a:lnTo>
                    <a:pt x="245" y="1021"/>
                  </a:lnTo>
                  <a:moveTo>
                    <a:pt x="234" y="1013"/>
                  </a:moveTo>
                  <a:lnTo>
                    <a:pt x="234" y="1013"/>
                  </a:lnTo>
                  <a:lnTo>
                    <a:pt x="223" y="1005"/>
                  </a:lnTo>
                  <a:moveTo>
                    <a:pt x="213" y="997"/>
                  </a:moveTo>
                  <a:lnTo>
                    <a:pt x="213" y="997"/>
                  </a:lnTo>
                  <a:lnTo>
                    <a:pt x="203" y="990"/>
                  </a:lnTo>
                  <a:lnTo>
                    <a:pt x="202" y="989"/>
                  </a:lnTo>
                  <a:moveTo>
                    <a:pt x="192" y="980"/>
                  </a:moveTo>
                  <a:lnTo>
                    <a:pt x="192" y="980"/>
                  </a:lnTo>
                  <a:lnTo>
                    <a:pt x="182" y="971"/>
                  </a:lnTo>
                  <a:moveTo>
                    <a:pt x="173" y="962"/>
                  </a:moveTo>
                  <a:lnTo>
                    <a:pt x="173" y="962"/>
                  </a:lnTo>
                  <a:lnTo>
                    <a:pt x="163" y="954"/>
                  </a:lnTo>
                  <a:lnTo>
                    <a:pt x="163" y="953"/>
                  </a:lnTo>
                  <a:moveTo>
                    <a:pt x="154" y="943"/>
                  </a:moveTo>
                  <a:lnTo>
                    <a:pt x="154" y="943"/>
                  </a:lnTo>
                  <a:lnTo>
                    <a:pt x="145" y="933"/>
                  </a:lnTo>
                  <a:moveTo>
                    <a:pt x="136" y="924"/>
                  </a:moveTo>
                  <a:lnTo>
                    <a:pt x="136" y="924"/>
                  </a:lnTo>
                  <a:lnTo>
                    <a:pt x="127" y="914"/>
                  </a:lnTo>
                  <a:lnTo>
                    <a:pt x="127" y="914"/>
                  </a:lnTo>
                  <a:moveTo>
                    <a:pt x="119" y="903"/>
                  </a:moveTo>
                  <a:lnTo>
                    <a:pt x="119" y="903"/>
                  </a:lnTo>
                  <a:lnTo>
                    <a:pt x="111" y="892"/>
                  </a:lnTo>
                  <a:moveTo>
                    <a:pt x="103" y="882"/>
                  </a:moveTo>
                  <a:lnTo>
                    <a:pt x="103" y="882"/>
                  </a:lnTo>
                  <a:lnTo>
                    <a:pt x="95" y="871"/>
                  </a:lnTo>
                  <a:lnTo>
                    <a:pt x="95" y="871"/>
                  </a:lnTo>
                  <a:moveTo>
                    <a:pt x="88" y="860"/>
                  </a:moveTo>
                  <a:lnTo>
                    <a:pt x="88" y="860"/>
                  </a:lnTo>
                  <a:lnTo>
                    <a:pt x="81" y="848"/>
                  </a:lnTo>
                  <a:moveTo>
                    <a:pt x="74" y="837"/>
                  </a:moveTo>
                  <a:lnTo>
                    <a:pt x="74" y="837"/>
                  </a:lnTo>
                  <a:lnTo>
                    <a:pt x="67" y="825"/>
                  </a:lnTo>
                  <a:moveTo>
                    <a:pt x="61" y="813"/>
                  </a:moveTo>
                  <a:lnTo>
                    <a:pt x="61" y="813"/>
                  </a:lnTo>
                  <a:lnTo>
                    <a:pt x="56" y="801"/>
                  </a:lnTo>
                  <a:moveTo>
                    <a:pt x="50" y="789"/>
                  </a:moveTo>
                  <a:lnTo>
                    <a:pt x="50" y="789"/>
                  </a:lnTo>
                  <a:lnTo>
                    <a:pt x="44" y="777"/>
                  </a:lnTo>
                  <a:moveTo>
                    <a:pt x="39" y="765"/>
                  </a:moveTo>
                  <a:lnTo>
                    <a:pt x="39" y="765"/>
                  </a:lnTo>
                  <a:lnTo>
                    <a:pt x="35" y="752"/>
                  </a:lnTo>
                  <a:moveTo>
                    <a:pt x="30" y="740"/>
                  </a:moveTo>
                  <a:lnTo>
                    <a:pt x="30" y="740"/>
                  </a:lnTo>
                  <a:lnTo>
                    <a:pt x="26" y="727"/>
                  </a:lnTo>
                  <a:moveTo>
                    <a:pt x="22" y="714"/>
                  </a:moveTo>
                  <a:lnTo>
                    <a:pt x="22" y="714"/>
                  </a:lnTo>
                  <a:lnTo>
                    <a:pt x="19" y="702"/>
                  </a:lnTo>
                  <a:moveTo>
                    <a:pt x="15" y="689"/>
                  </a:moveTo>
                  <a:lnTo>
                    <a:pt x="15" y="689"/>
                  </a:lnTo>
                  <a:lnTo>
                    <a:pt x="12" y="676"/>
                  </a:lnTo>
                  <a:moveTo>
                    <a:pt x="10" y="663"/>
                  </a:moveTo>
                  <a:lnTo>
                    <a:pt x="10" y="663"/>
                  </a:lnTo>
                  <a:lnTo>
                    <a:pt x="8" y="649"/>
                  </a:lnTo>
                  <a:moveTo>
                    <a:pt x="6" y="636"/>
                  </a:moveTo>
                  <a:lnTo>
                    <a:pt x="6" y="636"/>
                  </a:lnTo>
                  <a:lnTo>
                    <a:pt x="3" y="623"/>
                  </a:lnTo>
                  <a:moveTo>
                    <a:pt x="2" y="610"/>
                  </a:moveTo>
                  <a:lnTo>
                    <a:pt x="2" y="610"/>
                  </a:lnTo>
                  <a:lnTo>
                    <a:pt x="1" y="597"/>
                  </a:lnTo>
                  <a:moveTo>
                    <a:pt x="1" y="583"/>
                  </a:moveTo>
                  <a:lnTo>
                    <a:pt x="1" y="583"/>
                  </a:lnTo>
                  <a:lnTo>
                    <a:pt x="0" y="570"/>
                  </a:lnTo>
                  <a:moveTo>
                    <a:pt x="0" y="557"/>
                  </a:moveTo>
                  <a:lnTo>
                    <a:pt x="0" y="557"/>
                  </a:lnTo>
                  <a:lnTo>
                    <a:pt x="0" y="543"/>
                  </a:lnTo>
                  <a:moveTo>
                    <a:pt x="1" y="530"/>
                  </a:moveTo>
                  <a:lnTo>
                    <a:pt x="1" y="530"/>
                  </a:lnTo>
                  <a:lnTo>
                    <a:pt x="2" y="517"/>
                  </a:lnTo>
                  <a:moveTo>
                    <a:pt x="2" y="503"/>
                  </a:moveTo>
                  <a:lnTo>
                    <a:pt x="2" y="503"/>
                  </a:lnTo>
                  <a:lnTo>
                    <a:pt x="2" y="502"/>
                  </a:lnTo>
                  <a:lnTo>
                    <a:pt x="4" y="490"/>
                  </a:lnTo>
                  <a:moveTo>
                    <a:pt x="6" y="477"/>
                  </a:moveTo>
                  <a:lnTo>
                    <a:pt x="6" y="477"/>
                  </a:lnTo>
                  <a:lnTo>
                    <a:pt x="8" y="464"/>
                  </a:lnTo>
                  <a:moveTo>
                    <a:pt x="10" y="451"/>
                  </a:moveTo>
                  <a:lnTo>
                    <a:pt x="10" y="451"/>
                  </a:lnTo>
                  <a:lnTo>
                    <a:pt x="11" y="446"/>
                  </a:lnTo>
                  <a:lnTo>
                    <a:pt x="13" y="438"/>
                  </a:lnTo>
                  <a:moveTo>
                    <a:pt x="16" y="425"/>
                  </a:moveTo>
                  <a:lnTo>
                    <a:pt x="16" y="425"/>
                  </a:lnTo>
                  <a:lnTo>
                    <a:pt x="20" y="412"/>
                  </a:lnTo>
                  <a:moveTo>
                    <a:pt x="23" y="399"/>
                  </a:moveTo>
                  <a:lnTo>
                    <a:pt x="23" y="399"/>
                  </a:lnTo>
                  <a:lnTo>
                    <a:pt x="25" y="393"/>
                  </a:lnTo>
                  <a:lnTo>
                    <a:pt x="27" y="386"/>
                  </a:lnTo>
                  <a:moveTo>
                    <a:pt x="32" y="374"/>
                  </a:moveTo>
                  <a:lnTo>
                    <a:pt x="32" y="374"/>
                  </a:lnTo>
                  <a:lnTo>
                    <a:pt x="36" y="361"/>
                  </a:lnTo>
                  <a:moveTo>
                    <a:pt x="41" y="349"/>
                  </a:moveTo>
                  <a:lnTo>
                    <a:pt x="41" y="349"/>
                  </a:lnTo>
                  <a:lnTo>
                    <a:pt x="43" y="341"/>
                  </a:lnTo>
                  <a:lnTo>
                    <a:pt x="46" y="336"/>
                  </a:lnTo>
                  <a:moveTo>
                    <a:pt x="52" y="324"/>
                  </a:moveTo>
                  <a:lnTo>
                    <a:pt x="52" y="324"/>
                  </a:lnTo>
                  <a:lnTo>
                    <a:pt x="57" y="312"/>
                  </a:lnTo>
                  <a:moveTo>
                    <a:pt x="63" y="300"/>
                  </a:moveTo>
                  <a:lnTo>
                    <a:pt x="63" y="300"/>
                  </a:lnTo>
                  <a:lnTo>
                    <a:pt x="67" y="292"/>
                  </a:lnTo>
                  <a:lnTo>
                    <a:pt x="69" y="288"/>
                  </a:lnTo>
                  <a:moveTo>
                    <a:pt x="76" y="277"/>
                  </a:moveTo>
                  <a:lnTo>
                    <a:pt x="76" y="277"/>
                  </a:lnTo>
                  <a:lnTo>
                    <a:pt x="83" y="266"/>
                  </a:lnTo>
                  <a:moveTo>
                    <a:pt x="90" y="254"/>
                  </a:moveTo>
                  <a:lnTo>
                    <a:pt x="90" y="254"/>
                  </a:lnTo>
                  <a:lnTo>
                    <a:pt x="95" y="246"/>
                  </a:lnTo>
                  <a:lnTo>
                    <a:pt x="97" y="243"/>
                  </a:lnTo>
                  <a:moveTo>
                    <a:pt x="105" y="232"/>
                  </a:moveTo>
                  <a:lnTo>
                    <a:pt x="105" y="232"/>
                  </a:lnTo>
                  <a:lnTo>
                    <a:pt x="113" y="222"/>
                  </a:lnTo>
                  <a:moveTo>
                    <a:pt x="121" y="211"/>
                  </a:moveTo>
                  <a:lnTo>
                    <a:pt x="121" y="211"/>
                  </a:lnTo>
                  <a:lnTo>
                    <a:pt x="127" y="203"/>
                  </a:lnTo>
                  <a:lnTo>
                    <a:pt x="130" y="201"/>
                  </a:lnTo>
                  <a:moveTo>
                    <a:pt x="139" y="191"/>
                  </a:moveTo>
                  <a:lnTo>
                    <a:pt x="139" y="191"/>
                  </a:lnTo>
                  <a:lnTo>
                    <a:pt x="148" y="181"/>
                  </a:lnTo>
                  <a:moveTo>
                    <a:pt x="157" y="171"/>
                  </a:moveTo>
                  <a:lnTo>
                    <a:pt x="157" y="171"/>
                  </a:lnTo>
                  <a:lnTo>
                    <a:pt x="163" y="163"/>
                  </a:lnTo>
                  <a:lnTo>
                    <a:pt x="166" y="161"/>
                  </a:lnTo>
                  <a:moveTo>
                    <a:pt x="176" y="152"/>
                  </a:moveTo>
                  <a:lnTo>
                    <a:pt x="176" y="152"/>
                  </a:lnTo>
                  <a:lnTo>
                    <a:pt x="185" y="143"/>
                  </a:lnTo>
                  <a:moveTo>
                    <a:pt x="195" y="134"/>
                  </a:moveTo>
                  <a:lnTo>
                    <a:pt x="195" y="134"/>
                  </a:lnTo>
                  <a:lnTo>
                    <a:pt x="203" y="127"/>
                  </a:lnTo>
                  <a:lnTo>
                    <a:pt x="205" y="126"/>
                  </a:lnTo>
                  <a:moveTo>
                    <a:pt x="216" y="118"/>
                  </a:moveTo>
                  <a:lnTo>
                    <a:pt x="216" y="118"/>
                  </a:lnTo>
                  <a:lnTo>
                    <a:pt x="227" y="110"/>
                  </a:lnTo>
                  <a:moveTo>
                    <a:pt x="237" y="102"/>
                  </a:moveTo>
                  <a:lnTo>
                    <a:pt x="237" y="102"/>
                  </a:lnTo>
                  <a:lnTo>
                    <a:pt x="246" y="95"/>
                  </a:lnTo>
                  <a:lnTo>
                    <a:pt x="248" y="94"/>
                  </a:lnTo>
                  <a:moveTo>
                    <a:pt x="260" y="87"/>
                  </a:moveTo>
                  <a:lnTo>
                    <a:pt x="260" y="87"/>
                  </a:lnTo>
                  <a:lnTo>
                    <a:pt x="271" y="80"/>
                  </a:lnTo>
                  <a:moveTo>
                    <a:pt x="282" y="73"/>
                  </a:moveTo>
                  <a:lnTo>
                    <a:pt x="282" y="73"/>
                  </a:lnTo>
                  <a:lnTo>
                    <a:pt x="292" y="67"/>
                  </a:lnTo>
                  <a:lnTo>
                    <a:pt x="294" y="66"/>
                  </a:lnTo>
                  <a:moveTo>
                    <a:pt x="306" y="61"/>
                  </a:moveTo>
                  <a:lnTo>
                    <a:pt x="306" y="61"/>
                  </a:lnTo>
                  <a:lnTo>
                    <a:pt x="318" y="55"/>
                  </a:lnTo>
                  <a:moveTo>
                    <a:pt x="330" y="49"/>
                  </a:moveTo>
                  <a:lnTo>
                    <a:pt x="330" y="49"/>
                  </a:lnTo>
                  <a:lnTo>
                    <a:pt x="341" y="44"/>
                  </a:lnTo>
                  <a:lnTo>
                    <a:pt x="342" y="43"/>
                  </a:lnTo>
                  <a:moveTo>
                    <a:pt x="354" y="39"/>
                  </a:moveTo>
                  <a:lnTo>
                    <a:pt x="354" y="39"/>
                  </a:lnTo>
                  <a:lnTo>
                    <a:pt x="367" y="34"/>
                  </a:lnTo>
                  <a:moveTo>
                    <a:pt x="379" y="29"/>
                  </a:moveTo>
                  <a:lnTo>
                    <a:pt x="379" y="29"/>
                  </a:lnTo>
                  <a:lnTo>
                    <a:pt x="392" y="25"/>
                  </a:lnTo>
                  <a:moveTo>
                    <a:pt x="405" y="22"/>
                  </a:moveTo>
                  <a:lnTo>
                    <a:pt x="405" y="22"/>
                  </a:lnTo>
                  <a:lnTo>
                    <a:pt x="418" y="18"/>
                  </a:lnTo>
                  <a:moveTo>
                    <a:pt x="431" y="15"/>
                  </a:moveTo>
                  <a:lnTo>
                    <a:pt x="431" y="15"/>
                  </a:lnTo>
                  <a:lnTo>
                    <a:pt x="444" y="12"/>
                  </a:lnTo>
                  <a:moveTo>
                    <a:pt x="457" y="9"/>
                  </a:moveTo>
                  <a:lnTo>
                    <a:pt x="457" y="9"/>
                  </a:lnTo>
                  <a:lnTo>
                    <a:pt x="470" y="7"/>
                  </a:lnTo>
                  <a:moveTo>
                    <a:pt x="483" y="5"/>
                  </a:moveTo>
                  <a:lnTo>
                    <a:pt x="483" y="5"/>
                  </a:lnTo>
                  <a:lnTo>
                    <a:pt x="496" y="3"/>
                  </a:lnTo>
                  <a:moveTo>
                    <a:pt x="510" y="2"/>
                  </a:moveTo>
                  <a:lnTo>
                    <a:pt x="510" y="2"/>
                  </a:lnTo>
                  <a:lnTo>
                    <a:pt x="523" y="1"/>
                  </a:lnTo>
                  <a:moveTo>
                    <a:pt x="536" y="1"/>
                  </a:moveTo>
                  <a:lnTo>
                    <a:pt x="536" y="1"/>
                  </a:lnTo>
                  <a:lnTo>
                    <a:pt x="550" y="0"/>
                  </a:lnTo>
                  <a:moveTo>
                    <a:pt x="563" y="0"/>
                  </a:moveTo>
                  <a:lnTo>
                    <a:pt x="563" y="0"/>
                  </a:lnTo>
                  <a:lnTo>
                    <a:pt x="576" y="0"/>
                  </a:lnTo>
                  <a:moveTo>
                    <a:pt x="589" y="1"/>
                  </a:moveTo>
                  <a:lnTo>
                    <a:pt x="589" y="1"/>
                  </a:lnTo>
                  <a:lnTo>
                    <a:pt x="603" y="2"/>
                  </a:lnTo>
                  <a:moveTo>
                    <a:pt x="616" y="2"/>
                  </a:moveTo>
                  <a:lnTo>
                    <a:pt x="616" y="2"/>
                  </a:lnTo>
                  <a:lnTo>
                    <a:pt x="629" y="4"/>
                  </a:lnTo>
                  <a:moveTo>
                    <a:pt x="642" y="7"/>
                  </a:moveTo>
                  <a:lnTo>
                    <a:pt x="642" y="7"/>
                  </a:lnTo>
                  <a:lnTo>
                    <a:pt x="656" y="9"/>
                  </a:lnTo>
                  <a:moveTo>
                    <a:pt x="669" y="11"/>
                  </a:moveTo>
                  <a:lnTo>
                    <a:pt x="669" y="11"/>
                  </a:lnTo>
                  <a:lnTo>
                    <a:pt x="671" y="11"/>
                  </a:lnTo>
                  <a:lnTo>
                    <a:pt x="682" y="14"/>
                  </a:lnTo>
                  <a:moveTo>
                    <a:pt x="695" y="17"/>
                  </a:moveTo>
                  <a:lnTo>
                    <a:pt x="695" y="17"/>
                  </a:lnTo>
                  <a:lnTo>
                    <a:pt x="708" y="20"/>
                  </a:lnTo>
                  <a:moveTo>
                    <a:pt x="721" y="24"/>
                  </a:moveTo>
                  <a:lnTo>
                    <a:pt x="721" y="24"/>
                  </a:lnTo>
                  <a:lnTo>
                    <a:pt x="725" y="25"/>
                  </a:lnTo>
                  <a:lnTo>
                    <a:pt x="733" y="28"/>
                  </a:lnTo>
                  <a:moveTo>
                    <a:pt x="746" y="32"/>
                  </a:moveTo>
                  <a:lnTo>
                    <a:pt x="746" y="32"/>
                  </a:lnTo>
                  <a:lnTo>
                    <a:pt x="758" y="37"/>
                  </a:lnTo>
                  <a:moveTo>
                    <a:pt x="771" y="42"/>
                  </a:moveTo>
                  <a:lnTo>
                    <a:pt x="771" y="42"/>
                  </a:lnTo>
                  <a:lnTo>
                    <a:pt x="776" y="44"/>
                  </a:lnTo>
                  <a:lnTo>
                    <a:pt x="783" y="47"/>
                  </a:lnTo>
                  <a:moveTo>
                    <a:pt x="795" y="53"/>
                  </a:moveTo>
                  <a:lnTo>
                    <a:pt x="795" y="53"/>
                  </a:lnTo>
                  <a:lnTo>
                    <a:pt x="807" y="58"/>
                  </a:lnTo>
                  <a:moveTo>
                    <a:pt x="819" y="64"/>
                  </a:moveTo>
                  <a:lnTo>
                    <a:pt x="819" y="64"/>
                  </a:lnTo>
                  <a:lnTo>
                    <a:pt x="825" y="67"/>
                  </a:lnTo>
                  <a:lnTo>
                    <a:pt x="831" y="71"/>
                  </a:lnTo>
                  <a:moveTo>
                    <a:pt x="842" y="78"/>
                  </a:moveTo>
                  <a:lnTo>
                    <a:pt x="842" y="78"/>
                  </a:lnTo>
                  <a:lnTo>
                    <a:pt x="853" y="84"/>
                  </a:lnTo>
                  <a:moveTo>
                    <a:pt x="865" y="91"/>
                  </a:moveTo>
                  <a:lnTo>
                    <a:pt x="865" y="91"/>
                  </a:lnTo>
                  <a:lnTo>
                    <a:pt x="871" y="95"/>
                  </a:lnTo>
                  <a:lnTo>
                    <a:pt x="876" y="99"/>
                  </a:lnTo>
                  <a:moveTo>
                    <a:pt x="887" y="107"/>
                  </a:moveTo>
                  <a:lnTo>
                    <a:pt x="887" y="107"/>
                  </a:lnTo>
                  <a:lnTo>
                    <a:pt x="897" y="115"/>
                  </a:lnTo>
                  <a:moveTo>
                    <a:pt x="908" y="123"/>
                  </a:moveTo>
                  <a:lnTo>
                    <a:pt x="908" y="123"/>
                  </a:lnTo>
                  <a:lnTo>
                    <a:pt x="914" y="127"/>
                  </a:lnTo>
                  <a:lnTo>
                    <a:pt x="918" y="131"/>
                  </a:lnTo>
                  <a:moveTo>
                    <a:pt x="928" y="140"/>
                  </a:moveTo>
                  <a:lnTo>
                    <a:pt x="928" y="140"/>
                  </a:lnTo>
                  <a:lnTo>
                    <a:pt x="938" y="149"/>
                  </a:lnTo>
                  <a:moveTo>
                    <a:pt x="948" y="158"/>
                  </a:moveTo>
                  <a:lnTo>
                    <a:pt x="948" y="158"/>
                  </a:lnTo>
                  <a:lnTo>
                    <a:pt x="954" y="163"/>
                  </a:lnTo>
                  <a:lnTo>
                    <a:pt x="957" y="167"/>
                  </a:lnTo>
                  <a:moveTo>
                    <a:pt x="966" y="177"/>
                  </a:moveTo>
                  <a:lnTo>
                    <a:pt x="966" y="177"/>
                  </a:lnTo>
                  <a:lnTo>
                    <a:pt x="975" y="187"/>
                  </a:lnTo>
                  <a:moveTo>
                    <a:pt x="984" y="197"/>
                  </a:moveTo>
                  <a:lnTo>
                    <a:pt x="984" y="197"/>
                  </a:lnTo>
                  <a:lnTo>
                    <a:pt x="990" y="203"/>
                  </a:lnTo>
                  <a:lnTo>
                    <a:pt x="993" y="207"/>
                  </a:lnTo>
                  <a:moveTo>
                    <a:pt x="1001" y="218"/>
                  </a:moveTo>
                  <a:lnTo>
                    <a:pt x="1001" y="218"/>
                  </a:lnTo>
                  <a:lnTo>
                    <a:pt x="1009" y="228"/>
                  </a:lnTo>
                  <a:moveTo>
                    <a:pt x="1017" y="239"/>
                  </a:moveTo>
                  <a:lnTo>
                    <a:pt x="1017" y="239"/>
                  </a:lnTo>
                  <a:lnTo>
                    <a:pt x="1022" y="246"/>
                  </a:lnTo>
                  <a:lnTo>
                    <a:pt x="1025" y="250"/>
                  </a:lnTo>
                  <a:moveTo>
                    <a:pt x="1031" y="261"/>
                  </a:moveTo>
                  <a:lnTo>
                    <a:pt x="1031" y="261"/>
                  </a:lnTo>
                  <a:lnTo>
                    <a:pt x="1038" y="273"/>
                  </a:lnTo>
                  <a:moveTo>
                    <a:pt x="1045" y="284"/>
                  </a:moveTo>
                  <a:lnTo>
                    <a:pt x="1045" y="284"/>
                  </a:lnTo>
                  <a:lnTo>
                    <a:pt x="1050" y="292"/>
                  </a:lnTo>
                  <a:lnTo>
                    <a:pt x="1052" y="296"/>
                  </a:lnTo>
                  <a:moveTo>
                    <a:pt x="1058" y="308"/>
                  </a:moveTo>
                  <a:lnTo>
                    <a:pt x="1058" y="308"/>
                  </a:lnTo>
                  <a:lnTo>
                    <a:pt x="1063" y="320"/>
                  </a:lnTo>
                  <a:moveTo>
                    <a:pt x="1069" y="332"/>
                  </a:moveTo>
                  <a:lnTo>
                    <a:pt x="1069" y="332"/>
                  </a:lnTo>
                  <a:lnTo>
                    <a:pt x="1074" y="341"/>
                  </a:lnTo>
                  <a:lnTo>
                    <a:pt x="1075" y="344"/>
                  </a:lnTo>
                  <a:moveTo>
                    <a:pt x="1079" y="356"/>
                  </a:moveTo>
                  <a:lnTo>
                    <a:pt x="1079" y="356"/>
                  </a:lnTo>
                  <a:lnTo>
                    <a:pt x="1084" y="369"/>
                  </a:lnTo>
                  <a:moveTo>
                    <a:pt x="1089" y="382"/>
                  </a:moveTo>
                  <a:lnTo>
                    <a:pt x="1089" y="382"/>
                  </a:lnTo>
                  <a:lnTo>
                    <a:pt x="1093" y="393"/>
                  </a:lnTo>
                  <a:lnTo>
                    <a:pt x="1093" y="394"/>
                  </a:lnTo>
                  <a:moveTo>
                    <a:pt x="1096" y="407"/>
                  </a:moveTo>
                  <a:lnTo>
                    <a:pt x="1096" y="407"/>
                  </a:lnTo>
                  <a:lnTo>
                    <a:pt x="1100" y="420"/>
                  </a:lnTo>
                  <a:moveTo>
                    <a:pt x="1103" y="433"/>
                  </a:moveTo>
                  <a:lnTo>
                    <a:pt x="1103" y="433"/>
                  </a:lnTo>
                  <a:lnTo>
                    <a:pt x="1106" y="446"/>
                  </a:lnTo>
                  <a:moveTo>
                    <a:pt x="1108" y="459"/>
                  </a:moveTo>
                  <a:lnTo>
                    <a:pt x="1108" y="459"/>
                  </a:lnTo>
                  <a:lnTo>
                    <a:pt x="1110" y="472"/>
                  </a:lnTo>
                  <a:moveTo>
                    <a:pt x="1112" y="485"/>
                  </a:moveTo>
                  <a:lnTo>
                    <a:pt x="1112" y="485"/>
                  </a:lnTo>
                  <a:lnTo>
                    <a:pt x="1114" y="498"/>
                  </a:lnTo>
                  <a:moveTo>
                    <a:pt x="1115" y="512"/>
                  </a:moveTo>
                  <a:lnTo>
                    <a:pt x="1115" y="512"/>
                  </a:lnTo>
                  <a:lnTo>
                    <a:pt x="1116" y="525"/>
                  </a:lnTo>
                  <a:moveTo>
                    <a:pt x="1117" y="538"/>
                  </a:moveTo>
                  <a:lnTo>
                    <a:pt x="1117" y="538"/>
                  </a:lnTo>
                  <a:lnTo>
                    <a:pt x="1117" y="552"/>
                  </a:lnTo>
                  <a:moveTo>
                    <a:pt x="1118" y="565"/>
                  </a:moveTo>
                  <a:lnTo>
                    <a:pt x="1118" y="565"/>
                  </a:lnTo>
                  <a:lnTo>
                    <a:pt x="1117" y="578"/>
                  </a:lnTo>
                  <a:moveTo>
                    <a:pt x="1116" y="592"/>
                  </a:moveTo>
                  <a:lnTo>
                    <a:pt x="1116" y="592"/>
                  </a:lnTo>
                  <a:lnTo>
                    <a:pt x="1115" y="605"/>
                  </a:lnTo>
                  <a:moveTo>
                    <a:pt x="1115" y="618"/>
                  </a:moveTo>
                  <a:lnTo>
                    <a:pt x="1115" y="618"/>
                  </a:lnTo>
                  <a:lnTo>
                    <a:pt x="1113" y="631"/>
                  </a:lnTo>
                  <a:moveTo>
                    <a:pt x="1111" y="645"/>
                  </a:moveTo>
                  <a:lnTo>
                    <a:pt x="1111" y="645"/>
                  </a:lnTo>
                  <a:lnTo>
                    <a:pt x="1109" y="658"/>
                  </a:lnTo>
                  <a:moveTo>
                    <a:pt x="1106" y="671"/>
                  </a:moveTo>
                  <a:lnTo>
                    <a:pt x="1106" y="671"/>
                  </a:lnTo>
                  <a:lnTo>
                    <a:pt x="1106" y="671"/>
                  </a:lnTo>
                  <a:lnTo>
                    <a:pt x="1103" y="684"/>
                  </a:lnTo>
                  <a:moveTo>
                    <a:pt x="1100" y="697"/>
                  </a:moveTo>
                  <a:lnTo>
                    <a:pt x="1100" y="697"/>
                  </a:lnTo>
                  <a:lnTo>
                    <a:pt x="1097" y="710"/>
                  </a:lnTo>
                  <a:moveTo>
                    <a:pt x="1093" y="723"/>
                  </a:moveTo>
                  <a:lnTo>
                    <a:pt x="1093" y="723"/>
                  </a:lnTo>
                  <a:lnTo>
                    <a:pt x="1093" y="725"/>
                  </a:lnTo>
                  <a:lnTo>
                    <a:pt x="1089" y="735"/>
                  </a:lnTo>
                  <a:moveTo>
                    <a:pt x="1084" y="748"/>
                  </a:moveTo>
                  <a:lnTo>
                    <a:pt x="1084" y="748"/>
                  </a:lnTo>
                  <a:lnTo>
                    <a:pt x="1080" y="760"/>
                  </a:lnTo>
                  <a:moveTo>
                    <a:pt x="1075" y="773"/>
                  </a:moveTo>
                  <a:lnTo>
                    <a:pt x="1075" y="773"/>
                  </a:lnTo>
                  <a:lnTo>
                    <a:pt x="1074" y="776"/>
                  </a:lnTo>
                  <a:lnTo>
                    <a:pt x="1070" y="785"/>
                  </a:lnTo>
                  <a:moveTo>
                    <a:pt x="1064" y="797"/>
                  </a:moveTo>
                  <a:lnTo>
                    <a:pt x="1064" y="797"/>
                  </a:lnTo>
                  <a:lnTo>
                    <a:pt x="1058" y="809"/>
                  </a:lnTo>
                  <a:moveTo>
                    <a:pt x="1052" y="821"/>
                  </a:moveTo>
                  <a:lnTo>
                    <a:pt x="1052" y="821"/>
                  </a:lnTo>
                  <a:lnTo>
                    <a:pt x="1050" y="825"/>
                  </a:lnTo>
                  <a:lnTo>
                    <a:pt x="1046" y="833"/>
                  </a:lnTo>
                  <a:moveTo>
                    <a:pt x="1039" y="844"/>
                  </a:moveTo>
                  <a:lnTo>
                    <a:pt x="1039" y="844"/>
                  </a:lnTo>
                  <a:lnTo>
                    <a:pt x="1032" y="855"/>
                  </a:lnTo>
                  <a:moveTo>
                    <a:pt x="1025" y="867"/>
                  </a:moveTo>
                  <a:lnTo>
                    <a:pt x="1025" y="867"/>
                  </a:lnTo>
                  <a:lnTo>
                    <a:pt x="1022" y="871"/>
                  </a:lnTo>
                  <a:lnTo>
                    <a:pt x="1017" y="878"/>
                  </a:lnTo>
                  <a:moveTo>
                    <a:pt x="1009" y="888"/>
                  </a:moveTo>
                  <a:lnTo>
                    <a:pt x="1009" y="888"/>
                  </a:lnTo>
                  <a:lnTo>
                    <a:pt x="1001" y="899"/>
                  </a:lnTo>
                  <a:moveTo>
                    <a:pt x="993" y="910"/>
                  </a:moveTo>
                  <a:lnTo>
                    <a:pt x="993" y="910"/>
                  </a:lnTo>
                  <a:lnTo>
                    <a:pt x="990" y="914"/>
                  </a:lnTo>
                  <a:lnTo>
                    <a:pt x="985" y="920"/>
                  </a:lnTo>
                  <a:moveTo>
                    <a:pt x="976" y="930"/>
                  </a:moveTo>
                  <a:lnTo>
                    <a:pt x="976" y="930"/>
                  </a:lnTo>
                  <a:lnTo>
                    <a:pt x="967" y="940"/>
                  </a:lnTo>
                  <a:moveTo>
                    <a:pt x="958" y="949"/>
                  </a:moveTo>
                  <a:lnTo>
                    <a:pt x="958" y="949"/>
                  </a:lnTo>
                  <a:lnTo>
                    <a:pt x="954" y="954"/>
                  </a:lnTo>
                  <a:lnTo>
                    <a:pt x="948" y="959"/>
                  </a:lnTo>
                  <a:moveTo>
                    <a:pt x="939" y="968"/>
                  </a:moveTo>
                  <a:lnTo>
                    <a:pt x="939" y="968"/>
                  </a:lnTo>
                  <a:lnTo>
                    <a:pt x="929" y="977"/>
                  </a:lnTo>
                  <a:moveTo>
                    <a:pt x="919" y="986"/>
                  </a:moveTo>
                  <a:lnTo>
                    <a:pt x="919" y="986"/>
                  </a:lnTo>
                  <a:lnTo>
                    <a:pt x="914" y="990"/>
                  </a:lnTo>
                  <a:lnTo>
                    <a:pt x="909" y="994"/>
                  </a:lnTo>
                  <a:moveTo>
                    <a:pt x="898" y="1002"/>
                  </a:moveTo>
                  <a:lnTo>
                    <a:pt x="898" y="1002"/>
                  </a:lnTo>
                  <a:lnTo>
                    <a:pt x="887" y="1010"/>
                  </a:lnTo>
                  <a:moveTo>
                    <a:pt x="877" y="1018"/>
                  </a:moveTo>
                  <a:lnTo>
                    <a:pt x="877" y="1018"/>
                  </a:lnTo>
                  <a:lnTo>
                    <a:pt x="871" y="1022"/>
                  </a:lnTo>
                  <a:lnTo>
                    <a:pt x="865" y="1026"/>
                  </a:lnTo>
                  <a:moveTo>
                    <a:pt x="854" y="1033"/>
                  </a:moveTo>
                  <a:lnTo>
                    <a:pt x="854" y="1033"/>
                  </a:lnTo>
                  <a:lnTo>
                    <a:pt x="843" y="1039"/>
                  </a:lnTo>
                  <a:moveTo>
                    <a:pt x="831" y="1046"/>
                  </a:moveTo>
                  <a:lnTo>
                    <a:pt x="831" y="1046"/>
                  </a:lnTo>
                  <a:lnTo>
                    <a:pt x="825" y="1050"/>
                  </a:lnTo>
                  <a:lnTo>
                    <a:pt x="820" y="1053"/>
                  </a:lnTo>
                  <a:moveTo>
                    <a:pt x="808" y="1059"/>
                  </a:moveTo>
                  <a:lnTo>
                    <a:pt x="808" y="1059"/>
                  </a:lnTo>
                  <a:lnTo>
                    <a:pt x="796" y="1064"/>
                  </a:lnTo>
                  <a:moveTo>
                    <a:pt x="784" y="1070"/>
                  </a:moveTo>
                  <a:lnTo>
                    <a:pt x="784" y="1070"/>
                  </a:lnTo>
                  <a:lnTo>
                    <a:pt x="776" y="1074"/>
                  </a:lnTo>
                  <a:lnTo>
                    <a:pt x="771" y="1076"/>
                  </a:lnTo>
                  <a:moveTo>
                    <a:pt x="759" y="1080"/>
                  </a:moveTo>
                  <a:lnTo>
                    <a:pt x="759" y="1080"/>
                  </a:lnTo>
                  <a:lnTo>
                    <a:pt x="746" y="1085"/>
                  </a:lnTo>
                  <a:moveTo>
                    <a:pt x="734" y="1089"/>
                  </a:moveTo>
                  <a:lnTo>
                    <a:pt x="734" y="1089"/>
                  </a:lnTo>
                  <a:lnTo>
                    <a:pt x="725" y="1093"/>
                  </a:lnTo>
                  <a:lnTo>
                    <a:pt x="721" y="1094"/>
                  </a:lnTo>
                  <a:moveTo>
                    <a:pt x="708" y="1097"/>
                  </a:moveTo>
                  <a:lnTo>
                    <a:pt x="708" y="1097"/>
                  </a:lnTo>
                  <a:lnTo>
                    <a:pt x="695" y="1100"/>
                  </a:lnTo>
                  <a:moveTo>
                    <a:pt x="682" y="1104"/>
                  </a:moveTo>
                  <a:lnTo>
                    <a:pt x="682" y="1104"/>
                  </a:lnTo>
                  <a:lnTo>
                    <a:pt x="671" y="1106"/>
                  </a:lnTo>
                  <a:lnTo>
                    <a:pt x="670" y="1107"/>
                  </a:lnTo>
                  <a:moveTo>
                    <a:pt x="656" y="1109"/>
                  </a:moveTo>
                  <a:lnTo>
                    <a:pt x="656" y="1109"/>
                  </a:lnTo>
                  <a:lnTo>
                    <a:pt x="643" y="1111"/>
                  </a:lnTo>
                  <a:moveTo>
                    <a:pt x="630" y="1113"/>
                  </a:moveTo>
                  <a:lnTo>
                    <a:pt x="630" y="1113"/>
                  </a:lnTo>
                  <a:lnTo>
                    <a:pt x="617" y="1115"/>
                  </a:lnTo>
                  <a:moveTo>
                    <a:pt x="604" y="1116"/>
                  </a:moveTo>
                  <a:lnTo>
                    <a:pt x="604" y="1116"/>
                  </a:lnTo>
                  <a:lnTo>
                    <a:pt x="590" y="1116"/>
                  </a:lnTo>
                  <a:moveTo>
                    <a:pt x="577" y="1117"/>
                  </a:moveTo>
                  <a:lnTo>
                    <a:pt x="577" y="1117"/>
                  </a:lnTo>
                  <a:lnTo>
                    <a:pt x="564" y="1118"/>
                  </a:lnTo>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23" name="Group 22">
            <a:extLst>
              <a:ext uri="{FF2B5EF4-FFF2-40B4-BE49-F238E27FC236}">
                <a16:creationId xmlns:a16="http://schemas.microsoft.com/office/drawing/2014/main" id="{4EABFE2C-5CE2-462A-9054-F405B1B1A6C4}"/>
              </a:ext>
            </a:extLst>
          </p:cNvPr>
          <p:cNvGrpSpPr/>
          <p:nvPr/>
        </p:nvGrpSpPr>
        <p:grpSpPr>
          <a:xfrm>
            <a:off x="4001691" y="4484874"/>
            <a:ext cx="1077913" cy="1082675"/>
            <a:chOff x="7366000" y="2181226"/>
            <a:chExt cx="1077913" cy="1082675"/>
          </a:xfrm>
        </p:grpSpPr>
        <p:sp>
          <p:nvSpPr>
            <p:cNvPr id="54" name="Freeform 55">
              <a:extLst>
                <a:ext uri="{FF2B5EF4-FFF2-40B4-BE49-F238E27FC236}">
                  <a16:creationId xmlns:a16="http://schemas.microsoft.com/office/drawing/2014/main" id="{04B3301C-76F5-45DD-8A38-354153539EDA}"/>
                </a:ext>
              </a:extLst>
            </p:cNvPr>
            <p:cNvSpPr>
              <a:spLocks/>
            </p:cNvSpPr>
            <p:nvPr/>
          </p:nvSpPr>
          <p:spPr bwMode="auto">
            <a:xfrm>
              <a:off x="7366000" y="2181226"/>
              <a:ext cx="1077913" cy="1082675"/>
            </a:xfrm>
            <a:custGeom>
              <a:avLst/>
              <a:gdLst>
                <a:gd name="T0" fmla="*/ 1130 w 1130"/>
                <a:gd name="T1" fmla="*/ 564 h 1129"/>
                <a:gd name="T2" fmla="*/ 1130 w 1130"/>
                <a:gd name="T3" fmla="*/ 564 h 1129"/>
                <a:gd name="T4" fmla="*/ 565 w 1130"/>
                <a:gd name="T5" fmla="*/ 1129 h 1129"/>
                <a:gd name="T6" fmla="*/ 0 w 1130"/>
                <a:gd name="T7" fmla="*/ 564 h 1129"/>
                <a:gd name="T8" fmla="*/ 565 w 1130"/>
                <a:gd name="T9" fmla="*/ 0 h 1129"/>
                <a:gd name="T10" fmla="*/ 1130 w 1130"/>
                <a:gd name="T11" fmla="*/ 564 h 1129"/>
              </a:gdLst>
              <a:ahLst/>
              <a:cxnLst>
                <a:cxn ang="0">
                  <a:pos x="T0" y="T1"/>
                </a:cxn>
                <a:cxn ang="0">
                  <a:pos x="T2" y="T3"/>
                </a:cxn>
                <a:cxn ang="0">
                  <a:pos x="T4" y="T5"/>
                </a:cxn>
                <a:cxn ang="0">
                  <a:pos x="T6" y="T7"/>
                </a:cxn>
                <a:cxn ang="0">
                  <a:pos x="T8" y="T9"/>
                </a:cxn>
                <a:cxn ang="0">
                  <a:pos x="T10" y="T11"/>
                </a:cxn>
              </a:cxnLst>
              <a:rect l="0" t="0" r="r" b="b"/>
              <a:pathLst>
                <a:path w="1130" h="1129">
                  <a:moveTo>
                    <a:pt x="1130" y="564"/>
                  </a:moveTo>
                  <a:lnTo>
                    <a:pt x="1130" y="564"/>
                  </a:lnTo>
                  <a:cubicBezTo>
                    <a:pt x="1130" y="876"/>
                    <a:pt x="877" y="1129"/>
                    <a:pt x="565" y="1129"/>
                  </a:cubicBezTo>
                  <a:cubicBezTo>
                    <a:pt x="253" y="1129"/>
                    <a:pt x="0" y="876"/>
                    <a:pt x="0" y="564"/>
                  </a:cubicBezTo>
                  <a:cubicBezTo>
                    <a:pt x="0" y="253"/>
                    <a:pt x="253" y="0"/>
                    <a:pt x="565" y="0"/>
                  </a:cubicBezTo>
                  <a:cubicBezTo>
                    <a:pt x="877" y="0"/>
                    <a:pt x="1130" y="253"/>
                    <a:pt x="1130" y="564"/>
                  </a:cubicBezTo>
                  <a:close/>
                </a:path>
              </a:pathLst>
            </a:custGeom>
            <a:solidFill>
              <a:srgbClr val="D2D2D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5" name="Freeform 56">
              <a:extLst>
                <a:ext uri="{FF2B5EF4-FFF2-40B4-BE49-F238E27FC236}">
                  <a16:creationId xmlns:a16="http://schemas.microsoft.com/office/drawing/2014/main" id="{9CE2E0DA-6882-4566-B075-4AB8B7A1F4F6}"/>
                </a:ext>
              </a:extLst>
            </p:cNvPr>
            <p:cNvSpPr>
              <a:spLocks/>
            </p:cNvSpPr>
            <p:nvPr/>
          </p:nvSpPr>
          <p:spPr bwMode="auto">
            <a:xfrm>
              <a:off x="7366000" y="2181226"/>
              <a:ext cx="1077913" cy="1082675"/>
            </a:xfrm>
            <a:custGeom>
              <a:avLst/>
              <a:gdLst>
                <a:gd name="T0" fmla="*/ 1130 w 1130"/>
                <a:gd name="T1" fmla="*/ 564 h 1129"/>
                <a:gd name="T2" fmla="*/ 1130 w 1130"/>
                <a:gd name="T3" fmla="*/ 564 h 1129"/>
                <a:gd name="T4" fmla="*/ 565 w 1130"/>
                <a:gd name="T5" fmla="*/ 1129 h 1129"/>
                <a:gd name="T6" fmla="*/ 0 w 1130"/>
                <a:gd name="T7" fmla="*/ 564 h 1129"/>
                <a:gd name="T8" fmla="*/ 565 w 1130"/>
                <a:gd name="T9" fmla="*/ 0 h 1129"/>
                <a:gd name="T10" fmla="*/ 1130 w 1130"/>
                <a:gd name="T11" fmla="*/ 564 h 1129"/>
                <a:gd name="T12" fmla="*/ 1130 w 1130"/>
                <a:gd name="T13" fmla="*/ 564 h 1129"/>
              </a:gdLst>
              <a:ahLst/>
              <a:cxnLst>
                <a:cxn ang="0">
                  <a:pos x="T0" y="T1"/>
                </a:cxn>
                <a:cxn ang="0">
                  <a:pos x="T2" y="T3"/>
                </a:cxn>
                <a:cxn ang="0">
                  <a:pos x="T4" y="T5"/>
                </a:cxn>
                <a:cxn ang="0">
                  <a:pos x="T6" y="T7"/>
                </a:cxn>
                <a:cxn ang="0">
                  <a:pos x="T8" y="T9"/>
                </a:cxn>
                <a:cxn ang="0">
                  <a:pos x="T10" y="T11"/>
                </a:cxn>
                <a:cxn ang="0">
                  <a:pos x="T12" y="T13"/>
                </a:cxn>
              </a:cxnLst>
              <a:rect l="0" t="0" r="r" b="b"/>
              <a:pathLst>
                <a:path w="1130" h="1129">
                  <a:moveTo>
                    <a:pt x="1130" y="564"/>
                  </a:moveTo>
                  <a:lnTo>
                    <a:pt x="1130" y="564"/>
                  </a:lnTo>
                  <a:cubicBezTo>
                    <a:pt x="1130" y="876"/>
                    <a:pt x="877" y="1129"/>
                    <a:pt x="565" y="1129"/>
                  </a:cubicBezTo>
                  <a:cubicBezTo>
                    <a:pt x="253" y="1129"/>
                    <a:pt x="0" y="876"/>
                    <a:pt x="0" y="564"/>
                  </a:cubicBezTo>
                  <a:cubicBezTo>
                    <a:pt x="0" y="253"/>
                    <a:pt x="253" y="0"/>
                    <a:pt x="565" y="0"/>
                  </a:cubicBezTo>
                  <a:cubicBezTo>
                    <a:pt x="877" y="0"/>
                    <a:pt x="1130" y="253"/>
                    <a:pt x="1130" y="564"/>
                  </a:cubicBezTo>
                  <a:lnTo>
                    <a:pt x="1130" y="564"/>
                  </a:lnTo>
                  <a:close/>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6" name="Freeform 57">
              <a:extLst>
                <a:ext uri="{FF2B5EF4-FFF2-40B4-BE49-F238E27FC236}">
                  <a16:creationId xmlns:a16="http://schemas.microsoft.com/office/drawing/2014/main" id="{210161C9-29DC-45A1-B69F-36C2CB290EEC}"/>
                </a:ext>
              </a:extLst>
            </p:cNvPr>
            <p:cNvSpPr>
              <a:spLocks noEditPoints="1"/>
            </p:cNvSpPr>
            <p:nvPr/>
          </p:nvSpPr>
          <p:spPr bwMode="auto">
            <a:xfrm>
              <a:off x="7402513" y="2217738"/>
              <a:ext cx="1004888" cy="1009650"/>
            </a:xfrm>
            <a:custGeom>
              <a:avLst/>
              <a:gdLst>
                <a:gd name="T0" fmla="*/ 474 w 1054"/>
                <a:gd name="T1" fmla="*/ 1051 h 1053"/>
                <a:gd name="T2" fmla="*/ 421 w 1054"/>
                <a:gd name="T3" fmla="*/ 1043 h 1053"/>
                <a:gd name="T4" fmla="*/ 369 w 1054"/>
                <a:gd name="T5" fmla="*/ 1029 h 1053"/>
                <a:gd name="T6" fmla="*/ 307 w 1054"/>
                <a:gd name="T7" fmla="*/ 1005 h 1053"/>
                <a:gd name="T8" fmla="*/ 248 w 1054"/>
                <a:gd name="T9" fmla="*/ 973 h 1053"/>
                <a:gd name="T10" fmla="*/ 205 w 1054"/>
                <a:gd name="T11" fmla="*/ 942 h 1053"/>
                <a:gd name="T12" fmla="*/ 154 w 1054"/>
                <a:gd name="T13" fmla="*/ 899 h 1053"/>
                <a:gd name="T14" fmla="*/ 120 w 1054"/>
                <a:gd name="T15" fmla="*/ 861 h 1053"/>
                <a:gd name="T16" fmla="*/ 90 w 1054"/>
                <a:gd name="T17" fmla="*/ 821 h 1053"/>
                <a:gd name="T18" fmla="*/ 64 w 1054"/>
                <a:gd name="T19" fmla="*/ 777 h 1053"/>
                <a:gd name="T20" fmla="*/ 41 w 1054"/>
                <a:gd name="T21" fmla="*/ 731 h 1053"/>
                <a:gd name="T22" fmla="*/ 24 w 1054"/>
                <a:gd name="T23" fmla="*/ 683 h 1053"/>
                <a:gd name="T24" fmla="*/ 9 w 1054"/>
                <a:gd name="T25" fmla="*/ 619 h 1053"/>
                <a:gd name="T26" fmla="*/ 1 w 1054"/>
                <a:gd name="T27" fmla="*/ 553 h 1053"/>
                <a:gd name="T28" fmla="*/ 1 w 1054"/>
                <a:gd name="T29" fmla="*/ 500 h 1053"/>
                <a:gd name="T30" fmla="*/ 7 w 1054"/>
                <a:gd name="T31" fmla="*/ 446 h 1053"/>
                <a:gd name="T32" fmla="*/ 21 w 1054"/>
                <a:gd name="T33" fmla="*/ 381 h 1053"/>
                <a:gd name="T34" fmla="*/ 43 w 1054"/>
                <a:gd name="T35" fmla="*/ 318 h 1053"/>
                <a:gd name="T36" fmla="*/ 67 w 1054"/>
                <a:gd name="T37" fmla="*/ 271 h 1053"/>
                <a:gd name="T38" fmla="*/ 103 w 1054"/>
                <a:gd name="T39" fmla="*/ 215 h 1053"/>
                <a:gd name="T40" fmla="*/ 146 w 1054"/>
                <a:gd name="T41" fmla="*/ 164 h 1053"/>
                <a:gd name="T42" fmla="*/ 184 w 1054"/>
                <a:gd name="T43" fmla="*/ 127 h 1053"/>
                <a:gd name="T44" fmla="*/ 227 w 1054"/>
                <a:gd name="T45" fmla="*/ 94 h 1053"/>
                <a:gd name="T46" fmla="*/ 272 w 1054"/>
                <a:gd name="T47" fmla="*/ 66 h 1053"/>
                <a:gd name="T48" fmla="*/ 320 w 1054"/>
                <a:gd name="T49" fmla="*/ 42 h 1053"/>
                <a:gd name="T50" fmla="*/ 370 w 1054"/>
                <a:gd name="T51" fmla="*/ 24 h 1053"/>
                <a:gd name="T52" fmla="*/ 421 w 1054"/>
                <a:gd name="T53" fmla="*/ 10 h 1053"/>
                <a:gd name="T54" fmla="*/ 474 w 1054"/>
                <a:gd name="T55" fmla="*/ 2 h 1053"/>
                <a:gd name="T56" fmla="*/ 541 w 1054"/>
                <a:gd name="T57" fmla="*/ 0 h 1053"/>
                <a:gd name="T58" fmla="*/ 607 w 1054"/>
                <a:gd name="T59" fmla="*/ 6 h 1053"/>
                <a:gd name="T60" fmla="*/ 659 w 1054"/>
                <a:gd name="T61" fmla="*/ 17 h 1053"/>
                <a:gd name="T62" fmla="*/ 723 w 1054"/>
                <a:gd name="T63" fmla="*/ 38 h 1053"/>
                <a:gd name="T64" fmla="*/ 783 w 1054"/>
                <a:gd name="T65" fmla="*/ 66 h 1053"/>
                <a:gd name="T66" fmla="*/ 828 w 1054"/>
                <a:gd name="T67" fmla="*/ 95 h 1053"/>
                <a:gd name="T68" fmla="*/ 880 w 1054"/>
                <a:gd name="T69" fmla="*/ 137 h 1053"/>
                <a:gd name="T70" fmla="*/ 918 w 1054"/>
                <a:gd name="T71" fmla="*/ 174 h 1053"/>
                <a:gd name="T72" fmla="*/ 951 w 1054"/>
                <a:gd name="T73" fmla="*/ 216 h 1053"/>
                <a:gd name="T74" fmla="*/ 981 w 1054"/>
                <a:gd name="T75" fmla="*/ 260 h 1053"/>
                <a:gd name="T76" fmla="*/ 1005 w 1054"/>
                <a:gd name="T77" fmla="*/ 307 h 1053"/>
                <a:gd name="T78" fmla="*/ 1025 w 1054"/>
                <a:gd name="T79" fmla="*/ 357 h 1053"/>
                <a:gd name="T80" fmla="*/ 1040 w 1054"/>
                <a:gd name="T81" fmla="*/ 408 h 1053"/>
                <a:gd name="T82" fmla="*/ 1051 w 1054"/>
                <a:gd name="T83" fmla="*/ 474 h 1053"/>
                <a:gd name="T84" fmla="*/ 1054 w 1054"/>
                <a:gd name="T85" fmla="*/ 527 h 1053"/>
                <a:gd name="T86" fmla="*/ 1049 w 1054"/>
                <a:gd name="T87" fmla="*/ 594 h 1053"/>
                <a:gd name="T88" fmla="*/ 1036 w 1054"/>
                <a:gd name="T89" fmla="*/ 659 h 1053"/>
                <a:gd name="T90" fmla="*/ 1020 w 1054"/>
                <a:gd name="T91" fmla="*/ 710 h 1053"/>
                <a:gd name="T92" fmla="*/ 993 w 1054"/>
                <a:gd name="T93" fmla="*/ 771 h 1053"/>
                <a:gd name="T94" fmla="*/ 958 w 1054"/>
                <a:gd name="T95" fmla="*/ 828 h 1053"/>
                <a:gd name="T96" fmla="*/ 926 w 1054"/>
                <a:gd name="T97" fmla="*/ 870 h 1053"/>
                <a:gd name="T98" fmla="*/ 889 w 1054"/>
                <a:gd name="T99" fmla="*/ 908 h 1053"/>
                <a:gd name="T100" fmla="*/ 848 w 1054"/>
                <a:gd name="T101" fmla="*/ 943 h 1053"/>
                <a:gd name="T102" fmla="*/ 804 w 1054"/>
                <a:gd name="T103" fmla="*/ 974 h 1053"/>
                <a:gd name="T104" fmla="*/ 758 w 1054"/>
                <a:gd name="T105" fmla="*/ 999 h 1053"/>
                <a:gd name="T106" fmla="*/ 709 w 1054"/>
                <a:gd name="T107" fmla="*/ 1020 h 1053"/>
                <a:gd name="T108" fmla="*/ 658 w 1054"/>
                <a:gd name="T109" fmla="*/ 1036 h 1053"/>
                <a:gd name="T110" fmla="*/ 592 w 1054"/>
                <a:gd name="T111" fmla="*/ 1049 h 1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54" h="1053">
                  <a:moveTo>
                    <a:pt x="527" y="1053"/>
                  </a:moveTo>
                  <a:lnTo>
                    <a:pt x="527" y="1053"/>
                  </a:lnTo>
                  <a:lnTo>
                    <a:pt x="514" y="1053"/>
                  </a:lnTo>
                  <a:moveTo>
                    <a:pt x="500" y="1052"/>
                  </a:moveTo>
                  <a:lnTo>
                    <a:pt x="500" y="1052"/>
                  </a:lnTo>
                  <a:lnTo>
                    <a:pt x="487" y="1051"/>
                  </a:lnTo>
                  <a:moveTo>
                    <a:pt x="474" y="1051"/>
                  </a:moveTo>
                  <a:lnTo>
                    <a:pt x="474" y="1051"/>
                  </a:lnTo>
                  <a:lnTo>
                    <a:pt x="473" y="1051"/>
                  </a:lnTo>
                  <a:lnTo>
                    <a:pt x="460" y="1049"/>
                  </a:lnTo>
                  <a:moveTo>
                    <a:pt x="447" y="1047"/>
                  </a:moveTo>
                  <a:lnTo>
                    <a:pt x="447" y="1047"/>
                  </a:lnTo>
                  <a:lnTo>
                    <a:pt x="434" y="1045"/>
                  </a:lnTo>
                  <a:moveTo>
                    <a:pt x="421" y="1043"/>
                  </a:moveTo>
                  <a:lnTo>
                    <a:pt x="421" y="1043"/>
                  </a:lnTo>
                  <a:lnTo>
                    <a:pt x="408" y="1039"/>
                  </a:lnTo>
                  <a:moveTo>
                    <a:pt x="395" y="1036"/>
                  </a:moveTo>
                  <a:lnTo>
                    <a:pt x="395" y="1036"/>
                  </a:lnTo>
                  <a:lnTo>
                    <a:pt x="382" y="1033"/>
                  </a:lnTo>
                  <a:moveTo>
                    <a:pt x="369" y="1029"/>
                  </a:moveTo>
                  <a:lnTo>
                    <a:pt x="369" y="1029"/>
                  </a:lnTo>
                  <a:lnTo>
                    <a:pt x="357" y="1025"/>
                  </a:lnTo>
                  <a:moveTo>
                    <a:pt x="344" y="1020"/>
                  </a:moveTo>
                  <a:lnTo>
                    <a:pt x="344" y="1020"/>
                  </a:lnTo>
                  <a:lnTo>
                    <a:pt x="332" y="1015"/>
                  </a:lnTo>
                  <a:moveTo>
                    <a:pt x="319" y="1011"/>
                  </a:moveTo>
                  <a:lnTo>
                    <a:pt x="319" y="1011"/>
                  </a:lnTo>
                  <a:lnTo>
                    <a:pt x="307" y="1005"/>
                  </a:lnTo>
                  <a:moveTo>
                    <a:pt x="295" y="999"/>
                  </a:moveTo>
                  <a:lnTo>
                    <a:pt x="295" y="999"/>
                  </a:lnTo>
                  <a:lnTo>
                    <a:pt x="283" y="993"/>
                  </a:lnTo>
                  <a:moveTo>
                    <a:pt x="271" y="987"/>
                  </a:moveTo>
                  <a:lnTo>
                    <a:pt x="271" y="987"/>
                  </a:lnTo>
                  <a:lnTo>
                    <a:pt x="260" y="980"/>
                  </a:lnTo>
                  <a:moveTo>
                    <a:pt x="248" y="973"/>
                  </a:moveTo>
                  <a:lnTo>
                    <a:pt x="248" y="973"/>
                  </a:lnTo>
                  <a:lnTo>
                    <a:pt x="237" y="966"/>
                  </a:lnTo>
                  <a:moveTo>
                    <a:pt x="226" y="958"/>
                  </a:moveTo>
                  <a:lnTo>
                    <a:pt x="226" y="958"/>
                  </a:lnTo>
                  <a:lnTo>
                    <a:pt x="215" y="950"/>
                  </a:lnTo>
                  <a:moveTo>
                    <a:pt x="205" y="942"/>
                  </a:moveTo>
                  <a:lnTo>
                    <a:pt x="205" y="942"/>
                  </a:lnTo>
                  <a:lnTo>
                    <a:pt x="194" y="934"/>
                  </a:lnTo>
                  <a:moveTo>
                    <a:pt x="184" y="926"/>
                  </a:moveTo>
                  <a:lnTo>
                    <a:pt x="184" y="926"/>
                  </a:lnTo>
                  <a:lnTo>
                    <a:pt x="174" y="917"/>
                  </a:lnTo>
                  <a:moveTo>
                    <a:pt x="164" y="908"/>
                  </a:moveTo>
                  <a:lnTo>
                    <a:pt x="164" y="908"/>
                  </a:lnTo>
                  <a:lnTo>
                    <a:pt x="154" y="899"/>
                  </a:lnTo>
                  <a:lnTo>
                    <a:pt x="154" y="899"/>
                  </a:lnTo>
                  <a:moveTo>
                    <a:pt x="145" y="889"/>
                  </a:moveTo>
                  <a:lnTo>
                    <a:pt x="145" y="889"/>
                  </a:lnTo>
                  <a:lnTo>
                    <a:pt x="136" y="879"/>
                  </a:lnTo>
                  <a:moveTo>
                    <a:pt x="127" y="869"/>
                  </a:moveTo>
                  <a:lnTo>
                    <a:pt x="127" y="869"/>
                  </a:lnTo>
                  <a:lnTo>
                    <a:pt x="120" y="861"/>
                  </a:lnTo>
                  <a:lnTo>
                    <a:pt x="119" y="859"/>
                  </a:lnTo>
                  <a:moveTo>
                    <a:pt x="111" y="848"/>
                  </a:moveTo>
                  <a:lnTo>
                    <a:pt x="111" y="848"/>
                  </a:lnTo>
                  <a:lnTo>
                    <a:pt x="103" y="838"/>
                  </a:lnTo>
                  <a:moveTo>
                    <a:pt x="95" y="827"/>
                  </a:moveTo>
                  <a:lnTo>
                    <a:pt x="95" y="827"/>
                  </a:lnTo>
                  <a:lnTo>
                    <a:pt x="90" y="821"/>
                  </a:lnTo>
                  <a:lnTo>
                    <a:pt x="87" y="816"/>
                  </a:lnTo>
                  <a:moveTo>
                    <a:pt x="80" y="805"/>
                  </a:moveTo>
                  <a:lnTo>
                    <a:pt x="80" y="805"/>
                  </a:lnTo>
                  <a:lnTo>
                    <a:pt x="73" y="793"/>
                  </a:lnTo>
                  <a:moveTo>
                    <a:pt x="66" y="782"/>
                  </a:moveTo>
                  <a:lnTo>
                    <a:pt x="66" y="782"/>
                  </a:lnTo>
                  <a:lnTo>
                    <a:pt x="64" y="777"/>
                  </a:lnTo>
                  <a:lnTo>
                    <a:pt x="60" y="770"/>
                  </a:lnTo>
                  <a:moveTo>
                    <a:pt x="54" y="758"/>
                  </a:moveTo>
                  <a:lnTo>
                    <a:pt x="54" y="758"/>
                  </a:lnTo>
                  <a:lnTo>
                    <a:pt x="48" y="746"/>
                  </a:lnTo>
                  <a:moveTo>
                    <a:pt x="43" y="734"/>
                  </a:moveTo>
                  <a:lnTo>
                    <a:pt x="43" y="734"/>
                  </a:lnTo>
                  <a:lnTo>
                    <a:pt x="41" y="731"/>
                  </a:lnTo>
                  <a:lnTo>
                    <a:pt x="38" y="722"/>
                  </a:lnTo>
                  <a:moveTo>
                    <a:pt x="33" y="709"/>
                  </a:moveTo>
                  <a:lnTo>
                    <a:pt x="33" y="709"/>
                  </a:lnTo>
                  <a:lnTo>
                    <a:pt x="29" y="697"/>
                  </a:lnTo>
                  <a:moveTo>
                    <a:pt x="24" y="684"/>
                  </a:moveTo>
                  <a:lnTo>
                    <a:pt x="24" y="684"/>
                  </a:lnTo>
                  <a:lnTo>
                    <a:pt x="24" y="683"/>
                  </a:lnTo>
                  <a:lnTo>
                    <a:pt x="21" y="671"/>
                  </a:lnTo>
                  <a:moveTo>
                    <a:pt x="17" y="658"/>
                  </a:moveTo>
                  <a:lnTo>
                    <a:pt x="17" y="658"/>
                  </a:lnTo>
                  <a:lnTo>
                    <a:pt x="14" y="645"/>
                  </a:lnTo>
                  <a:moveTo>
                    <a:pt x="11" y="632"/>
                  </a:moveTo>
                  <a:lnTo>
                    <a:pt x="11" y="632"/>
                  </a:lnTo>
                  <a:lnTo>
                    <a:pt x="9" y="619"/>
                  </a:lnTo>
                  <a:moveTo>
                    <a:pt x="7" y="606"/>
                  </a:moveTo>
                  <a:lnTo>
                    <a:pt x="7" y="606"/>
                  </a:lnTo>
                  <a:lnTo>
                    <a:pt x="5" y="593"/>
                  </a:lnTo>
                  <a:moveTo>
                    <a:pt x="3" y="580"/>
                  </a:moveTo>
                  <a:lnTo>
                    <a:pt x="3" y="580"/>
                  </a:lnTo>
                  <a:lnTo>
                    <a:pt x="2" y="566"/>
                  </a:lnTo>
                  <a:moveTo>
                    <a:pt x="1" y="553"/>
                  </a:moveTo>
                  <a:lnTo>
                    <a:pt x="1" y="553"/>
                  </a:lnTo>
                  <a:lnTo>
                    <a:pt x="1" y="540"/>
                  </a:lnTo>
                  <a:moveTo>
                    <a:pt x="0" y="526"/>
                  </a:moveTo>
                  <a:lnTo>
                    <a:pt x="0" y="526"/>
                  </a:lnTo>
                  <a:lnTo>
                    <a:pt x="1" y="513"/>
                  </a:lnTo>
                  <a:moveTo>
                    <a:pt x="1" y="500"/>
                  </a:moveTo>
                  <a:lnTo>
                    <a:pt x="1" y="500"/>
                  </a:lnTo>
                  <a:lnTo>
                    <a:pt x="2" y="486"/>
                  </a:lnTo>
                  <a:moveTo>
                    <a:pt x="3" y="473"/>
                  </a:moveTo>
                  <a:lnTo>
                    <a:pt x="3" y="473"/>
                  </a:lnTo>
                  <a:lnTo>
                    <a:pt x="3" y="473"/>
                  </a:lnTo>
                  <a:lnTo>
                    <a:pt x="5" y="460"/>
                  </a:lnTo>
                  <a:moveTo>
                    <a:pt x="7" y="446"/>
                  </a:moveTo>
                  <a:lnTo>
                    <a:pt x="7" y="446"/>
                  </a:lnTo>
                  <a:lnTo>
                    <a:pt x="9" y="433"/>
                  </a:lnTo>
                  <a:moveTo>
                    <a:pt x="11" y="420"/>
                  </a:moveTo>
                  <a:lnTo>
                    <a:pt x="11" y="420"/>
                  </a:lnTo>
                  <a:lnTo>
                    <a:pt x="14" y="407"/>
                  </a:lnTo>
                  <a:moveTo>
                    <a:pt x="17" y="394"/>
                  </a:moveTo>
                  <a:lnTo>
                    <a:pt x="17" y="394"/>
                  </a:lnTo>
                  <a:lnTo>
                    <a:pt x="21" y="381"/>
                  </a:lnTo>
                  <a:moveTo>
                    <a:pt x="24" y="368"/>
                  </a:moveTo>
                  <a:lnTo>
                    <a:pt x="24" y="368"/>
                  </a:lnTo>
                  <a:lnTo>
                    <a:pt x="29" y="356"/>
                  </a:lnTo>
                  <a:moveTo>
                    <a:pt x="33" y="343"/>
                  </a:moveTo>
                  <a:lnTo>
                    <a:pt x="33" y="343"/>
                  </a:lnTo>
                  <a:lnTo>
                    <a:pt x="38" y="331"/>
                  </a:lnTo>
                  <a:moveTo>
                    <a:pt x="43" y="318"/>
                  </a:moveTo>
                  <a:lnTo>
                    <a:pt x="43" y="318"/>
                  </a:lnTo>
                  <a:lnTo>
                    <a:pt x="49" y="306"/>
                  </a:lnTo>
                  <a:moveTo>
                    <a:pt x="55" y="294"/>
                  </a:moveTo>
                  <a:lnTo>
                    <a:pt x="55" y="294"/>
                  </a:lnTo>
                  <a:lnTo>
                    <a:pt x="60" y="282"/>
                  </a:lnTo>
                  <a:moveTo>
                    <a:pt x="67" y="271"/>
                  </a:moveTo>
                  <a:lnTo>
                    <a:pt x="67" y="271"/>
                  </a:lnTo>
                  <a:lnTo>
                    <a:pt x="74" y="259"/>
                  </a:lnTo>
                  <a:moveTo>
                    <a:pt x="80" y="248"/>
                  </a:moveTo>
                  <a:lnTo>
                    <a:pt x="80" y="248"/>
                  </a:lnTo>
                  <a:lnTo>
                    <a:pt x="87" y="236"/>
                  </a:lnTo>
                  <a:moveTo>
                    <a:pt x="95" y="225"/>
                  </a:moveTo>
                  <a:lnTo>
                    <a:pt x="95" y="225"/>
                  </a:lnTo>
                  <a:lnTo>
                    <a:pt x="103" y="215"/>
                  </a:lnTo>
                  <a:moveTo>
                    <a:pt x="111" y="204"/>
                  </a:moveTo>
                  <a:lnTo>
                    <a:pt x="111" y="204"/>
                  </a:lnTo>
                  <a:lnTo>
                    <a:pt x="119" y="193"/>
                  </a:lnTo>
                  <a:moveTo>
                    <a:pt x="128" y="183"/>
                  </a:moveTo>
                  <a:lnTo>
                    <a:pt x="128" y="183"/>
                  </a:lnTo>
                  <a:lnTo>
                    <a:pt x="137" y="174"/>
                  </a:lnTo>
                  <a:moveTo>
                    <a:pt x="146" y="164"/>
                  </a:moveTo>
                  <a:lnTo>
                    <a:pt x="146" y="164"/>
                  </a:lnTo>
                  <a:lnTo>
                    <a:pt x="154" y="154"/>
                  </a:lnTo>
                  <a:lnTo>
                    <a:pt x="155" y="154"/>
                  </a:lnTo>
                  <a:moveTo>
                    <a:pt x="165" y="145"/>
                  </a:moveTo>
                  <a:lnTo>
                    <a:pt x="165" y="145"/>
                  </a:lnTo>
                  <a:lnTo>
                    <a:pt x="175" y="136"/>
                  </a:lnTo>
                  <a:moveTo>
                    <a:pt x="184" y="127"/>
                  </a:moveTo>
                  <a:lnTo>
                    <a:pt x="184" y="127"/>
                  </a:lnTo>
                  <a:lnTo>
                    <a:pt x="192" y="120"/>
                  </a:lnTo>
                  <a:lnTo>
                    <a:pt x="194" y="118"/>
                  </a:lnTo>
                  <a:moveTo>
                    <a:pt x="205" y="110"/>
                  </a:moveTo>
                  <a:lnTo>
                    <a:pt x="205" y="110"/>
                  </a:lnTo>
                  <a:lnTo>
                    <a:pt x="216" y="102"/>
                  </a:lnTo>
                  <a:moveTo>
                    <a:pt x="227" y="94"/>
                  </a:moveTo>
                  <a:lnTo>
                    <a:pt x="227" y="94"/>
                  </a:lnTo>
                  <a:lnTo>
                    <a:pt x="232" y="90"/>
                  </a:lnTo>
                  <a:lnTo>
                    <a:pt x="238" y="87"/>
                  </a:lnTo>
                  <a:moveTo>
                    <a:pt x="249" y="80"/>
                  </a:moveTo>
                  <a:lnTo>
                    <a:pt x="249" y="80"/>
                  </a:lnTo>
                  <a:lnTo>
                    <a:pt x="260" y="73"/>
                  </a:lnTo>
                  <a:moveTo>
                    <a:pt x="272" y="66"/>
                  </a:moveTo>
                  <a:lnTo>
                    <a:pt x="272" y="66"/>
                  </a:lnTo>
                  <a:lnTo>
                    <a:pt x="276" y="63"/>
                  </a:lnTo>
                  <a:lnTo>
                    <a:pt x="284" y="60"/>
                  </a:lnTo>
                  <a:moveTo>
                    <a:pt x="296" y="54"/>
                  </a:moveTo>
                  <a:lnTo>
                    <a:pt x="296" y="54"/>
                  </a:lnTo>
                  <a:lnTo>
                    <a:pt x="308" y="48"/>
                  </a:lnTo>
                  <a:moveTo>
                    <a:pt x="320" y="42"/>
                  </a:moveTo>
                  <a:lnTo>
                    <a:pt x="320" y="42"/>
                  </a:lnTo>
                  <a:lnTo>
                    <a:pt x="322" y="41"/>
                  </a:lnTo>
                  <a:lnTo>
                    <a:pt x="332" y="37"/>
                  </a:lnTo>
                  <a:moveTo>
                    <a:pt x="345" y="33"/>
                  </a:moveTo>
                  <a:lnTo>
                    <a:pt x="345" y="33"/>
                  </a:lnTo>
                  <a:lnTo>
                    <a:pt x="357" y="28"/>
                  </a:lnTo>
                  <a:moveTo>
                    <a:pt x="370" y="24"/>
                  </a:moveTo>
                  <a:lnTo>
                    <a:pt x="370" y="24"/>
                  </a:lnTo>
                  <a:lnTo>
                    <a:pt x="370" y="23"/>
                  </a:lnTo>
                  <a:lnTo>
                    <a:pt x="383" y="20"/>
                  </a:lnTo>
                  <a:moveTo>
                    <a:pt x="395" y="17"/>
                  </a:moveTo>
                  <a:lnTo>
                    <a:pt x="395" y="17"/>
                  </a:lnTo>
                  <a:lnTo>
                    <a:pt x="408" y="14"/>
                  </a:lnTo>
                  <a:moveTo>
                    <a:pt x="421" y="10"/>
                  </a:moveTo>
                  <a:lnTo>
                    <a:pt x="421" y="10"/>
                  </a:lnTo>
                  <a:lnTo>
                    <a:pt x="434" y="8"/>
                  </a:lnTo>
                  <a:moveTo>
                    <a:pt x="448" y="6"/>
                  </a:moveTo>
                  <a:lnTo>
                    <a:pt x="448" y="6"/>
                  </a:lnTo>
                  <a:lnTo>
                    <a:pt x="461" y="4"/>
                  </a:lnTo>
                  <a:moveTo>
                    <a:pt x="474" y="2"/>
                  </a:moveTo>
                  <a:lnTo>
                    <a:pt x="474" y="2"/>
                  </a:lnTo>
                  <a:lnTo>
                    <a:pt x="487" y="2"/>
                  </a:lnTo>
                  <a:moveTo>
                    <a:pt x="501" y="1"/>
                  </a:moveTo>
                  <a:lnTo>
                    <a:pt x="501" y="1"/>
                  </a:lnTo>
                  <a:lnTo>
                    <a:pt x="514" y="0"/>
                  </a:lnTo>
                  <a:moveTo>
                    <a:pt x="527" y="0"/>
                  </a:moveTo>
                  <a:lnTo>
                    <a:pt x="527" y="0"/>
                  </a:lnTo>
                  <a:lnTo>
                    <a:pt x="541" y="0"/>
                  </a:lnTo>
                  <a:moveTo>
                    <a:pt x="554" y="1"/>
                  </a:moveTo>
                  <a:lnTo>
                    <a:pt x="554" y="1"/>
                  </a:lnTo>
                  <a:lnTo>
                    <a:pt x="567" y="2"/>
                  </a:lnTo>
                  <a:moveTo>
                    <a:pt x="581" y="2"/>
                  </a:moveTo>
                  <a:lnTo>
                    <a:pt x="581" y="2"/>
                  </a:lnTo>
                  <a:lnTo>
                    <a:pt x="594" y="4"/>
                  </a:lnTo>
                  <a:moveTo>
                    <a:pt x="607" y="6"/>
                  </a:moveTo>
                  <a:lnTo>
                    <a:pt x="607" y="6"/>
                  </a:lnTo>
                  <a:lnTo>
                    <a:pt x="620" y="8"/>
                  </a:lnTo>
                  <a:moveTo>
                    <a:pt x="633" y="10"/>
                  </a:moveTo>
                  <a:lnTo>
                    <a:pt x="633" y="10"/>
                  </a:lnTo>
                  <a:lnTo>
                    <a:pt x="646" y="14"/>
                  </a:lnTo>
                  <a:moveTo>
                    <a:pt x="659" y="17"/>
                  </a:moveTo>
                  <a:lnTo>
                    <a:pt x="659" y="17"/>
                  </a:lnTo>
                  <a:lnTo>
                    <a:pt x="672" y="20"/>
                  </a:lnTo>
                  <a:moveTo>
                    <a:pt x="685" y="24"/>
                  </a:moveTo>
                  <a:lnTo>
                    <a:pt x="685" y="24"/>
                  </a:lnTo>
                  <a:lnTo>
                    <a:pt x="698" y="29"/>
                  </a:lnTo>
                  <a:moveTo>
                    <a:pt x="710" y="33"/>
                  </a:moveTo>
                  <a:lnTo>
                    <a:pt x="710" y="33"/>
                  </a:lnTo>
                  <a:lnTo>
                    <a:pt x="723" y="38"/>
                  </a:lnTo>
                  <a:moveTo>
                    <a:pt x="735" y="43"/>
                  </a:moveTo>
                  <a:lnTo>
                    <a:pt x="735" y="43"/>
                  </a:lnTo>
                  <a:lnTo>
                    <a:pt x="747" y="48"/>
                  </a:lnTo>
                  <a:moveTo>
                    <a:pt x="759" y="54"/>
                  </a:moveTo>
                  <a:lnTo>
                    <a:pt x="759" y="54"/>
                  </a:lnTo>
                  <a:lnTo>
                    <a:pt x="771" y="60"/>
                  </a:lnTo>
                  <a:moveTo>
                    <a:pt x="783" y="66"/>
                  </a:moveTo>
                  <a:lnTo>
                    <a:pt x="783" y="66"/>
                  </a:lnTo>
                  <a:lnTo>
                    <a:pt x="794" y="73"/>
                  </a:lnTo>
                  <a:moveTo>
                    <a:pt x="806" y="80"/>
                  </a:moveTo>
                  <a:lnTo>
                    <a:pt x="806" y="80"/>
                  </a:lnTo>
                  <a:lnTo>
                    <a:pt x="817" y="87"/>
                  </a:lnTo>
                  <a:moveTo>
                    <a:pt x="828" y="95"/>
                  </a:moveTo>
                  <a:lnTo>
                    <a:pt x="828" y="95"/>
                  </a:lnTo>
                  <a:lnTo>
                    <a:pt x="839" y="103"/>
                  </a:lnTo>
                  <a:moveTo>
                    <a:pt x="849" y="111"/>
                  </a:moveTo>
                  <a:lnTo>
                    <a:pt x="849" y="111"/>
                  </a:lnTo>
                  <a:lnTo>
                    <a:pt x="860" y="119"/>
                  </a:lnTo>
                  <a:moveTo>
                    <a:pt x="870" y="128"/>
                  </a:moveTo>
                  <a:lnTo>
                    <a:pt x="870" y="128"/>
                  </a:lnTo>
                  <a:lnTo>
                    <a:pt x="880" y="137"/>
                  </a:lnTo>
                  <a:moveTo>
                    <a:pt x="890" y="146"/>
                  </a:moveTo>
                  <a:lnTo>
                    <a:pt x="890" y="146"/>
                  </a:lnTo>
                  <a:lnTo>
                    <a:pt x="899" y="154"/>
                  </a:lnTo>
                  <a:lnTo>
                    <a:pt x="900" y="155"/>
                  </a:lnTo>
                  <a:moveTo>
                    <a:pt x="909" y="164"/>
                  </a:moveTo>
                  <a:lnTo>
                    <a:pt x="909" y="164"/>
                  </a:lnTo>
                  <a:lnTo>
                    <a:pt x="918" y="174"/>
                  </a:lnTo>
                  <a:moveTo>
                    <a:pt x="927" y="184"/>
                  </a:moveTo>
                  <a:lnTo>
                    <a:pt x="927" y="184"/>
                  </a:lnTo>
                  <a:lnTo>
                    <a:pt x="933" y="192"/>
                  </a:lnTo>
                  <a:lnTo>
                    <a:pt x="935" y="194"/>
                  </a:lnTo>
                  <a:moveTo>
                    <a:pt x="943" y="205"/>
                  </a:moveTo>
                  <a:lnTo>
                    <a:pt x="943" y="205"/>
                  </a:lnTo>
                  <a:lnTo>
                    <a:pt x="951" y="216"/>
                  </a:lnTo>
                  <a:moveTo>
                    <a:pt x="959" y="226"/>
                  </a:moveTo>
                  <a:lnTo>
                    <a:pt x="959" y="226"/>
                  </a:lnTo>
                  <a:lnTo>
                    <a:pt x="964" y="232"/>
                  </a:lnTo>
                  <a:lnTo>
                    <a:pt x="967" y="237"/>
                  </a:lnTo>
                  <a:moveTo>
                    <a:pt x="974" y="249"/>
                  </a:moveTo>
                  <a:lnTo>
                    <a:pt x="974" y="249"/>
                  </a:lnTo>
                  <a:lnTo>
                    <a:pt x="981" y="260"/>
                  </a:lnTo>
                  <a:moveTo>
                    <a:pt x="988" y="272"/>
                  </a:moveTo>
                  <a:lnTo>
                    <a:pt x="988" y="272"/>
                  </a:lnTo>
                  <a:lnTo>
                    <a:pt x="990" y="276"/>
                  </a:lnTo>
                  <a:lnTo>
                    <a:pt x="994" y="283"/>
                  </a:lnTo>
                  <a:moveTo>
                    <a:pt x="1000" y="295"/>
                  </a:moveTo>
                  <a:lnTo>
                    <a:pt x="1000" y="295"/>
                  </a:lnTo>
                  <a:lnTo>
                    <a:pt x="1005" y="307"/>
                  </a:lnTo>
                  <a:moveTo>
                    <a:pt x="1011" y="319"/>
                  </a:moveTo>
                  <a:lnTo>
                    <a:pt x="1011" y="319"/>
                  </a:lnTo>
                  <a:lnTo>
                    <a:pt x="1012" y="322"/>
                  </a:lnTo>
                  <a:lnTo>
                    <a:pt x="1016" y="332"/>
                  </a:lnTo>
                  <a:moveTo>
                    <a:pt x="1021" y="344"/>
                  </a:moveTo>
                  <a:lnTo>
                    <a:pt x="1021" y="344"/>
                  </a:lnTo>
                  <a:lnTo>
                    <a:pt x="1025" y="357"/>
                  </a:lnTo>
                  <a:moveTo>
                    <a:pt x="1030" y="369"/>
                  </a:moveTo>
                  <a:lnTo>
                    <a:pt x="1030" y="369"/>
                  </a:lnTo>
                  <a:lnTo>
                    <a:pt x="1030" y="370"/>
                  </a:lnTo>
                  <a:lnTo>
                    <a:pt x="1033" y="382"/>
                  </a:lnTo>
                  <a:moveTo>
                    <a:pt x="1037" y="395"/>
                  </a:moveTo>
                  <a:lnTo>
                    <a:pt x="1037" y="395"/>
                  </a:lnTo>
                  <a:lnTo>
                    <a:pt x="1040" y="408"/>
                  </a:lnTo>
                  <a:moveTo>
                    <a:pt x="1043" y="421"/>
                  </a:moveTo>
                  <a:lnTo>
                    <a:pt x="1043" y="421"/>
                  </a:lnTo>
                  <a:lnTo>
                    <a:pt x="1045" y="434"/>
                  </a:lnTo>
                  <a:moveTo>
                    <a:pt x="1047" y="448"/>
                  </a:moveTo>
                  <a:lnTo>
                    <a:pt x="1047" y="448"/>
                  </a:lnTo>
                  <a:lnTo>
                    <a:pt x="1049" y="461"/>
                  </a:lnTo>
                  <a:moveTo>
                    <a:pt x="1051" y="474"/>
                  </a:moveTo>
                  <a:lnTo>
                    <a:pt x="1051" y="474"/>
                  </a:lnTo>
                  <a:lnTo>
                    <a:pt x="1052" y="487"/>
                  </a:lnTo>
                  <a:moveTo>
                    <a:pt x="1052" y="501"/>
                  </a:moveTo>
                  <a:lnTo>
                    <a:pt x="1052" y="501"/>
                  </a:lnTo>
                  <a:lnTo>
                    <a:pt x="1053" y="514"/>
                  </a:lnTo>
                  <a:moveTo>
                    <a:pt x="1054" y="527"/>
                  </a:moveTo>
                  <a:lnTo>
                    <a:pt x="1054" y="527"/>
                  </a:lnTo>
                  <a:lnTo>
                    <a:pt x="1053" y="541"/>
                  </a:lnTo>
                  <a:moveTo>
                    <a:pt x="1052" y="554"/>
                  </a:moveTo>
                  <a:lnTo>
                    <a:pt x="1052" y="554"/>
                  </a:lnTo>
                  <a:lnTo>
                    <a:pt x="1052" y="567"/>
                  </a:lnTo>
                  <a:moveTo>
                    <a:pt x="1051" y="581"/>
                  </a:moveTo>
                  <a:lnTo>
                    <a:pt x="1051" y="581"/>
                  </a:lnTo>
                  <a:lnTo>
                    <a:pt x="1049" y="594"/>
                  </a:lnTo>
                  <a:moveTo>
                    <a:pt x="1047" y="607"/>
                  </a:moveTo>
                  <a:lnTo>
                    <a:pt x="1047" y="607"/>
                  </a:lnTo>
                  <a:lnTo>
                    <a:pt x="1045" y="620"/>
                  </a:lnTo>
                  <a:moveTo>
                    <a:pt x="1043" y="633"/>
                  </a:moveTo>
                  <a:lnTo>
                    <a:pt x="1043" y="633"/>
                  </a:lnTo>
                  <a:lnTo>
                    <a:pt x="1039" y="646"/>
                  </a:lnTo>
                  <a:moveTo>
                    <a:pt x="1036" y="659"/>
                  </a:moveTo>
                  <a:lnTo>
                    <a:pt x="1036" y="659"/>
                  </a:lnTo>
                  <a:lnTo>
                    <a:pt x="1033" y="672"/>
                  </a:lnTo>
                  <a:moveTo>
                    <a:pt x="1029" y="685"/>
                  </a:moveTo>
                  <a:lnTo>
                    <a:pt x="1029" y="685"/>
                  </a:lnTo>
                  <a:lnTo>
                    <a:pt x="1025" y="698"/>
                  </a:lnTo>
                  <a:moveTo>
                    <a:pt x="1020" y="710"/>
                  </a:moveTo>
                  <a:lnTo>
                    <a:pt x="1020" y="710"/>
                  </a:lnTo>
                  <a:lnTo>
                    <a:pt x="1016" y="723"/>
                  </a:lnTo>
                  <a:moveTo>
                    <a:pt x="1011" y="735"/>
                  </a:moveTo>
                  <a:lnTo>
                    <a:pt x="1011" y="735"/>
                  </a:lnTo>
                  <a:lnTo>
                    <a:pt x="1005" y="747"/>
                  </a:lnTo>
                  <a:moveTo>
                    <a:pt x="999" y="759"/>
                  </a:moveTo>
                  <a:lnTo>
                    <a:pt x="999" y="759"/>
                  </a:lnTo>
                  <a:lnTo>
                    <a:pt x="993" y="771"/>
                  </a:lnTo>
                  <a:moveTo>
                    <a:pt x="987" y="783"/>
                  </a:moveTo>
                  <a:lnTo>
                    <a:pt x="987" y="783"/>
                  </a:lnTo>
                  <a:lnTo>
                    <a:pt x="980" y="794"/>
                  </a:lnTo>
                  <a:moveTo>
                    <a:pt x="973" y="806"/>
                  </a:moveTo>
                  <a:lnTo>
                    <a:pt x="973" y="806"/>
                  </a:lnTo>
                  <a:lnTo>
                    <a:pt x="966" y="817"/>
                  </a:lnTo>
                  <a:moveTo>
                    <a:pt x="958" y="828"/>
                  </a:moveTo>
                  <a:lnTo>
                    <a:pt x="958" y="828"/>
                  </a:lnTo>
                  <a:lnTo>
                    <a:pt x="950" y="839"/>
                  </a:lnTo>
                  <a:moveTo>
                    <a:pt x="942" y="849"/>
                  </a:moveTo>
                  <a:lnTo>
                    <a:pt x="942" y="849"/>
                  </a:lnTo>
                  <a:lnTo>
                    <a:pt x="934" y="860"/>
                  </a:lnTo>
                  <a:moveTo>
                    <a:pt x="926" y="870"/>
                  </a:moveTo>
                  <a:lnTo>
                    <a:pt x="926" y="870"/>
                  </a:lnTo>
                  <a:lnTo>
                    <a:pt x="917" y="880"/>
                  </a:lnTo>
                  <a:moveTo>
                    <a:pt x="908" y="890"/>
                  </a:moveTo>
                  <a:lnTo>
                    <a:pt x="908" y="890"/>
                  </a:lnTo>
                  <a:lnTo>
                    <a:pt x="899" y="899"/>
                  </a:lnTo>
                  <a:lnTo>
                    <a:pt x="899" y="899"/>
                  </a:lnTo>
                  <a:moveTo>
                    <a:pt x="889" y="908"/>
                  </a:moveTo>
                  <a:lnTo>
                    <a:pt x="889" y="908"/>
                  </a:lnTo>
                  <a:lnTo>
                    <a:pt x="879" y="917"/>
                  </a:lnTo>
                  <a:moveTo>
                    <a:pt x="869" y="926"/>
                  </a:moveTo>
                  <a:lnTo>
                    <a:pt x="869" y="926"/>
                  </a:lnTo>
                  <a:lnTo>
                    <a:pt x="862" y="933"/>
                  </a:lnTo>
                  <a:lnTo>
                    <a:pt x="859" y="935"/>
                  </a:lnTo>
                  <a:moveTo>
                    <a:pt x="848" y="943"/>
                  </a:moveTo>
                  <a:lnTo>
                    <a:pt x="848" y="943"/>
                  </a:lnTo>
                  <a:lnTo>
                    <a:pt x="837" y="951"/>
                  </a:lnTo>
                  <a:moveTo>
                    <a:pt x="827" y="959"/>
                  </a:moveTo>
                  <a:lnTo>
                    <a:pt x="827" y="959"/>
                  </a:lnTo>
                  <a:lnTo>
                    <a:pt x="821" y="963"/>
                  </a:lnTo>
                  <a:lnTo>
                    <a:pt x="816" y="967"/>
                  </a:lnTo>
                  <a:moveTo>
                    <a:pt x="804" y="974"/>
                  </a:moveTo>
                  <a:lnTo>
                    <a:pt x="804" y="974"/>
                  </a:lnTo>
                  <a:lnTo>
                    <a:pt x="793" y="980"/>
                  </a:lnTo>
                  <a:moveTo>
                    <a:pt x="782" y="987"/>
                  </a:moveTo>
                  <a:lnTo>
                    <a:pt x="782" y="987"/>
                  </a:lnTo>
                  <a:lnTo>
                    <a:pt x="778" y="990"/>
                  </a:lnTo>
                  <a:lnTo>
                    <a:pt x="770" y="994"/>
                  </a:lnTo>
                  <a:moveTo>
                    <a:pt x="758" y="999"/>
                  </a:moveTo>
                  <a:lnTo>
                    <a:pt x="758" y="999"/>
                  </a:lnTo>
                  <a:lnTo>
                    <a:pt x="746" y="1005"/>
                  </a:lnTo>
                  <a:moveTo>
                    <a:pt x="734" y="1011"/>
                  </a:moveTo>
                  <a:lnTo>
                    <a:pt x="734" y="1011"/>
                  </a:lnTo>
                  <a:lnTo>
                    <a:pt x="732" y="1012"/>
                  </a:lnTo>
                  <a:lnTo>
                    <a:pt x="721" y="1016"/>
                  </a:lnTo>
                  <a:moveTo>
                    <a:pt x="709" y="1020"/>
                  </a:moveTo>
                  <a:lnTo>
                    <a:pt x="709" y="1020"/>
                  </a:lnTo>
                  <a:lnTo>
                    <a:pt x="696" y="1025"/>
                  </a:lnTo>
                  <a:moveTo>
                    <a:pt x="684" y="1030"/>
                  </a:moveTo>
                  <a:lnTo>
                    <a:pt x="684" y="1030"/>
                  </a:lnTo>
                  <a:lnTo>
                    <a:pt x="683" y="1030"/>
                  </a:lnTo>
                  <a:lnTo>
                    <a:pt x="671" y="1033"/>
                  </a:lnTo>
                  <a:moveTo>
                    <a:pt x="658" y="1036"/>
                  </a:moveTo>
                  <a:lnTo>
                    <a:pt x="658" y="1036"/>
                  </a:lnTo>
                  <a:lnTo>
                    <a:pt x="645" y="1040"/>
                  </a:lnTo>
                  <a:moveTo>
                    <a:pt x="632" y="1043"/>
                  </a:moveTo>
                  <a:lnTo>
                    <a:pt x="632" y="1043"/>
                  </a:lnTo>
                  <a:lnTo>
                    <a:pt x="619" y="1045"/>
                  </a:lnTo>
                  <a:moveTo>
                    <a:pt x="606" y="1047"/>
                  </a:moveTo>
                  <a:lnTo>
                    <a:pt x="606" y="1047"/>
                  </a:lnTo>
                  <a:lnTo>
                    <a:pt x="592" y="1049"/>
                  </a:lnTo>
                  <a:moveTo>
                    <a:pt x="579" y="1051"/>
                  </a:moveTo>
                  <a:lnTo>
                    <a:pt x="579" y="1051"/>
                  </a:lnTo>
                  <a:lnTo>
                    <a:pt x="566" y="1051"/>
                  </a:lnTo>
                  <a:moveTo>
                    <a:pt x="552" y="1052"/>
                  </a:moveTo>
                  <a:lnTo>
                    <a:pt x="552" y="1052"/>
                  </a:lnTo>
                  <a:lnTo>
                    <a:pt x="539" y="1053"/>
                  </a:lnTo>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24" name="Group 23">
            <a:extLst>
              <a:ext uri="{FF2B5EF4-FFF2-40B4-BE49-F238E27FC236}">
                <a16:creationId xmlns:a16="http://schemas.microsoft.com/office/drawing/2014/main" id="{E9D07B53-8E3D-4BDF-A36D-8C54D37598D3}"/>
              </a:ext>
            </a:extLst>
          </p:cNvPr>
          <p:cNvGrpSpPr/>
          <p:nvPr/>
        </p:nvGrpSpPr>
        <p:grpSpPr>
          <a:xfrm rot="20405218">
            <a:off x="7496625" y="4306773"/>
            <a:ext cx="925513" cy="908050"/>
            <a:chOff x="8051800" y="1285876"/>
            <a:chExt cx="925513" cy="908050"/>
          </a:xfrm>
        </p:grpSpPr>
        <p:sp>
          <p:nvSpPr>
            <p:cNvPr id="51" name="Freeform 69">
              <a:extLst>
                <a:ext uri="{FF2B5EF4-FFF2-40B4-BE49-F238E27FC236}">
                  <a16:creationId xmlns:a16="http://schemas.microsoft.com/office/drawing/2014/main" id="{8C1624DC-6ACA-4503-B496-FC759A6228FB}"/>
                </a:ext>
              </a:extLst>
            </p:cNvPr>
            <p:cNvSpPr>
              <a:spLocks/>
            </p:cNvSpPr>
            <p:nvPr/>
          </p:nvSpPr>
          <p:spPr bwMode="auto">
            <a:xfrm>
              <a:off x="8051800" y="1285876"/>
              <a:ext cx="925513" cy="908050"/>
            </a:xfrm>
            <a:custGeom>
              <a:avLst/>
              <a:gdLst>
                <a:gd name="T0" fmla="*/ 7 w 970"/>
                <a:gd name="T1" fmla="*/ 553 h 946"/>
                <a:gd name="T2" fmla="*/ 7 w 970"/>
                <a:gd name="T3" fmla="*/ 553 h 946"/>
                <a:gd name="T4" fmla="*/ 82 w 970"/>
                <a:gd name="T5" fmla="*/ 230 h 946"/>
                <a:gd name="T6" fmla="*/ 140 w 970"/>
                <a:gd name="T7" fmla="*/ 157 h 946"/>
                <a:gd name="T8" fmla="*/ 439 w 970"/>
                <a:gd name="T9" fmla="*/ 14 h 946"/>
                <a:gd name="T10" fmla="*/ 533 w 970"/>
                <a:gd name="T11" fmla="*/ 14 h 946"/>
                <a:gd name="T12" fmla="*/ 832 w 970"/>
                <a:gd name="T13" fmla="*/ 160 h 946"/>
                <a:gd name="T14" fmla="*/ 890 w 970"/>
                <a:gd name="T15" fmla="*/ 233 h 946"/>
                <a:gd name="T16" fmla="*/ 962 w 970"/>
                <a:gd name="T17" fmla="*/ 556 h 946"/>
                <a:gd name="T18" fmla="*/ 941 w 970"/>
                <a:gd name="T19" fmla="*/ 647 h 946"/>
                <a:gd name="T20" fmla="*/ 734 w 970"/>
                <a:gd name="T21" fmla="*/ 906 h 946"/>
                <a:gd name="T22" fmla="*/ 649 w 970"/>
                <a:gd name="T23" fmla="*/ 946 h 946"/>
                <a:gd name="T24" fmla="*/ 318 w 970"/>
                <a:gd name="T25" fmla="*/ 945 h 946"/>
                <a:gd name="T26" fmla="*/ 234 w 970"/>
                <a:gd name="T27" fmla="*/ 904 h 946"/>
                <a:gd name="T28" fmla="*/ 28 w 970"/>
                <a:gd name="T29" fmla="*/ 645 h 946"/>
                <a:gd name="T30" fmla="*/ 7 w 970"/>
                <a:gd name="T31" fmla="*/ 553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70" h="946">
                  <a:moveTo>
                    <a:pt x="7" y="553"/>
                  </a:moveTo>
                  <a:lnTo>
                    <a:pt x="7" y="553"/>
                  </a:lnTo>
                  <a:lnTo>
                    <a:pt x="82" y="230"/>
                  </a:lnTo>
                  <a:cubicBezTo>
                    <a:pt x="89" y="198"/>
                    <a:pt x="111" y="172"/>
                    <a:pt x="140" y="157"/>
                  </a:cubicBezTo>
                  <a:lnTo>
                    <a:pt x="439" y="14"/>
                  </a:lnTo>
                  <a:cubicBezTo>
                    <a:pt x="468" y="0"/>
                    <a:pt x="503" y="0"/>
                    <a:pt x="533" y="14"/>
                  </a:cubicBezTo>
                  <a:lnTo>
                    <a:pt x="832" y="160"/>
                  </a:lnTo>
                  <a:cubicBezTo>
                    <a:pt x="861" y="174"/>
                    <a:pt x="883" y="201"/>
                    <a:pt x="890" y="233"/>
                  </a:cubicBezTo>
                  <a:lnTo>
                    <a:pt x="962" y="556"/>
                  </a:lnTo>
                  <a:cubicBezTo>
                    <a:pt x="970" y="588"/>
                    <a:pt x="962" y="622"/>
                    <a:pt x="941" y="647"/>
                  </a:cubicBezTo>
                  <a:lnTo>
                    <a:pt x="734" y="906"/>
                  </a:lnTo>
                  <a:cubicBezTo>
                    <a:pt x="713" y="931"/>
                    <a:pt x="682" y="946"/>
                    <a:pt x="649" y="946"/>
                  </a:cubicBezTo>
                  <a:lnTo>
                    <a:pt x="318" y="945"/>
                  </a:lnTo>
                  <a:cubicBezTo>
                    <a:pt x="285" y="945"/>
                    <a:pt x="254" y="930"/>
                    <a:pt x="234" y="904"/>
                  </a:cubicBezTo>
                  <a:lnTo>
                    <a:pt x="28" y="645"/>
                  </a:lnTo>
                  <a:cubicBezTo>
                    <a:pt x="7" y="619"/>
                    <a:pt x="0" y="585"/>
                    <a:pt x="7" y="553"/>
                  </a:cubicBezTo>
                  <a:close/>
                </a:path>
              </a:pathLst>
            </a:custGeom>
            <a:solidFill>
              <a:srgbClr val="D2D2D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2" name="Freeform 70">
              <a:extLst>
                <a:ext uri="{FF2B5EF4-FFF2-40B4-BE49-F238E27FC236}">
                  <a16:creationId xmlns:a16="http://schemas.microsoft.com/office/drawing/2014/main" id="{77450BDD-6391-4DAC-B514-AF2490411616}"/>
                </a:ext>
              </a:extLst>
            </p:cNvPr>
            <p:cNvSpPr>
              <a:spLocks/>
            </p:cNvSpPr>
            <p:nvPr/>
          </p:nvSpPr>
          <p:spPr bwMode="auto">
            <a:xfrm>
              <a:off x="8051800" y="1285876"/>
              <a:ext cx="925513" cy="908050"/>
            </a:xfrm>
            <a:custGeom>
              <a:avLst/>
              <a:gdLst>
                <a:gd name="T0" fmla="*/ 7 w 970"/>
                <a:gd name="T1" fmla="*/ 553 h 946"/>
                <a:gd name="T2" fmla="*/ 7 w 970"/>
                <a:gd name="T3" fmla="*/ 553 h 946"/>
                <a:gd name="T4" fmla="*/ 82 w 970"/>
                <a:gd name="T5" fmla="*/ 230 h 946"/>
                <a:gd name="T6" fmla="*/ 140 w 970"/>
                <a:gd name="T7" fmla="*/ 157 h 946"/>
                <a:gd name="T8" fmla="*/ 439 w 970"/>
                <a:gd name="T9" fmla="*/ 14 h 946"/>
                <a:gd name="T10" fmla="*/ 533 w 970"/>
                <a:gd name="T11" fmla="*/ 14 h 946"/>
                <a:gd name="T12" fmla="*/ 832 w 970"/>
                <a:gd name="T13" fmla="*/ 160 h 946"/>
                <a:gd name="T14" fmla="*/ 890 w 970"/>
                <a:gd name="T15" fmla="*/ 233 h 946"/>
                <a:gd name="T16" fmla="*/ 962 w 970"/>
                <a:gd name="T17" fmla="*/ 556 h 946"/>
                <a:gd name="T18" fmla="*/ 941 w 970"/>
                <a:gd name="T19" fmla="*/ 647 h 946"/>
                <a:gd name="T20" fmla="*/ 734 w 970"/>
                <a:gd name="T21" fmla="*/ 906 h 946"/>
                <a:gd name="T22" fmla="*/ 649 w 970"/>
                <a:gd name="T23" fmla="*/ 946 h 946"/>
                <a:gd name="T24" fmla="*/ 318 w 970"/>
                <a:gd name="T25" fmla="*/ 945 h 946"/>
                <a:gd name="T26" fmla="*/ 234 w 970"/>
                <a:gd name="T27" fmla="*/ 904 h 946"/>
                <a:gd name="T28" fmla="*/ 28 w 970"/>
                <a:gd name="T29" fmla="*/ 645 h 946"/>
                <a:gd name="T30" fmla="*/ 7 w 970"/>
                <a:gd name="T31" fmla="*/ 553 h 946"/>
                <a:gd name="T32" fmla="*/ 7 w 970"/>
                <a:gd name="T33" fmla="*/ 553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0" h="946">
                  <a:moveTo>
                    <a:pt x="7" y="553"/>
                  </a:moveTo>
                  <a:lnTo>
                    <a:pt x="7" y="553"/>
                  </a:lnTo>
                  <a:lnTo>
                    <a:pt x="82" y="230"/>
                  </a:lnTo>
                  <a:cubicBezTo>
                    <a:pt x="89" y="198"/>
                    <a:pt x="111" y="172"/>
                    <a:pt x="140" y="157"/>
                  </a:cubicBezTo>
                  <a:lnTo>
                    <a:pt x="439" y="14"/>
                  </a:lnTo>
                  <a:cubicBezTo>
                    <a:pt x="468" y="0"/>
                    <a:pt x="503" y="0"/>
                    <a:pt x="533" y="14"/>
                  </a:cubicBezTo>
                  <a:lnTo>
                    <a:pt x="832" y="160"/>
                  </a:lnTo>
                  <a:cubicBezTo>
                    <a:pt x="861" y="174"/>
                    <a:pt x="883" y="201"/>
                    <a:pt x="890" y="233"/>
                  </a:cubicBezTo>
                  <a:lnTo>
                    <a:pt x="962" y="556"/>
                  </a:lnTo>
                  <a:cubicBezTo>
                    <a:pt x="970" y="588"/>
                    <a:pt x="962" y="622"/>
                    <a:pt x="941" y="647"/>
                  </a:cubicBezTo>
                  <a:lnTo>
                    <a:pt x="734" y="906"/>
                  </a:lnTo>
                  <a:cubicBezTo>
                    <a:pt x="713" y="931"/>
                    <a:pt x="682" y="946"/>
                    <a:pt x="649" y="946"/>
                  </a:cubicBezTo>
                  <a:lnTo>
                    <a:pt x="318" y="945"/>
                  </a:lnTo>
                  <a:cubicBezTo>
                    <a:pt x="285" y="945"/>
                    <a:pt x="254" y="930"/>
                    <a:pt x="234" y="904"/>
                  </a:cubicBezTo>
                  <a:lnTo>
                    <a:pt x="28" y="645"/>
                  </a:lnTo>
                  <a:cubicBezTo>
                    <a:pt x="7" y="619"/>
                    <a:pt x="0" y="585"/>
                    <a:pt x="7" y="553"/>
                  </a:cubicBezTo>
                  <a:lnTo>
                    <a:pt x="7" y="553"/>
                  </a:lnTo>
                  <a:close/>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3" name="Freeform 71">
              <a:extLst>
                <a:ext uri="{FF2B5EF4-FFF2-40B4-BE49-F238E27FC236}">
                  <a16:creationId xmlns:a16="http://schemas.microsoft.com/office/drawing/2014/main" id="{F04AFD11-C7E3-445C-A800-27CD378CE5FE}"/>
                </a:ext>
              </a:extLst>
            </p:cNvPr>
            <p:cNvSpPr>
              <a:spLocks noEditPoints="1"/>
            </p:cNvSpPr>
            <p:nvPr/>
          </p:nvSpPr>
          <p:spPr bwMode="auto">
            <a:xfrm>
              <a:off x="8091488" y="1325563"/>
              <a:ext cx="844550" cy="831850"/>
            </a:xfrm>
            <a:custGeom>
              <a:avLst/>
              <a:gdLst>
                <a:gd name="T0" fmla="*/ 238 w 885"/>
                <a:gd name="T1" fmla="*/ 855 h 867"/>
                <a:gd name="T2" fmla="*/ 211 w 885"/>
                <a:gd name="T3" fmla="*/ 826 h 867"/>
                <a:gd name="T4" fmla="*/ 177 w 885"/>
                <a:gd name="T5" fmla="*/ 784 h 867"/>
                <a:gd name="T6" fmla="*/ 144 w 885"/>
                <a:gd name="T7" fmla="*/ 743 h 867"/>
                <a:gd name="T8" fmla="*/ 111 w 885"/>
                <a:gd name="T9" fmla="*/ 701 h 867"/>
                <a:gd name="T10" fmla="*/ 78 w 885"/>
                <a:gd name="T11" fmla="*/ 659 h 867"/>
                <a:gd name="T12" fmla="*/ 45 w 885"/>
                <a:gd name="T13" fmla="*/ 617 h 867"/>
                <a:gd name="T14" fmla="*/ 12 w 885"/>
                <a:gd name="T15" fmla="*/ 575 h 867"/>
                <a:gd name="T16" fmla="*/ 2 w 885"/>
                <a:gd name="T17" fmla="*/ 524 h 867"/>
                <a:gd name="T18" fmla="*/ 10 w 885"/>
                <a:gd name="T19" fmla="*/ 485 h 867"/>
                <a:gd name="T20" fmla="*/ 22 w 885"/>
                <a:gd name="T21" fmla="*/ 433 h 867"/>
                <a:gd name="T22" fmla="*/ 34 w 885"/>
                <a:gd name="T23" fmla="*/ 381 h 867"/>
                <a:gd name="T24" fmla="*/ 46 w 885"/>
                <a:gd name="T25" fmla="*/ 329 h 867"/>
                <a:gd name="T26" fmla="*/ 58 w 885"/>
                <a:gd name="T27" fmla="*/ 277 h 867"/>
                <a:gd name="T28" fmla="*/ 70 w 885"/>
                <a:gd name="T29" fmla="*/ 225 h 867"/>
                <a:gd name="T30" fmla="*/ 84 w 885"/>
                <a:gd name="T31" fmla="*/ 178 h 867"/>
                <a:gd name="T32" fmla="*/ 117 w 885"/>
                <a:gd name="T33" fmla="*/ 149 h 867"/>
                <a:gd name="T34" fmla="*/ 165 w 885"/>
                <a:gd name="T35" fmla="*/ 126 h 867"/>
                <a:gd name="T36" fmla="*/ 213 w 885"/>
                <a:gd name="T37" fmla="*/ 103 h 867"/>
                <a:gd name="T38" fmla="*/ 261 w 885"/>
                <a:gd name="T39" fmla="*/ 80 h 867"/>
                <a:gd name="T40" fmla="*/ 309 w 885"/>
                <a:gd name="T41" fmla="*/ 57 h 867"/>
                <a:gd name="T42" fmla="*/ 357 w 885"/>
                <a:gd name="T43" fmla="*/ 34 h 867"/>
                <a:gd name="T44" fmla="*/ 405 w 885"/>
                <a:gd name="T45" fmla="*/ 11 h 867"/>
                <a:gd name="T46" fmla="*/ 443 w 885"/>
                <a:gd name="T47" fmla="*/ 0 h 867"/>
                <a:gd name="T48" fmla="*/ 482 w 885"/>
                <a:gd name="T49" fmla="*/ 11 h 867"/>
                <a:gd name="T50" fmla="*/ 530 w 885"/>
                <a:gd name="T51" fmla="*/ 34 h 867"/>
                <a:gd name="T52" fmla="*/ 578 w 885"/>
                <a:gd name="T53" fmla="*/ 58 h 867"/>
                <a:gd name="T54" fmla="*/ 626 w 885"/>
                <a:gd name="T55" fmla="*/ 81 h 867"/>
                <a:gd name="T56" fmla="*/ 674 w 885"/>
                <a:gd name="T57" fmla="*/ 104 h 867"/>
                <a:gd name="T58" fmla="*/ 722 w 885"/>
                <a:gd name="T59" fmla="*/ 128 h 867"/>
                <a:gd name="T60" fmla="*/ 770 w 885"/>
                <a:gd name="T61" fmla="*/ 151 h 867"/>
                <a:gd name="T62" fmla="*/ 806 w 885"/>
                <a:gd name="T63" fmla="*/ 188 h 867"/>
                <a:gd name="T64" fmla="*/ 820 w 885"/>
                <a:gd name="T65" fmla="*/ 239 h 867"/>
                <a:gd name="T66" fmla="*/ 832 w 885"/>
                <a:gd name="T67" fmla="*/ 291 h 867"/>
                <a:gd name="T68" fmla="*/ 843 w 885"/>
                <a:gd name="T69" fmla="*/ 343 h 867"/>
                <a:gd name="T70" fmla="*/ 855 w 885"/>
                <a:gd name="T71" fmla="*/ 395 h 867"/>
                <a:gd name="T72" fmla="*/ 867 w 885"/>
                <a:gd name="T73" fmla="*/ 447 h 867"/>
                <a:gd name="T74" fmla="*/ 878 w 885"/>
                <a:gd name="T75" fmla="*/ 499 h 867"/>
                <a:gd name="T76" fmla="*/ 883 w 885"/>
                <a:gd name="T77" fmla="*/ 552 h 867"/>
                <a:gd name="T78" fmla="*/ 870 w 885"/>
                <a:gd name="T79" fmla="*/ 583 h 867"/>
                <a:gd name="T80" fmla="*/ 841 w 885"/>
                <a:gd name="T81" fmla="*/ 619 h 867"/>
                <a:gd name="T82" fmla="*/ 808 w 885"/>
                <a:gd name="T83" fmla="*/ 660 h 867"/>
                <a:gd name="T84" fmla="*/ 774 w 885"/>
                <a:gd name="T85" fmla="*/ 702 h 867"/>
                <a:gd name="T86" fmla="*/ 741 w 885"/>
                <a:gd name="T87" fmla="*/ 743 h 867"/>
                <a:gd name="T88" fmla="*/ 707 w 885"/>
                <a:gd name="T89" fmla="*/ 785 h 867"/>
                <a:gd name="T90" fmla="*/ 674 w 885"/>
                <a:gd name="T91" fmla="*/ 827 h 867"/>
                <a:gd name="T92" fmla="*/ 635 w 885"/>
                <a:gd name="T93" fmla="*/ 861 h 867"/>
                <a:gd name="T94" fmla="*/ 608 w 885"/>
                <a:gd name="T95" fmla="*/ 867 h 867"/>
                <a:gd name="T96" fmla="*/ 555 w 885"/>
                <a:gd name="T97" fmla="*/ 867 h 867"/>
                <a:gd name="T98" fmla="*/ 502 w 885"/>
                <a:gd name="T99" fmla="*/ 867 h 867"/>
                <a:gd name="T100" fmla="*/ 449 w 885"/>
                <a:gd name="T101" fmla="*/ 867 h 867"/>
                <a:gd name="T102" fmla="*/ 395 w 885"/>
                <a:gd name="T103" fmla="*/ 867 h 867"/>
                <a:gd name="T104" fmla="*/ 342 w 885"/>
                <a:gd name="T105" fmla="*/ 866 h 867"/>
                <a:gd name="T106" fmla="*/ 289 w 885"/>
                <a:gd name="T107" fmla="*/ 866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85" h="867">
                  <a:moveTo>
                    <a:pt x="276" y="866"/>
                  </a:moveTo>
                  <a:lnTo>
                    <a:pt x="276" y="866"/>
                  </a:lnTo>
                  <a:lnTo>
                    <a:pt x="263" y="864"/>
                  </a:lnTo>
                  <a:moveTo>
                    <a:pt x="250" y="861"/>
                  </a:moveTo>
                  <a:lnTo>
                    <a:pt x="250" y="861"/>
                  </a:lnTo>
                  <a:lnTo>
                    <a:pt x="238" y="855"/>
                  </a:lnTo>
                  <a:moveTo>
                    <a:pt x="228" y="846"/>
                  </a:moveTo>
                  <a:lnTo>
                    <a:pt x="228" y="846"/>
                  </a:lnTo>
                  <a:lnTo>
                    <a:pt x="221" y="840"/>
                  </a:lnTo>
                  <a:lnTo>
                    <a:pt x="219" y="837"/>
                  </a:lnTo>
                  <a:moveTo>
                    <a:pt x="211" y="826"/>
                  </a:moveTo>
                  <a:lnTo>
                    <a:pt x="211" y="826"/>
                  </a:lnTo>
                  <a:lnTo>
                    <a:pt x="202" y="816"/>
                  </a:lnTo>
                  <a:moveTo>
                    <a:pt x="194" y="805"/>
                  </a:moveTo>
                  <a:lnTo>
                    <a:pt x="194" y="805"/>
                  </a:lnTo>
                  <a:lnTo>
                    <a:pt x="186" y="795"/>
                  </a:lnTo>
                  <a:moveTo>
                    <a:pt x="177" y="784"/>
                  </a:moveTo>
                  <a:lnTo>
                    <a:pt x="177" y="784"/>
                  </a:lnTo>
                  <a:lnTo>
                    <a:pt x="169" y="774"/>
                  </a:lnTo>
                  <a:moveTo>
                    <a:pt x="161" y="764"/>
                  </a:moveTo>
                  <a:lnTo>
                    <a:pt x="161" y="764"/>
                  </a:lnTo>
                  <a:lnTo>
                    <a:pt x="153" y="753"/>
                  </a:lnTo>
                  <a:moveTo>
                    <a:pt x="144" y="743"/>
                  </a:moveTo>
                  <a:lnTo>
                    <a:pt x="144" y="743"/>
                  </a:lnTo>
                  <a:lnTo>
                    <a:pt x="136" y="732"/>
                  </a:lnTo>
                  <a:moveTo>
                    <a:pt x="128" y="722"/>
                  </a:moveTo>
                  <a:lnTo>
                    <a:pt x="128" y="722"/>
                  </a:lnTo>
                  <a:lnTo>
                    <a:pt x="119" y="711"/>
                  </a:lnTo>
                  <a:moveTo>
                    <a:pt x="111" y="701"/>
                  </a:moveTo>
                  <a:lnTo>
                    <a:pt x="111" y="701"/>
                  </a:lnTo>
                  <a:lnTo>
                    <a:pt x="103" y="690"/>
                  </a:lnTo>
                  <a:moveTo>
                    <a:pt x="95" y="680"/>
                  </a:moveTo>
                  <a:lnTo>
                    <a:pt x="95" y="680"/>
                  </a:lnTo>
                  <a:lnTo>
                    <a:pt x="86" y="670"/>
                  </a:lnTo>
                  <a:moveTo>
                    <a:pt x="78" y="659"/>
                  </a:moveTo>
                  <a:lnTo>
                    <a:pt x="78" y="659"/>
                  </a:lnTo>
                  <a:lnTo>
                    <a:pt x="70" y="649"/>
                  </a:lnTo>
                  <a:moveTo>
                    <a:pt x="61" y="638"/>
                  </a:moveTo>
                  <a:lnTo>
                    <a:pt x="61" y="638"/>
                  </a:lnTo>
                  <a:lnTo>
                    <a:pt x="53" y="628"/>
                  </a:lnTo>
                  <a:moveTo>
                    <a:pt x="45" y="617"/>
                  </a:moveTo>
                  <a:lnTo>
                    <a:pt x="45" y="617"/>
                  </a:lnTo>
                  <a:lnTo>
                    <a:pt x="37" y="607"/>
                  </a:lnTo>
                  <a:moveTo>
                    <a:pt x="28" y="596"/>
                  </a:moveTo>
                  <a:lnTo>
                    <a:pt x="28" y="596"/>
                  </a:lnTo>
                  <a:lnTo>
                    <a:pt x="20" y="586"/>
                  </a:lnTo>
                  <a:moveTo>
                    <a:pt x="12" y="575"/>
                  </a:moveTo>
                  <a:lnTo>
                    <a:pt x="12" y="575"/>
                  </a:lnTo>
                  <a:lnTo>
                    <a:pt x="6" y="563"/>
                  </a:lnTo>
                  <a:moveTo>
                    <a:pt x="2" y="551"/>
                  </a:moveTo>
                  <a:lnTo>
                    <a:pt x="2" y="551"/>
                  </a:lnTo>
                  <a:lnTo>
                    <a:pt x="0" y="542"/>
                  </a:lnTo>
                  <a:lnTo>
                    <a:pt x="1" y="538"/>
                  </a:lnTo>
                  <a:moveTo>
                    <a:pt x="2" y="524"/>
                  </a:moveTo>
                  <a:lnTo>
                    <a:pt x="2" y="524"/>
                  </a:lnTo>
                  <a:lnTo>
                    <a:pt x="2" y="521"/>
                  </a:lnTo>
                  <a:lnTo>
                    <a:pt x="4" y="511"/>
                  </a:lnTo>
                  <a:moveTo>
                    <a:pt x="7" y="498"/>
                  </a:moveTo>
                  <a:lnTo>
                    <a:pt x="7" y="498"/>
                  </a:lnTo>
                  <a:lnTo>
                    <a:pt x="10" y="485"/>
                  </a:lnTo>
                  <a:moveTo>
                    <a:pt x="13" y="472"/>
                  </a:moveTo>
                  <a:lnTo>
                    <a:pt x="13" y="472"/>
                  </a:lnTo>
                  <a:lnTo>
                    <a:pt x="16" y="459"/>
                  </a:lnTo>
                  <a:moveTo>
                    <a:pt x="19" y="446"/>
                  </a:moveTo>
                  <a:lnTo>
                    <a:pt x="19" y="446"/>
                  </a:lnTo>
                  <a:lnTo>
                    <a:pt x="22" y="433"/>
                  </a:lnTo>
                  <a:moveTo>
                    <a:pt x="25" y="420"/>
                  </a:moveTo>
                  <a:lnTo>
                    <a:pt x="25" y="420"/>
                  </a:lnTo>
                  <a:lnTo>
                    <a:pt x="28" y="407"/>
                  </a:lnTo>
                  <a:moveTo>
                    <a:pt x="31" y="394"/>
                  </a:moveTo>
                  <a:lnTo>
                    <a:pt x="31" y="394"/>
                  </a:lnTo>
                  <a:lnTo>
                    <a:pt x="34" y="381"/>
                  </a:lnTo>
                  <a:moveTo>
                    <a:pt x="37" y="368"/>
                  </a:moveTo>
                  <a:lnTo>
                    <a:pt x="37" y="368"/>
                  </a:lnTo>
                  <a:lnTo>
                    <a:pt x="40" y="355"/>
                  </a:lnTo>
                  <a:moveTo>
                    <a:pt x="43" y="342"/>
                  </a:moveTo>
                  <a:lnTo>
                    <a:pt x="43" y="342"/>
                  </a:lnTo>
                  <a:lnTo>
                    <a:pt x="46" y="329"/>
                  </a:lnTo>
                  <a:moveTo>
                    <a:pt x="49" y="316"/>
                  </a:moveTo>
                  <a:lnTo>
                    <a:pt x="49" y="316"/>
                  </a:lnTo>
                  <a:lnTo>
                    <a:pt x="52" y="303"/>
                  </a:lnTo>
                  <a:moveTo>
                    <a:pt x="55" y="290"/>
                  </a:moveTo>
                  <a:lnTo>
                    <a:pt x="55" y="290"/>
                  </a:lnTo>
                  <a:lnTo>
                    <a:pt x="58" y="277"/>
                  </a:lnTo>
                  <a:moveTo>
                    <a:pt x="61" y="264"/>
                  </a:moveTo>
                  <a:lnTo>
                    <a:pt x="61" y="264"/>
                  </a:lnTo>
                  <a:lnTo>
                    <a:pt x="64" y="251"/>
                  </a:lnTo>
                  <a:moveTo>
                    <a:pt x="67" y="238"/>
                  </a:moveTo>
                  <a:lnTo>
                    <a:pt x="67" y="238"/>
                  </a:lnTo>
                  <a:lnTo>
                    <a:pt x="70" y="225"/>
                  </a:lnTo>
                  <a:moveTo>
                    <a:pt x="73" y="212"/>
                  </a:moveTo>
                  <a:lnTo>
                    <a:pt x="73" y="212"/>
                  </a:lnTo>
                  <a:lnTo>
                    <a:pt x="76" y="199"/>
                  </a:lnTo>
                  <a:moveTo>
                    <a:pt x="81" y="187"/>
                  </a:moveTo>
                  <a:lnTo>
                    <a:pt x="81" y="187"/>
                  </a:lnTo>
                  <a:lnTo>
                    <a:pt x="84" y="178"/>
                  </a:lnTo>
                  <a:lnTo>
                    <a:pt x="87" y="175"/>
                  </a:lnTo>
                  <a:moveTo>
                    <a:pt x="95" y="165"/>
                  </a:moveTo>
                  <a:lnTo>
                    <a:pt x="95" y="165"/>
                  </a:lnTo>
                  <a:lnTo>
                    <a:pt x="97" y="162"/>
                  </a:lnTo>
                  <a:lnTo>
                    <a:pt x="105" y="157"/>
                  </a:lnTo>
                  <a:moveTo>
                    <a:pt x="117" y="149"/>
                  </a:moveTo>
                  <a:lnTo>
                    <a:pt x="117" y="149"/>
                  </a:lnTo>
                  <a:lnTo>
                    <a:pt x="129" y="144"/>
                  </a:lnTo>
                  <a:moveTo>
                    <a:pt x="141" y="138"/>
                  </a:moveTo>
                  <a:lnTo>
                    <a:pt x="141" y="138"/>
                  </a:lnTo>
                  <a:lnTo>
                    <a:pt x="153" y="132"/>
                  </a:lnTo>
                  <a:moveTo>
                    <a:pt x="165" y="126"/>
                  </a:moveTo>
                  <a:lnTo>
                    <a:pt x="165" y="126"/>
                  </a:lnTo>
                  <a:lnTo>
                    <a:pt x="177" y="121"/>
                  </a:lnTo>
                  <a:moveTo>
                    <a:pt x="189" y="115"/>
                  </a:moveTo>
                  <a:lnTo>
                    <a:pt x="189" y="115"/>
                  </a:lnTo>
                  <a:lnTo>
                    <a:pt x="201" y="109"/>
                  </a:lnTo>
                  <a:moveTo>
                    <a:pt x="213" y="103"/>
                  </a:moveTo>
                  <a:lnTo>
                    <a:pt x="213" y="103"/>
                  </a:lnTo>
                  <a:lnTo>
                    <a:pt x="225" y="97"/>
                  </a:lnTo>
                  <a:moveTo>
                    <a:pt x="237" y="92"/>
                  </a:moveTo>
                  <a:lnTo>
                    <a:pt x="237" y="92"/>
                  </a:lnTo>
                  <a:lnTo>
                    <a:pt x="249" y="86"/>
                  </a:lnTo>
                  <a:moveTo>
                    <a:pt x="261" y="80"/>
                  </a:moveTo>
                  <a:lnTo>
                    <a:pt x="261" y="80"/>
                  </a:lnTo>
                  <a:lnTo>
                    <a:pt x="273" y="74"/>
                  </a:lnTo>
                  <a:moveTo>
                    <a:pt x="285" y="69"/>
                  </a:moveTo>
                  <a:lnTo>
                    <a:pt x="285" y="69"/>
                  </a:lnTo>
                  <a:lnTo>
                    <a:pt x="297" y="63"/>
                  </a:lnTo>
                  <a:moveTo>
                    <a:pt x="309" y="57"/>
                  </a:moveTo>
                  <a:lnTo>
                    <a:pt x="309" y="57"/>
                  </a:lnTo>
                  <a:lnTo>
                    <a:pt x="321" y="51"/>
                  </a:lnTo>
                  <a:moveTo>
                    <a:pt x="333" y="46"/>
                  </a:moveTo>
                  <a:lnTo>
                    <a:pt x="333" y="46"/>
                  </a:lnTo>
                  <a:lnTo>
                    <a:pt x="345" y="40"/>
                  </a:lnTo>
                  <a:moveTo>
                    <a:pt x="357" y="34"/>
                  </a:moveTo>
                  <a:lnTo>
                    <a:pt x="357" y="34"/>
                  </a:lnTo>
                  <a:lnTo>
                    <a:pt x="369" y="28"/>
                  </a:lnTo>
                  <a:moveTo>
                    <a:pt x="381" y="23"/>
                  </a:moveTo>
                  <a:lnTo>
                    <a:pt x="381" y="23"/>
                  </a:lnTo>
                  <a:lnTo>
                    <a:pt x="393" y="17"/>
                  </a:lnTo>
                  <a:moveTo>
                    <a:pt x="405" y="11"/>
                  </a:moveTo>
                  <a:lnTo>
                    <a:pt x="405" y="11"/>
                  </a:lnTo>
                  <a:lnTo>
                    <a:pt x="413" y="7"/>
                  </a:lnTo>
                  <a:lnTo>
                    <a:pt x="418" y="6"/>
                  </a:lnTo>
                  <a:moveTo>
                    <a:pt x="431" y="3"/>
                  </a:moveTo>
                  <a:lnTo>
                    <a:pt x="431" y="3"/>
                  </a:lnTo>
                  <a:lnTo>
                    <a:pt x="443" y="0"/>
                  </a:lnTo>
                  <a:lnTo>
                    <a:pt x="444" y="0"/>
                  </a:lnTo>
                  <a:moveTo>
                    <a:pt x="457" y="3"/>
                  </a:moveTo>
                  <a:lnTo>
                    <a:pt x="457" y="3"/>
                  </a:lnTo>
                  <a:lnTo>
                    <a:pt x="470" y="6"/>
                  </a:lnTo>
                  <a:moveTo>
                    <a:pt x="482" y="11"/>
                  </a:moveTo>
                  <a:lnTo>
                    <a:pt x="482" y="11"/>
                  </a:lnTo>
                  <a:lnTo>
                    <a:pt x="494" y="17"/>
                  </a:lnTo>
                  <a:moveTo>
                    <a:pt x="506" y="23"/>
                  </a:moveTo>
                  <a:lnTo>
                    <a:pt x="506" y="23"/>
                  </a:lnTo>
                  <a:lnTo>
                    <a:pt x="518" y="29"/>
                  </a:lnTo>
                  <a:moveTo>
                    <a:pt x="530" y="34"/>
                  </a:moveTo>
                  <a:lnTo>
                    <a:pt x="530" y="34"/>
                  </a:lnTo>
                  <a:lnTo>
                    <a:pt x="542" y="40"/>
                  </a:lnTo>
                  <a:moveTo>
                    <a:pt x="554" y="46"/>
                  </a:moveTo>
                  <a:lnTo>
                    <a:pt x="554" y="46"/>
                  </a:lnTo>
                  <a:lnTo>
                    <a:pt x="566" y="52"/>
                  </a:lnTo>
                  <a:moveTo>
                    <a:pt x="578" y="58"/>
                  </a:moveTo>
                  <a:lnTo>
                    <a:pt x="578" y="58"/>
                  </a:lnTo>
                  <a:lnTo>
                    <a:pt x="590" y="64"/>
                  </a:lnTo>
                  <a:moveTo>
                    <a:pt x="602" y="69"/>
                  </a:moveTo>
                  <a:lnTo>
                    <a:pt x="602" y="69"/>
                  </a:lnTo>
                  <a:lnTo>
                    <a:pt x="614" y="75"/>
                  </a:lnTo>
                  <a:moveTo>
                    <a:pt x="626" y="81"/>
                  </a:moveTo>
                  <a:lnTo>
                    <a:pt x="626" y="81"/>
                  </a:lnTo>
                  <a:lnTo>
                    <a:pt x="638" y="87"/>
                  </a:lnTo>
                  <a:moveTo>
                    <a:pt x="650" y="93"/>
                  </a:moveTo>
                  <a:lnTo>
                    <a:pt x="650" y="93"/>
                  </a:lnTo>
                  <a:lnTo>
                    <a:pt x="662" y="98"/>
                  </a:lnTo>
                  <a:moveTo>
                    <a:pt x="674" y="104"/>
                  </a:moveTo>
                  <a:lnTo>
                    <a:pt x="674" y="104"/>
                  </a:lnTo>
                  <a:lnTo>
                    <a:pt x="686" y="110"/>
                  </a:lnTo>
                  <a:moveTo>
                    <a:pt x="698" y="116"/>
                  </a:moveTo>
                  <a:lnTo>
                    <a:pt x="698" y="116"/>
                  </a:lnTo>
                  <a:lnTo>
                    <a:pt x="710" y="122"/>
                  </a:lnTo>
                  <a:moveTo>
                    <a:pt x="722" y="128"/>
                  </a:moveTo>
                  <a:lnTo>
                    <a:pt x="722" y="128"/>
                  </a:lnTo>
                  <a:lnTo>
                    <a:pt x="734" y="133"/>
                  </a:lnTo>
                  <a:moveTo>
                    <a:pt x="746" y="139"/>
                  </a:moveTo>
                  <a:lnTo>
                    <a:pt x="746" y="139"/>
                  </a:lnTo>
                  <a:lnTo>
                    <a:pt x="758" y="145"/>
                  </a:lnTo>
                  <a:moveTo>
                    <a:pt x="770" y="151"/>
                  </a:moveTo>
                  <a:lnTo>
                    <a:pt x="770" y="151"/>
                  </a:lnTo>
                  <a:lnTo>
                    <a:pt x="773" y="153"/>
                  </a:lnTo>
                  <a:lnTo>
                    <a:pt x="781" y="158"/>
                  </a:lnTo>
                  <a:moveTo>
                    <a:pt x="792" y="166"/>
                  </a:moveTo>
                  <a:lnTo>
                    <a:pt x="792" y="166"/>
                  </a:lnTo>
                  <a:lnTo>
                    <a:pt x="800" y="176"/>
                  </a:lnTo>
                  <a:moveTo>
                    <a:pt x="806" y="188"/>
                  </a:moveTo>
                  <a:lnTo>
                    <a:pt x="806" y="188"/>
                  </a:lnTo>
                  <a:lnTo>
                    <a:pt x="811" y="200"/>
                  </a:lnTo>
                  <a:moveTo>
                    <a:pt x="814" y="213"/>
                  </a:moveTo>
                  <a:lnTo>
                    <a:pt x="814" y="213"/>
                  </a:lnTo>
                  <a:lnTo>
                    <a:pt x="817" y="226"/>
                  </a:lnTo>
                  <a:moveTo>
                    <a:pt x="820" y="239"/>
                  </a:moveTo>
                  <a:lnTo>
                    <a:pt x="820" y="239"/>
                  </a:lnTo>
                  <a:lnTo>
                    <a:pt x="823" y="252"/>
                  </a:lnTo>
                  <a:moveTo>
                    <a:pt x="826" y="265"/>
                  </a:moveTo>
                  <a:lnTo>
                    <a:pt x="826" y="265"/>
                  </a:lnTo>
                  <a:lnTo>
                    <a:pt x="829" y="278"/>
                  </a:lnTo>
                  <a:moveTo>
                    <a:pt x="832" y="291"/>
                  </a:moveTo>
                  <a:lnTo>
                    <a:pt x="832" y="291"/>
                  </a:lnTo>
                  <a:lnTo>
                    <a:pt x="834" y="304"/>
                  </a:lnTo>
                  <a:moveTo>
                    <a:pt x="837" y="317"/>
                  </a:moveTo>
                  <a:lnTo>
                    <a:pt x="837" y="317"/>
                  </a:lnTo>
                  <a:lnTo>
                    <a:pt x="840" y="330"/>
                  </a:lnTo>
                  <a:moveTo>
                    <a:pt x="843" y="343"/>
                  </a:moveTo>
                  <a:lnTo>
                    <a:pt x="843" y="343"/>
                  </a:lnTo>
                  <a:lnTo>
                    <a:pt x="846" y="356"/>
                  </a:lnTo>
                  <a:moveTo>
                    <a:pt x="849" y="369"/>
                  </a:moveTo>
                  <a:lnTo>
                    <a:pt x="849" y="369"/>
                  </a:lnTo>
                  <a:lnTo>
                    <a:pt x="852" y="382"/>
                  </a:lnTo>
                  <a:moveTo>
                    <a:pt x="855" y="395"/>
                  </a:moveTo>
                  <a:lnTo>
                    <a:pt x="855" y="395"/>
                  </a:lnTo>
                  <a:lnTo>
                    <a:pt x="858" y="408"/>
                  </a:lnTo>
                  <a:moveTo>
                    <a:pt x="861" y="421"/>
                  </a:moveTo>
                  <a:lnTo>
                    <a:pt x="861" y="421"/>
                  </a:lnTo>
                  <a:lnTo>
                    <a:pt x="864" y="434"/>
                  </a:lnTo>
                  <a:moveTo>
                    <a:pt x="867" y="447"/>
                  </a:moveTo>
                  <a:lnTo>
                    <a:pt x="867" y="447"/>
                  </a:lnTo>
                  <a:lnTo>
                    <a:pt x="869" y="460"/>
                  </a:lnTo>
                  <a:moveTo>
                    <a:pt x="872" y="473"/>
                  </a:moveTo>
                  <a:lnTo>
                    <a:pt x="872" y="473"/>
                  </a:lnTo>
                  <a:lnTo>
                    <a:pt x="875" y="486"/>
                  </a:lnTo>
                  <a:moveTo>
                    <a:pt x="878" y="499"/>
                  </a:moveTo>
                  <a:lnTo>
                    <a:pt x="878" y="499"/>
                  </a:lnTo>
                  <a:lnTo>
                    <a:pt x="881" y="512"/>
                  </a:lnTo>
                  <a:moveTo>
                    <a:pt x="884" y="526"/>
                  </a:moveTo>
                  <a:lnTo>
                    <a:pt x="884" y="526"/>
                  </a:lnTo>
                  <a:lnTo>
                    <a:pt x="885" y="539"/>
                  </a:lnTo>
                  <a:moveTo>
                    <a:pt x="883" y="552"/>
                  </a:moveTo>
                  <a:lnTo>
                    <a:pt x="883" y="552"/>
                  </a:lnTo>
                  <a:lnTo>
                    <a:pt x="880" y="565"/>
                  </a:lnTo>
                  <a:lnTo>
                    <a:pt x="880" y="565"/>
                  </a:lnTo>
                  <a:moveTo>
                    <a:pt x="874" y="576"/>
                  </a:moveTo>
                  <a:lnTo>
                    <a:pt x="874" y="576"/>
                  </a:lnTo>
                  <a:lnTo>
                    <a:pt x="870" y="583"/>
                  </a:lnTo>
                  <a:lnTo>
                    <a:pt x="866" y="587"/>
                  </a:lnTo>
                  <a:moveTo>
                    <a:pt x="858" y="598"/>
                  </a:moveTo>
                  <a:lnTo>
                    <a:pt x="858" y="598"/>
                  </a:lnTo>
                  <a:lnTo>
                    <a:pt x="849" y="608"/>
                  </a:lnTo>
                  <a:moveTo>
                    <a:pt x="841" y="619"/>
                  </a:moveTo>
                  <a:lnTo>
                    <a:pt x="841" y="619"/>
                  </a:lnTo>
                  <a:lnTo>
                    <a:pt x="833" y="629"/>
                  </a:lnTo>
                  <a:moveTo>
                    <a:pt x="824" y="639"/>
                  </a:moveTo>
                  <a:lnTo>
                    <a:pt x="824" y="639"/>
                  </a:lnTo>
                  <a:lnTo>
                    <a:pt x="816" y="650"/>
                  </a:lnTo>
                  <a:moveTo>
                    <a:pt x="808" y="660"/>
                  </a:moveTo>
                  <a:lnTo>
                    <a:pt x="808" y="660"/>
                  </a:lnTo>
                  <a:lnTo>
                    <a:pt x="799" y="671"/>
                  </a:lnTo>
                  <a:moveTo>
                    <a:pt x="791" y="681"/>
                  </a:moveTo>
                  <a:lnTo>
                    <a:pt x="791" y="681"/>
                  </a:lnTo>
                  <a:lnTo>
                    <a:pt x="783" y="691"/>
                  </a:lnTo>
                  <a:moveTo>
                    <a:pt x="774" y="702"/>
                  </a:moveTo>
                  <a:lnTo>
                    <a:pt x="774" y="702"/>
                  </a:lnTo>
                  <a:lnTo>
                    <a:pt x="766" y="712"/>
                  </a:lnTo>
                  <a:moveTo>
                    <a:pt x="758" y="723"/>
                  </a:moveTo>
                  <a:lnTo>
                    <a:pt x="758" y="723"/>
                  </a:lnTo>
                  <a:lnTo>
                    <a:pt x="749" y="733"/>
                  </a:lnTo>
                  <a:moveTo>
                    <a:pt x="741" y="743"/>
                  </a:moveTo>
                  <a:lnTo>
                    <a:pt x="741" y="743"/>
                  </a:lnTo>
                  <a:lnTo>
                    <a:pt x="732" y="754"/>
                  </a:lnTo>
                  <a:moveTo>
                    <a:pt x="724" y="764"/>
                  </a:moveTo>
                  <a:lnTo>
                    <a:pt x="724" y="764"/>
                  </a:lnTo>
                  <a:lnTo>
                    <a:pt x="716" y="775"/>
                  </a:lnTo>
                  <a:moveTo>
                    <a:pt x="707" y="785"/>
                  </a:moveTo>
                  <a:lnTo>
                    <a:pt x="707" y="785"/>
                  </a:lnTo>
                  <a:lnTo>
                    <a:pt x="699" y="795"/>
                  </a:lnTo>
                  <a:moveTo>
                    <a:pt x="691" y="806"/>
                  </a:moveTo>
                  <a:lnTo>
                    <a:pt x="691" y="806"/>
                  </a:lnTo>
                  <a:lnTo>
                    <a:pt x="682" y="816"/>
                  </a:lnTo>
                  <a:moveTo>
                    <a:pt x="674" y="827"/>
                  </a:moveTo>
                  <a:lnTo>
                    <a:pt x="674" y="827"/>
                  </a:lnTo>
                  <a:lnTo>
                    <a:pt x="666" y="837"/>
                  </a:lnTo>
                  <a:moveTo>
                    <a:pt x="656" y="847"/>
                  </a:moveTo>
                  <a:lnTo>
                    <a:pt x="656" y="847"/>
                  </a:lnTo>
                  <a:lnTo>
                    <a:pt x="647" y="855"/>
                  </a:lnTo>
                  <a:lnTo>
                    <a:pt x="647" y="855"/>
                  </a:lnTo>
                  <a:moveTo>
                    <a:pt x="635" y="861"/>
                  </a:moveTo>
                  <a:lnTo>
                    <a:pt x="635" y="861"/>
                  </a:lnTo>
                  <a:lnTo>
                    <a:pt x="628" y="864"/>
                  </a:lnTo>
                  <a:lnTo>
                    <a:pt x="622" y="865"/>
                  </a:lnTo>
                  <a:moveTo>
                    <a:pt x="609" y="867"/>
                  </a:moveTo>
                  <a:lnTo>
                    <a:pt x="609" y="867"/>
                  </a:lnTo>
                  <a:lnTo>
                    <a:pt x="608" y="867"/>
                  </a:lnTo>
                  <a:lnTo>
                    <a:pt x="595" y="867"/>
                  </a:lnTo>
                  <a:moveTo>
                    <a:pt x="582" y="867"/>
                  </a:moveTo>
                  <a:lnTo>
                    <a:pt x="582" y="867"/>
                  </a:lnTo>
                  <a:lnTo>
                    <a:pt x="569" y="867"/>
                  </a:lnTo>
                  <a:moveTo>
                    <a:pt x="555" y="867"/>
                  </a:moveTo>
                  <a:lnTo>
                    <a:pt x="555" y="867"/>
                  </a:lnTo>
                  <a:lnTo>
                    <a:pt x="542" y="867"/>
                  </a:lnTo>
                  <a:moveTo>
                    <a:pt x="529" y="867"/>
                  </a:moveTo>
                  <a:lnTo>
                    <a:pt x="529" y="867"/>
                  </a:lnTo>
                  <a:lnTo>
                    <a:pt x="515" y="867"/>
                  </a:lnTo>
                  <a:moveTo>
                    <a:pt x="502" y="867"/>
                  </a:moveTo>
                  <a:lnTo>
                    <a:pt x="502" y="867"/>
                  </a:lnTo>
                  <a:lnTo>
                    <a:pt x="489" y="867"/>
                  </a:lnTo>
                  <a:moveTo>
                    <a:pt x="475" y="867"/>
                  </a:moveTo>
                  <a:lnTo>
                    <a:pt x="475" y="867"/>
                  </a:lnTo>
                  <a:lnTo>
                    <a:pt x="462" y="867"/>
                  </a:lnTo>
                  <a:moveTo>
                    <a:pt x="449" y="867"/>
                  </a:moveTo>
                  <a:lnTo>
                    <a:pt x="449" y="867"/>
                  </a:lnTo>
                  <a:lnTo>
                    <a:pt x="435" y="867"/>
                  </a:lnTo>
                  <a:moveTo>
                    <a:pt x="422" y="867"/>
                  </a:moveTo>
                  <a:lnTo>
                    <a:pt x="422" y="867"/>
                  </a:lnTo>
                  <a:lnTo>
                    <a:pt x="409" y="867"/>
                  </a:lnTo>
                  <a:moveTo>
                    <a:pt x="395" y="867"/>
                  </a:moveTo>
                  <a:lnTo>
                    <a:pt x="395" y="867"/>
                  </a:lnTo>
                  <a:lnTo>
                    <a:pt x="382" y="867"/>
                  </a:lnTo>
                  <a:moveTo>
                    <a:pt x="369" y="867"/>
                  </a:moveTo>
                  <a:lnTo>
                    <a:pt x="369" y="867"/>
                  </a:lnTo>
                  <a:lnTo>
                    <a:pt x="355" y="867"/>
                  </a:lnTo>
                  <a:moveTo>
                    <a:pt x="342" y="866"/>
                  </a:moveTo>
                  <a:lnTo>
                    <a:pt x="342" y="866"/>
                  </a:lnTo>
                  <a:lnTo>
                    <a:pt x="329" y="866"/>
                  </a:lnTo>
                  <a:moveTo>
                    <a:pt x="315" y="866"/>
                  </a:moveTo>
                  <a:lnTo>
                    <a:pt x="315" y="866"/>
                  </a:lnTo>
                  <a:lnTo>
                    <a:pt x="302" y="866"/>
                  </a:lnTo>
                  <a:moveTo>
                    <a:pt x="289" y="866"/>
                  </a:moveTo>
                  <a:lnTo>
                    <a:pt x="289" y="866"/>
                  </a:lnTo>
                  <a:lnTo>
                    <a:pt x="276" y="866"/>
                  </a:lnTo>
                  <a:lnTo>
                    <a:pt x="276" y="866"/>
                  </a:lnTo>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25" name="Group 24">
            <a:extLst>
              <a:ext uri="{FF2B5EF4-FFF2-40B4-BE49-F238E27FC236}">
                <a16:creationId xmlns:a16="http://schemas.microsoft.com/office/drawing/2014/main" id="{9EEC70DD-223A-4A7C-9E89-BC22042FB816}"/>
              </a:ext>
            </a:extLst>
          </p:cNvPr>
          <p:cNvGrpSpPr/>
          <p:nvPr/>
        </p:nvGrpSpPr>
        <p:grpSpPr>
          <a:xfrm>
            <a:off x="3269061" y="4221054"/>
            <a:ext cx="1235075" cy="1212850"/>
            <a:chOff x="8694738" y="2009776"/>
            <a:chExt cx="1235075" cy="1212850"/>
          </a:xfrm>
        </p:grpSpPr>
        <p:sp>
          <p:nvSpPr>
            <p:cNvPr id="48" name="Freeform 66">
              <a:extLst>
                <a:ext uri="{FF2B5EF4-FFF2-40B4-BE49-F238E27FC236}">
                  <a16:creationId xmlns:a16="http://schemas.microsoft.com/office/drawing/2014/main" id="{E8894637-E26C-44F6-9508-320A3A5674FE}"/>
                </a:ext>
              </a:extLst>
            </p:cNvPr>
            <p:cNvSpPr>
              <a:spLocks/>
            </p:cNvSpPr>
            <p:nvPr/>
          </p:nvSpPr>
          <p:spPr bwMode="auto">
            <a:xfrm>
              <a:off x="8694738" y="2009776"/>
              <a:ext cx="1235075" cy="1212850"/>
            </a:xfrm>
            <a:custGeom>
              <a:avLst/>
              <a:gdLst>
                <a:gd name="T0" fmla="*/ 4 w 1295"/>
                <a:gd name="T1" fmla="*/ 779 h 1264"/>
                <a:gd name="T2" fmla="*/ 4 w 1295"/>
                <a:gd name="T3" fmla="*/ 779 h 1264"/>
                <a:gd name="T4" fmla="*/ 120 w 1295"/>
                <a:gd name="T5" fmla="*/ 276 h 1264"/>
                <a:gd name="T6" fmla="*/ 155 w 1295"/>
                <a:gd name="T7" fmla="*/ 232 h 1264"/>
                <a:gd name="T8" fmla="*/ 620 w 1295"/>
                <a:gd name="T9" fmla="*/ 9 h 1264"/>
                <a:gd name="T10" fmla="*/ 677 w 1295"/>
                <a:gd name="T11" fmla="*/ 9 h 1264"/>
                <a:gd name="T12" fmla="*/ 1143 w 1295"/>
                <a:gd name="T13" fmla="*/ 235 h 1264"/>
                <a:gd name="T14" fmla="*/ 1178 w 1295"/>
                <a:gd name="T15" fmla="*/ 280 h 1264"/>
                <a:gd name="T16" fmla="*/ 1291 w 1295"/>
                <a:gd name="T17" fmla="*/ 783 h 1264"/>
                <a:gd name="T18" fmla="*/ 1278 w 1295"/>
                <a:gd name="T19" fmla="*/ 838 h 1264"/>
                <a:gd name="T20" fmla="*/ 955 w 1295"/>
                <a:gd name="T21" fmla="*/ 1240 h 1264"/>
                <a:gd name="T22" fmla="*/ 904 w 1295"/>
                <a:gd name="T23" fmla="*/ 1264 h 1264"/>
                <a:gd name="T24" fmla="*/ 388 w 1295"/>
                <a:gd name="T25" fmla="*/ 1263 h 1264"/>
                <a:gd name="T26" fmla="*/ 337 w 1295"/>
                <a:gd name="T27" fmla="*/ 1238 h 1264"/>
                <a:gd name="T28" fmla="*/ 17 w 1295"/>
                <a:gd name="T29" fmla="*/ 834 h 1264"/>
                <a:gd name="T30" fmla="*/ 4 w 1295"/>
                <a:gd name="T31" fmla="*/ 779 h 1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95" h="1264">
                  <a:moveTo>
                    <a:pt x="4" y="779"/>
                  </a:moveTo>
                  <a:lnTo>
                    <a:pt x="4" y="779"/>
                  </a:lnTo>
                  <a:lnTo>
                    <a:pt x="120" y="276"/>
                  </a:lnTo>
                  <a:cubicBezTo>
                    <a:pt x="124" y="257"/>
                    <a:pt x="137" y="241"/>
                    <a:pt x="155" y="232"/>
                  </a:cubicBezTo>
                  <a:lnTo>
                    <a:pt x="620" y="9"/>
                  </a:lnTo>
                  <a:cubicBezTo>
                    <a:pt x="638" y="0"/>
                    <a:pt x="659" y="0"/>
                    <a:pt x="677" y="9"/>
                  </a:cubicBezTo>
                  <a:lnTo>
                    <a:pt x="1143" y="235"/>
                  </a:lnTo>
                  <a:cubicBezTo>
                    <a:pt x="1161" y="244"/>
                    <a:pt x="1174" y="260"/>
                    <a:pt x="1178" y="280"/>
                  </a:cubicBezTo>
                  <a:lnTo>
                    <a:pt x="1291" y="783"/>
                  </a:lnTo>
                  <a:cubicBezTo>
                    <a:pt x="1295" y="802"/>
                    <a:pt x="1290" y="822"/>
                    <a:pt x="1278" y="838"/>
                  </a:cubicBezTo>
                  <a:lnTo>
                    <a:pt x="955" y="1240"/>
                  </a:lnTo>
                  <a:cubicBezTo>
                    <a:pt x="942" y="1255"/>
                    <a:pt x="924" y="1264"/>
                    <a:pt x="904" y="1264"/>
                  </a:cubicBezTo>
                  <a:lnTo>
                    <a:pt x="388" y="1263"/>
                  </a:lnTo>
                  <a:cubicBezTo>
                    <a:pt x="368" y="1263"/>
                    <a:pt x="350" y="1254"/>
                    <a:pt x="337" y="1238"/>
                  </a:cubicBezTo>
                  <a:lnTo>
                    <a:pt x="17" y="834"/>
                  </a:lnTo>
                  <a:cubicBezTo>
                    <a:pt x="4" y="818"/>
                    <a:pt x="0" y="798"/>
                    <a:pt x="4" y="779"/>
                  </a:cubicBezTo>
                  <a:close/>
                </a:path>
              </a:pathLst>
            </a:custGeom>
            <a:solidFill>
              <a:srgbClr val="D2D2D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9" name="Freeform 67">
              <a:extLst>
                <a:ext uri="{FF2B5EF4-FFF2-40B4-BE49-F238E27FC236}">
                  <a16:creationId xmlns:a16="http://schemas.microsoft.com/office/drawing/2014/main" id="{2D73B546-681C-4718-9933-486C372F0E32}"/>
                </a:ext>
              </a:extLst>
            </p:cNvPr>
            <p:cNvSpPr>
              <a:spLocks/>
            </p:cNvSpPr>
            <p:nvPr/>
          </p:nvSpPr>
          <p:spPr bwMode="auto">
            <a:xfrm>
              <a:off x="8694738" y="2009776"/>
              <a:ext cx="1235075" cy="1212850"/>
            </a:xfrm>
            <a:custGeom>
              <a:avLst/>
              <a:gdLst>
                <a:gd name="T0" fmla="*/ 4 w 1295"/>
                <a:gd name="T1" fmla="*/ 779 h 1264"/>
                <a:gd name="T2" fmla="*/ 4 w 1295"/>
                <a:gd name="T3" fmla="*/ 779 h 1264"/>
                <a:gd name="T4" fmla="*/ 120 w 1295"/>
                <a:gd name="T5" fmla="*/ 276 h 1264"/>
                <a:gd name="T6" fmla="*/ 155 w 1295"/>
                <a:gd name="T7" fmla="*/ 232 h 1264"/>
                <a:gd name="T8" fmla="*/ 620 w 1295"/>
                <a:gd name="T9" fmla="*/ 9 h 1264"/>
                <a:gd name="T10" fmla="*/ 677 w 1295"/>
                <a:gd name="T11" fmla="*/ 9 h 1264"/>
                <a:gd name="T12" fmla="*/ 1143 w 1295"/>
                <a:gd name="T13" fmla="*/ 235 h 1264"/>
                <a:gd name="T14" fmla="*/ 1178 w 1295"/>
                <a:gd name="T15" fmla="*/ 280 h 1264"/>
                <a:gd name="T16" fmla="*/ 1291 w 1295"/>
                <a:gd name="T17" fmla="*/ 783 h 1264"/>
                <a:gd name="T18" fmla="*/ 1278 w 1295"/>
                <a:gd name="T19" fmla="*/ 838 h 1264"/>
                <a:gd name="T20" fmla="*/ 955 w 1295"/>
                <a:gd name="T21" fmla="*/ 1240 h 1264"/>
                <a:gd name="T22" fmla="*/ 904 w 1295"/>
                <a:gd name="T23" fmla="*/ 1264 h 1264"/>
                <a:gd name="T24" fmla="*/ 388 w 1295"/>
                <a:gd name="T25" fmla="*/ 1263 h 1264"/>
                <a:gd name="T26" fmla="*/ 337 w 1295"/>
                <a:gd name="T27" fmla="*/ 1238 h 1264"/>
                <a:gd name="T28" fmla="*/ 17 w 1295"/>
                <a:gd name="T29" fmla="*/ 834 h 1264"/>
                <a:gd name="T30" fmla="*/ 4 w 1295"/>
                <a:gd name="T31" fmla="*/ 779 h 1264"/>
                <a:gd name="T32" fmla="*/ 4 w 1295"/>
                <a:gd name="T33" fmla="*/ 779 h 1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95" h="1264">
                  <a:moveTo>
                    <a:pt x="4" y="779"/>
                  </a:moveTo>
                  <a:lnTo>
                    <a:pt x="4" y="779"/>
                  </a:lnTo>
                  <a:lnTo>
                    <a:pt x="120" y="276"/>
                  </a:lnTo>
                  <a:cubicBezTo>
                    <a:pt x="124" y="257"/>
                    <a:pt x="137" y="241"/>
                    <a:pt x="155" y="232"/>
                  </a:cubicBezTo>
                  <a:lnTo>
                    <a:pt x="620" y="9"/>
                  </a:lnTo>
                  <a:cubicBezTo>
                    <a:pt x="638" y="0"/>
                    <a:pt x="659" y="0"/>
                    <a:pt x="677" y="9"/>
                  </a:cubicBezTo>
                  <a:lnTo>
                    <a:pt x="1143" y="235"/>
                  </a:lnTo>
                  <a:cubicBezTo>
                    <a:pt x="1161" y="244"/>
                    <a:pt x="1174" y="260"/>
                    <a:pt x="1178" y="280"/>
                  </a:cubicBezTo>
                  <a:lnTo>
                    <a:pt x="1291" y="783"/>
                  </a:lnTo>
                  <a:cubicBezTo>
                    <a:pt x="1295" y="802"/>
                    <a:pt x="1290" y="822"/>
                    <a:pt x="1278" y="838"/>
                  </a:cubicBezTo>
                  <a:lnTo>
                    <a:pt x="955" y="1240"/>
                  </a:lnTo>
                  <a:cubicBezTo>
                    <a:pt x="942" y="1255"/>
                    <a:pt x="924" y="1264"/>
                    <a:pt x="904" y="1264"/>
                  </a:cubicBezTo>
                  <a:lnTo>
                    <a:pt x="388" y="1263"/>
                  </a:lnTo>
                  <a:cubicBezTo>
                    <a:pt x="368" y="1263"/>
                    <a:pt x="350" y="1254"/>
                    <a:pt x="337" y="1238"/>
                  </a:cubicBezTo>
                  <a:lnTo>
                    <a:pt x="17" y="834"/>
                  </a:lnTo>
                  <a:cubicBezTo>
                    <a:pt x="4" y="818"/>
                    <a:pt x="0" y="798"/>
                    <a:pt x="4" y="779"/>
                  </a:cubicBezTo>
                  <a:lnTo>
                    <a:pt x="4" y="779"/>
                  </a:lnTo>
                  <a:close/>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0" name="Freeform 68">
              <a:extLst>
                <a:ext uri="{FF2B5EF4-FFF2-40B4-BE49-F238E27FC236}">
                  <a16:creationId xmlns:a16="http://schemas.microsoft.com/office/drawing/2014/main" id="{D0A384D1-CD37-4C45-A72C-A201B509E461}"/>
                </a:ext>
              </a:extLst>
            </p:cNvPr>
            <p:cNvSpPr>
              <a:spLocks noEditPoints="1"/>
            </p:cNvSpPr>
            <p:nvPr/>
          </p:nvSpPr>
          <p:spPr bwMode="auto">
            <a:xfrm>
              <a:off x="8732838" y="2047876"/>
              <a:ext cx="1158875" cy="1139825"/>
            </a:xfrm>
            <a:custGeom>
              <a:avLst/>
              <a:gdLst>
                <a:gd name="T0" fmla="*/ 316 w 1213"/>
                <a:gd name="T1" fmla="*/ 1162 h 1187"/>
                <a:gd name="T2" fmla="*/ 275 w 1213"/>
                <a:gd name="T3" fmla="*/ 1110 h 1187"/>
                <a:gd name="T4" fmla="*/ 242 w 1213"/>
                <a:gd name="T5" fmla="*/ 1068 h 1187"/>
                <a:gd name="T6" fmla="*/ 200 w 1213"/>
                <a:gd name="T7" fmla="*/ 1016 h 1187"/>
                <a:gd name="T8" fmla="*/ 159 w 1213"/>
                <a:gd name="T9" fmla="*/ 964 h 1187"/>
                <a:gd name="T10" fmla="*/ 126 w 1213"/>
                <a:gd name="T11" fmla="*/ 922 h 1187"/>
                <a:gd name="T12" fmla="*/ 84 w 1213"/>
                <a:gd name="T13" fmla="*/ 870 h 1187"/>
                <a:gd name="T14" fmla="*/ 43 w 1213"/>
                <a:gd name="T15" fmla="*/ 818 h 1187"/>
                <a:gd name="T16" fmla="*/ 10 w 1213"/>
                <a:gd name="T17" fmla="*/ 776 h 1187"/>
                <a:gd name="T18" fmla="*/ 5 w 1213"/>
                <a:gd name="T19" fmla="*/ 726 h 1187"/>
                <a:gd name="T20" fmla="*/ 17 w 1213"/>
                <a:gd name="T21" fmla="*/ 674 h 1187"/>
                <a:gd name="T22" fmla="*/ 32 w 1213"/>
                <a:gd name="T23" fmla="*/ 609 h 1187"/>
                <a:gd name="T24" fmla="*/ 47 w 1213"/>
                <a:gd name="T25" fmla="*/ 544 h 1187"/>
                <a:gd name="T26" fmla="*/ 59 w 1213"/>
                <a:gd name="T27" fmla="*/ 492 h 1187"/>
                <a:gd name="T28" fmla="*/ 74 w 1213"/>
                <a:gd name="T29" fmla="*/ 427 h 1187"/>
                <a:gd name="T30" fmla="*/ 89 w 1213"/>
                <a:gd name="T31" fmla="*/ 362 h 1187"/>
                <a:gd name="T32" fmla="*/ 101 w 1213"/>
                <a:gd name="T33" fmla="*/ 310 h 1187"/>
                <a:gd name="T34" fmla="*/ 116 w 1213"/>
                <a:gd name="T35" fmla="*/ 245 h 1187"/>
                <a:gd name="T36" fmla="*/ 157 w 1213"/>
                <a:gd name="T37" fmla="*/ 213 h 1187"/>
                <a:gd name="T38" fmla="*/ 217 w 1213"/>
                <a:gd name="T39" fmla="*/ 185 h 1187"/>
                <a:gd name="T40" fmla="*/ 265 w 1213"/>
                <a:gd name="T41" fmla="*/ 162 h 1187"/>
                <a:gd name="T42" fmla="*/ 325 w 1213"/>
                <a:gd name="T43" fmla="*/ 133 h 1187"/>
                <a:gd name="T44" fmla="*/ 385 w 1213"/>
                <a:gd name="T45" fmla="*/ 104 h 1187"/>
                <a:gd name="T46" fmla="*/ 434 w 1213"/>
                <a:gd name="T47" fmla="*/ 81 h 1187"/>
                <a:gd name="T48" fmla="*/ 494 w 1213"/>
                <a:gd name="T49" fmla="*/ 52 h 1187"/>
                <a:gd name="T50" fmla="*/ 554 w 1213"/>
                <a:gd name="T51" fmla="*/ 23 h 1187"/>
                <a:gd name="T52" fmla="*/ 602 w 1213"/>
                <a:gd name="T53" fmla="*/ 2 h 1187"/>
                <a:gd name="T54" fmla="*/ 652 w 1213"/>
                <a:gd name="T55" fmla="*/ 19 h 1187"/>
                <a:gd name="T56" fmla="*/ 712 w 1213"/>
                <a:gd name="T57" fmla="*/ 48 h 1187"/>
                <a:gd name="T58" fmla="*/ 772 w 1213"/>
                <a:gd name="T59" fmla="*/ 77 h 1187"/>
                <a:gd name="T60" fmla="*/ 820 w 1213"/>
                <a:gd name="T61" fmla="*/ 100 h 1187"/>
                <a:gd name="T62" fmla="*/ 880 w 1213"/>
                <a:gd name="T63" fmla="*/ 129 h 1187"/>
                <a:gd name="T64" fmla="*/ 940 w 1213"/>
                <a:gd name="T65" fmla="*/ 158 h 1187"/>
                <a:gd name="T66" fmla="*/ 988 w 1213"/>
                <a:gd name="T67" fmla="*/ 182 h 1187"/>
                <a:gd name="T68" fmla="*/ 1048 w 1213"/>
                <a:gd name="T69" fmla="*/ 211 h 1187"/>
                <a:gd name="T70" fmla="*/ 1092 w 1213"/>
                <a:gd name="T71" fmla="*/ 238 h 1187"/>
                <a:gd name="T72" fmla="*/ 1112 w 1213"/>
                <a:gd name="T73" fmla="*/ 301 h 1187"/>
                <a:gd name="T74" fmla="*/ 1124 w 1213"/>
                <a:gd name="T75" fmla="*/ 353 h 1187"/>
                <a:gd name="T76" fmla="*/ 1138 w 1213"/>
                <a:gd name="T77" fmla="*/ 418 h 1187"/>
                <a:gd name="T78" fmla="*/ 1153 w 1213"/>
                <a:gd name="T79" fmla="*/ 483 h 1187"/>
                <a:gd name="T80" fmla="*/ 1164 w 1213"/>
                <a:gd name="T81" fmla="*/ 535 h 1187"/>
                <a:gd name="T82" fmla="*/ 1179 w 1213"/>
                <a:gd name="T83" fmla="*/ 600 h 1187"/>
                <a:gd name="T84" fmla="*/ 1194 w 1213"/>
                <a:gd name="T85" fmla="*/ 665 h 1187"/>
                <a:gd name="T86" fmla="*/ 1205 w 1213"/>
                <a:gd name="T87" fmla="*/ 717 h 1187"/>
                <a:gd name="T88" fmla="*/ 1210 w 1213"/>
                <a:gd name="T89" fmla="*/ 769 h 1187"/>
                <a:gd name="T90" fmla="*/ 1178 w 1213"/>
                <a:gd name="T91" fmla="*/ 811 h 1187"/>
                <a:gd name="T92" fmla="*/ 1136 w 1213"/>
                <a:gd name="T93" fmla="*/ 863 h 1187"/>
                <a:gd name="T94" fmla="*/ 1094 w 1213"/>
                <a:gd name="T95" fmla="*/ 915 h 1187"/>
                <a:gd name="T96" fmla="*/ 1061 w 1213"/>
                <a:gd name="T97" fmla="*/ 957 h 1187"/>
                <a:gd name="T98" fmla="*/ 1019 w 1213"/>
                <a:gd name="T99" fmla="*/ 1009 h 1187"/>
                <a:gd name="T100" fmla="*/ 977 w 1213"/>
                <a:gd name="T101" fmla="*/ 1061 h 1187"/>
                <a:gd name="T102" fmla="*/ 944 w 1213"/>
                <a:gd name="T103" fmla="*/ 1102 h 1187"/>
                <a:gd name="T104" fmla="*/ 902 w 1213"/>
                <a:gd name="T105" fmla="*/ 1154 h 1187"/>
                <a:gd name="T106" fmla="*/ 863 w 1213"/>
                <a:gd name="T107" fmla="*/ 1187 h 1187"/>
                <a:gd name="T108" fmla="*/ 809 w 1213"/>
                <a:gd name="T109" fmla="*/ 1186 h 1187"/>
                <a:gd name="T110" fmla="*/ 742 w 1213"/>
                <a:gd name="T111" fmla="*/ 1186 h 1187"/>
                <a:gd name="T112" fmla="*/ 689 w 1213"/>
                <a:gd name="T113" fmla="*/ 1186 h 1187"/>
                <a:gd name="T114" fmla="*/ 622 w 1213"/>
                <a:gd name="T115" fmla="*/ 1186 h 1187"/>
                <a:gd name="T116" fmla="*/ 556 w 1213"/>
                <a:gd name="T117" fmla="*/ 1186 h 1187"/>
                <a:gd name="T118" fmla="*/ 502 w 1213"/>
                <a:gd name="T119" fmla="*/ 1185 h 1187"/>
                <a:gd name="T120" fmla="*/ 436 w 1213"/>
                <a:gd name="T121" fmla="*/ 1185 h 1187"/>
                <a:gd name="T122" fmla="*/ 369 w 1213"/>
                <a:gd name="T123" fmla="*/ 1185 h 1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13" h="1187">
                  <a:moveTo>
                    <a:pt x="347" y="1185"/>
                  </a:moveTo>
                  <a:lnTo>
                    <a:pt x="347" y="1185"/>
                  </a:lnTo>
                  <a:lnTo>
                    <a:pt x="335" y="1182"/>
                  </a:lnTo>
                  <a:lnTo>
                    <a:pt x="334" y="1181"/>
                  </a:lnTo>
                  <a:moveTo>
                    <a:pt x="324" y="1173"/>
                  </a:moveTo>
                  <a:lnTo>
                    <a:pt x="324" y="1173"/>
                  </a:lnTo>
                  <a:lnTo>
                    <a:pt x="316" y="1162"/>
                  </a:lnTo>
                  <a:moveTo>
                    <a:pt x="308" y="1152"/>
                  </a:moveTo>
                  <a:lnTo>
                    <a:pt x="308" y="1152"/>
                  </a:lnTo>
                  <a:lnTo>
                    <a:pt x="300" y="1141"/>
                  </a:lnTo>
                  <a:moveTo>
                    <a:pt x="291" y="1131"/>
                  </a:moveTo>
                  <a:lnTo>
                    <a:pt x="291" y="1131"/>
                  </a:lnTo>
                  <a:lnTo>
                    <a:pt x="283" y="1121"/>
                  </a:lnTo>
                  <a:moveTo>
                    <a:pt x="275" y="1110"/>
                  </a:moveTo>
                  <a:lnTo>
                    <a:pt x="275" y="1110"/>
                  </a:lnTo>
                  <a:lnTo>
                    <a:pt x="266" y="1100"/>
                  </a:lnTo>
                  <a:moveTo>
                    <a:pt x="258" y="1089"/>
                  </a:moveTo>
                  <a:lnTo>
                    <a:pt x="258" y="1089"/>
                  </a:lnTo>
                  <a:lnTo>
                    <a:pt x="250" y="1079"/>
                  </a:lnTo>
                  <a:moveTo>
                    <a:pt x="242" y="1068"/>
                  </a:moveTo>
                  <a:lnTo>
                    <a:pt x="242" y="1068"/>
                  </a:lnTo>
                  <a:lnTo>
                    <a:pt x="233" y="1058"/>
                  </a:lnTo>
                  <a:moveTo>
                    <a:pt x="225" y="1047"/>
                  </a:moveTo>
                  <a:lnTo>
                    <a:pt x="225" y="1047"/>
                  </a:lnTo>
                  <a:lnTo>
                    <a:pt x="217" y="1037"/>
                  </a:lnTo>
                  <a:moveTo>
                    <a:pt x="208" y="1027"/>
                  </a:moveTo>
                  <a:lnTo>
                    <a:pt x="208" y="1027"/>
                  </a:lnTo>
                  <a:lnTo>
                    <a:pt x="200" y="1016"/>
                  </a:lnTo>
                  <a:moveTo>
                    <a:pt x="192" y="1006"/>
                  </a:moveTo>
                  <a:lnTo>
                    <a:pt x="192" y="1006"/>
                  </a:lnTo>
                  <a:lnTo>
                    <a:pt x="184" y="995"/>
                  </a:lnTo>
                  <a:moveTo>
                    <a:pt x="175" y="985"/>
                  </a:moveTo>
                  <a:lnTo>
                    <a:pt x="175" y="985"/>
                  </a:lnTo>
                  <a:lnTo>
                    <a:pt x="167" y="974"/>
                  </a:lnTo>
                  <a:moveTo>
                    <a:pt x="159" y="964"/>
                  </a:moveTo>
                  <a:lnTo>
                    <a:pt x="159" y="964"/>
                  </a:lnTo>
                  <a:lnTo>
                    <a:pt x="150" y="953"/>
                  </a:lnTo>
                  <a:moveTo>
                    <a:pt x="142" y="943"/>
                  </a:moveTo>
                  <a:lnTo>
                    <a:pt x="142" y="943"/>
                  </a:lnTo>
                  <a:lnTo>
                    <a:pt x="134" y="933"/>
                  </a:lnTo>
                  <a:moveTo>
                    <a:pt x="126" y="922"/>
                  </a:moveTo>
                  <a:lnTo>
                    <a:pt x="126" y="922"/>
                  </a:lnTo>
                  <a:lnTo>
                    <a:pt x="117" y="912"/>
                  </a:lnTo>
                  <a:moveTo>
                    <a:pt x="109" y="901"/>
                  </a:moveTo>
                  <a:lnTo>
                    <a:pt x="109" y="901"/>
                  </a:lnTo>
                  <a:lnTo>
                    <a:pt x="101" y="891"/>
                  </a:lnTo>
                  <a:moveTo>
                    <a:pt x="92" y="880"/>
                  </a:moveTo>
                  <a:lnTo>
                    <a:pt x="92" y="880"/>
                  </a:lnTo>
                  <a:lnTo>
                    <a:pt x="84" y="870"/>
                  </a:lnTo>
                  <a:moveTo>
                    <a:pt x="76" y="859"/>
                  </a:moveTo>
                  <a:lnTo>
                    <a:pt x="76" y="859"/>
                  </a:lnTo>
                  <a:lnTo>
                    <a:pt x="68" y="849"/>
                  </a:lnTo>
                  <a:moveTo>
                    <a:pt x="59" y="838"/>
                  </a:moveTo>
                  <a:lnTo>
                    <a:pt x="59" y="838"/>
                  </a:lnTo>
                  <a:lnTo>
                    <a:pt x="51" y="828"/>
                  </a:lnTo>
                  <a:moveTo>
                    <a:pt x="43" y="818"/>
                  </a:moveTo>
                  <a:lnTo>
                    <a:pt x="43" y="818"/>
                  </a:lnTo>
                  <a:lnTo>
                    <a:pt x="34" y="807"/>
                  </a:lnTo>
                  <a:moveTo>
                    <a:pt x="26" y="797"/>
                  </a:moveTo>
                  <a:lnTo>
                    <a:pt x="26" y="797"/>
                  </a:lnTo>
                  <a:lnTo>
                    <a:pt x="18" y="786"/>
                  </a:lnTo>
                  <a:moveTo>
                    <a:pt x="10" y="776"/>
                  </a:moveTo>
                  <a:lnTo>
                    <a:pt x="10" y="776"/>
                  </a:lnTo>
                  <a:lnTo>
                    <a:pt x="5" y="770"/>
                  </a:lnTo>
                  <a:lnTo>
                    <a:pt x="2" y="765"/>
                  </a:lnTo>
                  <a:moveTo>
                    <a:pt x="0" y="752"/>
                  </a:moveTo>
                  <a:lnTo>
                    <a:pt x="0" y="752"/>
                  </a:lnTo>
                  <a:lnTo>
                    <a:pt x="0" y="747"/>
                  </a:lnTo>
                  <a:lnTo>
                    <a:pt x="2" y="739"/>
                  </a:lnTo>
                  <a:moveTo>
                    <a:pt x="5" y="726"/>
                  </a:moveTo>
                  <a:lnTo>
                    <a:pt x="5" y="726"/>
                  </a:lnTo>
                  <a:lnTo>
                    <a:pt x="8" y="713"/>
                  </a:lnTo>
                  <a:moveTo>
                    <a:pt x="11" y="700"/>
                  </a:moveTo>
                  <a:lnTo>
                    <a:pt x="11" y="700"/>
                  </a:lnTo>
                  <a:lnTo>
                    <a:pt x="14" y="687"/>
                  </a:lnTo>
                  <a:moveTo>
                    <a:pt x="17" y="674"/>
                  </a:moveTo>
                  <a:lnTo>
                    <a:pt x="17" y="674"/>
                  </a:lnTo>
                  <a:lnTo>
                    <a:pt x="20" y="661"/>
                  </a:lnTo>
                  <a:moveTo>
                    <a:pt x="23" y="648"/>
                  </a:moveTo>
                  <a:lnTo>
                    <a:pt x="23" y="648"/>
                  </a:lnTo>
                  <a:lnTo>
                    <a:pt x="26" y="635"/>
                  </a:lnTo>
                  <a:moveTo>
                    <a:pt x="29" y="622"/>
                  </a:moveTo>
                  <a:lnTo>
                    <a:pt x="29" y="622"/>
                  </a:lnTo>
                  <a:lnTo>
                    <a:pt x="32" y="609"/>
                  </a:lnTo>
                  <a:moveTo>
                    <a:pt x="35" y="596"/>
                  </a:moveTo>
                  <a:lnTo>
                    <a:pt x="35" y="596"/>
                  </a:lnTo>
                  <a:lnTo>
                    <a:pt x="38" y="583"/>
                  </a:lnTo>
                  <a:moveTo>
                    <a:pt x="41" y="570"/>
                  </a:moveTo>
                  <a:lnTo>
                    <a:pt x="41" y="570"/>
                  </a:lnTo>
                  <a:lnTo>
                    <a:pt x="44" y="557"/>
                  </a:lnTo>
                  <a:moveTo>
                    <a:pt x="47" y="544"/>
                  </a:moveTo>
                  <a:lnTo>
                    <a:pt x="47" y="544"/>
                  </a:lnTo>
                  <a:lnTo>
                    <a:pt x="50" y="531"/>
                  </a:lnTo>
                  <a:moveTo>
                    <a:pt x="53" y="518"/>
                  </a:moveTo>
                  <a:lnTo>
                    <a:pt x="53" y="518"/>
                  </a:lnTo>
                  <a:lnTo>
                    <a:pt x="56" y="505"/>
                  </a:lnTo>
                  <a:moveTo>
                    <a:pt x="59" y="492"/>
                  </a:moveTo>
                  <a:lnTo>
                    <a:pt x="59" y="492"/>
                  </a:lnTo>
                  <a:lnTo>
                    <a:pt x="62" y="479"/>
                  </a:lnTo>
                  <a:moveTo>
                    <a:pt x="65" y="466"/>
                  </a:moveTo>
                  <a:lnTo>
                    <a:pt x="65" y="466"/>
                  </a:lnTo>
                  <a:lnTo>
                    <a:pt x="68" y="453"/>
                  </a:lnTo>
                  <a:moveTo>
                    <a:pt x="71" y="440"/>
                  </a:moveTo>
                  <a:lnTo>
                    <a:pt x="71" y="440"/>
                  </a:lnTo>
                  <a:lnTo>
                    <a:pt x="74" y="427"/>
                  </a:lnTo>
                  <a:moveTo>
                    <a:pt x="77" y="414"/>
                  </a:moveTo>
                  <a:lnTo>
                    <a:pt x="77" y="414"/>
                  </a:lnTo>
                  <a:lnTo>
                    <a:pt x="80" y="401"/>
                  </a:lnTo>
                  <a:moveTo>
                    <a:pt x="83" y="388"/>
                  </a:moveTo>
                  <a:lnTo>
                    <a:pt x="83" y="388"/>
                  </a:lnTo>
                  <a:lnTo>
                    <a:pt x="86" y="375"/>
                  </a:lnTo>
                  <a:moveTo>
                    <a:pt x="89" y="362"/>
                  </a:moveTo>
                  <a:lnTo>
                    <a:pt x="89" y="362"/>
                  </a:lnTo>
                  <a:lnTo>
                    <a:pt x="92" y="349"/>
                  </a:lnTo>
                  <a:moveTo>
                    <a:pt x="95" y="336"/>
                  </a:moveTo>
                  <a:lnTo>
                    <a:pt x="95" y="336"/>
                  </a:lnTo>
                  <a:lnTo>
                    <a:pt x="98" y="323"/>
                  </a:lnTo>
                  <a:moveTo>
                    <a:pt x="101" y="310"/>
                  </a:moveTo>
                  <a:lnTo>
                    <a:pt x="101" y="310"/>
                  </a:lnTo>
                  <a:lnTo>
                    <a:pt x="104" y="297"/>
                  </a:lnTo>
                  <a:moveTo>
                    <a:pt x="107" y="284"/>
                  </a:moveTo>
                  <a:lnTo>
                    <a:pt x="107" y="284"/>
                  </a:lnTo>
                  <a:lnTo>
                    <a:pt x="110" y="271"/>
                  </a:lnTo>
                  <a:moveTo>
                    <a:pt x="113" y="258"/>
                  </a:moveTo>
                  <a:lnTo>
                    <a:pt x="113" y="258"/>
                  </a:lnTo>
                  <a:lnTo>
                    <a:pt x="116" y="245"/>
                  </a:lnTo>
                  <a:moveTo>
                    <a:pt x="124" y="235"/>
                  </a:moveTo>
                  <a:lnTo>
                    <a:pt x="124" y="235"/>
                  </a:lnTo>
                  <a:lnTo>
                    <a:pt x="131" y="226"/>
                  </a:lnTo>
                  <a:lnTo>
                    <a:pt x="133" y="225"/>
                  </a:lnTo>
                  <a:moveTo>
                    <a:pt x="145" y="219"/>
                  </a:moveTo>
                  <a:lnTo>
                    <a:pt x="145" y="219"/>
                  </a:lnTo>
                  <a:lnTo>
                    <a:pt x="157" y="213"/>
                  </a:lnTo>
                  <a:moveTo>
                    <a:pt x="169" y="208"/>
                  </a:moveTo>
                  <a:lnTo>
                    <a:pt x="169" y="208"/>
                  </a:lnTo>
                  <a:lnTo>
                    <a:pt x="181" y="202"/>
                  </a:lnTo>
                  <a:moveTo>
                    <a:pt x="193" y="196"/>
                  </a:moveTo>
                  <a:lnTo>
                    <a:pt x="193" y="196"/>
                  </a:lnTo>
                  <a:lnTo>
                    <a:pt x="205" y="190"/>
                  </a:lnTo>
                  <a:moveTo>
                    <a:pt x="217" y="185"/>
                  </a:moveTo>
                  <a:lnTo>
                    <a:pt x="217" y="185"/>
                  </a:lnTo>
                  <a:lnTo>
                    <a:pt x="229" y="179"/>
                  </a:lnTo>
                  <a:moveTo>
                    <a:pt x="241" y="173"/>
                  </a:moveTo>
                  <a:lnTo>
                    <a:pt x="241" y="173"/>
                  </a:lnTo>
                  <a:lnTo>
                    <a:pt x="253" y="167"/>
                  </a:lnTo>
                  <a:moveTo>
                    <a:pt x="265" y="162"/>
                  </a:moveTo>
                  <a:lnTo>
                    <a:pt x="265" y="162"/>
                  </a:lnTo>
                  <a:lnTo>
                    <a:pt x="277" y="156"/>
                  </a:lnTo>
                  <a:moveTo>
                    <a:pt x="289" y="150"/>
                  </a:moveTo>
                  <a:lnTo>
                    <a:pt x="289" y="150"/>
                  </a:lnTo>
                  <a:lnTo>
                    <a:pt x="301" y="144"/>
                  </a:lnTo>
                  <a:moveTo>
                    <a:pt x="313" y="139"/>
                  </a:moveTo>
                  <a:lnTo>
                    <a:pt x="313" y="139"/>
                  </a:lnTo>
                  <a:lnTo>
                    <a:pt x="325" y="133"/>
                  </a:lnTo>
                  <a:moveTo>
                    <a:pt x="337" y="127"/>
                  </a:moveTo>
                  <a:lnTo>
                    <a:pt x="337" y="127"/>
                  </a:lnTo>
                  <a:lnTo>
                    <a:pt x="349" y="121"/>
                  </a:lnTo>
                  <a:moveTo>
                    <a:pt x="361" y="115"/>
                  </a:moveTo>
                  <a:lnTo>
                    <a:pt x="361" y="115"/>
                  </a:lnTo>
                  <a:lnTo>
                    <a:pt x="373" y="110"/>
                  </a:lnTo>
                  <a:moveTo>
                    <a:pt x="385" y="104"/>
                  </a:moveTo>
                  <a:lnTo>
                    <a:pt x="385" y="104"/>
                  </a:lnTo>
                  <a:lnTo>
                    <a:pt x="398" y="98"/>
                  </a:lnTo>
                  <a:moveTo>
                    <a:pt x="410" y="92"/>
                  </a:moveTo>
                  <a:lnTo>
                    <a:pt x="410" y="92"/>
                  </a:lnTo>
                  <a:lnTo>
                    <a:pt x="422" y="87"/>
                  </a:lnTo>
                  <a:moveTo>
                    <a:pt x="434" y="81"/>
                  </a:moveTo>
                  <a:lnTo>
                    <a:pt x="434" y="81"/>
                  </a:lnTo>
                  <a:lnTo>
                    <a:pt x="446" y="75"/>
                  </a:lnTo>
                  <a:moveTo>
                    <a:pt x="458" y="69"/>
                  </a:moveTo>
                  <a:lnTo>
                    <a:pt x="458" y="69"/>
                  </a:lnTo>
                  <a:lnTo>
                    <a:pt x="470" y="64"/>
                  </a:lnTo>
                  <a:moveTo>
                    <a:pt x="482" y="58"/>
                  </a:moveTo>
                  <a:lnTo>
                    <a:pt x="482" y="58"/>
                  </a:lnTo>
                  <a:lnTo>
                    <a:pt x="494" y="52"/>
                  </a:lnTo>
                  <a:moveTo>
                    <a:pt x="506" y="46"/>
                  </a:moveTo>
                  <a:lnTo>
                    <a:pt x="506" y="46"/>
                  </a:lnTo>
                  <a:lnTo>
                    <a:pt x="518" y="40"/>
                  </a:lnTo>
                  <a:moveTo>
                    <a:pt x="530" y="35"/>
                  </a:moveTo>
                  <a:lnTo>
                    <a:pt x="530" y="35"/>
                  </a:lnTo>
                  <a:lnTo>
                    <a:pt x="542" y="29"/>
                  </a:lnTo>
                  <a:moveTo>
                    <a:pt x="554" y="23"/>
                  </a:moveTo>
                  <a:lnTo>
                    <a:pt x="554" y="23"/>
                  </a:lnTo>
                  <a:lnTo>
                    <a:pt x="566" y="17"/>
                  </a:lnTo>
                  <a:moveTo>
                    <a:pt x="578" y="12"/>
                  </a:moveTo>
                  <a:lnTo>
                    <a:pt x="578" y="12"/>
                  </a:lnTo>
                  <a:lnTo>
                    <a:pt x="590" y="6"/>
                  </a:lnTo>
                  <a:moveTo>
                    <a:pt x="602" y="2"/>
                  </a:moveTo>
                  <a:lnTo>
                    <a:pt x="602" y="2"/>
                  </a:lnTo>
                  <a:lnTo>
                    <a:pt x="608" y="0"/>
                  </a:lnTo>
                  <a:lnTo>
                    <a:pt x="615" y="2"/>
                  </a:lnTo>
                  <a:moveTo>
                    <a:pt x="628" y="7"/>
                  </a:moveTo>
                  <a:lnTo>
                    <a:pt x="628" y="7"/>
                  </a:lnTo>
                  <a:lnTo>
                    <a:pt x="640" y="13"/>
                  </a:lnTo>
                  <a:moveTo>
                    <a:pt x="652" y="19"/>
                  </a:moveTo>
                  <a:lnTo>
                    <a:pt x="652" y="19"/>
                  </a:lnTo>
                  <a:lnTo>
                    <a:pt x="664" y="25"/>
                  </a:lnTo>
                  <a:moveTo>
                    <a:pt x="676" y="30"/>
                  </a:moveTo>
                  <a:lnTo>
                    <a:pt x="676" y="30"/>
                  </a:lnTo>
                  <a:lnTo>
                    <a:pt x="688" y="36"/>
                  </a:lnTo>
                  <a:moveTo>
                    <a:pt x="700" y="42"/>
                  </a:moveTo>
                  <a:lnTo>
                    <a:pt x="700" y="42"/>
                  </a:lnTo>
                  <a:lnTo>
                    <a:pt x="712" y="48"/>
                  </a:lnTo>
                  <a:moveTo>
                    <a:pt x="724" y="54"/>
                  </a:moveTo>
                  <a:lnTo>
                    <a:pt x="724" y="54"/>
                  </a:lnTo>
                  <a:lnTo>
                    <a:pt x="736" y="59"/>
                  </a:lnTo>
                  <a:moveTo>
                    <a:pt x="748" y="65"/>
                  </a:moveTo>
                  <a:lnTo>
                    <a:pt x="748" y="65"/>
                  </a:lnTo>
                  <a:lnTo>
                    <a:pt x="760" y="71"/>
                  </a:lnTo>
                  <a:moveTo>
                    <a:pt x="772" y="77"/>
                  </a:moveTo>
                  <a:lnTo>
                    <a:pt x="772" y="77"/>
                  </a:lnTo>
                  <a:lnTo>
                    <a:pt x="784" y="83"/>
                  </a:lnTo>
                  <a:moveTo>
                    <a:pt x="796" y="89"/>
                  </a:moveTo>
                  <a:lnTo>
                    <a:pt x="796" y="89"/>
                  </a:lnTo>
                  <a:lnTo>
                    <a:pt x="808" y="94"/>
                  </a:lnTo>
                  <a:moveTo>
                    <a:pt x="820" y="100"/>
                  </a:moveTo>
                  <a:lnTo>
                    <a:pt x="820" y="100"/>
                  </a:lnTo>
                  <a:lnTo>
                    <a:pt x="832" y="106"/>
                  </a:lnTo>
                  <a:moveTo>
                    <a:pt x="844" y="112"/>
                  </a:moveTo>
                  <a:lnTo>
                    <a:pt x="844" y="112"/>
                  </a:lnTo>
                  <a:lnTo>
                    <a:pt x="856" y="118"/>
                  </a:lnTo>
                  <a:moveTo>
                    <a:pt x="868" y="123"/>
                  </a:moveTo>
                  <a:lnTo>
                    <a:pt x="868" y="123"/>
                  </a:lnTo>
                  <a:lnTo>
                    <a:pt x="880" y="129"/>
                  </a:lnTo>
                  <a:moveTo>
                    <a:pt x="892" y="135"/>
                  </a:moveTo>
                  <a:lnTo>
                    <a:pt x="892" y="135"/>
                  </a:lnTo>
                  <a:lnTo>
                    <a:pt x="904" y="141"/>
                  </a:lnTo>
                  <a:moveTo>
                    <a:pt x="916" y="147"/>
                  </a:moveTo>
                  <a:lnTo>
                    <a:pt x="916" y="147"/>
                  </a:lnTo>
                  <a:lnTo>
                    <a:pt x="928" y="153"/>
                  </a:lnTo>
                  <a:moveTo>
                    <a:pt x="940" y="158"/>
                  </a:moveTo>
                  <a:lnTo>
                    <a:pt x="940" y="158"/>
                  </a:lnTo>
                  <a:lnTo>
                    <a:pt x="952" y="164"/>
                  </a:lnTo>
                  <a:moveTo>
                    <a:pt x="964" y="170"/>
                  </a:moveTo>
                  <a:lnTo>
                    <a:pt x="964" y="170"/>
                  </a:lnTo>
                  <a:lnTo>
                    <a:pt x="976" y="176"/>
                  </a:lnTo>
                  <a:moveTo>
                    <a:pt x="988" y="182"/>
                  </a:moveTo>
                  <a:lnTo>
                    <a:pt x="988" y="182"/>
                  </a:lnTo>
                  <a:lnTo>
                    <a:pt x="1000" y="188"/>
                  </a:lnTo>
                  <a:moveTo>
                    <a:pt x="1012" y="193"/>
                  </a:moveTo>
                  <a:lnTo>
                    <a:pt x="1012" y="193"/>
                  </a:lnTo>
                  <a:lnTo>
                    <a:pt x="1024" y="199"/>
                  </a:lnTo>
                  <a:moveTo>
                    <a:pt x="1036" y="205"/>
                  </a:moveTo>
                  <a:lnTo>
                    <a:pt x="1036" y="205"/>
                  </a:lnTo>
                  <a:lnTo>
                    <a:pt x="1048" y="211"/>
                  </a:lnTo>
                  <a:moveTo>
                    <a:pt x="1060" y="217"/>
                  </a:moveTo>
                  <a:lnTo>
                    <a:pt x="1060" y="217"/>
                  </a:lnTo>
                  <a:lnTo>
                    <a:pt x="1072" y="222"/>
                  </a:lnTo>
                  <a:moveTo>
                    <a:pt x="1084" y="228"/>
                  </a:moveTo>
                  <a:lnTo>
                    <a:pt x="1084" y="228"/>
                  </a:lnTo>
                  <a:lnTo>
                    <a:pt x="1085" y="229"/>
                  </a:lnTo>
                  <a:lnTo>
                    <a:pt x="1092" y="238"/>
                  </a:lnTo>
                  <a:moveTo>
                    <a:pt x="1100" y="249"/>
                  </a:moveTo>
                  <a:lnTo>
                    <a:pt x="1100" y="249"/>
                  </a:lnTo>
                  <a:lnTo>
                    <a:pt x="1103" y="262"/>
                  </a:lnTo>
                  <a:moveTo>
                    <a:pt x="1106" y="275"/>
                  </a:moveTo>
                  <a:lnTo>
                    <a:pt x="1106" y="275"/>
                  </a:lnTo>
                  <a:lnTo>
                    <a:pt x="1109" y="288"/>
                  </a:lnTo>
                  <a:moveTo>
                    <a:pt x="1112" y="301"/>
                  </a:moveTo>
                  <a:lnTo>
                    <a:pt x="1112" y="301"/>
                  </a:lnTo>
                  <a:lnTo>
                    <a:pt x="1115" y="314"/>
                  </a:lnTo>
                  <a:moveTo>
                    <a:pt x="1118" y="327"/>
                  </a:moveTo>
                  <a:lnTo>
                    <a:pt x="1118" y="327"/>
                  </a:lnTo>
                  <a:lnTo>
                    <a:pt x="1121" y="340"/>
                  </a:lnTo>
                  <a:moveTo>
                    <a:pt x="1124" y="353"/>
                  </a:moveTo>
                  <a:lnTo>
                    <a:pt x="1124" y="353"/>
                  </a:lnTo>
                  <a:lnTo>
                    <a:pt x="1127" y="366"/>
                  </a:lnTo>
                  <a:moveTo>
                    <a:pt x="1129" y="379"/>
                  </a:moveTo>
                  <a:lnTo>
                    <a:pt x="1129" y="379"/>
                  </a:lnTo>
                  <a:lnTo>
                    <a:pt x="1132" y="392"/>
                  </a:lnTo>
                  <a:moveTo>
                    <a:pt x="1135" y="405"/>
                  </a:moveTo>
                  <a:lnTo>
                    <a:pt x="1135" y="405"/>
                  </a:lnTo>
                  <a:lnTo>
                    <a:pt x="1138" y="418"/>
                  </a:lnTo>
                  <a:moveTo>
                    <a:pt x="1141" y="431"/>
                  </a:moveTo>
                  <a:lnTo>
                    <a:pt x="1141" y="431"/>
                  </a:lnTo>
                  <a:lnTo>
                    <a:pt x="1144" y="444"/>
                  </a:lnTo>
                  <a:moveTo>
                    <a:pt x="1147" y="457"/>
                  </a:moveTo>
                  <a:lnTo>
                    <a:pt x="1147" y="457"/>
                  </a:lnTo>
                  <a:lnTo>
                    <a:pt x="1150" y="470"/>
                  </a:lnTo>
                  <a:moveTo>
                    <a:pt x="1153" y="483"/>
                  </a:moveTo>
                  <a:lnTo>
                    <a:pt x="1153" y="483"/>
                  </a:lnTo>
                  <a:lnTo>
                    <a:pt x="1156" y="496"/>
                  </a:lnTo>
                  <a:moveTo>
                    <a:pt x="1159" y="509"/>
                  </a:moveTo>
                  <a:lnTo>
                    <a:pt x="1159" y="509"/>
                  </a:lnTo>
                  <a:lnTo>
                    <a:pt x="1162" y="522"/>
                  </a:lnTo>
                  <a:moveTo>
                    <a:pt x="1164" y="535"/>
                  </a:moveTo>
                  <a:lnTo>
                    <a:pt x="1164" y="535"/>
                  </a:lnTo>
                  <a:lnTo>
                    <a:pt x="1167" y="548"/>
                  </a:lnTo>
                  <a:moveTo>
                    <a:pt x="1170" y="561"/>
                  </a:moveTo>
                  <a:lnTo>
                    <a:pt x="1170" y="561"/>
                  </a:lnTo>
                  <a:lnTo>
                    <a:pt x="1173" y="574"/>
                  </a:lnTo>
                  <a:moveTo>
                    <a:pt x="1176" y="587"/>
                  </a:moveTo>
                  <a:lnTo>
                    <a:pt x="1176" y="587"/>
                  </a:lnTo>
                  <a:lnTo>
                    <a:pt x="1179" y="600"/>
                  </a:lnTo>
                  <a:moveTo>
                    <a:pt x="1182" y="613"/>
                  </a:moveTo>
                  <a:lnTo>
                    <a:pt x="1182" y="613"/>
                  </a:lnTo>
                  <a:lnTo>
                    <a:pt x="1185" y="626"/>
                  </a:lnTo>
                  <a:moveTo>
                    <a:pt x="1188" y="639"/>
                  </a:moveTo>
                  <a:lnTo>
                    <a:pt x="1188" y="639"/>
                  </a:lnTo>
                  <a:lnTo>
                    <a:pt x="1191" y="652"/>
                  </a:lnTo>
                  <a:moveTo>
                    <a:pt x="1194" y="665"/>
                  </a:moveTo>
                  <a:lnTo>
                    <a:pt x="1194" y="665"/>
                  </a:lnTo>
                  <a:lnTo>
                    <a:pt x="1196" y="678"/>
                  </a:lnTo>
                  <a:moveTo>
                    <a:pt x="1199" y="691"/>
                  </a:moveTo>
                  <a:lnTo>
                    <a:pt x="1199" y="691"/>
                  </a:lnTo>
                  <a:lnTo>
                    <a:pt x="1202" y="704"/>
                  </a:lnTo>
                  <a:moveTo>
                    <a:pt x="1205" y="717"/>
                  </a:moveTo>
                  <a:lnTo>
                    <a:pt x="1205" y="717"/>
                  </a:lnTo>
                  <a:lnTo>
                    <a:pt x="1208" y="730"/>
                  </a:lnTo>
                  <a:moveTo>
                    <a:pt x="1211" y="743"/>
                  </a:moveTo>
                  <a:lnTo>
                    <a:pt x="1211" y="743"/>
                  </a:lnTo>
                  <a:lnTo>
                    <a:pt x="1213" y="751"/>
                  </a:lnTo>
                  <a:lnTo>
                    <a:pt x="1213" y="756"/>
                  </a:lnTo>
                  <a:moveTo>
                    <a:pt x="1210" y="769"/>
                  </a:moveTo>
                  <a:lnTo>
                    <a:pt x="1210" y="769"/>
                  </a:lnTo>
                  <a:lnTo>
                    <a:pt x="1207" y="774"/>
                  </a:lnTo>
                  <a:lnTo>
                    <a:pt x="1203" y="780"/>
                  </a:lnTo>
                  <a:moveTo>
                    <a:pt x="1194" y="790"/>
                  </a:moveTo>
                  <a:lnTo>
                    <a:pt x="1194" y="790"/>
                  </a:lnTo>
                  <a:lnTo>
                    <a:pt x="1186" y="801"/>
                  </a:lnTo>
                  <a:moveTo>
                    <a:pt x="1178" y="811"/>
                  </a:moveTo>
                  <a:lnTo>
                    <a:pt x="1178" y="811"/>
                  </a:lnTo>
                  <a:lnTo>
                    <a:pt x="1169" y="822"/>
                  </a:lnTo>
                  <a:moveTo>
                    <a:pt x="1161" y="832"/>
                  </a:moveTo>
                  <a:lnTo>
                    <a:pt x="1161" y="832"/>
                  </a:lnTo>
                  <a:lnTo>
                    <a:pt x="1153" y="842"/>
                  </a:lnTo>
                  <a:moveTo>
                    <a:pt x="1144" y="853"/>
                  </a:moveTo>
                  <a:lnTo>
                    <a:pt x="1144" y="853"/>
                  </a:lnTo>
                  <a:lnTo>
                    <a:pt x="1136" y="863"/>
                  </a:lnTo>
                  <a:moveTo>
                    <a:pt x="1128" y="874"/>
                  </a:moveTo>
                  <a:lnTo>
                    <a:pt x="1128" y="874"/>
                  </a:lnTo>
                  <a:lnTo>
                    <a:pt x="1119" y="884"/>
                  </a:lnTo>
                  <a:moveTo>
                    <a:pt x="1111" y="894"/>
                  </a:moveTo>
                  <a:lnTo>
                    <a:pt x="1111" y="894"/>
                  </a:lnTo>
                  <a:lnTo>
                    <a:pt x="1103" y="905"/>
                  </a:lnTo>
                  <a:moveTo>
                    <a:pt x="1094" y="915"/>
                  </a:moveTo>
                  <a:lnTo>
                    <a:pt x="1094" y="915"/>
                  </a:lnTo>
                  <a:lnTo>
                    <a:pt x="1086" y="926"/>
                  </a:lnTo>
                  <a:moveTo>
                    <a:pt x="1078" y="936"/>
                  </a:moveTo>
                  <a:lnTo>
                    <a:pt x="1078" y="936"/>
                  </a:lnTo>
                  <a:lnTo>
                    <a:pt x="1069" y="946"/>
                  </a:lnTo>
                  <a:moveTo>
                    <a:pt x="1061" y="957"/>
                  </a:moveTo>
                  <a:lnTo>
                    <a:pt x="1061" y="957"/>
                  </a:lnTo>
                  <a:lnTo>
                    <a:pt x="1052" y="967"/>
                  </a:lnTo>
                  <a:moveTo>
                    <a:pt x="1044" y="977"/>
                  </a:moveTo>
                  <a:lnTo>
                    <a:pt x="1044" y="977"/>
                  </a:lnTo>
                  <a:lnTo>
                    <a:pt x="1036" y="988"/>
                  </a:lnTo>
                  <a:moveTo>
                    <a:pt x="1027" y="998"/>
                  </a:moveTo>
                  <a:lnTo>
                    <a:pt x="1027" y="998"/>
                  </a:lnTo>
                  <a:lnTo>
                    <a:pt x="1019" y="1009"/>
                  </a:lnTo>
                  <a:moveTo>
                    <a:pt x="1011" y="1019"/>
                  </a:moveTo>
                  <a:lnTo>
                    <a:pt x="1011" y="1019"/>
                  </a:lnTo>
                  <a:lnTo>
                    <a:pt x="1002" y="1029"/>
                  </a:lnTo>
                  <a:moveTo>
                    <a:pt x="994" y="1040"/>
                  </a:moveTo>
                  <a:lnTo>
                    <a:pt x="994" y="1040"/>
                  </a:lnTo>
                  <a:lnTo>
                    <a:pt x="986" y="1050"/>
                  </a:lnTo>
                  <a:moveTo>
                    <a:pt x="977" y="1061"/>
                  </a:moveTo>
                  <a:lnTo>
                    <a:pt x="977" y="1061"/>
                  </a:lnTo>
                  <a:lnTo>
                    <a:pt x="969" y="1071"/>
                  </a:lnTo>
                  <a:moveTo>
                    <a:pt x="961" y="1081"/>
                  </a:moveTo>
                  <a:lnTo>
                    <a:pt x="961" y="1081"/>
                  </a:lnTo>
                  <a:lnTo>
                    <a:pt x="952" y="1092"/>
                  </a:lnTo>
                  <a:moveTo>
                    <a:pt x="944" y="1102"/>
                  </a:moveTo>
                  <a:lnTo>
                    <a:pt x="944" y="1102"/>
                  </a:lnTo>
                  <a:lnTo>
                    <a:pt x="936" y="1113"/>
                  </a:lnTo>
                  <a:moveTo>
                    <a:pt x="927" y="1123"/>
                  </a:moveTo>
                  <a:lnTo>
                    <a:pt x="927" y="1123"/>
                  </a:lnTo>
                  <a:lnTo>
                    <a:pt x="919" y="1133"/>
                  </a:lnTo>
                  <a:moveTo>
                    <a:pt x="911" y="1144"/>
                  </a:moveTo>
                  <a:lnTo>
                    <a:pt x="911" y="1144"/>
                  </a:lnTo>
                  <a:lnTo>
                    <a:pt x="902" y="1154"/>
                  </a:lnTo>
                  <a:moveTo>
                    <a:pt x="894" y="1165"/>
                  </a:moveTo>
                  <a:lnTo>
                    <a:pt x="894" y="1165"/>
                  </a:lnTo>
                  <a:lnTo>
                    <a:pt x="885" y="1175"/>
                  </a:lnTo>
                  <a:moveTo>
                    <a:pt x="875" y="1184"/>
                  </a:moveTo>
                  <a:lnTo>
                    <a:pt x="875" y="1184"/>
                  </a:lnTo>
                  <a:lnTo>
                    <a:pt x="875" y="1184"/>
                  </a:lnTo>
                  <a:lnTo>
                    <a:pt x="863" y="1187"/>
                  </a:lnTo>
                  <a:lnTo>
                    <a:pt x="862" y="1187"/>
                  </a:lnTo>
                  <a:moveTo>
                    <a:pt x="849" y="1186"/>
                  </a:moveTo>
                  <a:lnTo>
                    <a:pt x="849" y="1186"/>
                  </a:lnTo>
                  <a:lnTo>
                    <a:pt x="836" y="1186"/>
                  </a:lnTo>
                  <a:moveTo>
                    <a:pt x="822" y="1186"/>
                  </a:moveTo>
                  <a:lnTo>
                    <a:pt x="822" y="1186"/>
                  </a:lnTo>
                  <a:lnTo>
                    <a:pt x="809" y="1186"/>
                  </a:lnTo>
                  <a:moveTo>
                    <a:pt x="796" y="1186"/>
                  </a:moveTo>
                  <a:lnTo>
                    <a:pt x="796" y="1186"/>
                  </a:lnTo>
                  <a:lnTo>
                    <a:pt x="782" y="1186"/>
                  </a:lnTo>
                  <a:moveTo>
                    <a:pt x="769" y="1186"/>
                  </a:moveTo>
                  <a:lnTo>
                    <a:pt x="769" y="1186"/>
                  </a:lnTo>
                  <a:lnTo>
                    <a:pt x="756" y="1186"/>
                  </a:lnTo>
                  <a:moveTo>
                    <a:pt x="742" y="1186"/>
                  </a:moveTo>
                  <a:lnTo>
                    <a:pt x="742" y="1186"/>
                  </a:lnTo>
                  <a:lnTo>
                    <a:pt x="729" y="1186"/>
                  </a:lnTo>
                  <a:moveTo>
                    <a:pt x="716" y="1186"/>
                  </a:moveTo>
                  <a:lnTo>
                    <a:pt x="716" y="1186"/>
                  </a:lnTo>
                  <a:lnTo>
                    <a:pt x="702" y="1186"/>
                  </a:lnTo>
                  <a:moveTo>
                    <a:pt x="689" y="1186"/>
                  </a:moveTo>
                  <a:lnTo>
                    <a:pt x="689" y="1186"/>
                  </a:lnTo>
                  <a:lnTo>
                    <a:pt x="676" y="1186"/>
                  </a:lnTo>
                  <a:moveTo>
                    <a:pt x="662" y="1186"/>
                  </a:moveTo>
                  <a:lnTo>
                    <a:pt x="662" y="1186"/>
                  </a:lnTo>
                  <a:lnTo>
                    <a:pt x="649" y="1186"/>
                  </a:lnTo>
                  <a:moveTo>
                    <a:pt x="636" y="1186"/>
                  </a:moveTo>
                  <a:lnTo>
                    <a:pt x="636" y="1186"/>
                  </a:lnTo>
                  <a:lnTo>
                    <a:pt x="622" y="1186"/>
                  </a:lnTo>
                  <a:moveTo>
                    <a:pt x="609" y="1186"/>
                  </a:moveTo>
                  <a:lnTo>
                    <a:pt x="609" y="1186"/>
                  </a:lnTo>
                  <a:lnTo>
                    <a:pt x="596" y="1186"/>
                  </a:lnTo>
                  <a:moveTo>
                    <a:pt x="582" y="1186"/>
                  </a:moveTo>
                  <a:lnTo>
                    <a:pt x="582" y="1186"/>
                  </a:lnTo>
                  <a:lnTo>
                    <a:pt x="569" y="1186"/>
                  </a:lnTo>
                  <a:moveTo>
                    <a:pt x="556" y="1186"/>
                  </a:moveTo>
                  <a:lnTo>
                    <a:pt x="556" y="1186"/>
                  </a:lnTo>
                  <a:lnTo>
                    <a:pt x="542" y="1186"/>
                  </a:lnTo>
                  <a:moveTo>
                    <a:pt x="529" y="1185"/>
                  </a:moveTo>
                  <a:lnTo>
                    <a:pt x="529" y="1185"/>
                  </a:lnTo>
                  <a:lnTo>
                    <a:pt x="516" y="1185"/>
                  </a:lnTo>
                  <a:moveTo>
                    <a:pt x="502" y="1185"/>
                  </a:moveTo>
                  <a:lnTo>
                    <a:pt x="502" y="1185"/>
                  </a:lnTo>
                  <a:lnTo>
                    <a:pt x="489" y="1185"/>
                  </a:lnTo>
                  <a:moveTo>
                    <a:pt x="476" y="1185"/>
                  </a:moveTo>
                  <a:lnTo>
                    <a:pt x="476" y="1185"/>
                  </a:lnTo>
                  <a:lnTo>
                    <a:pt x="462" y="1185"/>
                  </a:lnTo>
                  <a:moveTo>
                    <a:pt x="449" y="1185"/>
                  </a:moveTo>
                  <a:lnTo>
                    <a:pt x="449" y="1185"/>
                  </a:lnTo>
                  <a:lnTo>
                    <a:pt x="436" y="1185"/>
                  </a:lnTo>
                  <a:moveTo>
                    <a:pt x="422" y="1185"/>
                  </a:moveTo>
                  <a:lnTo>
                    <a:pt x="422" y="1185"/>
                  </a:lnTo>
                  <a:lnTo>
                    <a:pt x="409" y="1185"/>
                  </a:lnTo>
                  <a:moveTo>
                    <a:pt x="396" y="1185"/>
                  </a:moveTo>
                  <a:lnTo>
                    <a:pt x="396" y="1185"/>
                  </a:lnTo>
                  <a:lnTo>
                    <a:pt x="382" y="1185"/>
                  </a:lnTo>
                  <a:moveTo>
                    <a:pt x="369" y="1185"/>
                  </a:moveTo>
                  <a:lnTo>
                    <a:pt x="369" y="1185"/>
                  </a:lnTo>
                  <a:lnTo>
                    <a:pt x="356" y="1185"/>
                  </a:lnTo>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27" name="Group 26">
            <a:extLst>
              <a:ext uri="{FF2B5EF4-FFF2-40B4-BE49-F238E27FC236}">
                <a16:creationId xmlns:a16="http://schemas.microsoft.com/office/drawing/2014/main" id="{67A15C56-467A-4BA6-98BD-3FF80245D849}"/>
              </a:ext>
            </a:extLst>
          </p:cNvPr>
          <p:cNvGrpSpPr/>
          <p:nvPr/>
        </p:nvGrpSpPr>
        <p:grpSpPr>
          <a:xfrm rot="20405218">
            <a:off x="7204959" y="3812770"/>
            <a:ext cx="925513" cy="908050"/>
            <a:chOff x="8051800" y="1285876"/>
            <a:chExt cx="925513" cy="908050"/>
          </a:xfrm>
        </p:grpSpPr>
        <p:sp>
          <p:nvSpPr>
            <p:cNvPr id="40" name="Freeform 69">
              <a:extLst>
                <a:ext uri="{FF2B5EF4-FFF2-40B4-BE49-F238E27FC236}">
                  <a16:creationId xmlns:a16="http://schemas.microsoft.com/office/drawing/2014/main" id="{80199BBA-3192-4C03-8414-7E5D69224E71}"/>
                </a:ext>
              </a:extLst>
            </p:cNvPr>
            <p:cNvSpPr>
              <a:spLocks/>
            </p:cNvSpPr>
            <p:nvPr/>
          </p:nvSpPr>
          <p:spPr bwMode="auto">
            <a:xfrm>
              <a:off x="8051800" y="1285876"/>
              <a:ext cx="925513" cy="908050"/>
            </a:xfrm>
            <a:custGeom>
              <a:avLst/>
              <a:gdLst>
                <a:gd name="T0" fmla="*/ 7 w 970"/>
                <a:gd name="T1" fmla="*/ 553 h 946"/>
                <a:gd name="T2" fmla="*/ 7 w 970"/>
                <a:gd name="T3" fmla="*/ 553 h 946"/>
                <a:gd name="T4" fmla="*/ 82 w 970"/>
                <a:gd name="T5" fmla="*/ 230 h 946"/>
                <a:gd name="T6" fmla="*/ 140 w 970"/>
                <a:gd name="T7" fmla="*/ 157 h 946"/>
                <a:gd name="T8" fmla="*/ 439 w 970"/>
                <a:gd name="T9" fmla="*/ 14 h 946"/>
                <a:gd name="T10" fmla="*/ 533 w 970"/>
                <a:gd name="T11" fmla="*/ 14 h 946"/>
                <a:gd name="T12" fmla="*/ 832 w 970"/>
                <a:gd name="T13" fmla="*/ 160 h 946"/>
                <a:gd name="T14" fmla="*/ 890 w 970"/>
                <a:gd name="T15" fmla="*/ 233 h 946"/>
                <a:gd name="T16" fmla="*/ 962 w 970"/>
                <a:gd name="T17" fmla="*/ 556 h 946"/>
                <a:gd name="T18" fmla="*/ 941 w 970"/>
                <a:gd name="T19" fmla="*/ 647 h 946"/>
                <a:gd name="T20" fmla="*/ 734 w 970"/>
                <a:gd name="T21" fmla="*/ 906 h 946"/>
                <a:gd name="T22" fmla="*/ 649 w 970"/>
                <a:gd name="T23" fmla="*/ 946 h 946"/>
                <a:gd name="T24" fmla="*/ 318 w 970"/>
                <a:gd name="T25" fmla="*/ 945 h 946"/>
                <a:gd name="T26" fmla="*/ 234 w 970"/>
                <a:gd name="T27" fmla="*/ 904 h 946"/>
                <a:gd name="T28" fmla="*/ 28 w 970"/>
                <a:gd name="T29" fmla="*/ 645 h 946"/>
                <a:gd name="T30" fmla="*/ 7 w 970"/>
                <a:gd name="T31" fmla="*/ 553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70" h="946">
                  <a:moveTo>
                    <a:pt x="7" y="553"/>
                  </a:moveTo>
                  <a:lnTo>
                    <a:pt x="7" y="553"/>
                  </a:lnTo>
                  <a:lnTo>
                    <a:pt x="82" y="230"/>
                  </a:lnTo>
                  <a:cubicBezTo>
                    <a:pt x="89" y="198"/>
                    <a:pt x="111" y="172"/>
                    <a:pt x="140" y="157"/>
                  </a:cubicBezTo>
                  <a:lnTo>
                    <a:pt x="439" y="14"/>
                  </a:lnTo>
                  <a:cubicBezTo>
                    <a:pt x="468" y="0"/>
                    <a:pt x="503" y="0"/>
                    <a:pt x="533" y="14"/>
                  </a:cubicBezTo>
                  <a:lnTo>
                    <a:pt x="832" y="160"/>
                  </a:lnTo>
                  <a:cubicBezTo>
                    <a:pt x="861" y="174"/>
                    <a:pt x="883" y="201"/>
                    <a:pt x="890" y="233"/>
                  </a:cubicBezTo>
                  <a:lnTo>
                    <a:pt x="962" y="556"/>
                  </a:lnTo>
                  <a:cubicBezTo>
                    <a:pt x="970" y="588"/>
                    <a:pt x="962" y="622"/>
                    <a:pt x="941" y="647"/>
                  </a:cubicBezTo>
                  <a:lnTo>
                    <a:pt x="734" y="906"/>
                  </a:lnTo>
                  <a:cubicBezTo>
                    <a:pt x="713" y="931"/>
                    <a:pt x="682" y="946"/>
                    <a:pt x="649" y="946"/>
                  </a:cubicBezTo>
                  <a:lnTo>
                    <a:pt x="318" y="945"/>
                  </a:lnTo>
                  <a:cubicBezTo>
                    <a:pt x="285" y="945"/>
                    <a:pt x="254" y="930"/>
                    <a:pt x="234" y="904"/>
                  </a:cubicBezTo>
                  <a:lnTo>
                    <a:pt x="28" y="645"/>
                  </a:lnTo>
                  <a:cubicBezTo>
                    <a:pt x="7" y="619"/>
                    <a:pt x="0" y="585"/>
                    <a:pt x="7" y="553"/>
                  </a:cubicBezTo>
                  <a:close/>
                </a:path>
              </a:pathLst>
            </a:custGeom>
            <a:solidFill>
              <a:srgbClr val="D2D2D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1" name="Freeform 70">
              <a:extLst>
                <a:ext uri="{FF2B5EF4-FFF2-40B4-BE49-F238E27FC236}">
                  <a16:creationId xmlns:a16="http://schemas.microsoft.com/office/drawing/2014/main" id="{D83DD24C-A0FE-446D-861B-E9D8076E62C8}"/>
                </a:ext>
              </a:extLst>
            </p:cNvPr>
            <p:cNvSpPr>
              <a:spLocks/>
            </p:cNvSpPr>
            <p:nvPr/>
          </p:nvSpPr>
          <p:spPr bwMode="auto">
            <a:xfrm>
              <a:off x="8051800" y="1285876"/>
              <a:ext cx="925513" cy="908050"/>
            </a:xfrm>
            <a:custGeom>
              <a:avLst/>
              <a:gdLst>
                <a:gd name="T0" fmla="*/ 7 w 970"/>
                <a:gd name="T1" fmla="*/ 553 h 946"/>
                <a:gd name="T2" fmla="*/ 7 w 970"/>
                <a:gd name="T3" fmla="*/ 553 h 946"/>
                <a:gd name="T4" fmla="*/ 82 w 970"/>
                <a:gd name="T5" fmla="*/ 230 h 946"/>
                <a:gd name="T6" fmla="*/ 140 w 970"/>
                <a:gd name="T7" fmla="*/ 157 h 946"/>
                <a:gd name="T8" fmla="*/ 439 w 970"/>
                <a:gd name="T9" fmla="*/ 14 h 946"/>
                <a:gd name="T10" fmla="*/ 533 w 970"/>
                <a:gd name="T11" fmla="*/ 14 h 946"/>
                <a:gd name="T12" fmla="*/ 832 w 970"/>
                <a:gd name="T13" fmla="*/ 160 h 946"/>
                <a:gd name="T14" fmla="*/ 890 w 970"/>
                <a:gd name="T15" fmla="*/ 233 h 946"/>
                <a:gd name="T16" fmla="*/ 962 w 970"/>
                <a:gd name="T17" fmla="*/ 556 h 946"/>
                <a:gd name="T18" fmla="*/ 941 w 970"/>
                <a:gd name="T19" fmla="*/ 647 h 946"/>
                <a:gd name="T20" fmla="*/ 734 w 970"/>
                <a:gd name="T21" fmla="*/ 906 h 946"/>
                <a:gd name="T22" fmla="*/ 649 w 970"/>
                <a:gd name="T23" fmla="*/ 946 h 946"/>
                <a:gd name="T24" fmla="*/ 318 w 970"/>
                <a:gd name="T25" fmla="*/ 945 h 946"/>
                <a:gd name="T26" fmla="*/ 234 w 970"/>
                <a:gd name="T27" fmla="*/ 904 h 946"/>
                <a:gd name="T28" fmla="*/ 28 w 970"/>
                <a:gd name="T29" fmla="*/ 645 h 946"/>
                <a:gd name="T30" fmla="*/ 7 w 970"/>
                <a:gd name="T31" fmla="*/ 553 h 946"/>
                <a:gd name="T32" fmla="*/ 7 w 970"/>
                <a:gd name="T33" fmla="*/ 553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0" h="946">
                  <a:moveTo>
                    <a:pt x="7" y="553"/>
                  </a:moveTo>
                  <a:lnTo>
                    <a:pt x="7" y="553"/>
                  </a:lnTo>
                  <a:lnTo>
                    <a:pt x="82" y="230"/>
                  </a:lnTo>
                  <a:cubicBezTo>
                    <a:pt x="89" y="198"/>
                    <a:pt x="111" y="172"/>
                    <a:pt x="140" y="157"/>
                  </a:cubicBezTo>
                  <a:lnTo>
                    <a:pt x="439" y="14"/>
                  </a:lnTo>
                  <a:cubicBezTo>
                    <a:pt x="468" y="0"/>
                    <a:pt x="503" y="0"/>
                    <a:pt x="533" y="14"/>
                  </a:cubicBezTo>
                  <a:lnTo>
                    <a:pt x="832" y="160"/>
                  </a:lnTo>
                  <a:cubicBezTo>
                    <a:pt x="861" y="174"/>
                    <a:pt x="883" y="201"/>
                    <a:pt x="890" y="233"/>
                  </a:cubicBezTo>
                  <a:lnTo>
                    <a:pt x="962" y="556"/>
                  </a:lnTo>
                  <a:cubicBezTo>
                    <a:pt x="970" y="588"/>
                    <a:pt x="962" y="622"/>
                    <a:pt x="941" y="647"/>
                  </a:cubicBezTo>
                  <a:lnTo>
                    <a:pt x="734" y="906"/>
                  </a:lnTo>
                  <a:cubicBezTo>
                    <a:pt x="713" y="931"/>
                    <a:pt x="682" y="946"/>
                    <a:pt x="649" y="946"/>
                  </a:cubicBezTo>
                  <a:lnTo>
                    <a:pt x="318" y="945"/>
                  </a:lnTo>
                  <a:cubicBezTo>
                    <a:pt x="285" y="945"/>
                    <a:pt x="254" y="930"/>
                    <a:pt x="234" y="904"/>
                  </a:cubicBezTo>
                  <a:lnTo>
                    <a:pt x="28" y="645"/>
                  </a:lnTo>
                  <a:cubicBezTo>
                    <a:pt x="7" y="619"/>
                    <a:pt x="0" y="585"/>
                    <a:pt x="7" y="553"/>
                  </a:cubicBezTo>
                  <a:lnTo>
                    <a:pt x="7" y="553"/>
                  </a:lnTo>
                  <a:close/>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2" name="Freeform 71">
              <a:extLst>
                <a:ext uri="{FF2B5EF4-FFF2-40B4-BE49-F238E27FC236}">
                  <a16:creationId xmlns:a16="http://schemas.microsoft.com/office/drawing/2014/main" id="{E457B96B-C72A-40D4-8338-D28C3DAC74C6}"/>
                </a:ext>
              </a:extLst>
            </p:cNvPr>
            <p:cNvSpPr>
              <a:spLocks noEditPoints="1"/>
            </p:cNvSpPr>
            <p:nvPr/>
          </p:nvSpPr>
          <p:spPr bwMode="auto">
            <a:xfrm>
              <a:off x="8091488" y="1325563"/>
              <a:ext cx="844550" cy="831850"/>
            </a:xfrm>
            <a:custGeom>
              <a:avLst/>
              <a:gdLst>
                <a:gd name="T0" fmla="*/ 238 w 885"/>
                <a:gd name="T1" fmla="*/ 855 h 867"/>
                <a:gd name="T2" fmla="*/ 211 w 885"/>
                <a:gd name="T3" fmla="*/ 826 h 867"/>
                <a:gd name="T4" fmla="*/ 177 w 885"/>
                <a:gd name="T5" fmla="*/ 784 h 867"/>
                <a:gd name="T6" fmla="*/ 144 w 885"/>
                <a:gd name="T7" fmla="*/ 743 h 867"/>
                <a:gd name="T8" fmla="*/ 111 w 885"/>
                <a:gd name="T9" fmla="*/ 701 h 867"/>
                <a:gd name="T10" fmla="*/ 78 w 885"/>
                <a:gd name="T11" fmla="*/ 659 h 867"/>
                <a:gd name="T12" fmla="*/ 45 w 885"/>
                <a:gd name="T13" fmla="*/ 617 h 867"/>
                <a:gd name="T14" fmla="*/ 12 w 885"/>
                <a:gd name="T15" fmla="*/ 575 h 867"/>
                <a:gd name="T16" fmla="*/ 2 w 885"/>
                <a:gd name="T17" fmla="*/ 524 h 867"/>
                <a:gd name="T18" fmla="*/ 10 w 885"/>
                <a:gd name="T19" fmla="*/ 485 h 867"/>
                <a:gd name="T20" fmla="*/ 22 w 885"/>
                <a:gd name="T21" fmla="*/ 433 h 867"/>
                <a:gd name="T22" fmla="*/ 34 w 885"/>
                <a:gd name="T23" fmla="*/ 381 h 867"/>
                <a:gd name="T24" fmla="*/ 46 w 885"/>
                <a:gd name="T25" fmla="*/ 329 h 867"/>
                <a:gd name="T26" fmla="*/ 58 w 885"/>
                <a:gd name="T27" fmla="*/ 277 h 867"/>
                <a:gd name="T28" fmla="*/ 70 w 885"/>
                <a:gd name="T29" fmla="*/ 225 h 867"/>
                <a:gd name="T30" fmla="*/ 84 w 885"/>
                <a:gd name="T31" fmla="*/ 178 h 867"/>
                <a:gd name="T32" fmla="*/ 117 w 885"/>
                <a:gd name="T33" fmla="*/ 149 h 867"/>
                <a:gd name="T34" fmla="*/ 165 w 885"/>
                <a:gd name="T35" fmla="*/ 126 h 867"/>
                <a:gd name="T36" fmla="*/ 213 w 885"/>
                <a:gd name="T37" fmla="*/ 103 h 867"/>
                <a:gd name="T38" fmla="*/ 261 w 885"/>
                <a:gd name="T39" fmla="*/ 80 h 867"/>
                <a:gd name="T40" fmla="*/ 309 w 885"/>
                <a:gd name="T41" fmla="*/ 57 h 867"/>
                <a:gd name="T42" fmla="*/ 357 w 885"/>
                <a:gd name="T43" fmla="*/ 34 h 867"/>
                <a:gd name="T44" fmla="*/ 405 w 885"/>
                <a:gd name="T45" fmla="*/ 11 h 867"/>
                <a:gd name="T46" fmla="*/ 443 w 885"/>
                <a:gd name="T47" fmla="*/ 0 h 867"/>
                <a:gd name="T48" fmla="*/ 482 w 885"/>
                <a:gd name="T49" fmla="*/ 11 h 867"/>
                <a:gd name="T50" fmla="*/ 530 w 885"/>
                <a:gd name="T51" fmla="*/ 34 h 867"/>
                <a:gd name="T52" fmla="*/ 578 w 885"/>
                <a:gd name="T53" fmla="*/ 58 h 867"/>
                <a:gd name="T54" fmla="*/ 626 w 885"/>
                <a:gd name="T55" fmla="*/ 81 h 867"/>
                <a:gd name="T56" fmla="*/ 674 w 885"/>
                <a:gd name="T57" fmla="*/ 104 h 867"/>
                <a:gd name="T58" fmla="*/ 722 w 885"/>
                <a:gd name="T59" fmla="*/ 128 h 867"/>
                <a:gd name="T60" fmla="*/ 770 w 885"/>
                <a:gd name="T61" fmla="*/ 151 h 867"/>
                <a:gd name="T62" fmla="*/ 806 w 885"/>
                <a:gd name="T63" fmla="*/ 188 h 867"/>
                <a:gd name="T64" fmla="*/ 820 w 885"/>
                <a:gd name="T65" fmla="*/ 239 h 867"/>
                <a:gd name="T66" fmla="*/ 832 w 885"/>
                <a:gd name="T67" fmla="*/ 291 h 867"/>
                <a:gd name="T68" fmla="*/ 843 w 885"/>
                <a:gd name="T69" fmla="*/ 343 h 867"/>
                <a:gd name="T70" fmla="*/ 855 w 885"/>
                <a:gd name="T71" fmla="*/ 395 h 867"/>
                <a:gd name="T72" fmla="*/ 867 w 885"/>
                <a:gd name="T73" fmla="*/ 447 h 867"/>
                <a:gd name="T74" fmla="*/ 878 w 885"/>
                <a:gd name="T75" fmla="*/ 499 h 867"/>
                <a:gd name="T76" fmla="*/ 883 w 885"/>
                <a:gd name="T77" fmla="*/ 552 h 867"/>
                <a:gd name="T78" fmla="*/ 870 w 885"/>
                <a:gd name="T79" fmla="*/ 583 h 867"/>
                <a:gd name="T80" fmla="*/ 841 w 885"/>
                <a:gd name="T81" fmla="*/ 619 h 867"/>
                <a:gd name="T82" fmla="*/ 808 w 885"/>
                <a:gd name="T83" fmla="*/ 660 h 867"/>
                <a:gd name="T84" fmla="*/ 774 w 885"/>
                <a:gd name="T85" fmla="*/ 702 h 867"/>
                <a:gd name="T86" fmla="*/ 741 w 885"/>
                <a:gd name="T87" fmla="*/ 743 h 867"/>
                <a:gd name="T88" fmla="*/ 707 w 885"/>
                <a:gd name="T89" fmla="*/ 785 h 867"/>
                <a:gd name="T90" fmla="*/ 674 w 885"/>
                <a:gd name="T91" fmla="*/ 827 h 867"/>
                <a:gd name="T92" fmla="*/ 635 w 885"/>
                <a:gd name="T93" fmla="*/ 861 h 867"/>
                <a:gd name="T94" fmla="*/ 608 w 885"/>
                <a:gd name="T95" fmla="*/ 867 h 867"/>
                <a:gd name="T96" fmla="*/ 555 w 885"/>
                <a:gd name="T97" fmla="*/ 867 h 867"/>
                <a:gd name="T98" fmla="*/ 502 w 885"/>
                <a:gd name="T99" fmla="*/ 867 h 867"/>
                <a:gd name="T100" fmla="*/ 449 w 885"/>
                <a:gd name="T101" fmla="*/ 867 h 867"/>
                <a:gd name="T102" fmla="*/ 395 w 885"/>
                <a:gd name="T103" fmla="*/ 867 h 867"/>
                <a:gd name="T104" fmla="*/ 342 w 885"/>
                <a:gd name="T105" fmla="*/ 866 h 867"/>
                <a:gd name="T106" fmla="*/ 289 w 885"/>
                <a:gd name="T107" fmla="*/ 866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85" h="867">
                  <a:moveTo>
                    <a:pt x="276" y="866"/>
                  </a:moveTo>
                  <a:lnTo>
                    <a:pt x="276" y="866"/>
                  </a:lnTo>
                  <a:lnTo>
                    <a:pt x="263" y="864"/>
                  </a:lnTo>
                  <a:moveTo>
                    <a:pt x="250" y="861"/>
                  </a:moveTo>
                  <a:lnTo>
                    <a:pt x="250" y="861"/>
                  </a:lnTo>
                  <a:lnTo>
                    <a:pt x="238" y="855"/>
                  </a:lnTo>
                  <a:moveTo>
                    <a:pt x="228" y="846"/>
                  </a:moveTo>
                  <a:lnTo>
                    <a:pt x="228" y="846"/>
                  </a:lnTo>
                  <a:lnTo>
                    <a:pt x="221" y="840"/>
                  </a:lnTo>
                  <a:lnTo>
                    <a:pt x="219" y="837"/>
                  </a:lnTo>
                  <a:moveTo>
                    <a:pt x="211" y="826"/>
                  </a:moveTo>
                  <a:lnTo>
                    <a:pt x="211" y="826"/>
                  </a:lnTo>
                  <a:lnTo>
                    <a:pt x="202" y="816"/>
                  </a:lnTo>
                  <a:moveTo>
                    <a:pt x="194" y="805"/>
                  </a:moveTo>
                  <a:lnTo>
                    <a:pt x="194" y="805"/>
                  </a:lnTo>
                  <a:lnTo>
                    <a:pt x="186" y="795"/>
                  </a:lnTo>
                  <a:moveTo>
                    <a:pt x="177" y="784"/>
                  </a:moveTo>
                  <a:lnTo>
                    <a:pt x="177" y="784"/>
                  </a:lnTo>
                  <a:lnTo>
                    <a:pt x="169" y="774"/>
                  </a:lnTo>
                  <a:moveTo>
                    <a:pt x="161" y="764"/>
                  </a:moveTo>
                  <a:lnTo>
                    <a:pt x="161" y="764"/>
                  </a:lnTo>
                  <a:lnTo>
                    <a:pt x="153" y="753"/>
                  </a:lnTo>
                  <a:moveTo>
                    <a:pt x="144" y="743"/>
                  </a:moveTo>
                  <a:lnTo>
                    <a:pt x="144" y="743"/>
                  </a:lnTo>
                  <a:lnTo>
                    <a:pt x="136" y="732"/>
                  </a:lnTo>
                  <a:moveTo>
                    <a:pt x="128" y="722"/>
                  </a:moveTo>
                  <a:lnTo>
                    <a:pt x="128" y="722"/>
                  </a:lnTo>
                  <a:lnTo>
                    <a:pt x="119" y="711"/>
                  </a:lnTo>
                  <a:moveTo>
                    <a:pt x="111" y="701"/>
                  </a:moveTo>
                  <a:lnTo>
                    <a:pt x="111" y="701"/>
                  </a:lnTo>
                  <a:lnTo>
                    <a:pt x="103" y="690"/>
                  </a:lnTo>
                  <a:moveTo>
                    <a:pt x="95" y="680"/>
                  </a:moveTo>
                  <a:lnTo>
                    <a:pt x="95" y="680"/>
                  </a:lnTo>
                  <a:lnTo>
                    <a:pt x="86" y="670"/>
                  </a:lnTo>
                  <a:moveTo>
                    <a:pt x="78" y="659"/>
                  </a:moveTo>
                  <a:lnTo>
                    <a:pt x="78" y="659"/>
                  </a:lnTo>
                  <a:lnTo>
                    <a:pt x="70" y="649"/>
                  </a:lnTo>
                  <a:moveTo>
                    <a:pt x="61" y="638"/>
                  </a:moveTo>
                  <a:lnTo>
                    <a:pt x="61" y="638"/>
                  </a:lnTo>
                  <a:lnTo>
                    <a:pt x="53" y="628"/>
                  </a:lnTo>
                  <a:moveTo>
                    <a:pt x="45" y="617"/>
                  </a:moveTo>
                  <a:lnTo>
                    <a:pt x="45" y="617"/>
                  </a:lnTo>
                  <a:lnTo>
                    <a:pt x="37" y="607"/>
                  </a:lnTo>
                  <a:moveTo>
                    <a:pt x="28" y="596"/>
                  </a:moveTo>
                  <a:lnTo>
                    <a:pt x="28" y="596"/>
                  </a:lnTo>
                  <a:lnTo>
                    <a:pt x="20" y="586"/>
                  </a:lnTo>
                  <a:moveTo>
                    <a:pt x="12" y="575"/>
                  </a:moveTo>
                  <a:lnTo>
                    <a:pt x="12" y="575"/>
                  </a:lnTo>
                  <a:lnTo>
                    <a:pt x="6" y="563"/>
                  </a:lnTo>
                  <a:moveTo>
                    <a:pt x="2" y="551"/>
                  </a:moveTo>
                  <a:lnTo>
                    <a:pt x="2" y="551"/>
                  </a:lnTo>
                  <a:lnTo>
                    <a:pt x="0" y="542"/>
                  </a:lnTo>
                  <a:lnTo>
                    <a:pt x="1" y="538"/>
                  </a:lnTo>
                  <a:moveTo>
                    <a:pt x="2" y="524"/>
                  </a:moveTo>
                  <a:lnTo>
                    <a:pt x="2" y="524"/>
                  </a:lnTo>
                  <a:lnTo>
                    <a:pt x="2" y="521"/>
                  </a:lnTo>
                  <a:lnTo>
                    <a:pt x="4" y="511"/>
                  </a:lnTo>
                  <a:moveTo>
                    <a:pt x="7" y="498"/>
                  </a:moveTo>
                  <a:lnTo>
                    <a:pt x="7" y="498"/>
                  </a:lnTo>
                  <a:lnTo>
                    <a:pt x="10" y="485"/>
                  </a:lnTo>
                  <a:moveTo>
                    <a:pt x="13" y="472"/>
                  </a:moveTo>
                  <a:lnTo>
                    <a:pt x="13" y="472"/>
                  </a:lnTo>
                  <a:lnTo>
                    <a:pt x="16" y="459"/>
                  </a:lnTo>
                  <a:moveTo>
                    <a:pt x="19" y="446"/>
                  </a:moveTo>
                  <a:lnTo>
                    <a:pt x="19" y="446"/>
                  </a:lnTo>
                  <a:lnTo>
                    <a:pt x="22" y="433"/>
                  </a:lnTo>
                  <a:moveTo>
                    <a:pt x="25" y="420"/>
                  </a:moveTo>
                  <a:lnTo>
                    <a:pt x="25" y="420"/>
                  </a:lnTo>
                  <a:lnTo>
                    <a:pt x="28" y="407"/>
                  </a:lnTo>
                  <a:moveTo>
                    <a:pt x="31" y="394"/>
                  </a:moveTo>
                  <a:lnTo>
                    <a:pt x="31" y="394"/>
                  </a:lnTo>
                  <a:lnTo>
                    <a:pt x="34" y="381"/>
                  </a:lnTo>
                  <a:moveTo>
                    <a:pt x="37" y="368"/>
                  </a:moveTo>
                  <a:lnTo>
                    <a:pt x="37" y="368"/>
                  </a:lnTo>
                  <a:lnTo>
                    <a:pt x="40" y="355"/>
                  </a:lnTo>
                  <a:moveTo>
                    <a:pt x="43" y="342"/>
                  </a:moveTo>
                  <a:lnTo>
                    <a:pt x="43" y="342"/>
                  </a:lnTo>
                  <a:lnTo>
                    <a:pt x="46" y="329"/>
                  </a:lnTo>
                  <a:moveTo>
                    <a:pt x="49" y="316"/>
                  </a:moveTo>
                  <a:lnTo>
                    <a:pt x="49" y="316"/>
                  </a:lnTo>
                  <a:lnTo>
                    <a:pt x="52" y="303"/>
                  </a:lnTo>
                  <a:moveTo>
                    <a:pt x="55" y="290"/>
                  </a:moveTo>
                  <a:lnTo>
                    <a:pt x="55" y="290"/>
                  </a:lnTo>
                  <a:lnTo>
                    <a:pt x="58" y="277"/>
                  </a:lnTo>
                  <a:moveTo>
                    <a:pt x="61" y="264"/>
                  </a:moveTo>
                  <a:lnTo>
                    <a:pt x="61" y="264"/>
                  </a:lnTo>
                  <a:lnTo>
                    <a:pt x="64" y="251"/>
                  </a:lnTo>
                  <a:moveTo>
                    <a:pt x="67" y="238"/>
                  </a:moveTo>
                  <a:lnTo>
                    <a:pt x="67" y="238"/>
                  </a:lnTo>
                  <a:lnTo>
                    <a:pt x="70" y="225"/>
                  </a:lnTo>
                  <a:moveTo>
                    <a:pt x="73" y="212"/>
                  </a:moveTo>
                  <a:lnTo>
                    <a:pt x="73" y="212"/>
                  </a:lnTo>
                  <a:lnTo>
                    <a:pt x="76" y="199"/>
                  </a:lnTo>
                  <a:moveTo>
                    <a:pt x="81" y="187"/>
                  </a:moveTo>
                  <a:lnTo>
                    <a:pt x="81" y="187"/>
                  </a:lnTo>
                  <a:lnTo>
                    <a:pt x="84" y="178"/>
                  </a:lnTo>
                  <a:lnTo>
                    <a:pt x="87" y="175"/>
                  </a:lnTo>
                  <a:moveTo>
                    <a:pt x="95" y="165"/>
                  </a:moveTo>
                  <a:lnTo>
                    <a:pt x="95" y="165"/>
                  </a:lnTo>
                  <a:lnTo>
                    <a:pt x="97" y="162"/>
                  </a:lnTo>
                  <a:lnTo>
                    <a:pt x="105" y="157"/>
                  </a:lnTo>
                  <a:moveTo>
                    <a:pt x="117" y="149"/>
                  </a:moveTo>
                  <a:lnTo>
                    <a:pt x="117" y="149"/>
                  </a:lnTo>
                  <a:lnTo>
                    <a:pt x="129" y="144"/>
                  </a:lnTo>
                  <a:moveTo>
                    <a:pt x="141" y="138"/>
                  </a:moveTo>
                  <a:lnTo>
                    <a:pt x="141" y="138"/>
                  </a:lnTo>
                  <a:lnTo>
                    <a:pt x="153" y="132"/>
                  </a:lnTo>
                  <a:moveTo>
                    <a:pt x="165" y="126"/>
                  </a:moveTo>
                  <a:lnTo>
                    <a:pt x="165" y="126"/>
                  </a:lnTo>
                  <a:lnTo>
                    <a:pt x="177" y="121"/>
                  </a:lnTo>
                  <a:moveTo>
                    <a:pt x="189" y="115"/>
                  </a:moveTo>
                  <a:lnTo>
                    <a:pt x="189" y="115"/>
                  </a:lnTo>
                  <a:lnTo>
                    <a:pt x="201" y="109"/>
                  </a:lnTo>
                  <a:moveTo>
                    <a:pt x="213" y="103"/>
                  </a:moveTo>
                  <a:lnTo>
                    <a:pt x="213" y="103"/>
                  </a:lnTo>
                  <a:lnTo>
                    <a:pt x="225" y="97"/>
                  </a:lnTo>
                  <a:moveTo>
                    <a:pt x="237" y="92"/>
                  </a:moveTo>
                  <a:lnTo>
                    <a:pt x="237" y="92"/>
                  </a:lnTo>
                  <a:lnTo>
                    <a:pt x="249" y="86"/>
                  </a:lnTo>
                  <a:moveTo>
                    <a:pt x="261" y="80"/>
                  </a:moveTo>
                  <a:lnTo>
                    <a:pt x="261" y="80"/>
                  </a:lnTo>
                  <a:lnTo>
                    <a:pt x="273" y="74"/>
                  </a:lnTo>
                  <a:moveTo>
                    <a:pt x="285" y="69"/>
                  </a:moveTo>
                  <a:lnTo>
                    <a:pt x="285" y="69"/>
                  </a:lnTo>
                  <a:lnTo>
                    <a:pt x="297" y="63"/>
                  </a:lnTo>
                  <a:moveTo>
                    <a:pt x="309" y="57"/>
                  </a:moveTo>
                  <a:lnTo>
                    <a:pt x="309" y="57"/>
                  </a:lnTo>
                  <a:lnTo>
                    <a:pt x="321" y="51"/>
                  </a:lnTo>
                  <a:moveTo>
                    <a:pt x="333" y="46"/>
                  </a:moveTo>
                  <a:lnTo>
                    <a:pt x="333" y="46"/>
                  </a:lnTo>
                  <a:lnTo>
                    <a:pt x="345" y="40"/>
                  </a:lnTo>
                  <a:moveTo>
                    <a:pt x="357" y="34"/>
                  </a:moveTo>
                  <a:lnTo>
                    <a:pt x="357" y="34"/>
                  </a:lnTo>
                  <a:lnTo>
                    <a:pt x="369" y="28"/>
                  </a:lnTo>
                  <a:moveTo>
                    <a:pt x="381" y="23"/>
                  </a:moveTo>
                  <a:lnTo>
                    <a:pt x="381" y="23"/>
                  </a:lnTo>
                  <a:lnTo>
                    <a:pt x="393" y="17"/>
                  </a:lnTo>
                  <a:moveTo>
                    <a:pt x="405" y="11"/>
                  </a:moveTo>
                  <a:lnTo>
                    <a:pt x="405" y="11"/>
                  </a:lnTo>
                  <a:lnTo>
                    <a:pt x="413" y="7"/>
                  </a:lnTo>
                  <a:lnTo>
                    <a:pt x="418" y="6"/>
                  </a:lnTo>
                  <a:moveTo>
                    <a:pt x="431" y="3"/>
                  </a:moveTo>
                  <a:lnTo>
                    <a:pt x="431" y="3"/>
                  </a:lnTo>
                  <a:lnTo>
                    <a:pt x="443" y="0"/>
                  </a:lnTo>
                  <a:lnTo>
                    <a:pt x="444" y="0"/>
                  </a:lnTo>
                  <a:moveTo>
                    <a:pt x="457" y="3"/>
                  </a:moveTo>
                  <a:lnTo>
                    <a:pt x="457" y="3"/>
                  </a:lnTo>
                  <a:lnTo>
                    <a:pt x="470" y="6"/>
                  </a:lnTo>
                  <a:moveTo>
                    <a:pt x="482" y="11"/>
                  </a:moveTo>
                  <a:lnTo>
                    <a:pt x="482" y="11"/>
                  </a:lnTo>
                  <a:lnTo>
                    <a:pt x="494" y="17"/>
                  </a:lnTo>
                  <a:moveTo>
                    <a:pt x="506" y="23"/>
                  </a:moveTo>
                  <a:lnTo>
                    <a:pt x="506" y="23"/>
                  </a:lnTo>
                  <a:lnTo>
                    <a:pt x="518" y="29"/>
                  </a:lnTo>
                  <a:moveTo>
                    <a:pt x="530" y="34"/>
                  </a:moveTo>
                  <a:lnTo>
                    <a:pt x="530" y="34"/>
                  </a:lnTo>
                  <a:lnTo>
                    <a:pt x="542" y="40"/>
                  </a:lnTo>
                  <a:moveTo>
                    <a:pt x="554" y="46"/>
                  </a:moveTo>
                  <a:lnTo>
                    <a:pt x="554" y="46"/>
                  </a:lnTo>
                  <a:lnTo>
                    <a:pt x="566" y="52"/>
                  </a:lnTo>
                  <a:moveTo>
                    <a:pt x="578" y="58"/>
                  </a:moveTo>
                  <a:lnTo>
                    <a:pt x="578" y="58"/>
                  </a:lnTo>
                  <a:lnTo>
                    <a:pt x="590" y="64"/>
                  </a:lnTo>
                  <a:moveTo>
                    <a:pt x="602" y="69"/>
                  </a:moveTo>
                  <a:lnTo>
                    <a:pt x="602" y="69"/>
                  </a:lnTo>
                  <a:lnTo>
                    <a:pt x="614" y="75"/>
                  </a:lnTo>
                  <a:moveTo>
                    <a:pt x="626" y="81"/>
                  </a:moveTo>
                  <a:lnTo>
                    <a:pt x="626" y="81"/>
                  </a:lnTo>
                  <a:lnTo>
                    <a:pt x="638" y="87"/>
                  </a:lnTo>
                  <a:moveTo>
                    <a:pt x="650" y="93"/>
                  </a:moveTo>
                  <a:lnTo>
                    <a:pt x="650" y="93"/>
                  </a:lnTo>
                  <a:lnTo>
                    <a:pt x="662" y="98"/>
                  </a:lnTo>
                  <a:moveTo>
                    <a:pt x="674" y="104"/>
                  </a:moveTo>
                  <a:lnTo>
                    <a:pt x="674" y="104"/>
                  </a:lnTo>
                  <a:lnTo>
                    <a:pt x="686" y="110"/>
                  </a:lnTo>
                  <a:moveTo>
                    <a:pt x="698" y="116"/>
                  </a:moveTo>
                  <a:lnTo>
                    <a:pt x="698" y="116"/>
                  </a:lnTo>
                  <a:lnTo>
                    <a:pt x="710" y="122"/>
                  </a:lnTo>
                  <a:moveTo>
                    <a:pt x="722" y="128"/>
                  </a:moveTo>
                  <a:lnTo>
                    <a:pt x="722" y="128"/>
                  </a:lnTo>
                  <a:lnTo>
                    <a:pt x="734" y="133"/>
                  </a:lnTo>
                  <a:moveTo>
                    <a:pt x="746" y="139"/>
                  </a:moveTo>
                  <a:lnTo>
                    <a:pt x="746" y="139"/>
                  </a:lnTo>
                  <a:lnTo>
                    <a:pt x="758" y="145"/>
                  </a:lnTo>
                  <a:moveTo>
                    <a:pt x="770" y="151"/>
                  </a:moveTo>
                  <a:lnTo>
                    <a:pt x="770" y="151"/>
                  </a:lnTo>
                  <a:lnTo>
                    <a:pt x="773" y="153"/>
                  </a:lnTo>
                  <a:lnTo>
                    <a:pt x="781" y="158"/>
                  </a:lnTo>
                  <a:moveTo>
                    <a:pt x="792" y="166"/>
                  </a:moveTo>
                  <a:lnTo>
                    <a:pt x="792" y="166"/>
                  </a:lnTo>
                  <a:lnTo>
                    <a:pt x="800" y="176"/>
                  </a:lnTo>
                  <a:moveTo>
                    <a:pt x="806" y="188"/>
                  </a:moveTo>
                  <a:lnTo>
                    <a:pt x="806" y="188"/>
                  </a:lnTo>
                  <a:lnTo>
                    <a:pt x="811" y="200"/>
                  </a:lnTo>
                  <a:moveTo>
                    <a:pt x="814" y="213"/>
                  </a:moveTo>
                  <a:lnTo>
                    <a:pt x="814" y="213"/>
                  </a:lnTo>
                  <a:lnTo>
                    <a:pt x="817" y="226"/>
                  </a:lnTo>
                  <a:moveTo>
                    <a:pt x="820" y="239"/>
                  </a:moveTo>
                  <a:lnTo>
                    <a:pt x="820" y="239"/>
                  </a:lnTo>
                  <a:lnTo>
                    <a:pt x="823" y="252"/>
                  </a:lnTo>
                  <a:moveTo>
                    <a:pt x="826" y="265"/>
                  </a:moveTo>
                  <a:lnTo>
                    <a:pt x="826" y="265"/>
                  </a:lnTo>
                  <a:lnTo>
                    <a:pt x="829" y="278"/>
                  </a:lnTo>
                  <a:moveTo>
                    <a:pt x="832" y="291"/>
                  </a:moveTo>
                  <a:lnTo>
                    <a:pt x="832" y="291"/>
                  </a:lnTo>
                  <a:lnTo>
                    <a:pt x="834" y="304"/>
                  </a:lnTo>
                  <a:moveTo>
                    <a:pt x="837" y="317"/>
                  </a:moveTo>
                  <a:lnTo>
                    <a:pt x="837" y="317"/>
                  </a:lnTo>
                  <a:lnTo>
                    <a:pt x="840" y="330"/>
                  </a:lnTo>
                  <a:moveTo>
                    <a:pt x="843" y="343"/>
                  </a:moveTo>
                  <a:lnTo>
                    <a:pt x="843" y="343"/>
                  </a:lnTo>
                  <a:lnTo>
                    <a:pt x="846" y="356"/>
                  </a:lnTo>
                  <a:moveTo>
                    <a:pt x="849" y="369"/>
                  </a:moveTo>
                  <a:lnTo>
                    <a:pt x="849" y="369"/>
                  </a:lnTo>
                  <a:lnTo>
                    <a:pt x="852" y="382"/>
                  </a:lnTo>
                  <a:moveTo>
                    <a:pt x="855" y="395"/>
                  </a:moveTo>
                  <a:lnTo>
                    <a:pt x="855" y="395"/>
                  </a:lnTo>
                  <a:lnTo>
                    <a:pt x="858" y="408"/>
                  </a:lnTo>
                  <a:moveTo>
                    <a:pt x="861" y="421"/>
                  </a:moveTo>
                  <a:lnTo>
                    <a:pt x="861" y="421"/>
                  </a:lnTo>
                  <a:lnTo>
                    <a:pt x="864" y="434"/>
                  </a:lnTo>
                  <a:moveTo>
                    <a:pt x="867" y="447"/>
                  </a:moveTo>
                  <a:lnTo>
                    <a:pt x="867" y="447"/>
                  </a:lnTo>
                  <a:lnTo>
                    <a:pt x="869" y="460"/>
                  </a:lnTo>
                  <a:moveTo>
                    <a:pt x="872" y="473"/>
                  </a:moveTo>
                  <a:lnTo>
                    <a:pt x="872" y="473"/>
                  </a:lnTo>
                  <a:lnTo>
                    <a:pt x="875" y="486"/>
                  </a:lnTo>
                  <a:moveTo>
                    <a:pt x="878" y="499"/>
                  </a:moveTo>
                  <a:lnTo>
                    <a:pt x="878" y="499"/>
                  </a:lnTo>
                  <a:lnTo>
                    <a:pt x="881" y="512"/>
                  </a:lnTo>
                  <a:moveTo>
                    <a:pt x="884" y="526"/>
                  </a:moveTo>
                  <a:lnTo>
                    <a:pt x="884" y="526"/>
                  </a:lnTo>
                  <a:lnTo>
                    <a:pt x="885" y="539"/>
                  </a:lnTo>
                  <a:moveTo>
                    <a:pt x="883" y="552"/>
                  </a:moveTo>
                  <a:lnTo>
                    <a:pt x="883" y="552"/>
                  </a:lnTo>
                  <a:lnTo>
                    <a:pt x="880" y="565"/>
                  </a:lnTo>
                  <a:lnTo>
                    <a:pt x="880" y="565"/>
                  </a:lnTo>
                  <a:moveTo>
                    <a:pt x="874" y="576"/>
                  </a:moveTo>
                  <a:lnTo>
                    <a:pt x="874" y="576"/>
                  </a:lnTo>
                  <a:lnTo>
                    <a:pt x="870" y="583"/>
                  </a:lnTo>
                  <a:lnTo>
                    <a:pt x="866" y="587"/>
                  </a:lnTo>
                  <a:moveTo>
                    <a:pt x="858" y="598"/>
                  </a:moveTo>
                  <a:lnTo>
                    <a:pt x="858" y="598"/>
                  </a:lnTo>
                  <a:lnTo>
                    <a:pt x="849" y="608"/>
                  </a:lnTo>
                  <a:moveTo>
                    <a:pt x="841" y="619"/>
                  </a:moveTo>
                  <a:lnTo>
                    <a:pt x="841" y="619"/>
                  </a:lnTo>
                  <a:lnTo>
                    <a:pt x="833" y="629"/>
                  </a:lnTo>
                  <a:moveTo>
                    <a:pt x="824" y="639"/>
                  </a:moveTo>
                  <a:lnTo>
                    <a:pt x="824" y="639"/>
                  </a:lnTo>
                  <a:lnTo>
                    <a:pt x="816" y="650"/>
                  </a:lnTo>
                  <a:moveTo>
                    <a:pt x="808" y="660"/>
                  </a:moveTo>
                  <a:lnTo>
                    <a:pt x="808" y="660"/>
                  </a:lnTo>
                  <a:lnTo>
                    <a:pt x="799" y="671"/>
                  </a:lnTo>
                  <a:moveTo>
                    <a:pt x="791" y="681"/>
                  </a:moveTo>
                  <a:lnTo>
                    <a:pt x="791" y="681"/>
                  </a:lnTo>
                  <a:lnTo>
                    <a:pt x="783" y="691"/>
                  </a:lnTo>
                  <a:moveTo>
                    <a:pt x="774" y="702"/>
                  </a:moveTo>
                  <a:lnTo>
                    <a:pt x="774" y="702"/>
                  </a:lnTo>
                  <a:lnTo>
                    <a:pt x="766" y="712"/>
                  </a:lnTo>
                  <a:moveTo>
                    <a:pt x="758" y="723"/>
                  </a:moveTo>
                  <a:lnTo>
                    <a:pt x="758" y="723"/>
                  </a:lnTo>
                  <a:lnTo>
                    <a:pt x="749" y="733"/>
                  </a:lnTo>
                  <a:moveTo>
                    <a:pt x="741" y="743"/>
                  </a:moveTo>
                  <a:lnTo>
                    <a:pt x="741" y="743"/>
                  </a:lnTo>
                  <a:lnTo>
                    <a:pt x="732" y="754"/>
                  </a:lnTo>
                  <a:moveTo>
                    <a:pt x="724" y="764"/>
                  </a:moveTo>
                  <a:lnTo>
                    <a:pt x="724" y="764"/>
                  </a:lnTo>
                  <a:lnTo>
                    <a:pt x="716" y="775"/>
                  </a:lnTo>
                  <a:moveTo>
                    <a:pt x="707" y="785"/>
                  </a:moveTo>
                  <a:lnTo>
                    <a:pt x="707" y="785"/>
                  </a:lnTo>
                  <a:lnTo>
                    <a:pt x="699" y="795"/>
                  </a:lnTo>
                  <a:moveTo>
                    <a:pt x="691" y="806"/>
                  </a:moveTo>
                  <a:lnTo>
                    <a:pt x="691" y="806"/>
                  </a:lnTo>
                  <a:lnTo>
                    <a:pt x="682" y="816"/>
                  </a:lnTo>
                  <a:moveTo>
                    <a:pt x="674" y="827"/>
                  </a:moveTo>
                  <a:lnTo>
                    <a:pt x="674" y="827"/>
                  </a:lnTo>
                  <a:lnTo>
                    <a:pt x="666" y="837"/>
                  </a:lnTo>
                  <a:moveTo>
                    <a:pt x="656" y="847"/>
                  </a:moveTo>
                  <a:lnTo>
                    <a:pt x="656" y="847"/>
                  </a:lnTo>
                  <a:lnTo>
                    <a:pt x="647" y="855"/>
                  </a:lnTo>
                  <a:lnTo>
                    <a:pt x="647" y="855"/>
                  </a:lnTo>
                  <a:moveTo>
                    <a:pt x="635" y="861"/>
                  </a:moveTo>
                  <a:lnTo>
                    <a:pt x="635" y="861"/>
                  </a:lnTo>
                  <a:lnTo>
                    <a:pt x="628" y="864"/>
                  </a:lnTo>
                  <a:lnTo>
                    <a:pt x="622" y="865"/>
                  </a:lnTo>
                  <a:moveTo>
                    <a:pt x="609" y="867"/>
                  </a:moveTo>
                  <a:lnTo>
                    <a:pt x="609" y="867"/>
                  </a:lnTo>
                  <a:lnTo>
                    <a:pt x="608" y="867"/>
                  </a:lnTo>
                  <a:lnTo>
                    <a:pt x="595" y="867"/>
                  </a:lnTo>
                  <a:moveTo>
                    <a:pt x="582" y="867"/>
                  </a:moveTo>
                  <a:lnTo>
                    <a:pt x="582" y="867"/>
                  </a:lnTo>
                  <a:lnTo>
                    <a:pt x="569" y="867"/>
                  </a:lnTo>
                  <a:moveTo>
                    <a:pt x="555" y="867"/>
                  </a:moveTo>
                  <a:lnTo>
                    <a:pt x="555" y="867"/>
                  </a:lnTo>
                  <a:lnTo>
                    <a:pt x="542" y="867"/>
                  </a:lnTo>
                  <a:moveTo>
                    <a:pt x="529" y="867"/>
                  </a:moveTo>
                  <a:lnTo>
                    <a:pt x="529" y="867"/>
                  </a:lnTo>
                  <a:lnTo>
                    <a:pt x="515" y="867"/>
                  </a:lnTo>
                  <a:moveTo>
                    <a:pt x="502" y="867"/>
                  </a:moveTo>
                  <a:lnTo>
                    <a:pt x="502" y="867"/>
                  </a:lnTo>
                  <a:lnTo>
                    <a:pt x="489" y="867"/>
                  </a:lnTo>
                  <a:moveTo>
                    <a:pt x="475" y="867"/>
                  </a:moveTo>
                  <a:lnTo>
                    <a:pt x="475" y="867"/>
                  </a:lnTo>
                  <a:lnTo>
                    <a:pt x="462" y="867"/>
                  </a:lnTo>
                  <a:moveTo>
                    <a:pt x="449" y="867"/>
                  </a:moveTo>
                  <a:lnTo>
                    <a:pt x="449" y="867"/>
                  </a:lnTo>
                  <a:lnTo>
                    <a:pt x="435" y="867"/>
                  </a:lnTo>
                  <a:moveTo>
                    <a:pt x="422" y="867"/>
                  </a:moveTo>
                  <a:lnTo>
                    <a:pt x="422" y="867"/>
                  </a:lnTo>
                  <a:lnTo>
                    <a:pt x="409" y="867"/>
                  </a:lnTo>
                  <a:moveTo>
                    <a:pt x="395" y="867"/>
                  </a:moveTo>
                  <a:lnTo>
                    <a:pt x="395" y="867"/>
                  </a:lnTo>
                  <a:lnTo>
                    <a:pt x="382" y="867"/>
                  </a:lnTo>
                  <a:moveTo>
                    <a:pt x="369" y="867"/>
                  </a:moveTo>
                  <a:lnTo>
                    <a:pt x="369" y="867"/>
                  </a:lnTo>
                  <a:lnTo>
                    <a:pt x="355" y="867"/>
                  </a:lnTo>
                  <a:moveTo>
                    <a:pt x="342" y="866"/>
                  </a:moveTo>
                  <a:lnTo>
                    <a:pt x="342" y="866"/>
                  </a:lnTo>
                  <a:lnTo>
                    <a:pt x="329" y="866"/>
                  </a:lnTo>
                  <a:moveTo>
                    <a:pt x="315" y="866"/>
                  </a:moveTo>
                  <a:lnTo>
                    <a:pt x="315" y="866"/>
                  </a:lnTo>
                  <a:lnTo>
                    <a:pt x="302" y="866"/>
                  </a:lnTo>
                  <a:moveTo>
                    <a:pt x="289" y="866"/>
                  </a:moveTo>
                  <a:lnTo>
                    <a:pt x="289" y="866"/>
                  </a:lnTo>
                  <a:lnTo>
                    <a:pt x="276" y="866"/>
                  </a:lnTo>
                  <a:lnTo>
                    <a:pt x="276" y="866"/>
                  </a:lnTo>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28" name="Group 27">
            <a:extLst>
              <a:ext uri="{FF2B5EF4-FFF2-40B4-BE49-F238E27FC236}">
                <a16:creationId xmlns:a16="http://schemas.microsoft.com/office/drawing/2014/main" id="{6E50B7F7-CA1B-4F32-85F3-E0600C68DBB0}"/>
              </a:ext>
            </a:extLst>
          </p:cNvPr>
          <p:cNvGrpSpPr/>
          <p:nvPr/>
        </p:nvGrpSpPr>
        <p:grpSpPr>
          <a:xfrm>
            <a:off x="6806100" y="4139795"/>
            <a:ext cx="906463" cy="912813"/>
            <a:chOff x="9640888" y="1295401"/>
            <a:chExt cx="906463" cy="912813"/>
          </a:xfrm>
        </p:grpSpPr>
        <p:sp>
          <p:nvSpPr>
            <p:cNvPr id="35" name="Freeform 72">
              <a:extLst>
                <a:ext uri="{FF2B5EF4-FFF2-40B4-BE49-F238E27FC236}">
                  <a16:creationId xmlns:a16="http://schemas.microsoft.com/office/drawing/2014/main" id="{E6603E70-1B1D-49F8-8B9C-C824C3E840BD}"/>
                </a:ext>
              </a:extLst>
            </p:cNvPr>
            <p:cNvSpPr>
              <a:spLocks/>
            </p:cNvSpPr>
            <p:nvPr/>
          </p:nvSpPr>
          <p:spPr bwMode="auto">
            <a:xfrm>
              <a:off x="9640888" y="1295401"/>
              <a:ext cx="906463" cy="912813"/>
            </a:xfrm>
            <a:custGeom>
              <a:avLst/>
              <a:gdLst>
                <a:gd name="T0" fmla="*/ 822 w 950"/>
                <a:gd name="T1" fmla="*/ 823 h 950"/>
                <a:gd name="T2" fmla="*/ 822 w 950"/>
                <a:gd name="T3" fmla="*/ 823 h 950"/>
                <a:gd name="T4" fmla="*/ 602 w 950"/>
                <a:gd name="T5" fmla="*/ 950 h 950"/>
                <a:gd name="T6" fmla="*/ 348 w 950"/>
                <a:gd name="T7" fmla="*/ 950 h 950"/>
                <a:gd name="T8" fmla="*/ 127 w 950"/>
                <a:gd name="T9" fmla="*/ 823 h 950"/>
                <a:gd name="T10" fmla="*/ 0 w 950"/>
                <a:gd name="T11" fmla="*/ 602 h 950"/>
                <a:gd name="T12" fmla="*/ 0 w 950"/>
                <a:gd name="T13" fmla="*/ 348 h 950"/>
                <a:gd name="T14" fmla="*/ 127 w 950"/>
                <a:gd name="T15" fmla="*/ 128 h 950"/>
                <a:gd name="T16" fmla="*/ 348 w 950"/>
                <a:gd name="T17" fmla="*/ 0 h 950"/>
                <a:gd name="T18" fmla="*/ 602 w 950"/>
                <a:gd name="T19" fmla="*/ 0 h 950"/>
                <a:gd name="T20" fmla="*/ 602 w 950"/>
                <a:gd name="T21" fmla="*/ 0 h 950"/>
                <a:gd name="T22" fmla="*/ 822 w 950"/>
                <a:gd name="T23" fmla="*/ 128 h 950"/>
                <a:gd name="T24" fmla="*/ 950 w 950"/>
                <a:gd name="T25" fmla="*/ 348 h 950"/>
                <a:gd name="T26" fmla="*/ 950 w 950"/>
                <a:gd name="T27" fmla="*/ 602 h 950"/>
                <a:gd name="T28" fmla="*/ 822 w 950"/>
                <a:gd name="T29" fmla="*/ 823 h 950"/>
                <a:gd name="T30" fmla="*/ 822 w 950"/>
                <a:gd name="T31" fmla="*/ 823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50" h="950">
                  <a:moveTo>
                    <a:pt x="822" y="823"/>
                  </a:moveTo>
                  <a:lnTo>
                    <a:pt x="822" y="823"/>
                  </a:lnTo>
                  <a:lnTo>
                    <a:pt x="602" y="950"/>
                  </a:lnTo>
                  <a:lnTo>
                    <a:pt x="348" y="950"/>
                  </a:lnTo>
                  <a:lnTo>
                    <a:pt x="127" y="823"/>
                  </a:lnTo>
                  <a:lnTo>
                    <a:pt x="0" y="602"/>
                  </a:lnTo>
                  <a:lnTo>
                    <a:pt x="0" y="348"/>
                  </a:lnTo>
                  <a:lnTo>
                    <a:pt x="127" y="128"/>
                  </a:lnTo>
                  <a:lnTo>
                    <a:pt x="348" y="0"/>
                  </a:lnTo>
                  <a:lnTo>
                    <a:pt x="602" y="0"/>
                  </a:lnTo>
                  <a:lnTo>
                    <a:pt x="602" y="0"/>
                  </a:lnTo>
                  <a:lnTo>
                    <a:pt x="822" y="128"/>
                  </a:lnTo>
                  <a:lnTo>
                    <a:pt x="950" y="348"/>
                  </a:lnTo>
                  <a:lnTo>
                    <a:pt x="950" y="602"/>
                  </a:lnTo>
                  <a:lnTo>
                    <a:pt x="822" y="823"/>
                  </a:lnTo>
                  <a:lnTo>
                    <a:pt x="822" y="823"/>
                  </a:lnTo>
                  <a:close/>
                </a:path>
              </a:pathLst>
            </a:custGeom>
            <a:solidFill>
              <a:srgbClr val="D4B95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6" name="Freeform 73">
              <a:extLst>
                <a:ext uri="{FF2B5EF4-FFF2-40B4-BE49-F238E27FC236}">
                  <a16:creationId xmlns:a16="http://schemas.microsoft.com/office/drawing/2014/main" id="{29218189-8E00-4904-B832-835C89C19CAF}"/>
                </a:ext>
              </a:extLst>
            </p:cNvPr>
            <p:cNvSpPr>
              <a:spLocks/>
            </p:cNvSpPr>
            <p:nvPr/>
          </p:nvSpPr>
          <p:spPr bwMode="auto">
            <a:xfrm>
              <a:off x="9640888" y="1295401"/>
              <a:ext cx="906463" cy="912813"/>
            </a:xfrm>
            <a:custGeom>
              <a:avLst/>
              <a:gdLst>
                <a:gd name="T0" fmla="*/ 822 w 950"/>
                <a:gd name="T1" fmla="*/ 823 h 950"/>
                <a:gd name="T2" fmla="*/ 822 w 950"/>
                <a:gd name="T3" fmla="*/ 823 h 950"/>
                <a:gd name="T4" fmla="*/ 602 w 950"/>
                <a:gd name="T5" fmla="*/ 950 h 950"/>
                <a:gd name="T6" fmla="*/ 348 w 950"/>
                <a:gd name="T7" fmla="*/ 950 h 950"/>
                <a:gd name="T8" fmla="*/ 127 w 950"/>
                <a:gd name="T9" fmla="*/ 823 h 950"/>
                <a:gd name="T10" fmla="*/ 0 w 950"/>
                <a:gd name="T11" fmla="*/ 602 h 950"/>
                <a:gd name="T12" fmla="*/ 0 w 950"/>
                <a:gd name="T13" fmla="*/ 348 h 950"/>
                <a:gd name="T14" fmla="*/ 127 w 950"/>
                <a:gd name="T15" fmla="*/ 128 h 950"/>
                <a:gd name="T16" fmla="*/ 348 w 950"/>
                <a:gd name="T17" fmla="*/ 0 h 950"/>
                <a:gd name="T18" fmla="*/ 602 w 950"/>
                <a:gd name="T19" fmla="*/ 0 h 950"/>
                <a:gd name="T20" fmla="*/ 602 w 950"/>
                <a:gd name="T21" fmla="*/ 0 h 950"/>
                <a:gd name="T22" fmla="*/ 822 w 950"/>
                <a:gd name="T23" fmla="*/ 128 h 950"/>
                <a:gd name="T24" fmla="*/ 950 w 950"/>
                <a:gd name="T25" fmla="*/ 348 h 950"/>
                <a:gd name="T26" fmla="*/ 950 w 950"/>
                <a:gd name="T27" fmla="*/ 602 h 950"/>
                <a:gd name="T28" fmla="*/ 822 w 950"/>
                <a:gd name="T29" fmla="*/ 823 h 950"/>
                <a:gd name="T30" fmla="*/ 822 w 950"/>
                <a:gd name="T31" fmla="*/ 823 h 950"/>
                <a:gd name="T32" fmla="*/ 822 w 950"/>
                <a:gd name="T33" fmla="*/ 823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0" h="950">
                  <a:moveTo>
                    <a:pt x="822" y="823"/>
                  </a:moveTo>
                  <a:lnTo>
                    <a:pt x="822" y="823"/>
                  </a:lnTo>
                  <a:lnTo>
                    <a:pt x="602" y="950"/>
                  </a:lnTo>
                  <a:lnTo>
                    <a:pt x="348" y="950"/>
                  </a:lnTo>
                  <a:lnTo>
                    <a:pt x="127" y="823"/>
                  </a:lnTo>
                  <a:lnTo>
                    <a:pt x="0" y="602"/>
                  </a:lnTo>
                  <a:lnTo>
                    <a:pt x="0" y="348"/>
                  </a:lnTo>
                  <a:lnTo>
                    <a:pt x="127" y="128"/>
                  </a:lnTo>
                  <a:lnTo>
                    <a:pt x="348" y="0"/>
                  </a:lnTo>
                  <a:lnTo>
                    <a:pt x="602" y="0"/>
                  </a:lnTo>
                  <a:lnTo>
                    <a:pt x="602" y="0"/>
                  </a:lnTo>
                  <a:lnTo>
                    <a:pt x="822" y="128"/>
                  </a:lnTo>
                  <a:lnTo>
                    <a:pt x="950" y="348"/>
                  </a:lnTo>
                  <a:lnTo>
                    <a:pt x="950" y="602"/>
                  </a:lnTo>
                  <a:lnTo>
                    <a:pt x="822" y="823"/>
                  </a:lnTo>
                  <a:lnTo>
                    <a:pt x="822" y="823"/>
                  </a:lnTo>
                  <a:lnTo>
                    <a:pt x="822" y="823"/>
                  </a:lnTo>
                  <a:close/>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7" name="Freeform 74">
              <a:extLst>
                <a:ext uri="{FF2B5EF4-FFF2-40B4-BE49-F238E27FC236}">
                  <a16:creationId xmlns:a16="http://schemas.microsoft.com/office/drawing/2014/main" id="{23F32D1E-FC17-4A0C-B239-E4F179B23771}"/>
                </a:ext>
              </a:extLst>
            </p:cNvPr>
            <p:cNvSpPr>
              <a:spLocks noEditPoints="1"/>
            </p:cNvSpPr>
            <p:nvPr/>
          </p:nvSpPr>
          <p:spPr bwMode="auto">
            <a:xfrm>
              <a:off x="9677400" y="1331913"/>
              <a:ext cx="833438" cy="839788"/>
            </a:xfrm>
            <a:custGeom>
              <a:avLst/>
              <a:gdLst>
                <a:gd name="T0" fmla="*/ 285 w 874"/>
                <a:gd name="T1" fmla="*/ 854 h 874"/>
                <a:gd name="T2" fmla="*/ 239 w 874"/>
                <a:gd name="T3" fmla="*/ 827 h 874"/>
                <a:gd name="T4" fmla="*/ 192 w 874"/>
                <a:gd name="T5" fmla="*/ 800 h 874"/>
                <a:gd name="T6" fmla="*/ 146 w 874"/>
                <a:gd name="T7" fmla="*/ 774 h 874"/>
                <a:gd name="T8" fmla="*/ 107 w 874"/>
                <a:gd name="T9" fmla="*/ 740 h 874"/>
                <a:gd name="T10" fmla="*/ 80 w 874"/>
                <a:gd name="T11" fmla="*/ 693 h 874"/>
                <a:gd name="T12" fmla="*/ 53 w 874"/>
                <a:gd name="T13" fmla="*/ 647 h 874"/>
                <a:gd name="T14" fmla="*/ 27 w 874"/>
                <a:gd name="T15" fmla="*/ 601 h 874"/>
                <a:gd name="T16" fmla="*/ 0 w 874"/>
                <a:gd name="T17" fmla="*/ 554 h 874"/>
                <a:gd name="T18" fmla="*/ 0 w 874"/>
                <a:gd name="T19" fmla="*/ 501 h 874"/>
                <a:gd name="T20" fmla="*/ 0 w 874"/>
                <a:gd name="T21" fmla="*/ 447 h 874"/>
                <a:gd name="T22" fmla="*/ 0 w 874"/>
                <a:gd name="T23" fmla="*/ 394 h 874"/>
                <a:gd name="T24" fmla="*/ 0 w 874"/>
                <a:gd name="T25" fmla="*/ 340 h 874"/>
                <a:gd name="T26" fmla="*/ 10 w 874"/>
                <a:gd name="T27" fmla="*/ 303 h 874"/>
                <a:gd name="T28" fmla="*/ 36 w 874"/>
                <a:gd name="T29" fmla="*/ 257 h 874"/>
                <a:gd name="T30" fmla="*/ 63 w 874"/>
                <a:gd name="T31" fmla="*/ 210 h 874"/>
                <a:gd name="T32" fmla="*/ 90 w 874"/>
                <a:gd name="T33" fmla="*/ 164 h 874"/>
                <a:gd name="T34" fmla="*/ 117 w 874"/>
                <a:gd name="T35" fmla="*/ 118 h 874"/>
                <a:gd name="T36" fmla="*/ 163 w 874"/>
                <a:gd name="T37" fmla="*/ 91 h 874"/>
                <a:gd name="T38" fmla="*/ 209 w 874"/>
                <a:gd name="T39" fmla="*/ 64 h 874"/>
                <a:gd name="T40" fmla="*/ 256 w 874"/>
                <a:gd name="T41" fmla="*/ 37 h 874"/>
                <a:gd name="T42" fmla="*/ 302 w 874"/>
                <a:gd name="T43" fmla="*/ 10 h 874"/>
                <a:gd name="T44" fmla="*/ 353 w 874"/>
                <a:gd name="T45" fmla="*/ 0 h 874"/>
                <a:gd name="T46" fmla="*/ 406 w 874"/>
                <a:gd name="T47" fmla="*/ 0 h 874"/>
                <a:gd name="T48" fmla="*/ 460 w 874"/>
                <a:gd name="T49" fmla="*/ 0 h 874"/>
                <a:gd name="T50" fmla="*/ 513 w 874"/>
                <a:gd name="T51" fmla="*/ 0 h 874"/>
                <a:gd name="T52" fmla="*/ 565 w 874"/>
                <a:gd name="T53" fmla="*/ 6 h 874"/>
                <a:gd name="T54" fmla="*/ 611 w 874"/>
                <a:gd name="T55" fmla="*/ 33 h 874"/>
                <a:gd name="T56" fmla="*/ 658 w 874"/>
                <a:gd name="T57" fmla="*/ 60 h 874"/>
                <a:gd name="T58" fmla="*/ 704 w 874"/>
                <a:gd name="T59" fmla="*/ 87 h 874"/>
                <a:gd name="T60" fmla="*/ 750 w 874"/>
                <a:gd name="T61" fmla="*/ 113 h 874"/>
                <a:gd name="T62" fmla="*/ 773 w 874"/>
                <a:gd name="T63" fmla="*/ 145 h 874"/>
                <a:gd name="T64" fmla="*/ 800 w 874"/>
                <a:gd name="T65" fmla="*/ 192 h 874"/>
                <a:gd name="T66" fmla="*/ 826 w 874"/>
                <a:gd name="T67" fmla="*/ 238 h 874"/>
                <a:gd name="T68" fmla="*/ 853 w 874"/>
                <a:gd name="T69" fmla="*/ 284 h 874"/>
                <a:gd name="T70" fmla="*/ 874 w 874"/>
                <a:gd name="T71" fmla="*/ 320 h 874"/>
                <a:gd name="T72" fmla="*/ 874 w 874"/>
                <a:gd name="T73" fmla="*/ 373 h 874"/>
                <a:gd name="T74" fmla="*/ 874 w 874"/>
                <a:gd name="T75" fmla="*/ 426 h 874"/>
                <a:gd name="T76" fmla="*/ 874 w 874"/>
                <a:gd name="T77" fmla="*/ 480 h 874"/>
                <a:gd name="T78" fmla="*/ 874 w 874"/>
                <a:gd name="T79" fmla="*/ 533 h 874"/>
                <a:gd name="T80" fmla="*/ 857 w 874"/>
                <a:gd name="T81" fmla="*/ 582 h 874"/>
                <a:gd name="T82" fmla="*/ 831 w 874"/>
                <a:gd name="T83" fmla="*/ 629 h 874"/>
                <a:gd name="T84" fmla="*/ 804 w 874"/>
                <a:gd name="T85" fmla="*/ 675 h 874"/>
                <a:gd name="T86" fmla="*/ 777 w 874"/>
                <a:gd name="T87" fmla="*/ 721 h 874"/>
                <a:gd name="T88" fmla="*/ 746 w 874"/>
                <a:gd name="T89" fmla="*/ 763 h 874"/>
                <a:gd name="T90" fmla="*/ 700 w 874"/>
                <a:gd name="T91" fmla="*/ 790 h 874"/>
                <a:gd name="T92" fmla="*/ 653 w 874"/>
                <a:gd name="T93" fmla="*/ 816 h 874"/>
                <a:gd name="T94" fmla="*/ 607 w 874"/>
                <a:gd name="T95" fmla="*/ 843 h 874"/>
                <a:gd name="T96" fmla="*/ 561 w 874"/>
                <a:gd name="T97" fmla="*/ 870 h 874"/>
                <a:gd name="T98" fmla="*/ 508 w 874"/>
                <a:gd name="T99" fmla="*/ 874 h 874"/>
                <a:gd name="T100" fmla="*/ 455 w 874"/>
                <a:gd name="T101" fmla="*/ 874 h 874"/>
                <a:gd name="T102" fmla="*/ 401 w 874"/>
                <a:gd name="T103" fmla="*/ 874 h 874"/>
                <a:gd name="T104" fmla="*/ 348 w 874"/>
                <a:gd name="T105" fmla="*/ 874 h 874"/>
                <a:gd name="T106" fmla="*/ 320 w 874"/>
                <a:gd name="T107" fmla="*/ 874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74" h="874">
                  <a:moveTo>
                    <a:pt x="320" y="874"/>
                  </a:moveTo>
                  <a:lnTo>
                    <a:pt x="320" y="874"/>
                  </a:lnTo>
                  <a:lnTo>
                    <a:pt x="308" y="867"/>
                  </a:lnTo>
                  <a:moveTo>
                    <a:pt x="296" y="861"/>
                  </a:moveTo>
                  <a:lnTo>
                    <a:pt x="296" y="861"/>
                  </a:lnTo>
                  <a:lnTo>
                    <a:pt x="285" y="854"/>
                  </a:lnTo>
                  <a:moveTo>
                    <a:pt x="273" y="847"/>
                  </a:moveTo>
                  <a:lnTo>
                    <a:pt x="273" y="847"/>
                  </a:lnTo>
                  <a:lnTo>
                    <a:pt x="262" y="840"/>
                  </a:lnTo>
                  <a:moveTo>
                    <a:pt x="250" y="834"/>
                  </a:moveTo>
                  <a:lnTo>
                    <a:pt x="250" y="834"/>
                  </a:lnTo>
                  <a:lnTo>
                    <a:pt x="239" y="827"/>
                  </a:lnTo>
                  <a:moveTo>
                    <a:pt x="227" y="820"/>
                  </a:moveTo>
                  <a:lnTo>
                    <a:pt x="227" y="820"/>
                  </a:lnTo>
                  <a:lnTo>
                    <a:pt x="215" y="814"/>
                  </a:lnTo>
                  <a:moveTo>
                    <a:pt x="204" y="807"/>
                  </a:moveTo>
                  <a:lnTo>
                    <a:pt x="204" y="807"/>
                  </a:lnTo>
                  <a:lnTo>
                    <a:pt x="192" y="800"/>
                  </a:lnTo>
                  <a:moveTo>
                    <a:pt x="181" y="794"/>
                  </a:moveTo>
                  <a:lnTo>
                    <a:pt x="181" y="794"/>
                  </a:lnTo>
                  <a:lnTo>
                    <a:pt x="169" y="787"/>
                  </a:lnTo>
                  <a:moveTo>
                    <a:pt x="157" y="780"/>
                  </a:moveTo>
                  <a:lnTo>
                    <a:pt x="157" y="780"/>
                  </a:lnTo>
                  <a:lnTo>
                    <a:pt x="146" y="774"/>
                  </a:lnTo>
                  <a:moveTo>
                    <a:pt x="134" y="767"/>
                  </a:moveTo>
                  <a:lnTo>
                    <a:pt x="134" y="767"/>
                  </a:lnTo>
                  <a:lnTo>
                    <a:pt x="123" y="760"/>
                  </a:lnTo>
                  <a:moveTo>
                    <a:pt x="114" y="751"/>
                  </a:moveTo>
                  <a:lnTo>
                    <a:pt x="114" y="751"/>
                  </a:lnTo>
                  <a:lnTo>
                    <a:pt x="107" y="740"/>
                  </a:lnTo>
                  <a:moveTo>
                    <a:pt x="100" y="728"/>
                  </a:moveTo>
                  <a:lnTo>
                    <a:pt x="100" y="728"/>
                  </a:lnTo>
                  <a:lnTo>
                    <a:pt x="94" y="716"/>
                  </a:lnTo>
                  <a:moveTo>
                    <a:pt x="87" y="705"/>
                  </a:moveTo>
                  <a:lnTo>
                    <a:pt x="87" y="705"/>
                  </a:lnTo>
                  <a:lnTo>
                    <a:pt x="80" y="693"/>
                  </a:lnTo>
                  <a:moveTo>
                    <a:pt x="73" y="682"/>
                  </a:moveTo>
                  <a:lnTo>
                    <a:pt x="73" y="682"/>
                  </a:lnTo>
                  <a:lnTo>
                    <a:pt x="67" y="670"/>
                  </a:lnTo>
                  <a:moveTo>
                    <a:pt x="60" y="658"/>
                  </a:moveTo>
                  <a:lnTo>
                    <a:pt x="60" y="658"/>
                  </a:lnTo>
                  <a:lnTo>
                    <a:pt x="53" y="647"/>
                  </a:lnTo>
                  <a:moveTo>
                    <a:pt x="47" y="635"/>
                  </a:moveTo>
                  <a:lnTo>
                    <a:pt x="47" y="635"/>
                  </a:lnTo>
                  <a:lnTo>
                    <a:pt x="40" y="624"/>
                  </a:lnTo>
                  <a:moveTo>
                    <a:pt x="33" y="612"/>
                  </a:moveTo>
                  <a:lnTo>
                    <a:pt x="33" y="612"/>
                  </a:lnTo>
                  <a:lnTo>
                    <a:pt x="27" y="601"/>
                  </a:lnTo>
                  <a:moveTo>
                    <a:pt x="20" y="589"/>
                  </a:moveTo>
                  <a:lnTo>
                    <a:pt x="20" y="589"/>
                  </a:lnTo>
                  <a:lnTo>
                    <a:pt x="13" y="577"/>
                  </a:lnTo>
                  <a:moveTo>
                    <a:pt x="7" y="566"/>
                  </a:moveTo>
                  <a:lnTo>
                    <a:pt x="7" y="566"/>
                  </a:lnTo>
                  <a:lnTo>
                    <a:pt x="0" y="554"/>
                  </a:lnTo>
                  <a:moveTo>
                    <a:pt x="0" y="541"/>
                  </a:moveTo>
                  <a:lnTo>
                    <a:pt x="0" y="541"/>
                  </a:lnTo>
                  <a:lnTo>
                    <a:pt x="0" y="528"/>
                  </a:lnTo>
                  <a:moveTo>
                    <a:pt x="0" y="514"/>
                  </a:moveTo>
                  <a:lnTo>
                    <a:pt x="0" y="514"/>
                  </a:lnTo>
                  <a:lnTo>
                    <a:pt x="0" y="501"/>
                  </a:lnTo>
                  <a:moveTo>
                    <a:pt x="0" y="487"/>
                  </a:moveTo>
                  <a:lnTo>
                    <a:pt x="0" y="487"/>
                  </a:lnTo>
                  <a:lnTo>
                    <a:pt x="0" y="474"/>
                  </a:lnTo>
                  <a:moveTo>
                    <a:pt x="0" y="461"/>
                  </a:moveTo>
                  <a:lnTo>
                    <a:pt x="0" y="461"/>
                  </a:lnTo>
                  <a:lnTo>
                    <a:pt x="0" y="447"/>
                  </a:lnTo>
                  <a:moveTo>
                    <a:pt x="0" y="434"/>
                  </a:moveTo>
                  <a:lnTo>
                    <a:pt x="0" y="434"/>
                  </a:lnTo>
                  <a:lnTo>
                    <a:pt x="0" y="421"/>
                  </a:lnTo>
                  <a:moveTo>
                    <a:pt x="0" y="407"/>
                  </a:moveTo>
                  <a:lnTo>
                    <a:pt x="0" y="407"/>
                  </a:lnTo>
                  <a:lnTo>
                    <a:pt x="0" y="394"/>
                  </a:lnTo>
                  <a:moveTo>
                    <a:pt x="0" y="380"/>
                  </a:moveTo>
                  <a:lnTo>
                    <a:pt x="0" y="380"/>
                  </a:lnTo>
                  <a:lnTo>
                    <a:pt x="0" y="367"/>
                  </a:lnTo>
                  <a:moveTo>
                    <a:pt x="0" y="354"/>
                  </a:moveTo>
                  <a:lnTo>
                    <a:pt x="0" y="354"/>
                  </a:lnTo>
                  <a:lnTo>
                    <a:pt x="0" y="340"/>
                  </a:lnTo>
                  <a:moveTo>
                    <a:pt x="0" y="327"/>
                  </a:moveTo>
                  <a:lnTo>
                    <a:pt x="0" y="327"/>
                  </a:lnTo>
                  <a:lnTo>
                    <a:pt x="0" y="320"/>
                  </a:lnTo>
                  <a:lnTo>
                    <a:pt x="3" y="314"/>
                  </a:lnTo>
                  <a:moveTo>
                    <a:pt x="10" y="303"/>
                  </a:moveTo>
                  <a:lnTo>
                    <a:pt x="10" y="303"/>
                  </a:lnTo>
                  <a:lnTo>
                    <a:pt x="16" y="291"/>
                  </a:lnTo>
                  <a:moveTo>
                    <a:pt x="23" y="280"/>
                  </a:moveTo>
                  <a:lnTo>
                    <a:pt x="23" y="280"/>
                  </a:lnTo>
                  <a:lnTo>
                    <a:pt x="30" y="268"/>
                  </a:lnTo>
                  <a:moveTo>
                    <a:pt x="36" y="257"/>
                  </a:moveTo>
                  <a:lnTo>
                    <a:pt x="36" y="257"/>
                  </a:lnTo>
                  <a:lnTo>
                    <a:pt x="43" y="245"/>
                  </a:lnTo>
                  <a:moveTo>
                    <a:pt x="50" y="233"/>
                  </a:moveTo>
                  <a:lnTo>
                    <a:pt x="50" y="233"/>
                  </a:lnTo>
                  <a:lnTo>
                    <a:pt x="56" y="222"/>
                  </a:lnTo>
                  <a:moveTo>
                    <a:pt x="63" y="210"/>
                  </a:moveTo>
                  <a:lnTo>
                    <a:pt x="63" y="210"/>
                  </a:lnTo>
                  <a:lnTo>
                    <a:pt x="70" y="199"/>
                  </a:lnTo>
                  <a:moveTo>
                    <a:pt x="77" y="187"/>
                  </a:moveTo>
                  <a:lnTo>
                    <a:pt x="77" y="187"/>
                  </a:lnTo>
                  <a:lnTo>
                    <a:pt x="83" y="175"/>
                  </a:lnTo>
                  <a:moveTo>
                    <a:pt x="90" y="164"/>
                  </a:moveTo>
                  <a:lnTo>
                    <a:pt x="90" y="164"/>
                  </a:lnTo>
                  <a:lnTo>
                    <a:pt x="97" y="152"/>
                  </a:lnTo>
                  <a:moveTo>
                    <a:pt x="103" y="141"/>
                  </a:moveTo>
                  <a:lnTo>
                    <a:pt x="103" y="141"/>
                  </a:lnTo>
                  <a:lnTo>
                    <a:pt x="110" y="129"/>
                  </a:lnTo>
                  <a:moveTo>
                    <a:pt x="117" y="118"/>
                  </a:moveTo>
                  <a:lnTo>
                    <a:pt x="117" y="118"/>
                  </a:lnTo>
                  <a:lnTo>
                    <a:pt x="117" y="117"/>
                  </a:lnTo>
                  <a:lnTo>
                    <a:pt x="128" y="111"/>
                  </a:lnTo>
                  <a:moveTo>
                    <a:pt x="140" y="104"/>
                  </a:moveTo>
                  <a:lnTo>
                    <a:pt x="140" y="104"/>
                  </a:lnTo>
                  <a:lnTo>
                    <a:pt x="151" y="97"/>
                  </a:lnTo>
                  <a:moveTo>
                    <a:pt x="163" y="91"/>
                  </a:moveTo>
                  <a:lnTo>
                    <a:pt x="163" y="91"/>
                  </a:lnTo>
                  <a:lnTo>
                    <a:pt x="174" y="84"/>
                  </a:lnTo>
                  <a:moveTo>
                    <a:pt x="186" y="77"/>
                  </a:moveTo>
                  <a:lnTo>
                    <a:pt x="186" y="77"/>
                  </a:lnTo>
                  <a:lnTo>
                    <a:pt x="198" y="71"/>
                  </a:lnTo>
                  <a:moveTo>
                    <a:pt x="209" y="64"/>
                  </a:moveTo>
                  <a:lnTo>
                    <a:pt x="209" y="64"/>
                  </a:lnTo>
                  <a:lnTo>
                    <a:pt x="221" y="57"/>
                  </a:lnTo>
                  <a:moveTo>
                    <a:pt x="232" y="51"/>
                  </a:moveTo>
                  <a:lnTo>
                    <a:pt x="232" y="51"/>
                  </a:lnTo>
                  <a:lnTo>
                    <a:pt x="244" y="44"/>
                  </a:lnTo>
                  <a:moveTo>
                    <a:pt x="256" y="37"/>
                  </a:moveTo>
                  <a:lnTo>
                    <a:pt x="256" y="37"/>
                  </a:lnTo>
                  <a:lnTo>
                    <a:pt x="267" y="30"/>
                  </a:lnTo>
                  <a:moveTo>
                    <a:pt x="279" y="24"/>
                  </a:moveTo>
                  <a:lnTo>
                    <a:pt x="279" y="24"/>
                  </a:lnTo>
                  <a:lnTo>
                    <a:pt x="290" y="17"/>
                  </a:lnTo>
                  <a:moveTo>
                    <a:pt x="302" y="10"/>
                  </a:moveTo>
                  <a:lnTo>
                    <a:pt x="302" y="10"/>
                  </a:lnTo>
                  <a:lnTo>
                    <a:pt x="313" y="4"/>
                  </a:lnTo>
                  <a:moveTo>
                    <a:pt x="326" y="0"/>
                  </a:moveTo>
                  <a:lnTo>
                    <a:pt x="326" y="0"/>
                  </a:lnTo>
                  <a:lnTo>
                    <a:pt x="339" y="0"/>
                  </a:lnTo>
                  <a:moveTo>
                    <a:pt x="353" y="0"/>
                  </a:moveTo>
                  <a:lnTo>
                    <a:pt x="353" y="0"/>
                  </a:lnTo>
                  <a:lnTo>
                    <a:pt x="366" y="0"/>
                  </a:lnTo>
                  <a:moveTo>
                    <a:pt x="379" y="0"/>
                  </a:moveTo>
                  <a:lnTo>
                    <a:pt x="379" y="0"/>
                  </a:lnTo>
                  <a:lnTo>
                    <a:pt x="393" y="0"/>
                  </a:lnTo>
                  <a:moveTo>
                    <a:pt x="406" y="0"/>
                  </a:moveTo>
                  <a:lnTo>
                    <a:pt x="406" y="0"/>
                  </a:lnTo>
                  <a:lnTo>
                    <a:pt x="419" y="0"/>
                  </a:lnTo>
                  <a:moveTo>
                    <a:pt x="433" y="0"/>
                  </a:moveTo>
                  <a:lnTo>
                    <a:pt x="433" y="0"/>
                  </a:lnTo>
                  <a:lnTo>
                    <a:pt x="446" y="0"/>
                  </a:lnTo>
                  <a:moveTo>
                    <a:pt x="460" y="0"/>
                  </a:moveTo>
                  <a:lnTo>
                    <a:pt x="460" y="0"/>
                  </a:lnTo>
                  <a:lnTo>
                    <a:pt x="473" y="0"/>
                  </a:lnTo>
                  <a:moveTo>
                    <a:pt x="486" y="0"/>
                  </a:moveTo>
                  <a:lnTo>
                    <a:pt x="486" y="0"/>
                  </a:lnTo>
                  <a:lnTo>
                    <a:pt x="500" y="0"/>
                  </a:lnTo>
                  <a:moveTo>
                    <a:pt x="513" y="0"/>
                  </a:moveTo>
                  <a:lnTo>
                    <a:pt x="513" y="0"/>
                  </a:lnTo>
                  <a:lnTo>
                    <a:pt x="526" y="0"/>
                  </a:lnTo>
                  <a:moveTo>
                    <a:pt x="540" y="0"/>
                  </a:moveTo>
                  <a:lnTo>
                    <a:pt x="540" y="0"/>
                  </a:lnTo>
                  <a:lnTo>
                    <a:pt x="553" y="0"/>
                  </a:lnTo>
                  <a:moveTo>
                    <a:pt x="565" y="6"/>
                  </a:moveTo>
                  <a:lnTo>
                    <a:pt x="565" y="6"/>
                  </a:lnTo>
                  <a:lnTo>
                    <a:pt x="576" y="13"/>
                  </a:lnTo>
                  <a:moveTo>
                    <a:pt x="588" y="20"/>
                  </a:moveTo>
                  <a:lnTo>
                    <a:pt x="588" y="20"/>
                  </a:lnTo>
                  <a:lnTo>
                    <a:pt x="600" y="27"/>
                  </a:lnTo>
                  <a:moveTo>
                    <a:pt x="611" y="33"/>
                  </a:moveTo>
                  <a:lnTo>
                    <a:pt x="611" y="33"/>
                  </a:lnTo>
                  <a:lnTo>
                    <a:pt x="623" y="40"/>
                  </a:lnTo>
                  <a:moveTo>
                    <a:pt x="634" y="47"/>
                  </a:moveTo>
                  <a:lnTo>
                    <a:pt x="634" y="47"/>
                  </a:lnTo>
                  <a:lnTo>
                    <a:pt x="646" y="53"/>
                  </a:lnTo>
                  <a:moveTo>
                    <a:pt x="658" y="60"/>
                  </a:moveTo>
                  <a:lnTo>
                    <a:pt x="658" y="60"/>
                  </a:lnTo>
                  <a:lnTo>
                    <a:pt x="669" y="67"/>
                  </a:lnTo>
                  <a:moveTo>
                    <a:pt x="681" y="73"/>
                  </a:moveTo>
                  <a:lnTo>
                    <a:pt x="681" y="73"/>
                  </a:lnTo>
                  <a:lnTo>
                    <a:pt x="692" y="80"/>
                  </a:lnTo>
                  <a:moveTo>
                    <a:pt x="704" y="87"/>
                  </a:moveTo>
                  <a:lnTo>
                    <a:pt x="704" y="87"/>
                  </a:lnTo>
                  <a:lnTo>
                    <a:pt x="715" y="93"/>
                  </a:lnTo>
                  <a:moveTo>
                    <a:pt x="727" y="100"/>
                  </a:moveTo>
                  <a:lnTo>
                    <a:pt x="727" y="100"/>
                  </a:lnTo>
                  <a:lnTo>
                    <a:pt x="739" y="107"/>
                  </a:lnTo>
                  <a:moveTo>
                    <a:pt x="750" y="113"/>
                  </a:moveTo>
                  <a:lnTo>
                    <a:pt x="750" y="113"/>
                  </a:lnTo>
                  <a:lnTo>
                    <a:pt x="757" y="117"/>
                  </a:lnTo>
                  <a:lnTo>
                    <a:pt x="760" y="122"/>
                  </a:lnTo>
                  <a:moveTo>
                    <a:pt x="766" y="134"/>
                  </a:moveTo>
                  <a:lnTo>
                    <a:pt x="766" y="134"/>
                  </a:lnTo>
                  <a:lnTo>
                    <a:pt x="773" y="145"/>
                  </a:lnTo>
                  <a:moveTo>
                    <a:pt x="780" y="157"/>
                  </a:moveTo>
                  <a:lnTo>
                    <a:pt x="780" y="157"/>
                  </a:lnTo>
                  <a:lnTo>
                    <a:pt x="786" y="169"/>
                  </a:lnTo>
                  <a:moveTo>
                    <a:pt x="793" y="180"/>
                  </a:moveTo>
                  <a:lnTo>
                    <a:pt x="793" y="180"/>
                  </a:lnTo>
                  <a:lnTo>
                    <a:pt x="800" y="192"/>
                  </a:lnTo>
                  <a:moveTo>
                    <a:pt x="806" y="203"/>
                  </a:moveTo>
                  <a:lnTo>
                    <a:pt x="806" y="203"/>
                  </a:lnTo>
                  <a:lnTo>
                    <a:pt x="813" y="215"/>
                  </a:lnTo>
                  <a:moveTo>
                    <a:pt x="820" y="227"/>
                  </a:moveTo>
                  <a:lnTo>
                    <a:pt x="820" y="227"/>
                  </a:lnTo>
                  <a:lnTo>
                    <a:pt x="826" y="238"/>
                  </a:lnTo>
                  <a:moveTo>
                    <a:pt x="833" y="250"/>
                  </a:moveTo>
                  <a:lnTo>
                    <a:pt x="833" y="250"/>
                  </a:lnTo>
                  <a:lnTo>
                    <a:pt x="840" y="261"/>
                  </a:lnTo>
                  <a:moveTo>
                    <a:pt x="847" y="273"/>
                  </a:moveTo>
                  <a:lnTo>
                    <a:pt x="847" y="273"/>
                  </a:lnTo>
                  <a:lnTo>
                    <a:pt x="853" y="284"/>
                  </a:lnTo>
                  <a:moveTo>
                    <a:pt x="860" y="296"/>
                  </a:moveTo>
                  <a:lnTo>
                    <a:pt x="860" y="296"/>
                  </a:lnTo>
                  <a:lnTo>
                    <a:pt x="867" y="308"/>
                  </a:lnTo>
                  <a:moveTo>
                    <a:pt x="873" y="319"/>
                  </a:moveTo>
                  <a:lnTo>
                    <a:pt x="873" y="319"/>
                  </a:lnTo>
                  <a:lnTo>
                    <a:pt x="874" y="320"/>
                  </a:lnTo>
                  <a:lnTo>
                    <a:pt x="874" y="332"/>
                  </a:lnTo>
                  <a:moveTo>
                    <a:pt x="874" y="346"/>
                  </a:moveTo>
                  <a:lnTo>
                    <a:pt x="874" y="346"/>
                  </a:lnTo>
                  <a:lnTo>
                    <a:pt x="874" y="359"/>
                  </a:lnTo>
                  <a:moveTo>
                    <a:pt x="874" y="373"/>
                  </a:moveTo>
                  <a:lnTo>
                    <a:pt x="874" y="373"/>
                  </a:lnTo>
                  <a:lnTo>
                    <a:pt x="874" y="386"/>
                  </a:lnTo>
                  <a:moveTo>
                    <a:pt x="874" y="399"/>
                  </a:moveTo>
                  <a:lnTo>
                    <a:pt x="874" y="399"/>
                  </a:lnTo>
                  <a:lnTo>
                    <a:pt x="874" y="413"/>
                  </a:lnTo>
                  <a:moveTo>
                    <a:pt x="874" y="426"/>
                  </a:moveTo>
                  <a:lnTo>
                    <a:pt x="874" y="426"/>
                  </a:lnTo>
                  <a:lnTo>
                    <a:pt x="874" y="439"/>
                  </a:lnTo>
                  <a:moveTo>
                    <a:pt x="874" y="453"/>
                  </a:moveTo>
                  <a:lnTo>
                    <a:pt x="874" y="453"/>
                  </a:lnTo>
                  <a:lnTo>
                    <a:pt x="874" y="466"/>
                  </a:lnTo>
                  <a:moveTo>
                    <a:pt x="874" y="480"/>
                  </a:moveTo>
                  <a:lnTo>
                    <a:pt x="874" y="480"/>
                  </a:lnTo>
                  <a:lnTo>
                    <a:pt x="874" y="493"/>
                  </a:lnTo>
                  <a:moveTo>
                    <a:pt x="874" y="506"/>
                  </a:moveTo>
                  <a:lnTo>
                    <a:pt x="874" y="506"/>
                  </a:lnTo>
                  <a:lnTo>
                    <a:pt x="874" y="520"/>
                  </a:lnTo>
                  <a:moveTo>
                    <a:pt x="874" y="533"/>
                  </a:moveTo>
                  <a:lnTo>
                    <a:pt x="874" y="533"/>
                  </a:lnTo>
                  <a:lnTo>
                    <a:pt x="874" y="546"/>
                  </a:lnTo>
                  <a:moveTo>
                    <a:pt x="871" y="559"/>
                  </a:moveTo>
                  <a:lnTo>
                    <a:pt x="871" y="559"/>
                  </a:lnTo>
                  <a:lnTo>
                    <a:pt x="864" y="571"/>
                  </a:lnTo>
                  <a:moveTo>
                    <a:pt x="857" y="582"/>
                  </a:moveTo>
                  <a:lnTo>
                    <a:pt x="857" y="582"/>
                  </a:lnTo>
                  <a:lnTo>
                    <a:pt x="851" y="594"/>
                  </a:lnTo>
                  <a:moveTo>
                    <a:pt x="844" y="605"/>
                  </a:moveTo>
                  <a:lnTo>
                    <a:pt x="844" y="605"/>
                  </a:lnTo>
                  <a:lnTo>
                    <a:pt x="837" y="617"/>
                  </a:lnTo>
                  <a:moveTo>
                    <a:pt x="831" y="629"/>
                  </a:moveTo>
                  <a:lnTo>
                    <a:pt x="831" y="629"/>
                  </a:lnTo>
                  <a:lnTo>
                    <a:pt x="824" y="640"/>
                  </a:lnTo>
                  <a:moveTo>
                    <a:pt x="817" y="652"/>
                  </a:moveTo>
                  <a:lnTo>
                    <a:pt x="817" y="652"/>
                  </a:lnTo>
                  <a:lnTo>
                    <a:pt x="811" y="663"/>
                  </a:lnTo>
                  <a:moveTo>
                    <a:pt x="804" y="675"/>
                  </a:moveTo>
                  <a:lnTo>
                    <a:pt x="804" y="675"/>
                  </a:lnTo>
                  <a:lnTo>
                    <a:pt x="797" y="686"/>
                  </a:lnTo>
                  <a:moveTo>
                    <a:pt x="791" y="698"/>
                  </a:moveTo>
                  <a:lnTo>
                    <a:pt x="791" y="698"/>
                  </a:lnTo>
                  <a:lnTo>
                    <a:pt x="784" y="710"/>
                  </a:lnTo>
                  <a:moveTo>
                    <a:pt x="777" y="721"/>
                  </a:moveTo>
                  <a:lnTo>
                    <a:pt x="777" y="721"/>
                  </a:lnTo>
                  <a:lnTo>
                    <a:pt x="771" y="733"/>
                  </a:lnTo>
                  <a:moveTo>
                    <a:pt x="764" y="744"/>
                  </a:moveTo>
                  <a:lnTo>
                    <a:pt x="764" y="744"/>
                  </a:lnTo>
                  <a:lnTo>
                    <a:pt x="757" y="756"/>
                  </a:lnTo>
                  <a:moveTo>
                    <a:pt x="746" y="763"/>
                  </a:moveTo>
                  <a:lnTo>
                    <a:pt x="746" y="763"/>
                  </a:lnTo>
                  <a:lnTo>
                    <a:pt x="734" y="770"/>
                  </a:lnTo>
                  <a:moveTo>
                    <a:pt x="723" y="776"/>
                  </a:moveTo>
                  <a:lnTo>
                    <a:pt x="723" y="776"/>
                  </a:lnTo>
                  <a:lnTo>
                    <a:pt x="711" y="783"/>
                  </a:lnTo>
                  <a:moveTo>
                    <a:pt x="700" y="790"/>
                  </a:moveTo>
                  <a:lnTo>
                    <a:pt x="700" y="790"/>
                  </a:lnTo>
                  <a:lnTo>
                    <a:pt x="688" y="796"/>
                  </a:lnTo>
                  <a:moveTo>
                    <a:pt x="676" y="803"/>
                  </a:moveTo>
                  <a:lnTo>
                    <a:pt x="676" y="803"/>
                  </a:lnTo>
                  <a:lnTo>
                    <a:pt x="665" y="810"/>
                  </a:lnTo>
                  <a:moveTo>
                    <a:pt x="653" y="816"/>
                  </a:moveTo>
                  <a:lnTo>
                    <a:pt x="653" y="816"/>
                  </a:lnTo>
                  <a:lnTo>
                    <a:pt x="642" y="823"/>
                  </a:lnTo>
                  <a:moveTo>
                    <a:pt x="630" y="830"/>
                  </a:moveTo>
                  <a:lnTo>
                    <a:pt x="630" y="830"/>
                  </a:lnTo>
                  <a:lnTo>
                    <a:pt x="619" y="836"/>
                  </a:lnTo>
                  <a:moveTo>
                    <a:pt x="607" y="843"/>
                  </a:moveTo>
                  <a:lnTo>
                    <a:pt x="607" y="843"/>
                  </a:lnTo>
                  <a:lnTo>
                    <a:pt x="595" y="850"/>
                  </a:lnTo>
                  <a:moveTo>
                    <a:pt x="584" y="857"/>
                  </a:moveTo>
                  <a:lnTo>
                    <a:pt x="584" y="857"/>
                  </a:lnTo>
                  <a:lnTo>
                    <a:pt x="572" y="863"/>
                  </a:lnTo>
                  <a:moveTo>
                    <a:pt x="561" y="870"/>
                  </a:moveTo>
                  <a:lnTo>
                    <a:pt x="561" y="870"/>
                  </a:lnTo>
                  <a:lnTo>
                    <a:pt x="554" y="874"/>
                  </a:lnTo>
                  <a:lnTo>
                    <a:pt x="548" y="874"/>
                  </a:lnTo>
                  <a:moveTo>
                    <a:pt x="535" y="874"/>
                  </a:moveTo>
                  <a:lnTo>
                    <a:pt x="535" y="874"/>
                  </a:lnTo>
                  <a:lnTo>
                    <a:pt x="522" y="874"/>
                  </a:lnTo>
                  <a:moveTo>
                    <a:pt x="508" y="874"/>
                  </a:moveTo>
                  <a:lnTo>
                    <a:pt x="508" y="874"/>
                  </a:lnTo>
                  <a:lnTo>
                    <a:pt x="495" y="874"/>
                  </a:lnTo>
                  <a:moveTo>
                    <a:pt x="481" y="874"/>
                  </a:moveTo>
                  <a:lnTo>
                    <a:pt x="481" y="874"/>
                  </a:lnTo>
                  <a:lnTo>
                    <a:pt x="468" y="874"/>
                  </a:lnTo>
                  <a:moveTo>
                    <a:pt x="455" y="874"/>
                  </a:moveTo>
                  <a:lnTo>
                    <a:pt x="455" y="874"/>
                  </a:lnTo>
                  <a:lnTo>
                    <a:pt x="441" y="874"/>
                  </a:lnTo>
                  <a:moveTo>
                    <a:pt x="428" y="874"/>
                  </a:moveTo>
                  <a:lnTo>
                    <a:pt x="428" y="874"/>
                  </a:lnTo>
                  <a:lnTo>
                    <a:pt x="415" y="874"/>
                  </a:lnTo>
                  <a:moveTo>
                    <a:pt x="401" y="874"/>
                  </a:moveTo>
                  <a:lnTo>
                    <a:pt x="401" y="874"/>
                  </a:lnTo>
                  <a:lnTo>
                    <a:pt x="388" y="874"/>
                  </a:lnTo>
                  <a:moveTo>
                    <a:pt x="374" y="874"/>
                  </a:moveTo>
                  <a:lnTo>
                    <a:pt x="374" y="874"/>
                  </a:lnTo>
                  <a:lnTo>
                    <a:pt x="361" y="874"/>
                  </a:lnTo>
                  <a:moveTo>
                    <a:pt x="348" y="874"/>
                  </a:moveTo>
                  <a:lnTo>
                    <a:pt x="348" y="874"/>
                  </a:lnTo>
                  <a:lnTo>
                    <a:pt x="334" y="874"/>
                  </a:lnTo>
                  <a:moveTo>
                    <a:pt x="321" y="874"/>
                  </a:moveTo>
                  <a:lnTo>
                    <a:pt x="321" y="874"/>
                  </a:lnTo>
                  <a:lnTo>
                    <a:pt x="320" y="874"/>
                  </a:lnTo>
                  <a:lnTo>
                    <a:pt x="320" y="874"/>
                  </a:lnTo>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8" name="Freeform 75">
              <a:extLst>
                <a:ext uri="{FF2B5EF4-FFF2-40B4-BE49-F238E27FC236}">
                  <a16:creationId xmlns:a16="http://schemas.microsoft.com/office/drawing/2014/main" id="{20EA846F-9E1C-4984-8692-C98E2104DAFA}"/>
                </a:ext>
              </a:extLst>
            </p:cNvPr>
            <p:cNvSpPr>
              <a:spLocks/>
            </p:cNvSpPr>
            <p:nvPr/>
          </p:nvSpPr>
          <p:spPr bwMode="auto">
            <a:xfrm>
              <a:off x="9769475" y="1422401"/>
              <a:ext cx="649288" cy="654050"/>
            </a:xfrm>
            <a:custGeom>
              <a:avLst/>
              <a:gdLst>
                <a:gd name="T0" fmla="*/ 340 w 680"/>
                <a:gd name="T1" fmla="*/ 681 h 681"/>
                <a:gd name="T2" fmla="*/ 340 w 680"/>
                <a:gd name="T3" fmla="*/ 681 h 681"/>
                <a:gd name="T4" fmla="*/ 0 w 680"/>
                <a:gd name="T5" fmla="*/ 341 h 681"/>
                <a:gd name="T6" fmla="*/ 340 w 680"/>
                <a:gd name="T7" fmla="*/ 0 h 681"/>
                <a:gd name="T8" fmla="*/ 680 w 680"/>
                <a:gd name="T9" fmla="*/ 341 h 681"/>
                <a:gd name="T10" fmla="*/ 340 w 680"/>
                <a:gd name="T11" fmla="*/ 681 h 681"/>
              </a:gdLst>
              <a:ahLst/>
              <a:cxnLst>
                <a:cxn ang="0">
                  <a:pos x="T0" y="T1"/>
                </a:cxn>
                <a:cxn ang="0">
                  <a:pos x="T2" y="T3"/>
                </a:cxn>
                <a:cxn ang="0">
                  <a:pos x="T4" y="T5"/>
                </a:cxn>
                <a:cxn ang="0">
                  <a:pos x="T6" y="T7"/>
                </a:cxn>
                <a:cxn ang="0">
                  <a:pos x="T8" y="T9"/>
                </a:cxn>
                <a:cxn ang="0">
                  <a:pos x="T10" y="T11"/>
                </a:cxn>
              </a:cxnLst>
              <a:rect l="0" t="0" r="r" b="b"/>
              <a:pathLst>
                <a:path w="680" h="681">
                  <a:moveTo>
                    <a:pt x="340" y="681"/>
                  </a:moveTo>
                  <a:lnTo>
                    <a:pt x="340" y="681"/>
                  </a:lnTo>
                  <a:cubicBezTo>
                    <a:pt x="152" y="681"/>
                    <a:pt x="0" y="528"/>
                    <a:pt x="0" y="341"/>
                  </a:cubicBezTo>
                  <a:cubicBezTo>
                    <a:pt x="0" y="153"/>
                    <a:pt x="152" y="0"/>
                    <a:pt x="340" y="0"/>
                  </a:cubicBezTo>
                  <a:cubicBezTo>
                    <a:pt x="527" y="0"/>
                    <a:pt x="680" y="153"/>
                    <a:pt x="680" y="341"/>
                  </a:cubicBezTo>
                  <a:cubicBezTo>
                    <a:pt x="680" y="528"/>
                    <a:pt x="527" y="681"/>
                    <a:pt x="340" y="681"/>
                  </a:cubicBezTo>
                  <a:close/>
                </a:path>
              </a:pathLst>
            </a:custGeom>
            <a:solidFill>
              <a:srgbClr val="D2D2D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9" name="Freeform 76">
              <a:extLst>
                <a:ext uri="{FF2B5EF4-FFF2-40B4-BE49-F238E27FC236}">
                  <a16:creationId xmlns:a16="http://schemas.microsoft.com/office/drawing/2014/main" id="{5C37EFC2-5713-43A4-9333-8E059D143F0F}"/>
                </a:ext>
              </a:extLst>
            </p:cNvPr>
            <p:cNvSpPr>
              <a:spLocks/>
            </p:cNvSpPr>
            <p:nvPr/>
          </p:nvSpPr>
          <p:spPr bwMode="auto">
            <a:xfrm>
              <a:off x="9769475" y="1422401"/>
              <a:ext cx="649288" cy="654050"/>
            </a:xfrm>
            <a:custGeom>
              <a:avLst/>
              <a:gdLst>
                <a:gd name="T0" fmla="*/ 340 w 680"/>
                <a:gd name="T1" fmla="*/ 681 h 681"/>
                <a:gd name="T2" fmla="*/ 340 w 680"/>
                <a:gd name="T3" fmla="*/ 681 h 681"/>
                <a:gd name="T4" fmla="*/ 0 w 680"/>
                <a:gd name="T5" fmla="*/ 341 h 681"/>
                <a:gd name="T6" fmla="*/ 340 w 680"/>
                <a:gd name="T7" fmla="*/ 0 h 681"/>
                <a:gd name="T8" fmla="*/ 680 w 680"/>
                <a:gd name="T9" fmla="*/ 341 h 681"/>
                <a:gd name="T10" fmla="*/ 340 w 680"/>
                <a:gd name="T11" fmla="*/ 681 h 681"/>
                <a:gd name="T12" fmla="*/ 340 w 680"/>
                <a:gd name="T13" fmla="*/ 681 h 681"/>
              </a:gdLst>
              <a:ahLst/>
              <a:cxnLst>
                <a:cxn ang="0">
                  <a:pos x="T0" y="T1"/>
                </a:cxn>
                <a:cxn ang="0">
                  <a:pos x="T2" y="T3"/>
                </a:cxn>
                <a:cxn ang="0">
                  <a:pos x="T4" y="T5"/>
                </a:cxn>
                <a:cxn ang="0">
                  <a:pos x="T6" y="T7"/>
                </a:cxn>
                <a:cxn ang="0">
                  <a:pos x="T8" y="T9"/>
                </a:cxn>
                <a:cxn ang="0">
                  <a:pos x="T10" y="T11"/>
                </a:cxn>
                <a:cxn ang="0">
                  <a:pos x="T12" y="T13"/>
                </a:cxn>
              </a:cxnLst>
              <a:rect l="0" t="0" r="r" b="b"/>
              <a:pathLst>
                <a:path w="680" h="681">
                  <a:moveTo>
                    <a:pt x="340" y="681"/>
                  </a:moveTo>
                  <a:lnTo>
                    <a:pt x="340" y="681"/>
                  </a:lnTo>
                  <a:cubicBezTo>
                    <a:pt x="152" y="681"/>
                    <a:pt x="0" y="528"/>
                    <a:pt x="0" y="341"/>
                  </a:cubicBezTo>
                  <a:cubicBezTo>
                    <a:pt x="0" y="153"/>
                    <a:pt x="152" y="0"/>
                    <a:pt x="340" y="0"/>
                  </a:cubicBezTo>
                  <a:cubicBezTo>
                    <a:pt x="527" y="0"/>
                    <a:pt x="680" y="153"/>
                    <a:pt x="680" y="341"/>
                  </a:cubicBezTo>
                  <a:cubicBezTo>
                    <a:pt x="680" y="528"/>
                    <a:pt x="527" y="681"/>
                    <a:pt x="340" y="681"/>
                  </a:cubicBezTo>
                  <a:lnTo>
                    <a:pt x="340" y="681"/>
                  </a:lnTo>
                  <a:close/>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29" name="Group 28">
            <a:extLst>
              <a:ext uri="{FF2B5EF4-FFF2-40B4-BE49-F238E27FC236}">
                <a16:creationId xmlns:a16="http://schemas.microsoft.com/office/drawing/2014/main" id="{F451FC01-554A-47AC-BDE8-83702E1793E3}"/>
              </a:ext>
            </a:extLst>
          </p:cNvPr>
          <p:cNvGrpSpPr/>
          <p:nvPr/>
        </p:nvGrpSpPr>
        <p:grpSpPr>
          <a:xfrm>
            <a:off x="2901160" y="4760509"/>
            <a:ext cx="906463" cy="912813"/>
            <a:chOff x="9640888" y="1295401"/>
            <a:chExt cx="906463" cy="912813"/>
          </a:xfrm>
        </p:grpSpPr>
        <p:sp>
          <p:nvSpPr>
            <p:cNvPr id="30" name="Freeform 72">
              <a:extLst>
                <a:ext uri="{FF2B5EF4-FFF2-40B4-BE49-F238E27FC236}">
                  <a16:creationId xmlns:a16="http://schemas.microsoft.com/office/drawing/2014/main" id="{AFE629C6-1792-46EE-AB9C-9AD9A9923719}"/>
                </a:ext>
              </a:extLst>
            </p:cNvPr>
            <p:cNvSpPr>
              <a:spLocks/>
            </p:cNvSpPr>
            <p:nvPr/>
          </p:nvSpPr>
          <p:spPr bwMode="auto">
            <a:xfrm>
              <a:off x="9640888" y="1295401"/>
              <a:ext cx="906463" cy="912813"/>
            </a:xfrm>
            <a:custGeom>
              <a:avLst/>
              <a:gdLst>
                <a:gd name="T0" fmla="*/ 822 w 950"/>
                <a:gd name="T1" fmla="*/ 823 h 950"/>
                <a:gd name="T2" fmla="*/ 822 w 950"/>
                <a:gd name="T3" fmla="*/ 823 h 950"/>
                <a:gd name="T4" fmla="*/ 602 w 950"/>
                <a:gd name="T5" fmla="*/ 950 h 950"/>
                <a:gd name="T6" fmla="*/ 348 w 950"/>
                <a:gd name="T7" fmla="*/ 950 h 950"/>
                <a:gd name="T8" fmla="*/ 127 w 950"/>
                <a:gd name="T9" fmla="*/ 823 h 950"/>
                <a:gd name="T10" fmla="*/ 0 w 950"/>
                <a:gd name="T11" fmla="*/ 602 h 950"/>
                <a:gd name="T12" fmla="*/ 0 w 950"/>
                <a:gd name="T13" fmla="*/ 348 h 950"/>
                <a:gd name="T14" fmla="*/ 127 w 950"/>
                <a:gd name="T15" fmla="*/ 128 h 950"/>
                <a:gd name="T16" fmla="*/ 348 w 950"/>
                <a:gd name="T17" fmla="*/ 0 h 950"/>
                <a:gd name="T18" fmla="*/ 602 w 950"/>
                <a:gd name="T19" fmla="*/ 0 h 950"/>
                <a:gd name="T20" fmla="*/ 602 w 950"/>
                <a:gd name="T21" fmla="*/ 0 h 950"/>
                <a:gd name="T22" fmla="*/ 822 w 950"/>
                <a:gd name="T23" fmla="*/ 128 h 950"/>
                <a:gd name="T24" fmla="*/ 950 w 950"/>
                <a:gd name="T25" fmla="*/ 348 h 950"/>
                <a:gd name="T26" fmla="*/ 950 w 950"/>
                <a:gd name="T27" fmla="*/ 602 h 950"/>
                <a:gd name="T28" fmla="*/ 822 w 950"/>
                <a:gd name="T29" fmla="*/ 823 h 950"/>
                <a:gd name="T30" fmla="*/ 822 w 950"/>
                <a:gd name="T31" fmla="*/ 823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50" h="950">
                  <a:moveTo>
                    <a:pt x="822" y="823"/>
                  </a:moveTo>
                  <a:lnTo>
                    <a:pt x="822" y="823"/>
                  </a:lnTo>
                  <a:lnTo>
                    <a:pt x="602" y="950"/>
                  </a:lnTo>
                  <a:lnTo>
                    <a:pt x="348" y="950"/>
                  </a:lnTo>
                  <a:lnTo>
                    <a:pt x="127" y="823"/>
                  </a:lnTo>
                  <a:lnTo>
                    <a:pt x="0" y="602"/>
                  </a:lnTo>
                  <a:lnTo>
                    <a:pt x="0" y="348"/>
                  </a:lnTo>
                  <a:lnTo>
                    <a:pt x="127" y="128"/>
                  </a:lnTo>
                  <a:lnTo>
                    <a:pt x="348" y="0"/>
                  </a:lnTo>
                  <a:lnTo>
                    <a:pt x="602" y="0"/>
                  </a:lnTo>
                  <a:lnTo>
                    <a:pt x="602" y="0"/>
                  </a:lnTo>
                  <a:lnTo>
                    <a:pt x="822" y="128"/>
                  </a:lnTo>
                  <a:lnTo>
                    <a:pt x="950" y="348"/>
                  </a:lnTo>
                  <a:lnTo>
                    <a:pt x="950" y="602"/>
                  </a:lnTo>
                  <a:lnTo>
                    <a:pt x="822" y="823"/>
                  </a:lnTo>
                  <a:lnTo>
                    <a:pt x="822" y="823"/>
                  </a:lnTo>
                  <a:close/>
                </a:path>
              </a:pathLst>
            </a:custGeom>
            <a:solidFill>
              <a:srgbClr val="D4B95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73">
              <a:extLst>
                <a:ext uri="{FF2B5EF4-FFF2-40B4-BE49-F238E27FC236}">
                  <a16:creationId xmlns:a16="http://schemas.microsoft.com/office/drawing/2014/main" id="{BF0D0A33-C568-43E3-BAED-CA14DB9C7D9D}"/>
                </a:ext>
              </a:extLst>
            </p:cNvPr>
            <p:cNvSpPr>
              <a:spLocks/>
            </p:cNvSpPr>
            <p:nvPr/>
          </p:nvSpPr>
          <p:spPr bwMode="auto">
            <a:xfrm>
              <a:off x="9640888" y="1295401"/>
              <a:ext cx="906463" cy="912813"/>
            </a:xfrm>
            <a:custGeom>
              <a:avLst/>
              <a:gdLst>
                <a:gd name="T0" fmla="*/ 822 w 950"/>
                <a:gd name="T1" fmla="*/ 823 h 950"/>
                <a:gd name="T2" fmla="*/ 822 w 950"/>
                <a:gd name="T3" fmla="*/ 823 h 950"/>
                <a:gd name="T4" fmla="*/ 602 w 950"/>
                <a:gd name="T5" fmla="*/ 950 h 950"/>
                <a:gd name="T6" fmla="*/ 348 w 950"/>
                <a:gd name="T7" fmla="*/ 950 h 950"/>
                <a:gd name="T8" fmla="*/ 127 w 950"/>
                <a:gd name="T9" fmla="*/ 823 h 950"/>
                <a:gd name="T10" fmla="*/ 0 w 950"/>
                <a:gd name="T11" fmla="*/ 602 h 950"/>
                <a:gd name="T12" fmla="*/ 0 w 950"/>
                <a:gd name="T13" fmla="*/ 348 h 950"/>
                <a:gd name="T14" fmla="*/ 127 w 950"/>
                <a:gd name="T15" fmla="*/ 128 h 950"/>
                <a:gd name="T16" fmla="*/ 348 w 950"/>
                <a:gd name="T17" fmla="*/ 0 h 950"/>
                <a:gd name="T18" fmla="*/ 602 w 950"/>
                <a:gd name="T19" fmla="*/ 0 h 950"/>
                <a:gd name="T20" fmla="*/ 602 w 950"/>
                <a:gd name="T21" fmla="*/ 0 h 950"/>
                <a:gd name="T22" fmla="*/ 822 w 950"/>
                <a:gd name="T23" fmla="*/ 128 h 950"/>
                <a:gd name="T24" fmla="*/ 950 w 950"/>
                <a:gd name="T25" fmla="*/ 348 h 950"/>
                <a:gd name="T26" fmla="*/ 950 w 950"/>
                <a:gd name="T27" fmla="*/ 602 h 950"/>
                <a:gd name="T28" fmla="*/ 822 w 950"/>
                <a:gd name="T29" fmla="*/ 823 h 950"/>
                <a:gd name="T30" fmla="*/ 822 w 950"/>
                <a:gd name="T31" fmla="*/ 823 h 950"/>
                <a:gd name="T32" fmla="*/ 822 w 950"/>
                <a:gd name="T33" fmla="*/ 823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0" h="950">
                  <a:moveTo>
                    <a:pt x="822" y="823"/>
                  </a:moveTo>
                  <a:lnTo>
                    <a:pt x="822" y="823"/>
                  </a:lnTo>
                  <a:lnTo>
                    <a:pt x="602" y="950"/>
                  </a:lnTo>
                  <a:lnTo>
                    <a:pt x="348" y="950"/>
                  </a:lnTo>
                  <a:lnTo>
                    <a:pt x="127" y="823"/>
                  </a:lnTo>
                  <a:lnTo>
                    <a:pt x="0" y="602"/>
                  </a:lnTo>
                  <a:lnTo>
                    <a:pt x="0" y="348"/>
                  </a:lnTo>
                  <a:lnTo>
                    <a:pt x="127" y="128"/>
                  </a:lnTo>
                  <a:lnTo>
                    <a:pt x="348" y="0"/>
                  </a:lnTo>
                  <a:lnTo>
                    <a:pt x="602" y="0"/>
                  </a:lnTo>
                  <a:lnTo>
                    <a:pt x="602" y="0"/>
                  </a:lnTo>
                  <a:lnTo>
                    <a:pt x="822" y="128"/>
                  </a:lnTo>
                  <a:lnTo>
                    <a:pt x="950" y="348"/>
                  </a:lnTo>
                  <a:lnTo>
                    <a:pt x="950" y="602"/>
                  </a:lnTo>
                  <a:lnTo>
                    <a:pt x="822" y="823"/>
                  </a:lnTo>
                  <a:lnTo>
                    <a:pt x="822" y="823"/>
                  </a:lnTo>
                  <a:lnTo>
                    <a:pt x="822" y="823"/>
                  </a:lnTo>
                  <a:close/>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 name="Freeform 74">
              <a:extLst>
                <a:ext uri="{FF2B5EF4-FFF2-40B4-BE49-F238E27FC236}">
                  <a16:creationId xmlns:a16="http://schemas.microsoft.com/office/drawing/2014/main" id="{0FF4374C-8179-40D9-8AD3-0BBB65733E41}"/>
                </a:ext>
              </a:extLst>
            </p:cNvPr>
            <p:cNvSpPr>
              <a:spLocks noEditPoints="1"/>
            </p:cNvSpPr>
            <p:nvPr/>
          </p:nvSpPr>
          <p:spPr bwMode="auto">
            <a:xfrm>
              <a:off x="9677400" y="1331913"/>
              <a:ext cx="833438" cy="839788"/>
            </a:xfrm>
            <a:custGeom>
              <a:avLst/>
              <a:gdLst>
                <a:gd name="T0" fmla="*/ 285 w 874"/>
                <a:gd name="T1" fmla="*/ 854 h 874"/>
                <a:gd name="T2" fmla="*/ 239 w 874"/>
                <a:gd name="T3" fmla="*/ 827 h 874"/>
                <a:gd name="T4" fmla="*/ 192 w 874"/>
                <a:gd name="T5" fmla="*/ 800 h 874"/>
                <a:gd name="T6" fmla="*/ 146 w 874"/>
                <a:gd name="T7" fmla="*/ 774 h 874"/>
                <a:gd name="T8" fmla="*/ 107 w 874"/>
                <a:gd name="T9" fmla="*/ 740 h 874"/>
                <a:gd name="T10" fmla="*/ 80 w 874"/>
                <a:gd name="T11" fmla="*/ 693 h 874"/>
                <a:gd name="T12" fmla="*/ 53 w 874"/>
                <a:gd name="T13" fmla="*/ 647 h 874"/>
                <a:gd name="T14" fmla="*/ 27 w 874"/>
                <a:gd name="T15" fmla="*/ 601 h 874"/>
                <a:gd name="T16" fmla="*/ 0 w 874"/>
                <a:gd name="T17" fmla="*/ 554 h 874"/>
                <a:gd name="T18" fmla="*/ 0 w 874"/>
                <a:gd name="T19" fmla="*/ 501 h 874"/>
                <a:gd name="T20" fmla="*/ 0 w 874"/>
                <a:gd name="T21" fmla="*/ 447 h 874"/>
                <a:gd name="T22" fmla="*/ 0 w 874"/>
                <a:gd name="T23" fmla="*/ 394 h 874"/>
                <a:gd name="T24" fmla="*/ 0 w 874"/>
                <a:gd name="T25" fmla="*/ 340 h 874"/>
                <a:gd name="T26" fmla="*/ 10 w 874"/>
                <a:gd name="T27" fmla="*/ 303 h 874"/>
                <a:gd name="T28" fmla="*/ 36 w 874"/>
                <a:gd name="T29" fmla="*/ 257 h 874"/>
                <a:gd name="T30" fmla="*/ 63 w 874"/>
                <a:gd name="T31" fmla="*/ 210 h 874"/>
                <a:gd name="T32" fmla="*/ 90 w 874"/>
                <a:gd name="T33" fmla="*/ 164 h 874"/>
                <a:gd name="T34" fmla="*/ 117 w 874"/>
                <a:gd name="T35" fmla="*/ 118 h 874"/>
                <a:gd name="T36" fmla="*/ 163 w 874"/>
                <a:gd name="T37" fmla="*/ 91 h 874"/>
                <a:gd name="T38" fmla="*/ 209 w 874"/>
                <a:gd name="T39" fmla="*/ 64 h 874"/>
                <a:gd name="T40" fmla="*/ 256 w 874"/>
                <a:gd name="T41" fmla="*/ 37 h 874"/>
                <a:gd name="T42" fmla="*/ 302 w 874"/>
                <a:gd name="T43" fmla="*/ 10 h 874"/>
                <a:gd name="T44" fmla="*/ 353 w 874"/>
                <a:gd name="T45" fmla="*/ 0 h 874"/>
                <a:gd name="T46" fmla="*/ 406 w 874"/>
                <a:gd name="T47" fmla="*/ 0 h 874"/>
                <a:gd name="T48" fmla="*/ 460 w 874"/>
                <a:gd name="T49" fmla="*/ 0 h 874"/>
                <a:gd name="T50" fmla="*/ 513 w 874"/>
                <a:gd name="T51" fmla="*/ 0 h 874"/>
                <a:gd name="T52" fmla="*/ 565 w 874"/>
                <a:gd name="T53" fmla="*/ 6 h 874"/>
                <a:gd name="T54" fmla="*/ 611 w 874"/>
                <a:gd name="T55" fmla="*/ 33 h 874"/>
                <a:gd name="T56" fmla="*/ 658 w 874"/>
                <a:gd name="T57" fmla="*/ 60 h 874"/>
                <a:gd name="T58" fmla="*/ 704 w 874"/>
                <a:gd name="T59" fmla="*/ 87 h 874"/>
                <a:gd name="T60" fmla="*/ 750 w 874"/>
                <a:gd name="T61" fmla="*/ 113 h 874"/>
                <a:gd name="T62" fmla="*/ 773 w 874"/>
                <a:gd name="T63" fmla="*/ 145 h 874"/>
                <a:gd name="T64" fmla="*/ 800 w 874"/>
                <a:gd name="T65" fmla="*/ 192 h 874"/>
                <a:gd name="T66" fmla="*/ 826 w 874"/>
                <a:gd name="T67" fmla="*/ 238 h 874"/>
                <a:gd name="T68" fmla="*/ 853 w 874"/>
                <a:gd name="T69" fmla="*/ 284 h 874"/>
                <a:gd name="T70" fmla="*/ 874 w 874"/>
                <a:gd name="T71" fmla="*/ 320 h 874"/>
                <a:gd name="T72" fmla="*/ 874 w 874"/>
                <a:gd name="T73" fmla="*/ 373 h 874"/>
                <a:gd name="T74" fmla="*/ 874 w 874"/>
                <a:gd name="T75" fmla="*/ 426 h 874"/>
                <a:gd name="T76" fmla="*/ 874 w 874"/>
                <a:gd name="T77" fmla="*/ 480 h 874"/>
                <a:gd name="T78" fmla="*/ 874 w 874"/>
                <a:gd name="T79" fmla="*/ 533 h 874"/>
                <a:gd name="T80" fmla="*/ 857 w 874"/>
                <a:gd name="T81" fmla="*/ 582 h 874"/>
                <a:gd name="T82" fmla="*/ 831 w 874"/>
                <a:gd name="T83" fmla="*/ 629 h 874"/>
                <a:gd name="T84" fmla="*/ 804 w 874"/>
                <a:gd name="T85" fmla="*/ 675 h 874"/>
                <a:gd name="T86" fmla="*/ 777 w 874"/>
                <a:gd name="T87" fmla="*/ 721 h 874"/>
                <a:gd name="T88" fmla="*/ 746 w 874"/>
                <a:gd name="T89" fmla="*/ 763 h 874"/>
                <a:gd name="T90" fmla="*/ 700 w 874"/>
                <a:gd name="T91" fmla="*/ 790 h 874"/>
                <a:gd name="T92" fmla="*/ 653 w 874"/>
                <a:gd name="T93" fmla="*/ 816 h 874"/>
                <a:gd name="T94" fmla="*/ 607 w 874"/>
                <a:gd name="T95" fmla="*/ 843 h 874"/>
                <a:gd name="T96" fmla="*/ 561 w 874"/>
                <a:gd name="T97" fmla="*/ 870 h 874"/>
                <a:gd name="T98" fmla="*/ 508 w 874"/>
                <a:gd name="T99" fmla="*/ 874 h 874"/>
                <a:gd name="T100" fmla="*/ 455 w 874"/>
                <a:gd name="T101" fmla="*/ 874 h 874"/>
                <a:gd name="T102" fmla="*/ 401 w 874"/>
                <a:gd name="T103" fmla="*/ 874 h 874"/>
                <a:gd name="T104" fmla="*/ 348 w 874"/>
                <a:gd name="T105" fmla="*/ 874 h 874"/>
                <a:gd name="T106" fmla="*/ 320 w 874"/>
                <a:gd name="T107" fmla="*/ 874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74" h="874">
                  <a:moveTo>
                    <a:pt x="320" y="874"/>
                  </a:moveTo>
                  <a:lnTo>
                    <a:pt x="320" y="874"/>
                  </a:lnTo>
                  <a:lnTo>
                    <a:pt x="308" y="867"/>
                  </a:lnTo>
                  <a:moveTo>
                    <a:pt x="296" y="861"/>
                  </a:moveTo>
                  <a:lnTo>
                    <a:pt x="296" y="861"/>
                  </a:lnTo>
                  <a:lnTo>
                    <a:pt x="285" y="854"/>
                  </a:lnTo>
                  <a:moveTo>
                    <a:pt x="273" y="847"/>
                  </a:moveTo>
                  <a:lnTo>
                    <a:pt x="273" y="847"/>
                  </a:lnTo>
                  <a:lnTo>
                    <a:pt x="262" y="840"/>
                  </a:lnTo>
                  <a:moveTo>
                    <a:pt x="250" y="834"/>
                  </a:moveTo>
                  <a:lnTo>
                    <a:pt x="250" y="834"/>
                  </a:lnTo>
                  <a:lnTo>
                    <a:pt x="239" y="827"/>
                  </a:lnTo>
                  <a:moveTo>
                    <a:pt x="227" y="820"/>
                  </a:moveTo>
                  <a:lnTo>
                    <a:pt x="227" y="820"/>
                  </a:lnTo>
                  <a:lnTo>
                    <a:pt x="215" y="814"/>
                  </a:lnTo>
                  <a:moveTo>
                    <a:pt x="204" y="807"/>
                  </a:moveTo>
                  <a:lnTo>
                    <a:pt x="204" y="807"/>
                  </a:lnTo>
                  <a:lnTo>
                    <a:pt x="192" y="800"/>
                  </a:lnTo>
                  <a:moveTo>
                    <a:pt x="181" y="794"/>
                  </a:moveTo>
                  <a:lnTo>
                    <a:pt x="181" y="794"/>
                  </a:lnTo>
                  <a:lnTo>
                    <a:pt x="169" y="787"/>
                  </a:lnTo>
                  <a:moveTo>
                    <a:pt x="157" y="780"/>
                  </a:moveTo>
                  <a:lnTo>
                    <a:pt x="157" y="780"/>
                  </a:lnTo>
                  <a:lnTo>
                    <a:pt x="146" y="774"/>
                  </a:lnTo>
                  <a:moveTo>
                    <a:pt x="134" y="767"/>
                  </a:moveTo>
                  <a:lnTo>
                    <a:pt x="134" y="767"/>
                  </a:lnTo>
                  <a:lnTo>
                    <a:pt x="123" y="760"/>
                  </a:lnTo>
                  <a:moveTo>
                    <a:pt x="114" y="751"/>
                  </a:moveTo>
                  <a:lnTo>
                    <a:pt x="114" y="751"/>
                  </a:lnTo>
                  <a:lnTo>
                    <a:pt x="107" y="740"/>
                  </a:lnTo>
                  <a:moveTo>
                    <a:pt x="100" y="728"/>
                  </a:moveTo>
                  <a:lnTo>
                    <a:pt x="100" y="728"/>
                  </a:lnTo>
                  <a:lnTo>
                    <a:pt x="94" y="716"/>
                  </a:lnTo>
                  <a:moveTo>
                    <a:pt x="87" y="705"/>
                  </a:moveTo>
                  <a:lnTo>
                    <a:pt x="87" y="705"/>
                  </a:lnTo>
                  <a:lnTo>
                    <a:pt x="80" y="693"/>
                  </a:lnTo>
                  <a:moveTo>
                    <a:pt x="73" y="682"/>
                  </a:moveTo>
                  <a:lnTo>
                    <a:pt x="73" y="682"/>
                  </a:lnTo>
                  <a:lnTo>
                    <a:pt x="67" y="670"/>
                  </a:lnTo>
                  <a:moveTo>
                    <a:pt x="60" y="658"/>
                  </a:moveTo>
                  <a:lnTo>
                    <a:pt x="60" y="658"/>
                  </a:lnTo>
                  <a:lnTo>
                    <a:pt x="53" y="647"/>
                  </a:lnTo>
                  <a:moveTo>
                    <a:pt x="47" y="635"/>
                  </a:moveTo>
                  <a:lnTo>
                    <a:pt x="47" y="635"/>
                  </a:lnTo>
                  <a:lnTo>
                    <a:pt x="40" y="624"/>
                  </a:lnTo>
                  <a:moveTo>
                    <a:pt x="33" y="612"/>
                  </a:moveTo>
                  <a:lnTo>
                    <a:pt x="33" y="612"/>
                  </a:lnTo>
                  <a:lnTo>
                    <a:pt x="27" y="601"/>
                  </a:lnTo>
                  <a:moveTo>
                    <a:pt x="20" y="589"/>
                  </a:moveTo>
                  <a:lnTo>
                    <a:pt x="20" y="589"/>
                  </a:lnTo>
                  <a:lnTo>
                    <a:pt x="13" y="577"/>
                  </a:lnTo>
                  <a:moveTo>
                    <a:pt x="7" y="566"/>
                  </a:moveTo>
                  <a:lnTo>
                    <a:pt x="7" y="566"/>
                  </a:lnTo>
                  <a:lnTo>
                    <a:pt x="0" y="554"/>
                  </a:lnTo>
                  <a:moveTo>
                    <a:pt x="0" y="541"/>
                  </a:moveTo>
                  <a:lnTo>
                    <a:pt x="0" y="541"/>
                  </a:lnTo>
                  <a:lnTo>
                    <a:pt x="0" y="528"/>
                  </a:lnTo>
                  <a:moveTo>
                    <a:pt x="0" y="514"/>
                  </a:moveTo>
                  <a:lnTo>
                    <a:pt x="0" y="514"/>
                  </a:lnTo>
                  <a:lnTo>
                    <a:pt x="0" y="501"/>
                  </a:lnTo>
                  <a:moveTo>
                    <a:pt x="0" y="487"/>
                  </a:moveTo>
                  <a:lnTo>
                    <a:pt x="0" y="487"/>
                  </a:lnTo>
                  <a:lnTo>
                    <a:pt x="0" y="474"/>
                  </a:lnTo>
                  <a:moveTo>
                    <a:pt x="0" y="461"/>
                  </a:moveTo>
                  <a:lnTo>
                    <a:pt x="0" y="461"/>
                  </a:lnTo>
                  <a:lnTo>
                    <a:pt x="0" y="447"/>
                  </a:lnTo>
                  <a:moveTo>
                    <a:pt x="0" y="434"/>
                  </a:moveTo>
                  <a:lnTo>
                    <a:pt x="0" y="434"/>
                  </a:lnTo>
                  <a:lnTo>
                    <a:pt x="0" y="421"/>
                  </a:lnTo>
                  <a:moveTo>
                    <a:pt x="0" y="407"/>
                  </a:moveTo>
                  <a:lnTo>
                    <a:pt x="0" y="407"/>
                  </a:lnTo>
                  <a:lnTo>
                    <a:pt x="0" y="394"/>
                  </a:lnTo>
                  <a:moveTo>
                    <a:pt x="0" y="380"/>
                  </a:moveTo>
                  <a:lnTo>
                    <a:pt x="0" y="380"/>
                  </a:lnTo>
                  <a:lnTo>
                    <a:pt x="0" y="367"/>
                  </a:lnTo>
                  <a:moveTo>
                    <a:pt x="0" y="354"/>
                  </a:moveTo>
                  <a:lnTo>
                    <a:pt x="0" y="354"/>
                  </a:lnTo>
                  <a:lnTo>
                    <a:pt x="0" y="340"/>
                  </a:lnTo>
                  <a:moveTo>
                    <a:pt x="0" y="327"/>
                  </a:moveTo>
                  <a:lnTo>
                    <a:pt x="0" y="327"/>
                  </a:lnTo>
                  <a:lnTo>
                    <a:pt x="0" y="320"/>
                  </a:lnTo>
                  <a:lnTo>
                    <a:pt x="3" y="314"/>
                  </a:lnTo>
                  <a:moveTo>
                    <a:pt x="10" y="303"/>
                  </a:moveTo>
                  <a:lnTo>
                    <a:pt x="10" y="303"/>
                  </a:lnTo>
                  <a:lnTo>
                    <a:pt x="16" y="291"/>
                  </a:lnTo>
                  <a:moveTo>
                    <a:pt x="23" y="280"/>
                  </a:moveTo>
                  <a:lnTo>
                    <a:pt x="23" y="280"/>
                  </a:lnTo>
                  <a:lnTo>
                    <a:pt x="30" y="268"/>
                  </a:lnTo>
                  <a:moveTo>
                    <a:pt x="36" y="257"/>
                  </a:moveTo>
                  <a:lnTo>
                    <a:pt x="36" y="257"/>
                  </a:lnTo>
                  <a:lnTo>
                    <a:pt x="43" y="245"/>
                  </a:lnTo>
                  <a:moveTo>
                    <a:pt x="50" y="233"/>
                  </a:moveTo>
                  <a:lnTo>
                    <a:pt x="50" y="233"/>
                  </a:lnTo>
                  <a:lnTo>
                    <a:pt x="56" y="222"/>
                  </a:lnTo>
                  <a:moveTo>
                    <a:pt x="63" y="210"/>
                  </a:moveTo>
                  <a:lnTo>
                    <a:pt x="63" y="210"/>
                  </a:lnTo>
                  <a:lnTo>
                    <a:pt x="70" y="199"/>
                  </a:lnTo>
                  <a:moveTo>
                    <a:pt x="77" y="187"/>
                  </a:moveTo>
                  <a:lnTo>
                    <a:pt x="77" y="187"/>
                  </a:lnTo>
                  <a:lnTo>
                    <a:pt x="83" y="175"/>
                  </a:lnTo>
                  <a:moveTo>
                    <a:pt x="90" y="164"/>
                  </a:moveTo>
                  <a:lnTo>
                    <a:pt x="90" y="164"/>
                  </a:lnTo>
                  <a:lnTo>
                    <a:pt x="97" y="152"/>
                  </a:lnTo>
                  <a:moveTo>
                    <a:pt x="103" y="141"/>
                  </a:moveTo>
                  <a:lnTo>
                    <a:pt x="103" y="141"/>
                  </a:lnTo>
                  <a:lnTo>
                    <a:pt x="110" y="129"/>
                  </a:lnTo>
                  <a:moveTo>
                    <a:pt x="117" y="118"/>
                  </a:moveTo>
                  <a:lnTo>
                    <a:pt x="117" y="118"/>
                  </a:lnTo>
                  <a:lnTo>
                    <a:pt x="117" y="117"/>
                  </a:lnTo>
                  <a:lnTo>
                    <a:pt x="128" y="111"/>
                  </a:lnTo>
                  <a:moveTo>
                    <a:pt x="140" y="104"/>
                  </a:moveTo>
                  <a:lnTo>
                    <a:pt x="140" y="104"/>
                  </a:lnTo>
                  <a:lnTo>
                    <a:pt x="151" y="97"/>
                  </a:lnTo>
                  <a:moveTo>
                    <a:pt x="163" y="91"/>
                  </a:moveTo>
                  <a:lnTo>
                    <a:pt x="163" y="91"/>
                  </a:lnTo>
                  <a:lnTo>
                    <a:pt x="174" y="84"/>
                  </a:lnTo>
                  <a:moveTo>
                    <a:pt x="186" y="77"/>
                  </a:moveTo>
                  <a:lnTo>
                    <a:pt x="186" y="77"/>
                  </a:lnTo>
                  <a:lnTo>
                    <a:pt x="198" y="71"/>
                  </a:lnTo>
                  <a:moveTo>
                    <a:pt x="209" y="64"/>
                  </a:moveTo>
                  <a:lnTo>
                    <a:pt x="209" y="64"/>
                  </a:lnTo>
                  <a:lnTo>
                    <a:pt x="221" y="57"/>
                  </a:lnTo>
                  <a:moveTo>
                    <a:pt x="232" y="51"/>
                  </a:moveTo>
                  <a:lnTo>
                    <a:pt x="232" y="51"/>
                  </a:lnTo>
                  <a:lnTo>
                    <a:pt x="244" y="44"/>
                  </a:lnTo>
                  <a:moveTo>
                    <a:pt x="256" y="37"/>
                  </a:moveTo>
                  <a:lnTo>
                    <a:pt x="256" y="37"/>
                  </a:lnTo>
                  <a:lnTo>
                    <a:pt x="267" y="30"/>
                  </a:lnTo>
                  <a:moveTo>
                    <a:pt x="279" y="24"/>
                  </a:moveTo>
                  <a:lnTo>
                    <a:pt x="279" y="24"/>
                  </a:lnTo>
                  <a:lnTo>
                    <a:pt x="290" y="17"/>
                  </a:lnTo>
                  <a:moveTo>
                    <a:pt x="302" y="10"/>
                  </a:moveTo>
                  <a:lnTo>
                    <a:pt x="302" y="10"/>
                  </a:lnTo>
                  <a:lnTo>
                    <a:pt x="313" y="4"/>
                  </a:lnTo>
                  <a:moveTo>
                    <a:pt x="326" y="0"/>
                  </a:moveTo>
                  <a:lnTo>
                    <a:pt x="326" y="0"/>
                  </a:lnTo>
                  <a:lnTo>
                    <a:pt x="339" y="0"/>
                  </a:lnTo>
                  <a:moveTo>
                    <a:pt x="353" y="0"/>
                  </a:moveTo>
                  <a:lnTo>
                    <a:pt x="353" y="0"/>
                  </a:lnTo>
                  <a:lnTo>
                    <a:pt x="366" y="0"/>
                  </a:lnTo>
                  <a:moveTo>
                    <a:pt x="379" y="0"/>
                  </a:moveTo>
                  <a:lnTo>
                    <a:pt x="379" y="0"/>
                  </a:lnTo>
                  <a:lnTo>
                    <a:pt x="393" y="0"/>
                  </a:lnTo>
                  <a:moveTo>
                    <a:pt x="406" y="0"/>
                  </a:moveTo>
                  <a:lnTo>
                    <a:pt x="406" y="0"/>
                  </a:lnTo>
                  <a:lnTo>
                    <a:pt x="419" y="0"/>
                  </a:lnTo>
                  <a:moveTo>
                    <a:pt x="433" y="0"/>
                  </a:moveTo>
                  <a:lnTo>
                    <a:pt x="433" y="0"/>
                  </a:lnTo>
                  <a:lnTo>
                    <a:pt x="446" y="0"/>
                  </a:lnTo>
                  <a:moveTo>
                    <a:pt x="460" y="0"/>
                  </a:moveTo>
                  <a:lnTo>
                    <a:pt x="460" y="0"/>
                  </a:lnTo>
                  <a:lnTo>
                    <a:pt x="473" y="0"/>
                  </a:lnTo>
                  <a:moveTo>
                    <a:pt x="486" y="0"/>
                  </a:moveTo>
                  <a:lnTo>
                    <a:pt x="486" y="0"/>
                  </a:lnTo>
                  <a:lnTo>
                    <a:pt x="500" y="0"/>
                  </a:lnTo>
                  <a:moveTo>
                    <a:pt x="513" y="0"/>
                  </a:moveTo>
                  <a:lnTo>
                    <a:pt x="513" y="0"/>
                  </a:lnTo>
                  <a:lnTo>
                    <a:pt x="526" y="0"/>
                  </a:lnTo>
                  <a:moveTo>
                    <a:pt x="540" y="0"/>
                  </a:moveTo>
                  <a:lnTo>
                    <a:pt x="540" y="0"/>
                  </a:lnTo>
                  <a:lnTo>
                    <a:pt x="553" y="0"/>
                  </a:lnTo>
                  <a:moveTo>
                    <a:pt x="565" y="6"/>
                  </a:moveTo>
                  <a:lnTo>
                    <a:pt x="565" y="6"/>
                  </a:lnTo>
                  <a:lnTo>
                    <a:pt x="576" y="13"/>
                  </a:lnTo>
                  <a:moveTo>
                    <a:pt x="588" y="20"/>
                  </a:moveTo>
                  <a:lnTo>
                    <a:pt x="588" y="20"/>
                  </a:lnTo>
                  <a:lnTo>
                    <a:pt x="600" y="27"/>
                  </a:lnTo>
                  <a:moveTo>
                    <a:pt x="611" y="33"/>
                  </a:moveTo>
                  <a:lnTo>
                    <a:pt x="611" y="33"/>
                  </a:lnTo>
                  <a:lnTo>
                    <a:pt x="623" y="40"/>
                  </a:lnTo>
                  <a:moveTo>
                    <a:pt x="634" y="47"/>
                  </a:moveTo>
                  <a:lnTo>
                    <a:pt x="634" y="47"/>
                  </a:lnTo>
                  <a:lnTo>
                    <a:pt x="646" y="53"/>
                  </a:lnTo>
                  <a:moveTo>
                    <a:pt x="658" y="60"/>
                  </a:moveTo>
                  <a:lnTo>
                    <a:pt x="658" y="60"/>
                  </a:lnTo>
                  <a:lnTo>
                    <a:pt x="669" y="67"/>
                  </a:lnTo>
                  <a:moveTo>
                    <a:pt x="681" y="73"/>
                  </a:moveTo>
                  <a:lnTo>
                    <a:pt x="681" y="73"/>
                  </a:lnTo>
                  <a:lnTo>
                    <a:pt x="692" y="80"/>
                  </a:lnTo>
                  <a:moveTo>
                    <a:pt x="704" y="87"/>
                  </a:moveTo>
                  <a:lnTo>
                    <a:pt x="704" y="87"/>
                  </a:lnTo>
                  <a:lnTo>
                    <a:pt x="715" y="93"/>
                  </a:lnTo>
                  <a:moveTo>
                    <a:pt x="727" y="100"/>
                  </a:moveTo>
                  <a:lnTo>
                    <a:pt x="727" y="100"/>
                  </a:lnTo>
                  <a:lnTo>
                    <a:pt x="739" y="107"/>
                  </a:lnTo>
                  <a:moveTo>
                    <a:pt x="750" y="113"/>
                  </a:moveTo>
                  <a:lnTo>
                    <a:pt x="750" y="113"/>
                  </a:lnTo>
                  <a:lnTo>
                    <a:pt x="757" y="117"/>
                  </a:lnTo>
                  <a:lnTo>
                    <a:pt x="760" y="122"/>
                  </a:lnTo>
                  <a:moveTo>
                    <a:pt x="766" y="134"/>
                  </a:moveTo>
                  <a:lnTo>
                    <a:pt x="766" y="134"/>
                  </a:lnTo>
                  <a:lnTo>
                    <a:pt x="773" y="145"/>
                  </a:lnTo>
                  <a:moveTo>
                    <a:pt x="780" y="157"/>
                  </a:moveTo>
                  <a:lnTo>
                    <a:pt x="780" y="157"/>
                  </a:lnTo>
                  <a:lnTo>
                    <a:pt x="786" y="169"/>
                  </a:lnTo>
                  <a:moveTo>
                    <a:pt x="793" y="180"/>
                  </a:moveTo>
                  <a:lnTo>
                    <a:pt x="793" y="180"/>
                  </a:lnTo>
                  <a:lnTo>
                    <a:pt x="800" y="192"/>
                  </a:lnTo>
                  <a:moveTo>
                    <a:pt x="806" y="203"/>
                  </a:moveTo>
                  <a:lnTo>
                    <a:pt x="806" y="203"/>
                  </a:lnTo>
                  <a:lnTo>
                    <a:pt x="813" y="215"/>
                  </a:lnTo>
                  <a:moveTo>
                    <a:pt x="820" y="227"/>
                  </a:moveTo>
                  <a:lnTo>
                    <a:pt x="820" y="227"/>
                  </a:lnTo>
                  <a:lnTo>
                    <a:pt x="826" y="238"/>
                  </a:lnTo>
                  <a:moveTo>
                    <a:pt x="833" y="250"/>
                  </a:moveTo>
                  <a:lnTo>
                    <a:pt x="833" y="250"/>
                  </a:lnTo>
                  <a:lnTo>
                    <a:pt x="840" y="261"/>
                  </a:lnTo>
                  <a:moveTo>
                    <a:pt x="847" y="273"/>
                  </a:moveTo>
                  <a:lnTo>
                    <a:pt x="847" y="273"/>
                  </a:lnTo>
                  <a:lnTo>
                    <a:pt x="853" y="284"/>
                  </a:lnTo>
                  <a:moveTo>
                    <a:pt x="860" y="296"/>
                  </a:moveTo>
                  <a:lnTo>
                    <a:pt x="860" y="296"/>
                  </a:lnTo>
                  <a:lnTo>
                    <a:pt x="867" y="308"/>
                  </a:lnTo>
                  <a:moveTo>
                    <a:pt x="873" y="319"/>
                  </a:moveTo>
                  <a:lnTo>
                    <a:pt x="873" y="319"/>
                  </a:lnTo>
                  <a:lnTo>
                    <a:pt x="874" y="320"/>
                  </a:lnTo>
                  <a:lnTo>
                    <a:pt x="874" y="332"/>
                  </a:lnTo>
                  <a:moveTo>
                    <a:pt x="874" y="346"/>
                  </a:moveTo>
                  <a:lnTo>
                    <a:pt x="874" y="346"/>
                  </a:lnTo>
                  <a:lnTo>
                    <a:pt x="874" y="359"/>
                  </a:lnTo>
                  <a:moveTo>
                    <a:pt x="874" y="373"/>
                  </a:moveTo>
                  <a:lnTo>
                    <a:pt x="874" y="373"/>
                  </a:lnTo>
                  <a:lnTo>
                    <a:pt x="874" y="386"/>
                  </a:lnTo>
                  <a:moveTo>
                    <a:pt x="874" y="399"/>
                  </a:moveTo>
                  <a:lnTo>
                    <a:pt x="874" y="399"/>
                  </a:lnTo>
                  <a:lnTo>
                    <a:pt x="874" y="413"/>
                  </a:lnTo>
                  <a:moveTo>
                    <a:pt x="874" y="426"/>
                  </a:moveTo>
                  <a:lnTo>
                    <a:pt x="874" y="426"/>
                  </a:lnTo>
                  <a:lnTo>
                    <a:pt x="874" y="439"/>
                  </a:lnTo>
                  <a:moveTo>
                    <a:pt x="874" y="453"/>
                  </a:moveTo>
                  <a:lnTo>
                    <a:pt x="874" y="453"/>
                  </a:lnTo>
                  <a:lnTo>
                    <a:pt x="874" y="466"/>
                  </a:lnTo>
                  <a:moveTo>
                    <a:pt x="874" y="480"/>
                  </a:moveTo>
                  <a:lnTo>
                    <a:pt x="874" y="480"/>
                  </a:lnTo>
                  <a:lnTo>
                    <a:pt x="874" y="493"/>
                  </a:lnTo>
                  <a:moveTo>
                    <a:pt x="874" y="506"/>
                  </a:moveTo>
                  <a:lnTo>
                    <a:pt x="874" y="506"/>
                  </a:lnTo>
                  <a:lnTo>
                    <a:pt x="874" y="520"/>
                  </a:lnTo>
                  <a:moveTo>
                    <a:pt x="874" y="533"/>
                  </a:moveTo>
                  <a:lnTo>
                    <a:pt x="874" y="533"/>
                  </a:lnTo>
                  <a:lnTo>
                    <a:pt x="874" y="546"/>
                  </a:lnTo>
                  <a:moveTo>
                    <a:pt x="871" y="559"/>
                  </a:moveTo>
                  <a:lnTo>
                    <a:pt x="871" y="559"/>
                  </a:lnTo>
                  <a:lnTo>
                    <a:pt x="864" y="571"/>
                  </a:lnTo>
                  <a:moveTo>
                    <a:pt x="857" y="582"/>
                  </a:moveTo>
                  <a:lnTo>
                    <a:pt x="857" y="582"/>
                  </a:lnTo>
                  <a:lnTo>
                    <a:pt x="851" y="594"/>
                  </a:lnTo>
                  <a:moveTo>
                    <a:pt x="844" y="605"/>
                  </a:moveTo>
                  <a:lnTo>
                    <a:pt x="844" y="605"/>
                  </a:lnTo>
                  <a:lnTo>
                    <a:pt x="837" y="617"/>
                  </a:lnTo>
                  <a:moveTo>
                    <a:pt x="831" y="629"/>
                  </a:moveTo>
                  <a:lnTo>
                    <a:pt x="831" y="629"/>
                  </a:lnTo>
                  <a:lnTo>
                    <a:pt x="824" y="640"/>
                  </a:lnTo>
                  <a:moveTo>
                    <a:pt x="817" y="652"/>
                  </a:moveTo>
                  <a:lnTo>
                    <a:pt x="817" y="652"/>
                  </a:lnTo>
                  <a:lnTo>
                    <a:pt x="811" y="663"/>
                  </a:lnTo>
                  <a:moveTo>
                    <a:pt x="804" y="675"/>
                  </a:moveTo>
                  <a:lnTo>
                    <a:pt x="804" y="675"/>
                  </a:lnTo>
                  <a:lnTo>
                    <a:pt x="797" y="686"/>
                  </a:lnTo>
                  <a:moveTo>
                    <a:pt x="791" y="698"/>
                  </a:moveTo>
                  <a:lnTo>
                    <a:pt x="791" y="698"/>
                  </a:lnTo>
                  <a:lnTo>
                    <a:pt x="784" y="710"/>
                  </a:lnTo>
                  <a:moveTo>
                    <a:pt x="777" y="721"/>
                  </a:moveTo>
                  <a:lnTo>
                    <a:pt x="777" y="721"/>
                  </a:lnTo>
                  <a:lnTo>
                    <a:pt x="771" y="733"/>
                  </a:lnTo>
                  <a:moveTo>
                    <a:pt x="764" y="744"/>
                  </a:moveTo>
                  <a:lnTo>
                    <a:pt x="764" y="744"/>
                  </a:lnTo>
                  <a:lnTo>
                    <a:pt x="757" y="756"/>
                  </a:lnTo>
                  <a:moveTo>
                    <a:pt x="746" y="763"/>
                  </a:moveTo>
                  <a:lnTo>
                    <a:pt x="746" y="763"/>
                  </a:lnTo>
                  <a:lnTo>
                    <a:pt x="734" y="770"/>
                  </a:lnTo>
                  <a:moveTo>
                    <a:pt x="723" y="776"/>
                  </a:moveTo>
                  <a:lnTo>
                    <a:pt x="723" y="776"/>
                  </a:lnTo>
                  <a:lnTo>
                    <a:pt x="711" y="783"/>
                  </a:lnTo>
                  <a:moveTo>
                    <a:pt x="700" y="790"/>
                  </a:moveTo>
                  <a:lnTo>
                    <a:pt x="700" y="790"/>
                  </a:lnTo>
                  <a:lnTo>
                    <a:pt x="688" y="796"/>
                  </a:lnTo>
                  <a:moveTo>
                    <a:pt x="676" y="803"/>
                  </a:moveTo>
                  <a:lnTo>
                    <a:pt x="676" y="803"/>
                  </a:lnTo>
                  <a:lnTo>
                    <a:pt x="665" y="810"/>
                  </a:lnTo>
                  <a:moveTo>
                    <a:pt x="653" y="816"/>
                  </a:moveTo>
                  <a:lnTo>
                    <a:pt x="653" y="816"/>
                  </a:lnTo>
                  <a:lnTo>
                    <a:pt x="642" y="823"/>
                  </a:lnTo>
                  <a:moveTo>
                    <a:pt x="630" y="830"/>
                  </a:moveTo>
                  <a:lnTo>
                    <a:pt x="630" y="830"/>
                  </a:lnTo>
                  <a:lnTo>
                    <a:pt x="619" y="836"/>
                  </a:lnTo>
                  <a:moveTo>
                    <a:pt x="607" y="843"/>
                  </a:moveTo>
                  <a:lnTo>
                    <a:pt x="607" y="843"/>
                  </a:lnTo>
                  <a:lnTo>
                    <a:pt x="595" y="850"/>
                  </a:lnTo>
                  <a:moveTo>
                    <a:pt x="584" y="857"/>
                  </a:moveTo>
                  <a:lnTo>
                    <a:pt x="584" y="857"/>
                  </a:lnTo>
                  <a:lnTo>
                    <a:pt x="572" y="863"/>
                  </a:lnTo>
                  <a:moveTo>
                    <a:pt x="561" y="870"/>
                  </a:moveTo>
                  <a:lnTo>
                    <a:pt x="561" y="870"/>
                  </a:lnTo>
                  <a:lnTo>
                    <a:pt x="554" y="874"/>
                  </a:lnTo>
                  <a:lnTo>
                    <a:pt x="548" y="874"/>
                  </a:lnTo>
                  <a:moveTo>
                    <a:pt x="535" y="874"/>
                  </a:moveTo>
                  <a:lnTo>
                    <a:pt x="535" y="874"/>
                  </a:lnTo>
                  <a:lnTo>
                    <a:pt x="522" y="874"/>
                  </a:lnTo>
                  <a:moveTo>
                    <a:pt x="508" y="874"/>
                  </a:moveTo>
                  <a:lnTo>
                    <a:pt x="508" y="874"/>
                  </a:lnTo>
                  <a:lnTo>
                    <a:pt x="495" y="874"/>
                  </a:lnTo>
                  <a:moveTo>
                    <a:pt x="481" y="874"/>
                  </a:moveTo>
                  <a:lnTo>
                    <a:pt x="481" y="874"/>
                  </a:lnTo>
                  <a:lnTo>
                    <a:pt x="468" y="874"/>
                  </a:lnTo>
                  <a:moveTo>
                    <a:pt x="455" y="874"/>
                  </a:moveTo>
                  <a:lnTo>
                    <a:pt x="455" y="874"/>
                  </a:lnTo>
                  <a:lnTo>
                    <a:pt x="441" y="874"/>
                  </a:lnTo>
                  <a:moveTo>
                    <a:pt x="428" y="874"/>
                  </a:moveTo>
                  <a:lnTo>
                    <a:pt x="428" y="874"/>
                  </a:lnTo>
                  <a:lnTo>
                    <a:pt x="415" y="874"/>
                  </a:lnTo>
                  <a:moveTo>
                    <a:pt x="401" y="874"/>
                  </a:moveTo>
                  <a:lnTo>
                    <a:pt x="401" y="874"/>
                  </a:lnTo>
                  <a:lnTo>
                    <a:pt x="388" y="874"/>
                  </a:lnTo>
                  <a:moveTo>
                    <a:pt x="374" y="874"/>
                  </a:moveTo>
                  <a:lnTo>
                    <a:pt x="374" y="874"/>
                  </a:lnTo>
                  <a:lnTo>
                    <a:pt x="361" y="874"/>
                  </a:lnTo>
                  <a:moveTo>
                    <a:pt x="348" y="874"/>
                  </a:moveTo>
                  <a:lnTo>
                    <a:pt x="348" y="874"/>
                  </a:lnTo>
                  <a:lnTo>
                    <a:pt x="334" y="874"/>
                  </a:lnTo>
                  <a:moveTo>
                    <a:pt x="321" y="874"/>
                  </a:moveTo>
                  <a:lnTo>
                    <a:pt x="321" y="874"/>
                  </a:lnTo>
                  <a:lnTo>
                    <a:pt x="320" y="874"/>
                  </a:lnTo>
                  <a:lnTo>
                    <a:pt x="320" y="874"/>
                  </a:lnTo>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 name="Freeform 75">
              <a:extLst>
                <a:ext uri="{FF2B5EF4-FFF2-40B4-BE49-F238E27FC236}">
                  <a16:creationId xmlns:a16="http://schemas.microsoft.com/office/drawing/2014/main" id="{00D15050-0F6E-43A9-B74E-D17718EAACE2}"/>
                </a:ext>
              </a:extLst>
            </p:cNvPr>
            <p:cNvSpPr>
              <a:spLocks/>
            </p:cNvSpPr>
            <p:nvPr/>
          </p:nvSpPr>
          <p:spPr bwMode="auto">
            <a:xfrm>
              <a:off x="9769475" y="1422401"/>
              <a:ext cx="649288" cy="654050"/>
            </a:xfrm>
            <a:custGeom>
              <a:avLst/>
              <a:gdLst>
                <a:gd name="T0" fmla="*/ 340 w 680"/>
                <a:gd name="T1" fmla="*/ 681 h 681"/>
                <a:gd name="T2" fmla="*/ 340 w 680"/>
                <a:gd name="T3" fmla="*/ 681 h 681"/>
                <a:gd name="T4" fmla="*/ 0 w 680"/>
                <a:gd name="T5" fmla="*/ 341 h 681"/>
                <a:gd name="T6" fmla="*/ 340 w 680"/>
                <a:gd name="T7" fmla="*/ 0 h 681"/>
                <a:gd name="T8" fmla="*/ 680 w 680"/>
                <a:gd name="T9" fmla="*/ 341 h 681"/>
                <a:gd name="T10" fmla="*/ 340 w 680"/>
                <a:gd name="T11" fmla="*/ 681 h 681"/>
              </a:gdLst>
              <a:ahLst/>
              <a:cxnLst>
                <a:cxn ang="0">
                  <a:pos x="T0" y="T1"/>
                </a:cxn>
                <a:cxn ang="0">
                  <a:pos x="T2" y="T3"/>
                </a:cxn>
                <a:cxn ang="0">
                  <a:pos x="T4" y="T5"/>
                </a:cxn>
                <a:cxn ang="0">
                  <a:pos x="T6" y="T7"/>
                </a:cxn>
                <a:cxn ang="0">
                  <a:pos x="T8" y="T9"/>
                </a:cxn>
                <a:cxn ang="0">
                  <a:pos x="T10" y="T11"/>
                </a:cxn>
              </a:cxnLst>
              <a:rect l="0" t="0" r="r" b="b"/>
              <a:pathLst>
                <a:path w="680" h="681">
                  <a:moveTo>
                    <a:pt x="340" y="681"/>
                  </a:moveTo>
                  <a:lnTo>
                    <a:pt x="340" y="681"/>
                  </a:lnTo>
                  <a:cubicBezTo>
                    <a:pt x="152" y="681"/>
                    <a:pt x="0" y="528"/>
                    <a:pt x="0" y="341"/>
                  </a:cubicBezTo>
                  <a:cubicBezTo>
                    <a:pt x="0" y="153"/>
                    <a:pt x="152" y="0"/>
                    <a:pt x="340" y="0"/>
                  </a:cubicBezTo>
                  <a:cubicBezTo>
                    <a:pt x="527" y="0"/>
                    <a:pt x="680" y="153"/>
                    <a:pt x="680" y="341"/>
                  </a:cubicBezTo>
                  <a:cubicBezTo>
                    <a:pt x="680" y="528"/>
                    <a:pt x="527" y="681"/>
                    <a:pt x="340" y="681"/>
                  </a:cubicBezTo>
                  <a:close/>
                </a:path>
              </a:pathLst>
            </a:custGeom>
            <a:solidFill>
              <a:srgbClr val="D2D2D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4" name="Freeform 76">
              <a:extLst>
                <a:ext uri="{FF2B5EF4-FFF2-40B4-BE49-F238E27FC236}">
                  <a16:creationId xmlns:a16="http://schemas.microsoft.com/office/drawing/2014/main" id="{2B2630E5-E5C4-4218-B361-9C69D80A112E}"/>
                </a:ext>
              </a:extLst>
            </p:cNvPr>
            <p:cNvSpPr>
              <a:spLocks/>
            </p:cNvSpPr>
            <p:nvPr/>
          </p:nvSpPr>
          <p:spPr bwMode="auto">
            <a:xfrm>
              <a:off x="9769475" y="1422401"/>
              <a:ext cx="649288" cy="654050"/>
            </a:xfrm>
            <a:custGeom>
              <a:avLst/>
              <a:gdLst>
                <a:gd name="T0" fmla="*/ 340 w 680"/>
                <a:gd name="T1" fmla="*/ 681 h 681"/>
                <a:gd name="T2" fmla="*/ 340 w 680"/>
                <a:gd name="T3" fmla="*/ 681 h 681"/>
                <a:gd name="T4" fmla="*/ 0 w 680"/>
                <a:gd name="T5" fmla="*/ 341 h 681"/>
                <a:gd name="T6" fmla="*/ 340 w 680"/>
                <a:gd name="T7" fmla="*/ 0 h 681"/>
                <a:gd name="T8" fmla="*/ 680 w 680"/>
                <a:gd name="T9" fmla="*/ 341 h 681"/>
                <a:gd name="T10" fmla="*/ 340 w 680"/>
                <a:gd name="T11" fmla="*/ 681 h 681"/>
                <a:gd name="T12" fmla="*/ 340 w 680"/>
                <a:gd name="T13" fmla="*/ 681 h 681"/>
              </a:gdLst>
              <a:ahLst/>
              <a:cxnLst>
                <a:cxn ang="0">
                  <a:pos x="T0" y="T1"/>
                </a:cxn>
                <a:cxn ang="0">
                  <a:pos x="T2" y="T3"/>
                </a:cxn>
                <a:cxn ang="0">
                  <a:pos x="T4" y="T5"/>
                </a:cxn>
                <a:cxn ang="0">
                  <a:pos x="T6" y="T7"/>
                </a:cxn>
                <a:cxn ang="0">
                  <a:pos x="T8" y="T9"/>
                </a:cxn>
                <a:cxn ang="0">
                  <a:pos x="T10" y="T11"/>
                </a:cxn>
                <a:cxn ang="0">
                  <a:pos x="T12" y="T13"/>
                </a:cxn>
              </a:cxnLst>
              <a:rect l="0" t="0" r="r" b="b"/>
              <a:pathLst>
                <a:path w="680" h="681">
                  <a:moveTo>
                    <a:pt x="340" y="681"/>
                  </a:moveTo>
                  <a:lnTo>
                    <a:pt x="340" y="681"/>
                  </a:lnTo>
                  <a:cubicBezTo>
                    <a:pt x="152" y="681"/>
                    <a:pt x="0" y="528"/>
                    <a:pt x="0" y="341"/>
                  </a:cubicBezTo>
                  <a:cubicBezTo>
                    <a:pt x="0" y="153"/>
                    <a:pt x="152" y="0"/>
                    <a:pt x="340" y="0"/>
                  </a:cubicBezTo>
                  <a:cubicBezTo>
                    <a:pt x="527" y="0"/>
                    <a:pt x="680" y="153"/>
                    <a:pt x="680" y="341"/>
                  </a:cubicBezTo>
                  <a:cubicBezTo>
                    <a:pt x="680" y="528"/>
                    <a:pt x="527" y="681"/>
                    <a:pt x="340" y="681"/>
                  </a:cubicBezTo>
                  <a:lnTo>
                    <a:pt x="340" y="681"/>
                  </a:lnTo>
                  <a:close/>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sp>
        <p:nvSpPr>
          <p:cNvPr id="4" name="Footer Placeholder 3"/>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2086248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F46F5E5-E281-404D-A48E-8A1BA0C65114}"/>
              </a:ext>
            </a:extLst>
          </p:cNvPr>
          <p:cNvSpPr>
            <a:spLocks noGrp="1"/>
          </p:cNvSpPr>
          <p:nvPr>
            <p:ph type="title"/>
          </p:nvPr>
        </p:nvSpPr>
        <p:spPr>
          <a:xfrm>
            <a:off x="383631" y="905703"/>
            <a:ext cx="11400381" cy="865501"/>
          </a:xfrm>
        </p:spPr>
        <p:txBody>
          <a:bodyPr/>
          <a:lstStyle/>
          <a:p>
            <a:r>
              <a:rPr lang="en-GB" sz="2400" dirty="0"/>
              <a:t>Spending Scenario 1</a:t>
            </a:r>
            <a:br>
              <a:rPr lang="en-GB" sz="2400" dirty="0"/>
            </a:br>
            <a:r>
              <a:rPr lang="en-GB" sz="2400" dirty="0">
                <a:latin typeface="+mn-lt"/>
              </a:rPr>
              <a:t>Mum’s birthday</a:t>
            </a:r>
            <a:endParaRPr lang="en-US" sz="2400" dirty="0">
              <a:latin typeface="+mn-lt"/>
            </a:endParaRPr>
          </a:p>
        </p:txBody>
      </p:sp>
      <p:sp>
        <p:nvSpPr>
          <p:cNvPr id="7" name="Content Placeholder 14">
            <a:extLst>
              <a:ext uri="{FF2B5EF4-FFF2-40B4-BE49-F238E27FC236}">
                <a16:creationId xmlns:a16="http://schemas.microsoft.com/office/drawing/2014/main" id="{E7BE75A9-D193-F140-B5EC-BE27D7CA634C}"/>
              </a:ext>
            </a:extLst>
          </p:cNvPr>
          <p:cNvSpPr txBox="1">
            <a:spLocks/>
          </p:cNvSpPr>
          <p:nvPr/>
        </p:nvSpPr>
        <p:spPr>
          <a:xfrm>
            <a:off x="279408" y="2266113"/>
            <a:ext cx="6264267" cy="4403726"/>
          </a:xfrm>
          <a:prstGeom prst="rect">
            <a:avLst/>
          </a:prstGeom>
        </p:spPr>
        <p:txBody>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10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t>Mrs Thrifty wants to buy her Mum some flowers for her birthday. She only has a £10 note in her purse. She finds a bunch of roses that cost £10.</a:t>
            </a:r>
          </a:p>
          <a:p>
            <a:pPr marL="0" indent="0">
              <a:buNone/>
            </a:pPr>
            <a:endParaRPr lang="en-GB" sz="2000" dirty="0"/>
          </a:p>
          <a:p>
            <a:pPr lvl="0"/>
            <a:r>
              <a:rPr lang="en-GB" sz="2000" dirty="0"/>
              <a:t>How much does it cost? </a:t>
            </a:r>
          </a:p>
          <a:p>
            <a:pPr lvl="0"/>
            <a:r>
              <a:rPr lang="en-GB" sz="2000" dirty="0"/>
              <a:t>Has she got enough money? </a:t>
            </a:r>
          </a:p>
          <a:p>
            <a:pPr lvl="0"/>
            <a:r>
              <a:rPr lang="en-GB" sz="2000" dirty="0"/>
              <a:t>Does she need the item? </a:t>
            </a:r>
          </a:p>
          <a:p>
            <a:pPr lvl="0"/>
            <a:r>
              <a:rPr lang="en-GB" sz="2000" dirty="0"/>
              <a:t>How will she pay? </a:t>
            </a:r>
          </a:p>
          <a:p>
            <a:pPr lvl="0"/>
            <a:r>
              <a:rPr lang="en-GB" sz="2000" dirty="0"/>
              <a:t>Consequences?</a:t>
            </a:r>
          </a:p>
        </p:txBody>
      </p:sp>
      <p:sp>
        <p:nvSpPr>
          <p:cNvPr id="6" name="Footer Placeholder 3">
            <a:extLst>
              <a:ext uri="{FF2B5EF4-FFF2-40B4-BE49-F238E27FC236}">
                <a16:creationId xmlns:a16="http://schemas.microsoft.com/office/drawing/2014/main" id="{7D321655-06D0-4B37-AA5B-4C426EC94E2E}"/>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Ways to Pay</a:t>
            </a:r>
          </a:p>
        </p:txBody>
      </p:sp>
      <p:sp>
        <p:nvSpPr>
          <p:cNvPr id="2" name="Slide Number Placeholder 1">
            <a:extLst>
              <a:ext uri="{FF2B5EF4-FFF2-40B4-BE49-F238E27FC236}">
                <a16:creationId xmlns:a16="http://schemas.microsoft.com/office/drawing/2014/main" id="{8937C66B-250D-453F-ABA9-2ADBC13575F2}"/>
              </a:ext>
            </a:extLst>
          </p:cNvPr>
          <p:cNvSpPr>
            <a:spLocks noGrp="1"/>
          </p:cNvSpPr>
          <p:nvPr>
            <p:ph type="sldNum" sz="quarter" idx="11"/>
          </p:nvPr>
        </p:nvSpPr>
        <p:spPr/>
        <p:txBody>
          <a:bodyPr/>
          <a:lstStyle/>
          <a:p>
            <a:fld id="{1E899A84-0A7C-4488-B245-0310F52DBB74}" type="slidenum">
              <a:rPr lang="en-GB" smtClean="0"/>
              <a:pPr/>
              <a:t>19</a:t>
            </a:fld>
            <a:endParaRPr lang="en-GB"/>
          </a:p>
        </p:txBody>
      </p:sp>
      <p:pic>
        <p:nvPicPr>
          <p:cNvPr id="8" name="Picture 7" descr="A picture containing drawing, shirt, light&#10;&#10;Description automatically generated">
            <a:extLst>
              <a:ext uri="{FF2B5EF4-FFF2-40B4-BE49-F238E27FC236}">
                <a16:creationId xmlns:a16="http://schemas.microsoft.com/office/drawing/2014/main" id="{E81B0ABA-3503-428A-B305-BEAD56A53307}"/>
              </a:ext>
            </a:extLst>
          </p:cNvPr>
          <p:cNvPicPr>
            <a:picLocks noChangeAspect="1"/>
          </p:cNvPicPr>
          <p:nvPr/>
        </p:nvPicPr>
        <p:blipFill rotWithShape="1">
          <a:blip r:embed="rId3">
            <a:extLst>
              <a:ext uri="{28A0092B-C50C-407E-A947-70E740481C1C}">
                <a14:useLocalDpi xmlns:a14="http://schemas.microsoft.com/office/drawing/2010/main" val="0"/>
              </a:ext>
            </a:extLst>
          </a:blip>
          <a:srcRect l="22988" t="20924" r="26793" b="33243"/>
          <a:stretch/>
        </p:blipFill>
        <p:spPr>
          <a:xfrm>
            <a:off x="7173676" y="1067714"/>
            <a:ext cx="3783330" cy="4884583"/>
          </a:xfrm>
          <a:prstGeom prst="rect">
            <a:avLst/>
          </a:prstGeom>
        </p:spPr>
      </p:pic>
      <p:sp>
        <p:nvSpPr>
          <p:cNvPr id="3" name="Footer Placeholder 2"/>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1216439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Content Placeholder 8"/>
          <p:cNvSpPr txBox="1">
            <a:spLocks/>
          </p:cNvSpPr>
          <p:nvPr/>
        </p:nvSpPr>
        <p:spPr>
          <a:xfrm>
            <a:off x="383456" y="2006702"/>
            <a:ext cx="8985447" cy="1777358"/>
          </a:xfrm>
          <a:prstGeom prst="rect">
            <a:avLst/>
          </a:prstGeom>
        </p:spPr>
        <p:txBody>
          <a:bodyPr vert="horz" lIns="0" tIns="0" rIns="0" bIns="0" rtlCol="0" anchor="t" anchorCtr="0">
            <a:normAutofit/>
          </a:bodyPr>
          <a:lstStyle>
            <a:lvl1pPr marL="0" indent="0" algn="l" defTabSz="914400" rtl="0" eaLnBrk="1" latinLnBrk="0" hangingPunct="1">
              <a:lnSpc>
                <a:spcPct val="100000"/>
              </a:lnSpc>
              <a:spcBef>
                <a:spcPts val="1000"/>
              </a:spcBef>
              <a:buClr>
                <a:schemeClr val="accent1"/>
              </a:buClr>
              <a:buSzPct val="90000"/>
              <a:buFont typeface="Wingdings" panose="05000000000000000000" pitchFamily="2" charset="2"/>
              <a:buNone/>
              <a:defRPr sz="20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Clr>
                <a:schemeClr val="accent1"/>
              </a:buClr>
              <a:buSzPct val="100000"/>
              <a:buFont typeface="Wingdings 2" panose="05020102010507070707" pitchFamily="18" charset="2"/>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Clr>
                <a:schemeClr val="accent1"/>
              </a:buClr>
              <a:buSzPct val="100000"/>
              <a:buFont typeface="Helvetica Neue for HSBC Lt" panose="020B0404020202020204" pitchFamily="34" charset="0"/>
              <a:buNone/>
              <a:tabLst>
                <a:tab pos="355600" algn="l"/>
                <a:tab pos="1163638" algn="l"/>
              </a:tabLst>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Clr>
                <a:schemeClr val="accent1"/>
              </a:buClr>
              <a:buSzPct val="100000"/>
              <a:buFont typeface="Helvetica Neue for HSBC Lt" panose="020B0404020202020204" pitchFamily="34" charset="0"/>
              <a:buNone/>
              <a:tabLst>
                <a:tab pos="88900" algn="l"/>
                <a:tab pos="1339850" algn="l"/>
              </a:tabLst>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Clr>
                <a:schemeClr val="accent1"/>
              </a:buClr>
              <a:buSzPct val="100000"/>
              <a:buFont typeface="Helvetica Neue for HSBC Lt" panose="020B0404020202020204" pitchFamily="34" charset="0"/>
              <a:buNone/>
              <a:tabLst>
                <a:tab pos="1882775" algn="l"/>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nSpc>
                <a:spcPct val="120000"/>
              </a:lnSpc>
              <a:buFont typeface="Wingdings" charset="2"/>
              <a:buChar char="u"/>
            </a:pPr>
            <a:r>
              <a:rPr lang="en-GB" sz="2400" dirty="0"/>
              <a:t>To understand how to manage money</a:t>
            </a:r>
          </a:p>
          <a:p>
            <a:pPr marL="342900" indent="-342900">
              <a:lnSpc>
                <a:spcPct val="120000"/>
              </a:lnSpc>
              <a:buFont typeface="Wingdings" charset="2"/>
              <a:buChar char="u"/>
            </a:pPr>
            <a:r>
              <a:rPr lang="en-GB" sz="2400" dirty="0"/>
              <a:t>To manage risk and emotions associated with money</a:t>
            </a:r>
            <a:endParaRPr lang="en-GB" sz="2400" b="1" dirty="0"/>
          </a:p>
          <a:p>
            <a:pPr marL="342900" indent="-342900">
              <a:lnSpc>
                <a:spcPct val="120000"/>
              </a:lnSpc>
              <a:buFont typeface="Wingdings" charset="2"/>
              <a:buChar char="u"/>
            </a:pPr>
            <a:r>
              <a:rPr lang="en-GB" sz="2400" dirty="0"/>
              <a:t>To become critical consumers</a:t>
            </a:r>
          </a:p>
        </p:txBody>
      </p:sp>
      <p:sp>
        <p:nvSpPr>
          <p:cNvPr id="9" name="Subtitle 4">
            <a:extLst>
              <a:ext uri="{FF2B5EF4-FFF2-40B4-BE49-F238E27FC236}">
                <a16:creationId xmlns:a16="http://schemas.microsoft.com/office/drawing/2014/main" id="{F9A9FEF0-B5B0-684C-8B7A-C7BD37B2B961}"/>
              </a:ext>
            </a:extLst>
          </p:cNvPr>
          <p:cNvSpPr>
            <a:spLocks noGrp="1"/>
          </p:cNvSpPr>
          <p:nvPr>
            <p:ph type="subTitle" idx="1"/>
          </p:nvPr>
        </p:nvSpPr>
        <p:spPr>
          <a:xfrm>
            <a:off x="371475" y="1258528"/>
            <a:ext cx="11412538" cy="412956"/>
          </a:xfrm>
        </p:spPr>
        <p:txBody>
          <a:bodyPr>
            <a:normAutofit/>
          </a:bodyPr>
          <a:lstStyle/>
          <a:p>
            <a:r>
              <a:rPr lang="en-GB" sz="2400" dirty="0"/>
              <a:t>Learning Objectives</a:t>
            </a:r>
          </a:p>
        </p:txBody>
      </p:sp>
      <p:sp>
        <p:nvSpPr>
          <p:cNvPr id="16" name="Slide Number Placeholder 4">
            <a:extLst>
              <a:ext uri="{FF2B5EF4-FFF2-40B4-BE49-F238E27FC236}">
                <a16:creationId xmlns:a16="http://schemas.microsoft.com/office/drawing/2014/main" id="{BD907782-D851-E941-BFEB-D617FC03738A}"/>
              </a:ext>
            </a:extLst>
          </p:cNvPr>
          <p:cNvSpPr txBox="1">
            <a:spLocks/>
          </p:cNvSpPr>
          <p:nvPr/>
        </p:nvSpPr>
        <p:spPr>
          <a:xfrm>
            <a:off x="9133437" y="458236"/>
            <a:ext cx="2718671" cy="30059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87D8FFD-6417-40A3-869A-32CCA40A34B4}" type="slidenum">
              <a:rPr lang="en-GB" sz="1050" smtClean="0"/>
              <a:t>2</a:t>
            </a:fld>
            <a:endParaRPr lang="en-GB" sz="1050" dirty="0"/>
          </a:p>
        </p:txBody>
      </p:sp>
      <p:sp>
        <p:nvSpPr>
          <p:cNvPr id="7" name="Footer Placeholder 3">
            <a:extLst>
              <a:ext uri="{FF2B5EF4-FFF2-40B4-BE49-F238E27FC236}">
                <a16:creationId xmlns:a16="http://schemas.microsoft.com/office/drawing/2014/main" id="{AF025BDA-51E3-44CE-B1DC-6A5904D35DA7}"/>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Ways to Pay</a:t>
            </a:r>
          </a:p>
        </p:txBody>
      </p:sp>
      <p:pic>
        <p:nvPicPr>
          <p:cNvPr id="12" name="Picture 11">
            <a:extLst>
              <a:ext uri="{FF2B5EF4-FFF2-40B4-BE49-F238E27FC236}">
                <a16:creationId xmlns:a16="http://schemas.microsoft.com/office/drawing/2014/main" id="{99FBD647-A1DA-4321-AD0E-80BEF295D662}"/>
              </a:ext>
            </a:extLst>
          </p:cNvPr>
          <p:cNvPicPr>
            <a:picLocks noChangeAspect="1"/>
          </p:cNvPicPr>
          <p:nvPr/>
        </p:nvPicPr>
        <p:blipFill>
          <a:blip r:embed="rId3"/>
          <a:stretch>
            <a:fillRect/>
          </a:stretch>
        </p:blipFill>
        <p:spPr>
          <a:xfrm rot="19634888">
            <a:off x="5462615" y="3544563"/>
            <a:ext cx="1847922" cy="1131905"/>
          </a:xfrm>
          <a:prstGeom prst="rect">
            <a:avLst/>
          </a:prstGeom>
        </p:spPr>
      </p:pic>
      <p:pic>
        <p:nvPicPr>
          <p:cNvPr id="19" name="Picture 18">
            <a:extLst>
              <a:ext uri="{FF2B5EF4-FFF2-40B4-BE49-F238E27FC236}">
                <a16:creationId xmlns:a16="http://schemas.microsoft.com/office/drawing/2014/main" id="{4BCEB3B9-2128-4B05-9F33-FDAA6754270D}"/>
              </a:ext>
            </a:extLst>
          </p:cNvPr>
          <p:cNvPicPr>
            <a:picLocks noChangeAspect="1"/>
          </p:cNvPicPr>
          <p:nvPr/>
        </p:nvPicPr>
        <p:blipFill>
          <a:blip r:embed="rId4"/>
          <a:stretch>
            <a:fillRect/>
          </a:stretch>
        </p:blipFill>
        <p:spPr>
          <a:xfrm>
            <a:off x="5462777" y="5388082"/>
            <a:ext cx="1847922" cy="1131905"/>
          </a:xfrm>
          <a:prstGeom prst="rect">
            <a:avLst/>
          </a:prstGeom>
        </p:spPr>
      </p:pic>
      <p:grpSp>
        <p:nvGrpSpPr>
          <p:cNvPr id="22" name="Group 21">
            <a:extLst>
              <a:ext uri="{FF2B5EF4-FFF2-40B4-BE49-F238E27FC236}">
                <a16:creationId xmlns:a16="http://schemas.microsoft.com/office/drawing/2014/main" id="{635E4257-E1B7-4D84-A6D6-40F6C30FC14F}"/>
              </a:ext>
            </a:extLst>
          </p:cNvPr>
          <p:cNvGrpSpPr>
            <a:grpSpLocks noChangeAspect="1"/>
          </p:cNvGrpSpPr>
          <p:nvPr/>
        </p:nvGrpSpPr>
        <p:grpSpPr>
          <a:xfrm>
            <a:off x="10012704" y="3153238"/>
            <a:ext cx="1519858" cy="1567704"/>
            <a:chOff x="8893493" y="1006411"/>
            <a:chExt cx="2787934" cy="2875700"/>
          </a:xfrm>
        </p:grpSpPr>
        <p:grpSp>
          <p:nvGrpSpPr>
            <p:cNvPr id="23" name="Group 22">
              <a:extLst>
                <a:ext uri="{FF2B5EF4-FFF2-40B4-BE49-F238E27FC236}">
                  <a16:creationId xmlns:a16="http://schemas.microsoft.com/office/drawing/2014/main" id="{3FC89844-4647-4FAA-9AD7-BE53ED1600DD}"/>
                </a:ext>
              </a:extLst>
            </p:cNvPr>
            <p:cNvGrpSpPr/>
            <p:nvPr/>
          </p:nvGrpSpPr>
          <p:grpSpPr>
            <a:xfrm>
              <a:off x="10024002" y="1988967"/>
              <a:ext cx="895350" cy="901700"/>
              <a:chOff x="5591175" y="1279526"/>
              <a:chExt cx="895350" cy="901700"/>
            </a:xfrm>
          </p:grpSpPr>
          <p:sp>
            <p:nvSpPr>
              <p:cNvPr id="82" name="Freeform 49">
                <a:extLst>
                  <a:ext uri="{FF2B5EF4-FFF2-40B4-BE49-F238E27FC236}">
                    <a16:creationId xmlns:a16="http://schemas.microsoft.com/office/drawing/2014/main" id="{83245443-A239-44D3-B89A-AD65CE4686FD}"/>
                  </a:ext>
                </a:extLst>
              </p:cNvPr>
              <p:cNvSpPr>
                <a:spLocks/>
              </p:cNvSpPr>
              <p:nvPr/>
            </p:nvSpPr>
            <p:spPr bwMode="auto">
              <a:xfrm>
                <a:off x="5591175" y="1279526"/>
                <a:ext cx="895350" cy="901700"/>
              </a:xfrm>
              <a:custGeom>
                <a:avLst/>
                <a:gdLst>
                  <a:gd name="T0" fmla="*/ 938 w 938"/>
                  <a:gd name="T1" fmla="*/ 469 h 938"/>
                  <a:gd name="T2" fmla="*/ 938 w 938"/>
                  <a:gd name="T3" fmla="*/ 469 h 938"/>
                  <a:gd name="T4" fmla="*/ 469 w 938"/>
                  <a:gd name="T5" fmla="*/ 938 h 938"/>
                  <a:gd name="T6" fmla="*/ 0 w 938"/>
                  <a:gd name="T7" fmla="*/ 469 h 938"/>
                  <a:gd name="T8" fmla="*/ 469 w 938"/>
                  <a:gd name="T9" fmla="*/ 0 h 938"/>
                  <a:gd name="T10" fmla="*/ 938 w 938"/>
                  <a:gd name="T11" fmla="*/ 469 h 938"/>
                </a:gdLst>
                <a:ahLst/>
                <a:cxnLst>
                  <a:cxn ang="0">
                    <a:pos x="T0" y="T1"/>
                  </a:cxn>
                  <a:cxn ang="0">
                    <a:pos x="T2" y="T3"/>
                  </a:cxn>
                  <a:cxn ang="0">
                    <a:pos x="T4" y="T5"/>
                  </a:cxn>
                  <a:cxn ang="0">
                    <a:pos x="T6" y="T7"/>
                  </a:cxn>
                  <a:cxn ang="0">
                    <a:pos x="T8" y="T9"/>
                  </a:cxn>
                  <a:cxn ang="0">
                    <a:pos x="T10" y="T11"/>
                  </a:cxn>
                </a:cxnLst>
                <a:rect l="0" t="0" r="r" b="b"/>
                <a:pathLst>
                  <a:path w="938" h="938">
                    <a:moveTo>
                      <a:pt x="938" y="469"/>
                    </a:moveTo>
                    <a:lnTo>
                      <a:pt x="938" y="469"/>
                    </a:lnTo>
                    <a:cubicBezTo>
                      <a:pt x="938" y="728"/>
                      <a:pt x="728" y="938"/>
                      <a:pt x="469" y="938"/>
                    </a:cubicBezTo>
                    <a:cubicBezTo>
                      <a:pt x="210" y="938"/>
                      <a:pt x="0" y="728"/>
                      <a:pt x="0" y="469"/>
                    </a:cubicBezTo>
                    <a:cubicBezTo>
                      <a:pt x="0" y="210"/>
                      <a:pt x="210" y="0"/>
                      <a:pt x="469" y="0"/>
                    </a:cubicBezTo>
                    <a:cubicBezTo>
                      <a:pt x="728" y="0"/>
                      <a:pt x="938" y="210"/>
                      <a:pt x="938" y="469"/>
                    </a:cubicBezTo>
                    <a:close/>
                  </a:path>
                </a:pathLst>
              </a:custGeom>
              <a:solidFill>
                <a:srgbClr val="B38A4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3" name="Freeform 50">
                <a:extLst>
                  <a:ext uri="{FF2B5EF4-FFF2-40B4-BE49-F238E27FC236}">
                    <a16:creationId xmlns:a16="http://schemas.microsoft.com/office/drawing/2014/main" id="{2451EA20-73D1-4BC0-9A1F-A8BE4A938035}"/>
                  </a:ext>
                </a:extLst>
              </p:cNvPr>
              <p:cNvSpPr>
                <a:spLocks/>
              </p:cNvSpPr>
              <p:nvPr/>
            </p:nvSpPr>
            <p:spPr bwMode="auto">
              <a:xfrm>
                <a:off x="5591175" y="1279526"/>
                <a:ext cx="895350" cy="901700"/>
              </a:xfrm>
              <a:custGeom>
                <a:avLst/>
                <a:gdLst>
                  <a:gd name="T0" fmla="*/ 938 w 938"/>
                  <a:gd name="T1" fmla="*/ 469 h 938"/>
                  <a:gd name="T2" fmla="*/ 938 w 938"/>
                  <a:gd name="T3" fmla="*/ 469 h 938"/>
                  <a:gd name="T4" fmla="*/ 469 w 938"/>
                  <a:gd name="T5" fmla="*/ 938 h 938"/>
                  <a:gd name="T6" fmla="*/ 0 w 938"/>
                  <a:gd name="T7" fmla="*/ 469 h 938"/>
                  <a:gd name="T8" fmla="*/ 469 w 938"/>
                  <a:gd name="T9" fmla="*/ 0 h 938"/>
                  <a:gd name="T10" fmla="*/ 938 w 938"/>
                  <a:gd name="T11" fmla="*/ 469 h 938"/>
                  <a:gd name="T12" fmla="*/ 938 w 938"/>
                  <a:gd name="T13" fmla="*/ 469 h 938"/>
                </a:gdLst>
                <a:ahLst/>
                <a:cxnLst>
                  <a:cxn ang="0">
                    <a:pos x="T0" y="T1"/>
                  </a:cxn>
                  <a:cxn ang="0">
                    <a:pos x="T2" y="T3"/>
                  </a:cxn>
                  <a:cxn ang="0">
                    <a:pos x="T4" y="T5"/>
                  </a:cxn>
                  <a:cxn ang="0">
                    <a:pos x="T6" y="T7"/>
                  </a:cxn>
                  <a:cxn ang="0">
                    <a:pos x="T8" y="T9"/>
                  </a:cxn>
                  <a:cxn ang="0">
                    <a:pos x="T10" y="T11"/>
                  </a:cxn>
                  <a:cxn ang="0">
                    <a:pos x="T12" y="T13"/>
                  </a:cxn>
                </a:cxnLst>
                <a:rect l="0" t="0" r="r" b="b"/>
                <a:pathLst>
                  <a:path w="938" h="938">
                    <a:moveTo>
                      <a:pt x="938" y="469"/>
                    </a:moveTo>
                    <a:lnTo>
                      <a:pt x="938" y="469"/>
                    </a:lnTo>
                    <a:cubicBezTo>
                      <a:pt x="938" y="728"/>
                      <a:pt x="728" y="938"/>
                      <a:pt x="469" y="938"/>
                    </a:cubicBezTo>
                    <a:cubicBezTo>
                      <a:pt x="210" y="938"/>
                      <a:pt x="0" y="728"/>
                      <a:pt x="0" y="469"/>
                    </a:cubicBezTo>
                    <a:cubicBezTo>
                      <a:pt x="0" y="210"/>
                      <a:pt x="210" y="0"/>
                      <a:pt x="469" y="0"/>
                    </a:cubicBezTo>
                    <a:cubicBezTo>
                      <a:pt x="728" y="0"/>
                      <a:pt x="938" y="210"/>
                      <a:pt x="938" y="469"/>
                    </a:cubicBezTo>
                    <a:lnTo>
                      <a:pt x="938" y="469"/>
                    </a:lnTo>
                    <a:close/>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4" name="Freeform 51">
                <a:extLst>
                  <a:ext uri="{FF2B5EF4-FFF2-40B4-BE49-F238E27FC236}">
                    <a16:creationId xmlns:a16="http://schemas.microsoft.com/office/drawing/2014/main" id="{02FFE201-DB27-43DE-A9F2-A57C3F289CD7}"/>
                  </a:ext>
                </a:extLst>
              </p:cNvPr>
              <p:cNvSpPr>
                <a:spLocks noEditPoints="1"/>
              </p:cNvSpPr>
              <p:nvPr/>
            </p:nvSpPr>
            <p:spPr bwMode="auto">
              <a:xfrm>
                <a:off x="5627688" y="1316038"/>
                <a:ext cx="822325" cy="828675"/>
              </a:xfrm>
              <a:custGeom>
                <a:avLst/>
                <a:gdLst>
                  <a:gd name="T0" fmla="*/ 391 w 862"/>
                  <a:gd name="T1" fmla="*/ 860 h 862"/>
                  <a:gd name="T2" fmla="*/ 338 w 862"/>
                  <a:gd name="T3" fmla="*/ 852 h 862"/>
                  <a:gd name="T4" fmla="*/ 287 w 862"/>
                  <a:gd name="T5" fmla="*/ 837 h 862"/>
                  <a:gd name="T6" fmla="*/ 241 w 862"/>
                  <a:gd name="T7" fmla="*/ 818 h 862"/>
                  <a:gd name="T8" fmla="*/ 203 w 862"/>
                  <a:gd name="T9" fmla="*/ 797 h 862"/>
                  <a:gd name="T10" fmla="*/ 160 w 862"/>
                  <a:gd name="T11" fmla="*/ 766 h 862"/>
                  <a:gd name="T12" fmla="*/ 121 w 862"/>
                  <a:gd name="T13" fmla="*/ 729 h 862"/>
                  <a:gd name="T14" fmla="*/ 94 w 862"/>
                  <a:gd name="T15" fmla="*/ 700 h 862"/>
                  <a:gd name="T16" fmla="*/ 67 w 862"/>
                  <a:gd name="T17" fmla="*/ 662 h 862"/>
                  <a:gd name="T18" fmla="*/ 44 w 862"/>
                  <a:gd name="T19" fmla="*/ 621 h 862"/>
                  <a:gd name="T20" fmla="*/ 23 w 862"/>
                  <a:gd name="T21" fmla="*/ 572 h 862"/>
                  <a:gd name="T22" fmla="*/ 9 w 862"/>
                  <a:gd name="T23" fmla="*/ 520 h 862"/>
                  <a:gd name="T24" fmla="*/ 3 w 862"/>
                  <a:gd name="T25" fmla="*/ 481 h 862"/>
                  <a:gd name="T26" fmla="*/ 0 w 862"/>
                  <a:gd name="T27" fmla="*/ 431 h 862"/>
                  <a:gd name="T28" fmla="*/ 2 w 862"/>
                  <a:gd name="T29" fmla="*/ 388 h 862"/>
                  <a:gd name="T30" fmla="*/ 11 w 862"/>
                  <a:gd name="T31" fmla="*/ 335 h 862"/>
                  <a:gd name="T32" fmla="*/ 22 w 862"/>
                  <a:gd name="T33" fmla="*/ 297 h 862"/>
                  <a:gd name="T34" fmla="*/ 41 w 862"/>
                  <a:gd name="T35" fmla="*/ 247 h 862"/>
                  <a:gd name="T36" fmla="*/ 67 w 862"/>
                  <a:gd name="T37" fmla="*/ 200 h 862"/>
                  <a:gd name="T38" fmla="*/ 94 w 862"/>
                  <a:gd name="T39" fmla="*/ 161 h 862"/>
                  <a:gd name="T40" fmla="*/ 125 w 862"/>
                  <a:gd name="T41" fmla="*/ 128 h 862"/>
                  <a:gd name="T42" fmla="*/ 165 w 862"/>
                  <a:gd name="T43" fmla="*/ 92 h 862"/>
                  <a:gd name="T44" fmla="*/ 209 w 862"/>
                  <a:gd name="T45" fmla="*/ 62 h 862"/>
                  <a:gd name="T46" fmla="*/ 244 w 862"/>
                  <a:gd name="T47" fmla="*/ 43 h 862"/>
                  <a:gd name="T48" fmla="*/ 285 w 862"/>
                  <a:gd name="T49" fmla="*/ 25 h 862"/>
                  <a:gd name="T50" fmla="*/ 331 w 862"/>
                  <a:gd name="T51" fmla="*/ 11 h 862"/>
                  <a:gd name="T52" fmla="*/ 384 w 862"/>
                  <a:gd name="T53" fmla="*/ 2 h 862"/>
                  <a:gd name="T54" fmla="*/ 437 w 862"/>
                  <a:gd name="T55" fmla="*/ 0 h 862"/>
                  <a:gd name="T56" fmla="*/ 490 w 862"/>
                  <a:gd name="T57" fmla="*/ 4 h 862"/>
                  <a:gd name="T58" fmla="*/ 530 w 862"/>
                  <a:gd name="T59" fmla="*/ 11 h 862"/>
                  <a:gd name="T60" fmla="*/ 576 w 862"/>
                  <a:gd name="T61" fmla="*/ 25 h 862"/>
                  <a:gd name="T62" fmla="*/ 617 w 862"/>
                  <a:gd name="T63" fmla="*/ 43 h 862"/>
                  <a:gd name="T64" fmla="*/ 664 w 862"/>
                  <a:gd name="T65" fmla="*/ 69 h 862"/>
                  <a:gd name="T66" fmla="*/ 707 w 862"/>
                  <a:gd name="T67" fmla="*/ 100 h 862"/>
                  <a:gd name="T68" fmla="*/ 736 w 862"/>
                  <a:gd name="T69" fmla="*/ 127 h 862"/>
                  <a:gd name="T70" fmla="*/ 767 w 862"/>
                  <a:gd name="T71" fmla="*/ 161 h 862"/>
                  <a:gd name="T72" fmla="*/ 795 w 862"/>
                  <a:gd name="T73" fmla="*/ 200 h 862"/>
                  <a:gd name="T74" fmla="*/ 820 w 862"/>
                  <a:gd name="T75" fmla="*/ 247 h 862"/>
                  <a:gd name="T76" fmla="*/ 840 w 862"/>
                  <a:gd name="T77" fmla="*/ 296 h 862"/>
                  <a:gd name="T78" fmla="*/ 853 w 862"/>
                  <a:gd name="T79" fmla="*/ 348 h 862"/>
                  <a:gd name="T80" fmla="*/ 859 w 862"/>
                  <a:gd name="T81" fmla="*/ 387 h 862"/>
                  <a:gd name="T82" fmla="*/ 862 w 862"/>
                  <a:gd name="T83" fmla="*/ 431 h 862"/>
                  <a:gd name="T84" fmla="*/ 859 w 862"/>
                  <a:gd name="T85" fmla="*/ 481 h 862"/>
                  <a:gd name="T86" fmla="*/ 849 w 862"/>
                  <a:gd name="T87" fmla="*/ 533 h 862"/>
                  <a:gd name="T88" fmla="*/ 833 w 862"/>
                  <a:gd name="T89" fmla="*/ 584 h 862"/>
                  <a:gd name="T90" fmla="*/ 818 w 862"/>
                  <a:gd name="T91" fmla="*/ 621 h 862"/>
                  <a:gd name="T92" fmla="*/ 795 w 862"/>
                  <a:gd name="T93" fmla="*/ 662 h 862"/>
                  <a:gd name="T94" fmla="*/ 768 w 862"/>
                  <a:gd name="T95" fmla="*/ 699 h 862"/>
                  <a:gd name="T96" fmla="*/ 732 w 862"/>
                  <a:gd name="T97" fmla="*/ 739 h 862"/>
                  <a:gd name="T98" fmla="*/ 692 w 862"/>
                  <a:gd name="T99" fmla="*/ 773 h 862"/>
                  <a:gd name="T100" fmla="*/ 659 w 862"/>
                  <a:gd name="T101" fmla="*/ 796 h 862"/>
                  <a:gd name="T102" fmla="*/ 620 w 862"/>
                  <a:gd name="T103" fmla="*/ 818 h 862"/>
                  <a:gd name="T104" fmla="*/ 575 w 862"/>
                  <a:gd name="T105" fmla="*/ 837 h 862"/>
                  <a:gd name="T106" fmla="*/ 524 w 862"/>
                  <a:gd name="T107" fmla="*/ 852 h 862"/>
                  <a:gd name="T108" fmla="*/ 471 w 862"/>
                  <a:gd name="T109" fmla="*/ 860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2" h="862">
                    <a:moveTo>
                      <a:pt x="431" y="862"/>
                    </a:moveTo>
                    <a:lnTo>
                      <a:pt x="431" y="862"/>
                    </a:lnTo>
                    <a:lnTo>
                      <a:pt x="417" y="861"/>
                    </a:lnTo>
                    <a:moveTo>
                      <a:pt x="404" y="860"/>
                    </a:moveTo>
                    <a:lnTo>
                      <a:pt x="404" y="860"/>
                    </a:lnTo>
                    <a:lnTo>
                      <a:pt x="391" y="860"/>
                    </a:lnTo>
                    <a:moveTo>
                      <a:pt x="378" y="859"/>
                    </a:moveTo>
                    <a:lnTo>
                      <a:pt x="378" y="859"/>
                    </a:lnTo>
                    <a:lnTo>
                      <a:pt x="364" y="856"/>
                    </a:lnTo>
                    <a:moveTo>
                      <a:pt x="351" y="854"/>
                    </a:moveTo>
                    <a:lnTo>
                      <a:pt x="351" y="854"/>
                    </a:lnTo>
                    <a:lnTo>
                      <a:pt x="338" y="852"/>
                    </a:lnTo>
                    <a:moveTo>
                      <a:pt x="325" y="849"/>
                    </a:moveTo>
                    <a:lnTo>
                      <a:pt x="325" y="849"/>
                    </a:lnTo>
                    <a:lnTo>
                      <a:pt x="312" y="845"/>
                    </a:lnTo>
                    <a:moveTo>
                      <a:pt x="300" y="841"/>
                    </a:moveTo>
                    <a:lnTo>
                      <a:pt x="300" y="841"/>
                    </a:lnTo>
                    <a:lnTo>
                      <a:pt x="287" y="837"/>
                    </a:lnTo>
                    <a:moveTo>
                      <a:pt x="274" y="832"/>
                    </a:moveTo>
                    <a:lnTo>
                      <a:pt x="274" y="832"/>
                    </a:lnTo>
                    <a:lnTo>
                      <a:pt x="262" y="827"/>
                    </a:lnTo>
                    <a:moveTo>
                      <a:pt x="250" y="822"/>
                    </a:moveTo>
                    <a:lnTo>
                      <a:pt x="250" y="822"/>
                    </a:lnTo>
                    <a:lnTo>
                      <a:pt x="241" y="818"/>
                    </a:lnTo>
                    <a:lnTo>
                      <a:pt x="238" y="816"/>
                    </a:lnTo>
                    <a:moveTo>
                      <a:pt x="226" y="810"/>
                    </a:moveTo>
                    <a:lnTo>
                      <a:pt x="226" y="810"/>
                    </a:lnTo>
                    <a:lnTo>
                      <a:pt x="215" y="803"/>
                    </a:lnTo>
                    <a:moveTo>
                      <a:pt x="203" y="797"/>
                    </a:moveTo>
                    <a:lnTo>
                      <a:pt x="203" y="797"/>
                    </a:lnTo>
                    <a:lnTo>
                      <a:pt x="200" y="795"/>
                    </a:lnTo>
                    <a:lnTo>
                      <a:pt x="192" y="789"/>
                    </a:lnTo>
                    <a:moveTo>
                      <a:pt x="181" y="781"/>
                    </a:moveTo>
                    <a:lnTo>
                      <a:pt x="181" y="781"/>
                    </a:lnTo>
                    <a:lnTo>
                      <a:pt x="170" y="774"/>
                    </a:lnTo>
                    <a:moveTo>
                      <a:pt x="160" y="766"/>
                    </a:moveTo>
                    <a:lnTo>
                      <a:pt x="160" y="766"/>
                    </a:lnTo>
                    <a:lnTo>
                      <a:pt x="150" y="757"/>
                    </a:lnTo>
                    <a:moveTo>
                      <a:pt x="140" y="748"/>
                    </a:moveTo>
                    <a:lnTo>
                      <a:pt x="140" y="748"/>
                    </a:lnTo>
                    <a:lnTo>
                      <a:pt x="130" y="739"/>
                    </a:lnTo>
                    <a:moveTo>
                      <a:pt x="121" y="729"/>
                    </a:moveTo>
                    <a:lnTo>
                      <a:pt x="121" y="729"/>
                    </a:lnTo>
                    <a:lnTo>
                      <a:pt x="112" y="719"/>
                    </a:lnTo>
                    <a:moveTo>
                      <a:pt x="103" y="710"/>
                    </a:moveTo>
                    <a:lnTo>
                      <a:pt x="103" y="710"/>
                    </a:lnTo>
                    <a:lnTo>
                      <a:pt x="94" y="700"/>
                    </a:lnTo>
                    <a:lnTo>
                      <a:pt x="94" y="700"/>
                    </a:lnTo>
                    <a:moveTo>
                      <a:pt x="86" y="689"/>
                    </a:moveTo>
                    <a:lnTo>
                      <a:pt x="86" y="689"/>
                    </a:lnTo>
                    <a:lnTo>
                      <a:pt x="78" y="678"/>
                    </a:lnTo>
                    <a:moveTo>
                      <a:pt x="71" y="667"/>
                    </a:moveTo>
                    <a:lnTo>
                      <a:pt x="71" y="667"/>
                    </a:lnTo>
                    <a:lnTo>
                      <a:pt x="67" y="662"/>
                    </a:lnTo>
                    <a:lnTo>
                      <a:pt x="63" y="656"/>
                    </a:lnTo>
                    <a:moveTo>
                      <a:pt x="57" y="644"/>
                    </a:moveTo>
                    <a:lnTo>
                      <a:pt x="57" y="644"/>
                    </a:lnTo>
                    <a:lnTo>
                      <a:pt x="50" y="633"/>
                    </a:lnTo>
                    <a:moveTo>
                      <a:pt x="44" y="621"/>
                    </a:moveTo>
                    <a:lnTo>
                      <a:pt x="44" y="621"/>
                    </a:lnTo>
                    <a:lnTo>
                      <a:pt x="44" y="620"/>
                    </a:lnTo>
                    <a:lnTo>
                      <a:pt x="39" y="609"/>
                    </a:lnTo>
                    <a:moveTo>
                      <a:pt x="33" y="596"/>
                    </a:moveTo>
                    <a:lnTo>
                      <a:pt x="33" y="596"/>
                    </a:lnTo>
                    <a:lnTo>
                      <a:pt x="28" y="584"/>
                    </a:lnTo>
                    <a:moveTo>
                      <a:pt x="23" y="572"/>
                    </a:moveTo>
                    <a:lnTo>
                      <a:pt x="23" y="572"/>
                    </a:lnTo>
                    <a:lnTo>
                      <a:pt x="20" y="559"/>
                    </a:lnTo>
                    <a:moveTo>
                      <a:pt x="16" y="546"/>
                    </a:moveTo>
                    <a:lnTo>
                      <a:pt x="16" y="546"/>
                    </a:lnTo>
                    <a:lnTo>
                      <a:pt x="12" y="533"/>
                    </a:lnTo>
                    <a:moveTo>
                      <a:pt x="9" y="520"/>
                    </a:moveTo>
                    <a:lnTo>
                      <a:pt x="9" y="520"/>
                    </a:lnTo>
                    <a:lnTo>
                      <a:pt x="7" y="507"/>
                    </a:lnTo>
                    <a:moveTo>
                      <a:pt x="5" y="494"/>
                    </a:moveTo>
                    <a:lnTo>
                      <a:pt x="5" y="494"/>
                    </a:lnTo>
                    <a:lnTo>
                      <a:pt x="3" y="481"/>
                    </a:lnTo>
                    <a:lnTo>
                      <a:pt x="3" y="481"/>
                    </a:lnTo>
                    <a:moveTo>
                      <a:pt x="2" y="468"/>
                    </a:moveTo>
                    <a:lnTo>
                      <a:pt x="2" y="468"/>
                    </a:lnTo>
                    <a:lnTo>
                      <a:pt x="1" y="454"/>
                    </a:lnTo>
                    <a:moveTo>
                      <a:pt x="0" y="441"/>
                    </a:moveTo>
                    <a:lnTo>
                      <a:pt x="0" y="441"/>
                    </a:lnTo>
                    <a:lnTo>
                      <a:pt x="0" y="431"/>
                    </a:lnTo>
                    <a:lnTo>
                      <a:pt x="0" y="428"/>
                    </a:lnTo>
                    <a:moveTo>
                      <a:pt x="1" y="414"/>
                    </a:moveTo>
                    <a:lnTo>
                      <a:pt x="1" y="414"/>
                    </a:lnTo>
                    <a:lnTo>
                      <a:pt x="1" y="401"/>
                    </a:lnTo>
                    <a:moveTo>
                      <a:pt x="2" y="388"/>
                    </a:moveTo>
                    <a:lnTo>
                      <a:pt x="2" y="388"/>
                    </a:lnTo>
                    <a:lnTo>
                      <a:pt x="3" y="381"/>
                    </a:lnTo>
                    <a:lnTo>
                      <a:pt x="4" y="374"/>
                    </a:lnTo>
                    <a:moveTo>
                      <a:pt x="6" y="361"/>
                    </a:moveTo>
                    <a:lnTo>
                      <a:pt x="6" y="361"/>
                    </a:lnTo>
                    <a:lnTo>
                      <a:pt x="8" y="348"/>
                    </a:lnTo>
                    <a:moveTo>
                      <a:pt x="11" y="335"/>
                    </a:moveTo>
                    <a:lnTo>
                      <a:pt x="11" y="335"/>
                    </a:lnTo>
                    <a:lnTo>
                      <a:pt x="11" y="332"/>
                    </a:lnTo>
                    <a:lnTo>
                      <a:pt x="14" y="322"/>
                    </a:lnTo>
                    <a:moveTo>
                      <a:pt x="18" y="309"/>
                    </a:moveTo>
                    <a:lnTo>
                      <a:pt x="18" y="309"/>
                    </a:lnTo>
                    <a:lnTo>
                      <a:pt x="22" y="297"/>
                    </a:lnTo>
                    <a:moveTo>
                      <a:pt x="26" y="284"/>
                    </a:moveTo>
                    <a:lnTo>
                      <a:pt x="26" y="284"/>
                    </a:lnTo>
                    <a:lnTo>
                      <a:pt x="31" y="272"/>
                    </a:lnTo>
                    <a:moveTo>
                      <a:pt x="36" y="259"/>
                    </a:moveTo>
                    <a:lnTo>
                      <a:pt x="36" y="259"/>
                    </a:lnTo>
                    <a:lnTo>
                      <a:pt x="41" y="247"/>
                    </a:lnTo>
                    <a:moveTo>
                      <a:pt x="47" y="235"/>
                    </a:moveTo>
                    <a:lnTo>
                      <a:pt x="47" y="235"/>
                    </a:lnTo>
                    <a:lnTo>
                      <a:pt x="54" y="224"/>
                    </a:lnTo>
                    <a:moveTo>
                      <a:pt x="60" y="212"/>
                    </a:moveTo>
                    <a:lnTo>
                      <a:pt x="60" y="212"/>
                    </a:lnTo>
                    <a:lnTo>
                      <a:pt x="67" y="200"/>
                    </a:lnTo>
                    <a:moveTo>
                      <a:pt x="74" y="189"/>
                    </a:moveTo>
                    <a:lnTo>
                      <a:pt x="74" y="189"/>
                    </a:lnTo>
                    <a:lnTo>
                      <a:pt x="82" y="179"/>
                    </a:lnTo>
                    <a:moveTo>
                      <a:pt x="90" y="168"/>
                    </a:moveTo>
                    <a:lnTo>
                      <a:pt x="90" y="168"/>
                    </a:lnTo>
                    <a:lnTo>
                      <a:pt x="94" y="161"/>
                    </a:lnTo>
                    <a:lnTo>
                      <a:pt x="98" y="157"/>
                    </a:lnTo>
                    <a:moveTo>
                      <a:pt x="107" y="147"/>
                    </a:moveTo>
                    <a:lnTo>
                      <a:pt x="107" y="147"/>
                    </a:lnTo>
                    <a:lnTo>
                      <a:pt x="116" y="137"/>
                    </a:lnTo>
                    <a:moveTo>
                      <a:pt x="125" y="128"/>
                    </a:moveTo>
                    <a:lnTo>
                      <a:pt x="125" y="128"/>
                    </a:lnTo>
                    <a:lnTo>
                      <a:pt x="126" y="126"/>
                    </a:lnTo>
                    <a:lnTo>
                      <a:pt x="135" y="118"/>
                    </a:lnTo>
                    <a:moveTo>
                      <a:pt x="145" y="110"/>
                    </a:moveTo>
                    <a:lnTo>
                      <a:pt x="145" y="110"/>
                    </a:lnTo>
                    <a:lnTo>
                      <a:pt x="154" y="101"/>
                    </a:lnTo>
                    <a:moveTo>
                      <a:pt x="165" y="92"/>
                    </a:moveTo>
                    <a:lnTo>
                      <a:pt x="165" y="92"/>
                    </a:lnTo>
                    <a:lnTo>
                      <a:pt x="176" y="84"/>
                    </a:lnTo>
                    <a:moveTo>
                      <a:pt x="186" y="77"/>
                    </a:moveTo>
                    <a:lnTo>
                      <a:pt x="186" y="77"/>
                    </a:lnTo>
                    <a:lnTo>
                      <a:pt x="197" y="69"/>
                    </a:lnTo>
                    <a:moveTo>
                      <a:pt x="209" y="62"/>
                    </a:moveTo>
                    <a:lnTo>
                      <a:pt x="209" y="62"/>
                    </a:lnTo>
                    <a:lnTo>
                      <a:pt x="220" y="55"/>
                    </a:lnTo>
                    <a:moveTo>
                      <a:pt x="232" y="49"/>
                    </a:moveTo>
                    <a:lnTo>
                      <a:pt x="232" y="49"/>
                    </a:lnTo>
                    <a:lnTo>
                      <a:pt x="241" y="44"/>
                    </a:lnTo>
                    <a:lnTo>
                      <a:pt x="244" y="43"/>
                    </a:lnTo>
                    <a:moveTo>
                      <a:pt x="256" y="37"/>
                    </a:moveTo>
                    <a:lnTo>
                      <a:pt x="256" y="37"/>
                    </a:lnTo>
                    <a:lnTo>
                      <a:pt x="268" y="32"/>
                    </a:lnTo>
                    <a:moveTo>
                      <a:pt x="280" y="27"/>
                    </a:moveTo>
                    <a:lnTo>
                      <a:pt x="280" y="27"/>
                    </a:lnTo>
                    <a:lnTo>
                      <a:pt x="285" y="25"/>
                    </a:lnTo>
                    <a:lnTo>
                      <a:pt x="293" y="23"/>
                    </a:lnTo>
                    <a:moveTo>
                      <a:pt x="306" y="19"/>
                    </a:moveTo>
                    <a:lnTo>
                      <a:pt x="306" y="19"/>
                    </a:lnTo>
                    <a:lnTo>
                      <a:pt x="319" y="15"/>
                    </a:lnTo>
                    <a:moveTo>
                      <a:pt x="331" y="11"/>
                    </a:moveTo>
                    <a:lnTo>
                      <a:pt x="331" y="11"/>
                    </a:lnTo>
                    <a:lnTo>
                      <a:pt x="332" y="11"/>
                    </a:lnTo>
                    <a:lnTo>
                      <a:pt x="345" y="9"/>
                    </a:lnTo>
                    <a:moveTo>
                      <a:pt x="358" y="7"/>
                    </a:moveTo>
                    <a:lnTo>
                      <a:pt x="358" y="7"/>
                    </a:lnTo>
                    <a:lnTo>
                      <a:pt x="371" y="4"/>
                    </a:lnTo>
                    <a:moveTo>
                      <a:pt x="384" y="2"/>
                    </a:moveTo>
                    <a:lnTo>
                      <a:pt x="384" y="2"/>
                    </a:lnTo>
                    <a:lnTo>
                      <a:pt x="397" y="2"/>
                    </a:lnTo>
                    <a:moveTo>
                      <a:pt x="411" y="1"/>
                    </a:moveTo>
                    <a:lnTo>
                      <a:pt x="411" y="1"/>
                    </a:lnTo>
                    <a:lnTo>
                      <a:pt x="424" y="0"/>
                    </a:lnTo>
                    <a:moveTo>
                      <a:pt x="437" y="0"/>
                    </a:moveTo>
                    <a:lnTo>
                      <a:pt x="437" y="0"/>
                    </a:lnTo>
                    <a:lnTo>
                      <a:pt x="451" y="1"/>
                    </a:lnTo>
                    <a:moveTo>
                      <a:pt x="464" y="2"/>
                    </a:moveTo>
                    <a:lnTo>
                      <a:pt x="464" y="2"/>
                    </a:lnTo>
                    <a:lnTo>
                      <a:pt x="477" y="2"/>
                    </a:lnTo>
                    <a:moveTo>
                      <a:pt x="490" y="4"/>
                    </a:moveTo>
                    <a:lnTo>
                      <a:pt x="490" y="4"/>
                    </a:lnTo>
                    <a:lnTo>
                      <a:pt x="503" y="7"/>
                    </a:lnTo>
                    <a:moveTo>
                      <a:pt x="517" y="9"/>
                    </a:moveTo>
                    <a:lnTo>
                      <a:pt x="517" y="9"/>
                    </a:lnTo>
                    <a:lnTo>
                      <a:pt x="529" y="11"/>
                    </a:lnTo>
                    <a:lnTo>
                      <a:pt x="530" y="11"/>
                    </a:lnTo>
                    <a:moveTo>
                      <a:pt x="542" y="15"/>
                    </a:moveTo>
                    <a:lnTo>
                      <a:pt x="542" y="15"/>
                    </a:lnTo>
                    <a:lnTo>
                      <a:pt x="555" y="19"/>
                    </a:lnTo>
                    <a:moveTo>
                      <a:pt x="568" y="23"/>
                    </a:moveTo>
                    <a:lnTo>
                      <a:pt x="568" y="23"/>
                    </a:lnTo>
                    <a:lnTo>
                      <a:pt x="576" y="25"/>
                    </a:lnTo>
                    <a:lnTo>
                      <a:pt x="581" y="27"/>
                    </a:lnTo>
                    <a:moveTo>
                      <a:pt x="593" y="32"/>
                    </a:moveTo>
                    <a:lnTo>
                      <a:pt x="593" y="32"/>
                    </a:lnTo>
                    <a:lnTo>
                      <a:pt x="605" y="37"/>
                    </a:lnTo>
                    <a:moveTo>
                      <a:pt x="617" y="43"/>
                    </a:moveTo>
                    <a:lnTo>
                      <a:pt x="617" y="43"/>
                    </a:lnTo>
                    <a:lnTo>
                      <a:pt x="620" y="44"/>
                    </a:lnTo>
                    <a:lnTo>
                      <a:pt x="629" y="49"/>
                    </a:lnTo>
                    <a:moveTo>
                      <a:pt x="641" y="55"/>
                    </a:moveTo>
                    <a:lnTo>
                      <a:pt x="641" y="55"/>
                    </a:lnTo>
                    <a:lnTo>
                      <a:pt x="653" y="62"/>
                    </a:lnTo>
                    <a:moveTo>
                      <a:pt x="664" y="69"/>
                    </a:moveTo>
                    <a:lnTo>
                      <a:pt x="664" y="69"/>
                    </a:lnTo>
                    <a:lnTo>
                      <a:pt x="675" y="76"/>
                    </a:lnTo>
                    <a:moveTo>
                      <a:pt x="686" y="84"/>
                    </a:moveTo>
                    <a:lnTo>
                      <a:pt x="686" y="84"/>
                    </a:lnTo>
                    <a:lnTo>
                      <a:pt x="696" y="92"/>
                    </a:lnTo>
                    <a:moveTo>
                      <a:pt x="707" y="100"/>
                    </a:moveTo>
                    <a:lnTo>
                      <a:pt x="707" y="100"/>
                    </a:lnTo>
                    <a:lnTo>
                      <a:pt x="717" y="109"/>
                    </a:lnTo>
                    <a:moveTo>
                      <a:pt x="727" y="118"/>
                    </a:moveTo>
                    <a:lnTo>
                      <a:pt x="727" y="118"/>
                    </a:lnTo>
                    <a:lnTo>
                      <a:pt x="735" y="126"/>
                    </a:lnTo>
                    <a:lnTo>
                      <a:pt x="736" y="127"/>
                    </a:lnTo>
                    <a:moveTo>
                      <a:pt x="745" y="137"/>
                    </a:moveTo>
                    <a:lnTo>
                      <a:pt x="745" y="137"/>
                    </a:lnTo>
                    <a:lnTo>
                      <a:pt x="754" y="147"/>
                    </a:lnTo>
                    <a:moveTo>
                      <a:pt x="763" y="157"/>
                    </a:moveTo>
                    <a:lnTo>
                      <a:pt x="763" y="157"/>
                    </a:lnTo>
                    <a:lnTo>
                      <a:pt x="767" y="161"/>
                    </a:lnTo>
                    <a:lnTo>
                      <a:pt x="771" y="167"/>
                    </a:lnTo>
                    <a:moveTo>
                      <a:pt x="779" y="178"/>
                    </a:moveTo>
                    <a:lnTo>
                      <a:pt x="779" y="178"/>
                    </a:lnTo>
                    <a:lnTo>
                      <a:pt x="787" y="189"/>
                    </a:lnTo>
                    <a:moveTo>
                      <a:pt x="795" y="200"/>
                    </a:moveTo>
                    <a:lnTo>
                      <a:pt x="795" y="200"/>
                    </a:lnTo>
                    <a:lnTo>
                      <a:pt x="801" y="212"/>
                    </a:lnTo>
                    <a:moveTo>
                      <a:pt x="808" y="223"/>
                    </a:moveTo>
                    <a:lnTo>
                      <a:pt x="808" y="223"/>
                    </a:lnTo>
                    <a:lnTo>
                      <a:pt x="814" y="235"/>
                    </a:lnTo>
                    <a:moveTo>
                      <a:pt x="820" y="247"/>
                    </a:moveTo>
                    <a:lnTo>
                      <a:pt x="820" y="247"/>
                    </a:lnTo>
                    <a:lnTo>
                      <a:pt x="825" y="259"/>
                    </a:lnTo>
                    <a:moveTo>
                      <a:pt x="831" y="271"/>
                    </a:moveTo>
                    <a:lnTo>
                      <a:pt x="831" y="271"/>
                    </a:lnTo>
                    <a:lnTo>
                      <a:pt x="836" y="284"/>
                    </a:lnTo>
                    <a:moveTo>
                      <a:pt x="840" y="296"/>
                    </a:moveTo>
                    <a:lnTo>
                      <a:pt x="840" y="296"/>
                    </a:lnTo>
                    <a:lnTo>
                      <a:pt x="844" y="309"/>
                    </a:lnTo>
                    <a:moveTo>
                      <a:pt x="847" y="322"/>
                    </a:moveTo>
                    <a:lnTo>
                      <a:pt x="847" y="322"/>
                    </a:lnTo>
                    <a:lnTo>
                      <a:pt x="850" y="332"/>
                    </a:lnTo>
                    <a:lnTo>
                      <a:pt x="851" y="335"/>
                    </a:lnTo>
                    <a:moveTo>
                      <a:pt x="853" y="348"/>
                    </a:moveTo>
                    <a:lnTo>
                      <a:pt x="853" y="348"/>
                    </a:lnTo>
                    <a:lnTo>
                      <a:pt x="855" y="361"/>
                    </a:lnTo>
                    <a:moveTo>
                      <a:pt x="858" y="374"/>
                    </a:moveTo>
                    <a:lnTo>
                      <a:pt x="858" y="374"/>
                    </a:lnTo>
                    <a:lnTo>
                      <a:pt x="859" y="381"/>
                    </a:lnTo>
                    <a:lnTo>
                      <a:pt x="859" y="387"/>
                    </a:lnTo>
                    <a:moveTo>
                      <a:pt x="860" y="401"/>
                    </a:moveTo>
                    <a:lnTo>
                      <a:pt x="860" y="401"/>
                    </a:lnTo>
                    <a:lnTo>
                      <a:pt x="861" y="414"/>
                    </a:lnTo>
                    <a:moveTo>
                      <a:pt x="862" y="427"/>
                    </a:moveTo>
                    <a:lnTo>
                      <a:pt x="862" y="427"/>
                    </a:lnTo>
                    <a:lnTo>
                      <a:pt x="862" y="431"/>
                    </a:lnTo>
                    <a:lnTo>
                      <a:pt x="861" y="441"/>
                    </a:lnTo>
                    <a:moveTo>
                      <a:pt x="861" y="454"/>
                    </a:moveTo>
                    <a:lnTo>
                      <a:pt x="861" y="454"/>
                    </a:lnTo>
                    <a:lnTo>
                      <a:pt x="860" y="467"/>
                    </a:lnTo>
                    <a:moveTo>
                      <a:pt x="859" y="481"/>
                    </a:moveTo>
                    <a:lnTo>
                      <a:pt x="859" y="481"/>
                    </a:lnTo>
                    <a:lnTo>
                      <a:pt x="859" y="481"/>
                    </a:lnTo>
                    <a:lnTo>
                      <a:pt x="857" y="494"/>
                    </a:lnTo>
                    <a:moveTo>
                      <a:pt x="854" y="507"/>
                    </a:moveTo>
                    <a:lnTo>
                      <a:pt x="854" y="507"/>
                    </a:lnTo>
                    <a:lnTo>
                      <a:pt x="852" y="520"/>
                    </a:lnTo>
                    <a:moveTo>
                      <a:pt x="849" y="533"/>
                    </a:moveTo>
                    <a:lnTo>
                      <a:pt x="849" y="533"/>
                    </a:lnTo>
                    <a:lnTo>
                      <a:pt x="846" y="546"/>
                    </a:lnTo>
                    <a:moveTo>
                      <a:pt x="842" y="559"/>
                    </a:moveTo>
                    <a:lnTo>
                      <a:pt x="842" y="559"/>
                    </a:lnTo>
                    <a:lnTo>
                      <a:pt x="838" y="571"/>
                    </a:lnTo>
                    <a:moveTo>
                      <a:pt x="833" y="584"/>
                    </a:moveTo>
                    <a:lnTo>
                      <a:pt x="833" y="584"/>
                    </a:lnTo>
                    <a:lnTo>
                      <a:pt x="828" y="596"/>
                    </a:lnTo>
                    <a:moveTo>
                      <a:pt x="823" y="608"/>
                    </a:moveTo>
                    <a:lnTo>
                      <a:pt x="823" y="608"/>
                    </a:lnTo>
                    <a:lnTo>
                      <a:pt x="818" y="620"/>
                    </a:lnTo>
                    <a:lnTo>
                      <a:pt x="818" y="621"/>
                    </a:lnTo>
                    <a:moveTo>
                      <a:pt x="811" y="632"/>
                    </a:moveTo>
                    <a:lnTo>
                      <a:pt x="811" y="632"/>
                    </a:lnTo>
                    <a:lnTo>
                      <a:pt x="805" y="644"/>
                    </a:lnTo>
                    <a:moveTo>
                      <a:pt x="798" y="655"/>
                    </a:moveTo>
                    <a:lnTo>
                      <a:pt x="798" y="655"/>
                    </a:lnTo>
                    <a:lnTo>
                      <a:pt x="795" y="662"/>
                    </a:lnTo>
                    <a:lnTo>
                      <a:pt x="791" y="667"/>
                    </a:lnTo>
                    <a:moveTo>
                      <a:pt x="783" y="678"/>
                    </a:moveTo>
                    <a:lnTo>
                      <a:pt x="783" y="678"/>
                    </a:lnTo>
                    <a:lnTo>
                      <a:pt x="776" y="688"/>
                    </a:lnTo>
                    <a:moveTo>
                      <a:pt x="768" y="699"/>
                    </a:moveTo>
                    <a:lnTo>
                      <a:pt x="768" y="699"/>
                    </a:lnTo>
                    <a:lnTo>
                      <a:pt x="767" y="700"/>
                    </a:lnTo>
                    <a:lnTo>
                      <a:pt x="759" y="709"/>
                    </a:lnTo>
                    <a:moveTo>
                      <a:pt x="750" y="719"/>
                    </a:moveTo>
                    <a:lnTo>
                      <a:pt x="750" y="719"/>
                    </a:lnTo>
                    <a:lnTo>
                      <a:pt x="741" y="729"/>
                    </a:lnTo>
                    <a:moveTo>
                      <a:pt x="732" y="739"/>
                    </a:moveTo>
                    <a:lnTo>
                      <a:pt x="732" y="739"/>
                    </a:lnTo>
                    <a:lnTo>
                      <a:pt x="722" y="748"/>
                    </a:lnTo>
                    <a:moveTo>
                      <a:pt x="712" y="757"/>
                    </a:moveTo>
                    <a:lnTo>
                      <a:pt x="712" y="757"/>
                    </a:lnTo>
                    <a:lnTo>
                      <a:pt x="702" y="765"/>
                    </a:lnTo>
                    <a:moveTo>
                      <a:pt x="692" y="773"/>
                    </a:moveTo>
                    <a:lnTo>
                      <a:pt x="692" y="773"/>
                    </a:lnTo>
                    <a:lnTo>
                      <a:pt x="681" y="781"/>
                    </a:lnTo>
                    <a:moveTo>
                      <a:pt x="670" y="789"/>
                    </a:moveTo>
                    <a:lnTo>
                      <a:pt x="670" y="789"/>
                    </a:lnTo>
                    <a:lnTo>
                      <a:pt x="662" y="795"/>
                    </a:lnTo>
                    <a:lnTo>
                      <a:pt x="659" y="796"/>
                    </a:lnTo>
                    <a:moveTo>
                      <a:pt x="647" y="803"/>
                    </a:moveTo>
                    <a:lnTo>
                      <a:pt x="647" y="803"/>
                    </a:lnTo>
                    <a:lnTo>
                      <a:pt x="636" y="809"/>
                    </a:lnTo>
                    <a:moveTo>
                      <a:pt x="624" y="816"/>
                    </a:moveTo>
                    <a:lnTo>
                      <a:pt x="624" y="816"/>
                    </a:lnTo>
                    <a:lnTo>
                      <a:pt x="620" y="818"/>
                    </a:lnTo>
                    <a:lnTo>
                      <a:pt x="612" y="822"/>
                    </a:lnTo>
                    <a:moveTo>
                      <a:pt x="600" y="827"/>
                    </a:moveTo>
                    <a:lnTo>
                      <a:pt x="600" y="827"/>
                    </a:lnTo>
                    <a:lnTo>
                      <a:pt x="587" y="832"/>
                    </a:lnTo>
                    <a:moveTo>
                      <a:pt x="575" y="837"/>
                    </a:moveTo>
                    <a:lnTo>
                      <a:pt x="575" y="837"/>
                    </a:lnTo>
                    <a:lnTo>
                      <a:pt x="562" y="841"/>
                    </a:lnTo>
                    <a:moveTo>
                      <a:pt x="549" y="845"/>
                    </a:moveTo>
                    <a:lnTo>
                      <a:pt x="549" y="845"/>
                    </a:lnTo>
                    <a:lnTo>
                      <a:pt x="537" y="848"/>
                    </a:lnTo>
                    <a:moveTo>
                      <a:pt x="524" y="852"/>
                    </a:moveTo>
                    <a:lnTo>
                      <a:pt x="524" y="852"/>
                    </a:lnTo>
                    <a:lnTo>
                      <a:pt x="511" y="854"/>
                    </a:lnTo>
                    <a:moveTo>
                      <a:pt x="497" y="856"/>
                    </a:moveTo>
                    <a:lnTo>
                      <a:pt x="497" y="856"/>
                    </a:lnTo>
                    <a:lnTo>
                      <a:pt x="484" y="859"/>
                    </a:lnTo>
                    <a:moveTo>
                      <a:pt x="471" y="860"/>
                    </a:moveTo>
                    <a:lnTo>
                      <a:pt x="471" y="860"/>
                    </a:lnTo>
                    <a:lnTo>
                      <a:pt x="458" y="860"/>
                    </a:lnTo>
                    <a:moveTo>
                      <a:pt x="444" y="861"/>
                    </a:moveTo>
                    <a:lnTo>
                      <a:pt x="444" y="861"/>
                    </a:lnTo>
                    <a:lnTo>
                      <a:pt x="431" y="862"/>
                    </a:lnTo>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24" name="Group 23">
              <a:extLst>
                <a:ext uri="{FF2B5EF4-FFF2-40B4-BE49-F238E27FC236}">
                  <a16:creationId xmlns:a16="http://schemas.microsoft.com/office/drawing/2014/main" id="{FE8A1550-9D91-48D7-AFAD-AA2E08FD856E}"/>
                </a:ext>
              </a:extLst>
            </p:cNvPr>
            <p:cNvGrpSpPr/>
            <p:nvPr/>
          </p:nvGrpSpPr>
          <p:grpSpPr>
            <a:xfrm>
              <a:off x="10255991" y="2645448"/>
              <a:ext cx="1228725" cy="1236663"/>
              <a:chOff x="10345738" y="2001838"/>
              <a:chExt cx="1228725" cy="1236663"/>
            </a:xfrm>
          </p:grpSpPr>
          <p:sp>
            <p:nvSpPr>
              <p:cNvPr id="77" name="Freeform 58">
                <a:extLst>
                  <a:ext uri="{FF2B5EF4-FFF2-40B4-BE49-F238E27FC236}">
                    <a16:creationId xmlns:a16="http://schemas.microsoft.com/office/drawing/2014/main" id="{94AD8574-6AA5-49D0-84D7-337E08850D75}"/>
                  </a:ext>
                </a:extLst>
              </p:cNvPr>
              <p:cNvSpPr>
                <a:spLocks/>
              </p:cNvSpPr>
              <p:nvPr/>
            </p:nvSpPr>
            <p:spPr bwMode="auto">
              <a:xfrm>
                <a:off x="10345738" y="2001838"/>
                <a:ext cx="1228725" cy="1236663"/>
              </a:xfrm>
              <a:custGeom>
                <a:avLst/>
                <a:gdLst>
                  <a:gd name="T0" fmla="*/ 1288 w 1288"/>
                  <a:gd name="T1" fmla="*/ 644 h 1288"/>
                  <a:gd name="T2" fmla="*/ 1288 w 1288"/>
                  <a:gd name="T3" fmla="*/ 644 h 1288"/>
                  <a:gd name="T4" fmla="*/ 644 w 1288"/>
                  <a:gd name="T5" fmla="*/ 1288 h 1288"/>
                  <a:gd name="T6" fmla="*/ 0 w 1288"/>
                  <a:gd name="T7" fmla="*/ 644 h 1288"/>
                  <a:gd name="T8" fmla="*/ 644 w 1288"/>
                  <a:gd name="T9" fmla="*/ 0 h 1288"/>
                  <a:gd name="T10" fmla="*/ 1288 w 1288"/>
                  <a:gd name="T11" fmla="*/ 644 h 1288"/>
                </a:gdLst>
                <a:ahLst/>
                <a:cxnLst>
                  <a:cxn ang="0">
                    <a:pos x="T0" y="T1"/>
                  </a:cxn>
                  <a:cxn ang="0">
                    <a:pos x="T2" y="T3"/>
                  </a:cxn>
                  <a:cxn ang="0">
                    <a:pos x="T4" y="T5"/>
                  </a:cxn>
                  <a:cxn ang="0">
                    <a:pos x="T6" y="T7"/>
                  </a:cxn>
                  <a:cxn ang="0">
                    <a:pos x="T8" y="T9"/>
                  </a:cxn>
                  <a:cxn ang="0">
                    <a:pos x="T10" y="T11"/>
                  </a:cxn>
                </a:cxnLst>
                <a:rect l="0" t="0" r="r" b="b"/>
                <a:pathLst>
                  <a:path w="1288" h="1288">
                    <a:moveTo>
                      <a:pt x="1288" y="644"/>
                    </a:moveTo>
                    <a:lnTo>
                      <a:pt x="1288" y="644"/>
                    </a:lnTo>
                    <a:cubicBezTo>
                      <a:pt x="1288" y="1000"/>
                      <a:pt x="1000" y="1288"/>
                      <a:pt x="644" y="1288"/>
                    </a:cubicBezTo>
                    <a:cubicBezTo>
                      <a:pt x="289" y="1288"/>
                      <a:pt x="0" y="1000"/>
                      <a:pt x="0" y="644"/>
                    </a:cubicBezTo>
                    <a:cubicBezTo>
                      <a:pt x="0" y="289"/>
                      <a:pt x="289" y="0"/>
                      <a:pt x="644" y="0"/>
                    </a:cubicBezTo>
                    <a:cubicBezTo>
                      <a:pt x="1000" y="0"/>
                      <a:pt x="1288" y="289"/>
                      <a:pt x="1288" y="644"/>
                    </a:cubicBezTo>
                    <a:close/>
                  </a:path>
                </a:pathLst>
              </a:custGeom>
              <a:solidFill>
                <a:srgbClr val="D4B95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8" name="Freeform 59">
                <a:extLst>
                  <a:ext uri="{FF2B5EF4-FFF2-40B4-BE49-F238E27FC236}">
                    <a16:creationId xmlns:a16="http://schemas.microsoft.com/office/drawing/2014/main" id="{7C13A1FF-7EC3-4E2C-BD61-451F2B129BE5}"/>
                  </a:ext>
                </a:extLst>
              </p:cNvPr>
              <p:cNvSpPr>
                <a:spLocks/>
              </p:cNvSpPr>
              <p:nvPr/>
            </p:nvSpPr>
            <p:spPr bwMode="auto">
              <a:xfrm>
                <a:off x="10345738" y="2001838"/>
                <a:ext cx="1228725" cy="1236663"/>
              </a:xfrm>
              <a:custGeom>
                <a:avLst/>
                <a:gdLst>
                  <a:gd name="T0" fmla="*/ 1288 w 1288"/>
                  <a:gd name="T1" fmla="*/ 644 h 1288"/>
                  <a:gd name="T2" fmla="*/ 1288 w 1288"/>
                  <a:gd name="T3" fmla="*/ 644 h 1288"/>
                  <a:gd name="T4" fmla="*/ 644 w 1288"/>
                  <a:gd name="T5" fmla="*/ 1288 h 1288"/>
                  <a:gd name="T6" fmla="*/ 0 w 1288"/>
                  <a:gd name="T7" fmla="*/ 644 h 1288"/>
                  <a:gd name="T8" fmla="*/ 644 w 1288"/>
                  <a:gd name="T9" fmla="*/ 0 h 1288"/>
                  <a:gd name="T10" fmla="*/ 1288 w 1288"/>
                  <a:gd name="T11" fmla="*/ 644 h 1288"/>
                  <a:gd name="T12" fmla="*/ 1288 w 1288"/>
                  <a:gd name="T13" fmla="*/ 644 h 1288"/>
                </a:gdLst>
                <a:ahLst/>
                <a:cxnLst>
                  <a:cxn ang="0">
                    <a:pos x="T0" y="T1"/>
                  </a:cxn>
                  <a:cxn ang="0">
                    <a:pos x="T2" y="T3"/>
                  </a:cxn>
                  <a:cxn ang="0">
                    <a:pos x="T4" y="T5"/>
                  </a:cxn>
                  <a:cxn ang="0">
                    <a:pos x="T6" y="T7"/>
                  </a:cxn>
                  <a:cxn ang="0">
                    <a:pos x="T8" y="T9"/>
                  </a:cxn>
                  <a:cxn ang="0">
                    <a:pos x="T10" y="T11"/>
                  </a:cxn>
                  <a:cxn ang="0">
                    <a:pos x="T12" y="T13"/>
                  </a:cxn>
                </a:cxnLst>
                <a:rect l="0" t="0" r="r" b="b"/>
                <a:pathLst>
                  <a:path w="1288" h="1288">
                    <a:moveTo>
                      <a:pt x="1288" y="644"/>
                    </a:moveTo>
                    <a:lnTo>
                      <a:pt x="1288" y="644"/>
                    </a:lnTo>
                    <a:cubicBezTo>
                      <a:pt x="1288" y="1000"/>
                      <a:pt x="1000" y="1288"/>
                      <a:pt x="644" y="1288"/>
                    </a:cubicBezTo>
                    <a:cubicBezTo>
                      <a:pt x="289" y="1288"/>
                      <a:pt x="0" y="1000"/>
                      <a:pt x="0" y="644"/>
                    </a:cubicBezTo>
                    <a:cubicBezTo>
                      <a:pt x="0" y="289"/>
                      <a:pt x="289" y="0"/>
                      <a:pt x="644" y="0"/>
                    </a:cubicBezTo>
                    <a:cubicBezTo>
                      <a:pt x="1000" y="0"/>
                      <a:pt x="1288" y="289"/>
                      <a:pt x="1288" y="644"/>
                    </a:cubicBezTo>
                    <a:lnTo>
                      <a:pt x="1288" y="644"/>
                    </a:lnTo>
                    <a:close/>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9" name="Freeform 60">
                <a:extLst>
                  <a:ext uri="{FF2B5EF4-FFF2-40B4-BE49-F238E27FC236}">
                    <a16:creationId xmlns:a16="http://schemas.microsoft.com/office/drawing/2014/main" id="{66BB2BAD-A54D-4C11-8790-F6138DEBD80C}"/>
                  </a:ext>
                </a:extLst>
              </p:cNvPr>
              <p:cNvSpPr>
                <a:spLocks noEditPoints="1"/>
              </p:cNvSpPr>
              <p:nvPr/>
            </p:nvSpPr>
            <p:spPr bwMode="auto">
              <a:xfrm>
                <a:off x="10382250" y="2038351"/>
                <a:ext cx="1155700" cy="1163638"/>
              </a:xfrm>
              <a:custGeom>
                <a:avLst/>
                <a:gdLst>
                  <a:gd name="T0" fmla="*/ 553 w 1212"/>
                  <a:gd name="T1" fmla="*/ 1210 h 1212"/>
                  <a:gd name="T2" fmla="*/ 491 w 1212"/>
                  <a:gd name="T3" fmla="*/ 1201 h 1212"/>
                  <a:gd name="T4" fmla="*/ 435 w 1212"/>
                  <a:gd name="T5" fmla="*/ 1187 h 1212"/>
                  <a:gd name="T6" fmla="*/ 372 w 1212"/>
                  <a:gd name="T7" fmla="*/ 1165 h 1212"/>
                  <a:gd name="T8" fmla="*/ 301 w 1212"/>
                  <a:gd name="T9" fmla="*/ 1129 h 1212"/>
                  <a:gd name="T10" fmla="*/ 245 w 1212"/>
                  <a:gd name="T11" fmla="*/ 1092 h 1212"/>
                  <a:gd name="T12" fmla="*/ 194 w 1212"/>
                  <a:gd name="T13" fmla="*/ 1050 h 1212"/>
                  <a:gd name="T14" fmla="*/ 139 w 1212"/>
                  <a:gd name="T15" fmla="*/ 991 h 1212"/>
                  <a:gd name="T16" fmla="*/ 100 w 1212"/>
                  <a:gd name="T17" fmla="*/ 938 h 1212"/>
                  <a:gd name="T18" fmla="*/ 66 w 1212"/>
                  <a:gd name="T19" fmla="*/ 881 h 1212"/>
                  <a:gd name="T20" fmla="*/ 43 w 1212"/>
                  <a:gd name="T21" fmla="*/ 829 h 1212"/>
                  <a:gd name="T22" fmla="*/ 23 w 1212"/>
                  <a:gd name="T23" fmla="*/ 769 h 1212"/>
                  <a:gd name="T24" fmla="*/ 9 w 1212"/>
                  <a:gd name="T25" fmla="*/ 704 h 1212"/>
                  <a:gd name="T26" fmla="*/ 2 w 1212"/>
                  <a:gd name="T27" fmla="*/ 651 h 1212"/>
                  <a:gd name="T28" fmla="*/ 2 w 1212"/>
                  <a:gd name="T29" fmla="*/ 571 h 1212"/>
                  <a:gd name="T30" fmla="*/ 9 w 1212"/>
                  <a:gd name="T31" fmla="*/ 505 h 1212"/>
                  <a:gd name="T32" fmla="*/ 23 w 1212"/>
                  <a:gd name="T33" fmla="*/ 440 h 1212"/>
                  <a:gd name="T34" fmla="*/ 41 w 1212"/>
                  <a:gd name="T35" fmla="*/ 389 h 1212"/>
                  <a:gd name="T36" fmla="*/ 65 w 1212"/>
                  <a:gd name="T37" fmla="*/ 333 h 1212"/>
                  <a:gd name="T38" fmla="*/ 94 w 1212"/>
                  <a:gd name="T39" fmla="*/ 282 h 1212"/>
                  <a:gd name="T40" fmla="*/ 133 w 1212"/>
                  <a:gd name="T41" fmla="*/ 228 h 1212"/>
                  <a:gd name="T42" fmla="*/ 168 w 1212"/>
                  <a:gd name="T43" fmla="*/ 188 h 1212"/>
                  <a:gd name="T44" fmla="*/ 227 w 1212"/>
                  <a:gd name="T45" fmla="*/ 134 h 1212"/>
                  <a:gd name="T46" fmla="*/ 281 w 1212"/>
                  <a:gd name="T47" fmla="*/ 95 h 1212"/>
                  <a:gd name="T48" fmla="*/ 339 w 1212"/>
                  <a:gd name="T49" fmla="*/ 62 h 1212"/>
                  <a:gd name="T50" fmla="*/ 413 w 1212"/>
                  <a:gd name="T51" fmla="*/ 32 h 1212"/>
                  <a:gd name="T52" fmla="*/ 478 w 1212"/>
                  <a:gd name="T53" fmla="*/ 14 h 1212"/>
                  <a:gd name="T54" fmla="*/ 543 w 1212"/>
                  <a:gd name="T55" fmla="*/ 4 h 1212"/>
                  <a:gd name="T56" fmla="*/ 597 w 1212"/>
                  <a:gd name="T57" fmla="*/ 1 h 1212"/>
                  <a:gd name="T58" fmla="*/ 663 w 1212"/>
                  <a:gd name="T59" fmla="*/ 3 h 1212"/>
                  <a:gd name="T60" fmla="*/ 729 w 1212"/>
                  <a:gd name="T61" fmla="*/ 13 h 1212"/>
                  <a:gd name="T62" fmla="*/ 806 w 1212"/>
                  <a:gd name="T63" fmla="*/ 35 h 1212"/>
                  <a:gd name="T64" fmla="*/ 868 w 1212"/>
                  <a:gd name="T65" fmla="*/ 60 h 1212"/>
                  <a:gd name="T66" fmla="*/ 926 w 1212"/>
                  <a:gd name="T67" fmla="*/ 92 h 1212"/>
                  <a:gd name="T68" fmla="*/ 973 w 1212"/>
                  <a:gd name="T69" fmla="*/ 124 h 1212"/>
                  <a:gd name="T70" fmla="*/ 1021 w 1212"/>
                  <a:gd name="T71" fmla="*/ 165 h 1212"/>
                  <a:gd name="T72" fmla="*/ 1067 w 1212"/>
                  <a:gd name="T73" fmla="*/ 213 h 1212"/>
                  <a:gd name="T74" fmla="*/ 1099 w 1212"/>
                  <a:gd name="T75" fmla="*/ 255 h 1212"/>
                  <a:gd name="T76" fmla="*/ 1135 w 1212"/>
                  <a:gd name="T77" fmla="*/ 312 h 1212"/>
                  <a:gd name="T78" fmla="*/ 1164 w 1212"/>
                  <a:gd name="T79" fmla="*/ 372 h 1212"/>
                  <a:gd name="T80" fmla="*/ 1183 w 1212"/>
                  <a:gd name="T81" fmla="*/ 422 h 1212"/>
                  <a:gd name="T82" fmla="*/ 1202 w 1212"/>
                  <a:gd name="T83" fmla="*/ 499 h 1212"/>
                  <a:gd name="T84" fmla="*/ 1210 w 1212"/>
                  <a:gd name="T85" fmla="*/ 565 h 1212"/>
                  <a:gd name="T86" fmla="*/ 1211 w 1212"/>
                  <a:gd name="T87" fmla="*/ 632 h 1212"/>
                  <a:gd name="T88" fmla="*/ 1206 w 1212"/>
                  <a:gd name="T89" fmla="*/ 685 h 1212"/>
                  <a:gd name="T90" fmla="*/ 1194 w 1212"/>
                  <a:gd name="T91" fmla="*/ 750 h 1212"/>
                  <a:gd name="T92" fmla="*/ 1175 w 1212"/>
                  <a:gd name="T93" fmla="*/ 814 h 1212"/>
                  <a:gd name="T94" fmla="*/ 1149 w 1212"/>
                  <a:gd name="T95" fmla="*/ 875 h 1212"/>
                  <a:gd name="T96" fmla="*/ 1116 w 1212"/>
                  <a:gd name="T97" fmla="*/ 933 h 1212"/>
                  <a:gd name="T98" fmla="*/ 1068 w 1212"/>
                  <a:gd name="T99" fmla="*/ 997 h 1212"/>
                  <a:gd name="T100" fmla="*/ 1022 w 1212"/>
                  <a:gd name="T101" fmla="*/ 1046 h 1212"/>
                  <a:gd name="T102" fmla="*/ 972 w 1212"/>
                  <a:gd name="T103" fmla="*/ 1089 h 1212"/>
                  <a:gd name="T104" fmla="*/ 916 w 1212"/>
                  <a:gd name="T105" fmla="*/ 1126 h 1212"/>
                  <a:gd name="T106" fmla="*/ 857 w 1212"/>
                  <a:gd name="T107" fmla="*/ 1157 h 1212"/>
                  <a:gd name="T108" fmla="*/ 808 w 1212"/>
                  <a:gd name="T109" fmla="*/ 1177 h 1212"/>
                  <a:gd name="T110" fmla="*/ 744 w 1212"/>
                  <a:gd name="T111" fmla="*/ 1196 h 1212"/>
                  <a:gd name="T112" fmla="*/ 678 w 1212"/>
                  <a:gd name="T113" fmla="*/ 1207 h 1212"/>
                  <a:gd name="T114" fmla="*/ 612 w 1212"/>
                  <a:gd name="T115" fmla="*/ 1212 h 1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12" h="1212">
                    <a:moveTo>
                      <a:pt x="606" y="1212"/>
                    </a:moveTo>
                    <a:lnTo>
                      <a:pt x="606" y="1212"/>
                    </a:lnTo>
                    <a:lnTo>
                      <a:pt x="593" y="1211"/>
                    </a:lnTo>
                    <a:moveTo>
                      <a:pt x="579" y="1211"/>
                    </a:moveTo>
                    <a:lnTo>
                      <a:pt x="579" y="1211"/>
                    </a:lnTo>
                    <a:lnTo>
                      <a:pt x="566" y="1210"/>
                    </a:lnTo>
                    <a:moveTo>
                      <a:pt x="553" y="1210"/>
                    </a:moveTo>
                    <a:lnTo>
                      <a:pt x="553" y="1210"/>
                    </a:lnTo>
                    <a:lnTo>
                      <a:pt x="548" y="1209"/>
                    </a:lnTo>
                    <a:lnTo>
                      <a:pt x="540" y="1208"/>
                    </a:lnTo>
                    <a:moveTo>
                      <a:pt x="526" y="1206"/>
                    </a:moveTo>
                    <a:lnTo>
                      <a:pt x="526" y="1206"/>
                    </a:lnTo>
                    <a:lnTo>
                      <a:pt x="513" y="1204"/>
                    </a:lnTo>
                    <a:moveTo>
                      <a:pt x="500" y="1202"/>
                    </a:moveTo>
                    <a:lnTo>
                      <a:pt x="500" y="1202"/>
                    </a:lnTo>
                    <a:lnTo>
                      <a:pt x="491" y="1201"/>
                    </a:lnTo>
                    <a:lnTo>
                      <a:pt x="487" y="1200"/>
                    </a:lnTo>
                    <a:moveTo>
                      <a:pt x="474" y="1197"/>
                    </a:moveTo>
                    <a:lnTo>
                      <a:pt x="474" y="1197"/>
                    </a:lnTo>
                    <a:lnTo>
                      <a:pt x="461" y="1194"/>
                    </a:lnTo>
                    <a:moveTo>
                      <a:pt x="448" y="1191"/>
                    </a:moveTo>
                    <a:lnTo>
                      <a:pt x="448" y="1191"/>
                    </a:lnTo>
                    <a:lnTo>
                      <a:pt x="436" y="1188"/>
                    </a:lnTo>
                    <a:lnTo>
                      <a:pt x="435" y="1187"/>
                    </a:lnTo>
                    <a:moveTo>
                      <a:pt x="422" y="1183"/>
                    </a:moveTo>
                    <a:lnTo>
                      <a:pt x="422" y="1183"/>
                    </a:lnTo>
                    <a:lnTo>
                      <a:pt x="410" y="1179"/>
                    </a:lnTo>
                    <a:moveTo>
                      <a:pt x="397" y="1174"/>
                    </a:moveTo>
                    <a:lnTo>
                      <a:pt x="397" y="1174"/>
                    </a:lnTo>
                    <a:lnTo>
                      <a:pt x="385" y="1170"/>
                    </a:lnTo>
                    <a:moveTo>
                      <a:pt x="372" y="1165"/>
                    </a:moveTo>
                    <a:lnTo>
                      <a:pt x="372" y="1165"/>
                    </a:lnTo>
                    <a:lnTo>
                      <a:pt x="360" y="1159"/>
                    </a:lnTo>
                    <a:moveTo>
                      <a:pt x="348" y="1154"/>
                    </a:moveTo>
                    <a:lnTo>
                      <a:pt x="348" y="1154"/>
                    </a:lnTo>
                    <a:lnTo>
                      <a:pt x="336" y="1148"/>
                    </a:lnTo>
                    <a:moveTo>
                      <a:pt x="324" y="1142"/>
                    </a:moveTo>
                    <a:lnTo>
                      <a:pt x="324" y="1142"/>
                    </a:lnTo>
                    <a:lnTo>
                      <a:pt x="313" y="1135"/>
                    </a:lnTo>
                    <a:moveTo>
                      <a:pt x="301" y="1129"/>
                    </a:moveTo>
                    <a:lnTo>
                      <a:pt x="301" y="1129"/>
                    </a:lnTo>
                    <a:lnTo>
                      <a:pt x="289" y="1122"/>
                    </a:lnTo>
                    <a:moveTo>
                      <a:pt x="278" y="1115"/>
                    </a:moveTo>
                    <a:lnTo>
                      <a:pt x="278" y="1115"/>
                    </a:lnTo>
                    <a:lnTo>
                      <a:pt x="267" y="1108"/>
                    </a:lnTo>
                    <a:moveTo>
                      <a:pt x="256" y="1100"/>
                    </a:moveTo>
                    <a:lnTo>
                      <a:pt x="256" y="1100"/>
                    </a:lnTo>
                    <a:lnTo>
                      <a:pt x="245" y="1092"/>
                    </a:lnTo>
                    <a:moveTo>
                      <a:pt x="235" y="1084"/>
                    </a:moveTo>
                    <a:lnTo>
                      <a:pt x="235" y="1084"/>
                    </a:lnTo>
                    <a:lnTo>
                      <a:pt x="224" y="1076"/>
                    </a:lnTo>
                    <a:moveTo>
                      <a:pt x="214" y="1067"/>
                    </a:moveTo>
                    <a:lnTo>
                      <a:pt x="214" y="1067"/>
                    </a:lnTo>
                    <a:lnTo>
                      <a:pt x="204" y="1059"/>
                    </a:lnTo>
                    <a:moveTo>
                      <a:pt x="194" y="1050"/>
                    </a:moveTo>
                    <a:lnTo>
                      <a:pt x="194" y="1050"/>
                    </a:lnTo>
                    <a:lnTo>
                      <a:pt x="185" y="1040"/>
                    </a:lnTo>
                    <a:moveTo>
                      <a:pt x="175" y="1031"/>
                    </a:moveTo>
                    <a:lnTo>
                      <a:pt x="175" y="1031"/>
                    </a:lnTo>
                    <a:lnTo>
                      <a:pt x="166" y="1022"/>
                    </a:lnTo>
                    <a:moveTo>
                      <a:pt x="157" y="1012"/>
                    </a:moveTo>
                    <a:lnTo>
                      <a:pt x="157" y="1012"/>
                    </a:lnTo>
                    <a:lnTo>
                      <a:pt x="148" y="1002"/>
                    </a:lnTo>
                    <a:moveTo>
                      <a:pt x="139" y="991"/>
                    </a:moveTo>
                    <a:lnTo>
                      <a:pt x="139" y="991"/>
                    </a:lnTo>
                    <a:lnTo>
                      <a:pt x="131" y="981"/>
                    </a:lnTo>
                    <a:moveTo>
                      <a:pt x="123" y="971"/>
                    </a:moveTo>
                    <a:lnTo>
                      <a:pt x="123" y="971"/>
                    </a:lnTo>
                    <a:lnTo>
                      <a:pt x="115" y="960"/>
                    </a:lnTo>
                    <a:moveTo>
                      <a:pt x="107" y="949"/>
                    </a:moveTo>
                    <a:lnTo>
                      <a:pt x="107" y="949"/>
                    </a:lnTo>
                    <a:lnTo>
                      <a:pt x="100" y="938"/>
                    </a:lnTo>
                    <a:moveTo>
                      <a:pt x="92" y="927"/>
                    </a:moveTo>
                    <a:lnTo>
                      <a:pt x="92" y="927"/>
                    </a:lnTo>
                    <a:lnTo>
                      <a:pt x="86" y="915"/>
                    </a:lnTo>
                    <a:moveTo>
                      <a:pt x="79" y="904"/>
                    </a:moveTo>
                    <a:lnTo>
                      <a:pt x="79" y="904"/>
                    </a:lnTo>
                    <a:lnTo>
                      <a:pt x="73" y="892"/>
                    </a:lnTo>
                    <a:moveTo>
                      <a:pt x="66" y="881"/>
                    </a:moveTo>
                    <a:lnTo>
                      <a:pt x="66" y="881"/>
                    </a:lnTo>
                    <a:lnTo>
                      <a:pt x="65" y="879"/>
                    </a:lnTo>
                    <a:lnTo>
                      <a:pt x="60" y="868"/>
                    </a:lnTo>
                    <a:moveTo>
                      <a:pt x="55" y="856"/>
                    </a:moveTo>
                    <a:lnTo>
                      <a:pt x="55" y="856"/>
                    </a:lnTo>
                    <a:lnTo>
                      <a:pt x="49" y="844"/>
                    </a:lnTo>
                    <a:moveTo>
                      <a:pt x="44" y="832"/>
                    </a:moveTo>
                    <a:lnTo>
                      <a:pt x="44" y="832"/>
                    </a:lnTo>
                    <a:lnTo>
                      <a:pt x="43" y="829"/>
                    </a:lnTo>
                    <a:lnTo>
                      <a:pt x="39" y="819"/>
                    </a:lnTo>
                    <a:moveTo>
                      <a:pt x="35" y="807"/>
                    </a:moveTo>
                    <a:lnTo>
                      <a:pt x="35" y="807"/>
                    </a:lnTo>
                    <a:lnTo>
                      <a:pt x="31" y="794"/>
                    </a:lnTo>
                    <a:moveTo>
                      <a:pt x="26" y="782"/>
                    </a:moveTo>
                    <a:lnTo>
                      <a:pt x="26" y="782"/>
                    </a:lnTo>
                    <a:lnTo>
                      <a:pt x="24" y="776"/>
                    </a:lnTo>
                    <a:lnTo>
                      <a:pt x="23" y="769"/>
                    </a:lnTo>
                    <a:moveTo>
                      <a:pt x="19" y="756"/>
                    </a:moveTo>
                    <a:lnTo>
                      <a:pt x="19" y="756"/>
                    </a:lnTo>
                    <a:lnTo>
                      <a:pt x="16" y="743"/>
                    </a:lnTo>
                    <a:moveTo>
                      <a:pt x="13" y="730"/>
                    </a:moveTo>
                    <a:lnTo>
                      <a:pt x="13" y="730"/>
                    </a:lnTo>
                    <a:lnTo>
                      <a:pt x="11" y="721"/>
                    </a:lnTo>
                    <a:lnTo>
                      <a:pt x="10" y="717"/>
                    </a:lnTo>
                    <a:moveTo>
                      <a:pt x="9" y="704"/>
                    </a:moveTo>
                    <a:lnTo>
                      <a:pt x="9" y="704"/>
                    </a:lnTo>
                    <a:lnTo>
                      <a:pt x="7" y="691"/>
                    </a:lnTo>
                    <a:moveTo>
                      <a:pt x="5" y="677"/>
                    </a:moveTo>
                    <a:lnTo>
                      <a:pt x="5" y="677"/>
                    </a:lnTo>
                    <a:lnTo>
                      <a:pt x="3" y="664"/>
                    </a:lnTo>
                    <a:lnTo>
                      <a:pt x="3" y="664"/>
                    </a:lnTo>
                    <a:moveTo>
                      <a:pt x="2" y="651"/>
                    </a:moveTo>
                    <a:lnTo>
                      <a:pt x="2" y="651"/>
                    </a:lnTo>
                    <a:lnTo>
                      <a:pt x="2" y="638"/>
                    </a:lnTo>
                    <a:moveTo>
                      <a:pt x="1" y="624"/>
                    </a:moveTo>
                    <a:lnTo>
                      <a:pt x="1" y="624"/>
                    </a:lnTo>
                    <a:lnTo>
                      <a:pt x="0" y="611"/>
                    </a:lnTo>
                    <a:moveTo>
                      <a:pt x="0" y="598"/>
                    </a:moveTo>
                    <a:lnTo>
                      <a:pt x="0" y="598"/>
                    </a:lnTo>
                    <a:lnTo>
                      <a:pt x="1" y="584"/>
                    </a:lnTo>
                    <a:moveTo>
                      <a:pt x="2" y="571"/>
                    </a:moveTo>
                    <a:lnTo>
                      <a:pt x="2" y="571"/>
                    </a:lnTo>
                    <a:lnTo>
                      <a:pt x="2" y="558"/>
                    </a:lnTo>
                    <a:moveTo>
                      <a:pt x="3" y="544"/>
                    </a:moveTo>
                    <a:lnTo>
                      <a:pt x="3" y="544"/>
                    </a:lnTo>
                    <a:lnTo>
                      <a:pt x="5" y="531"/>
                    </a:lnTo>
                    <a:moveTo>
                      <a:pt x="7" y="518"/>
                    </a:moveTo>
                    <a:lnTo>
                      <a:pt x="7" y="518"/>
                    </a:lnTo>
                    <a:lnTo>
                      <a:pt x="9" y="505"/>
                    </a:lnTo>
                    <a:moveTo>
                      <a:pt x="11" y="492"/>
                    </a:moveTo>
                    <a:lnTo>
                      <a:pt x="11" y="492"/>
                    </a:lnTo>
                    <a:lnTo>
                      <a:pt x="11" y="491"/>
                    </a:lnTo>
                    <a:lnTo>
                      <a:pt x="14" y="479"/>
                    </a:lnTo>
                    <a:moveTo>
                      <a:pt x="17" y="466"/>
                    </a:moveTo>
                    <a:lnTo>
                      <a:pt x="17" y="466"/>
                    </a:lnTo>
                    <a:lnTo>
                      <a:pt x="20" y="453"/>
                    </a:lnTo>
                    <a:moveTo>
                      <a:pt x="23" y="440"/>
                    </a:moveTo>
                    <a:lnTo>
                      <a:pt x="23" y="440"/>
                    </a:lnTo>
                    <a:lnTo>
                      <a:pt x="24" y="436"/>
                    </a:lnTo>
                    <a:lnTo>
                      <a:pt x="27" y="427"/>
                    </a:lnTo>
                    <a:moveTo>
                      <a:pt x="32" y="414"/>
                    </a:moveTo>
                    <a:lnTo>
                      <a:pt x="32" y="414"/>
                    </a:lnTo>
                    <a:lnTo>
                      <a:pt x="36" y="402"/>
                    </a:lnTo>
                    <a:moveTo>
                      <a:pt x="41" y="389"/>
                    </a:moveTo>
                    <a:lnTo>
                      <a:pt x="41" y="389"/>
                    </a:lnTo>
                    <a:lnTo>
                      <a:pt x="43" y="383"/>
                    </a:lnTo>
                    <a:lnTo>
                      <a:pt x="45" y="377"/>
                    </a:lnTo>
                    <a:moveTo>
                      <a:pt x="51" y="365"/>
                    </a:moveTo>
                    <a:lnTo>
                      <a:pt x="51" y="365"/>
                    </a:lnTo>
                    <a:lnTo>
                      <a:pt x="56" y="352"/>
                    </a:lnTo>
                    <a:moveTo>
                      <a:pt x="62" y="340"/>
                    </a:moveTo>
                    <a:lnTo>
                      <a:pt x="62" y="340"/>
                    </a:lnTo>
                    <a:lnTo>
                      <a:pt x="65" y="333"/>
                    </a:lnTo>
                    <a:lnTo>
                      <a:pt x="68" y="328"/>
                    </a:lnTo>
                    <a:moveTo>
                      <a:pt x="74" y="317"/>
                    </a:moveTo>
                    <a:lnTo>
                      <a:pt x="74" y="317"/>
                    </a:lnTo>
                    <a:lnTo>
                      <a:pt x="81" y="305"/>
                    </a:lnTo>
                    <a:moveTo>
                      <a:pt x="87" y="294"/>
                    </a:moveTo>
                    <a:lnTo>
                      <a:pt x="87" y="294"/>
                    </a:lnTo>
                    <a:lnTo>
                      <a:pt x="92" y="285"/>
                    </a:lnTo>
                    <a:lnTo>
                      <a:pt x="94" y="282"/>
                    </a:lnTo>
                    <a:moveTo>
                      <a:pt x="102" y="271"/>
                    </a:moveTo>
                    <a:lnTo>
                      <a:pt x="102" y="271"/>
                    </a:lnTo>
                    <a:lnTo>
                      <a:pt x="110" y="260"/>
                    </a:lnTo>
                    <a:moveTo>
                      <a:pt x="117" y="249"/>
                    </a:moveTo>
                    <a:lnTo>
                      <a:pt x="117" y="249"/>
                    </a:lnTo>
                    <a:lnTo>
                      <a:pt x="124" y="240"/>
                    </a:lnTo>
                    <a:lnTo>
                      <a:pt x="125" y="238"/>
                    </a:lnTo>
                    <a:moveTo>
                      <a:pt x="133" y="228"/>
                    </a:moveTo>
                    <a:lnTo>
                      <a:pt x="133" y="228"/>
                    </a:lnTo>
                    <a:lnTo>
                      <a:pt x="142" y="218"/>
                    </a:lnTo>
                    <a:moveTo>
                      <a:pt x="150" y="208"/>
                    </a:moveTo>
                    <a:lnTo>
                      <a:pt x="150" y="208"/>
                    </a:lnTo>
                    <a:lnTo>
                      <a:pt x="159" y="198"/>
                    </a:lnTo>
                    <a:lnTo>
                      <a:pt x="159" y="197"/>
                    </a:lnTo>
                    <a:moveTo>
                      <a:pt x="168" y="188"/>
                    </a:moveTo>
                    <a:lnTo>
                      <a:pt x="168" y="188"/>
                    </a:lnTo>
                    <a:lnTo>
                      <a:pt x="178" y="179"/>
                    </a:lnTo>
                    <a:moveTo>
                      <a:pt x="187" y="169"/>
                    </a:moveTo>
                    <a:lnTo>
                      <a:pt x="187" y="169"/>
                    </a:lnTo>
                    <a:lnTo>
                      <a:pt x="197" y="160"/>
                    </a:lnTo>
                    <a:moveTo>
                      <a:pt x="207" y="151"/>
                    </a:moveTo>
                    <a:lnTo>
                      <a:pt x="207" y="151"/>
                    </a:lnTo>
                    <a:lnTo>
                      <a:pt x="217" y="143"/>
                    </a:lnTo>
                    <a:moveTo>
                      <a:pt x="227" y="134"/>
                    </a:moveTo>
                    <a:lnTo>
                      <a:pt x="227" y="134"/>
                    </a:lnTo>
                    <a:lnTo>
                      <a:pt x="238" y="125"/>
                    </a:lnTo>
                    <a:moveTo>
                      <a:pt x="248" y="118"/>
                    </a:moveTo>
                    <a:lnTo>
                      <a:pt x="248" y="118"/>
                    </a:lnTo>
                    <a:lnTo>
                      <a:pt x="259" y="110"/>
                    </a:lnTo>
                    <a:moveTo>
                      <a:pt x="270" y="103"/>
                    </a:moveTo>
                    <a:lnTo>
                      <a:pt x="270" y="103"/>
                    </a:lnTo>
                    <a:lnTo>
                      <a:pt x="281" y="95"/>
                    </a:lnTo>
                    <a:moveTo>
                      <a:pt x="293" y="88"/>
                    </a:moveTo>
                    <a:lnTo>
                      <a:pt x="293" y="88"/>
                    </a:lnTo>
                    <a:lnTo>
                      <a:pt x="304" y="81"/>
                    </a:lnTo>
                    <a:moveTo>
                      <a:pt x="316" y="75"/>
                    </a:moveTo>
                    <a:lnTo>
                      <a:pt x="316" y="75"/>
                    </a:lnTo>
                    <a:lnTo>
                      <a:pt x="327" y="68"/>
                    </a:lnTo>
                    <a:moveTo>
                      <a:pt x="339" y="62"/>
                    </a:moveTo>
                    <a:lnTo>
                      <a:pt x="339" y="62"/>
                    </a:lnTo>
                    <a:lnTo>
                      <a:pt x="352" y="57"/>
                    </a:lnTo>
                    <a:moveTo>
                      <a:pt x="364" y="51"/>
                    </a:moveTo>
                    <a:lnTo>
                      <a:pt x="364" y="51"/>
                    </a:lnTo>
                    <a:lnTo>
                      <a:pt x="376" y="46"/>
                    </a:lnTo>
                    <a:moveTo>
                      <a:pt x="388" y="41"/>
                    </a:moveTo>
                    <a:lnTo>
                      <a:pt x="388" y="41"/>
                    </a:lnTo>
                    <a:lnTo>
                      <a:pt x="401" y="37"/>
                    </a:lnTo>
                    <a:moveTo>
                      <a:pt x="413" y="32"/>
                    </a:moveTo>
                    <a:lnTo>
                      <a:pt x="413" y="32"/>
                    </a:lnTo>
                    <a:lnTo>
                      <a:pt x="426" y="28"/>
                    </a:lnTo>
                    <a:moveTo>
                      <a:pt x="439" y="24"/>
                    </a:moveTo>
                    <a:lnTo>
                      <a:pt x="439" y="24"/>
                    </a:lnTo>
                    <a:lnTo>
                      <a:pt x="452" y="21"/>
                    </a:lnTo>
                    <a:moveTo>
                      <a:pt x="465" y="17"/>
                    </a:moveTo>
                    <a:lnTo>
                      <a:pt x="465" y="17"/>
                    </a:lnTo>
                    <a:lnTo>
                      <a:pt x="478" y="14"/>
                    </a:lnTo>
                    <a:moveTo>
                      <a:pt x="491" y="11"/>
                    </a:moveTo>
                    <a:lnTo>
                      <a:pt x="491" y="11"/>
                    </a:lnTo>
                    <a:lnTo>
                      <a:pt x="491" y="11"/>
                    </a:lnTo>
                    <a:lnTo>
                      <a:pt x="504" y="9"/>
                    </a:lnTo>
                    <a:moveTo>
                      <a:pt x="517" y="7"/>
                    </a:moveTo>
                    <a:lnTo>
                      <a:pt x="517" y="7"/>
                    </a:lnTo>
                    <a:lnTo>
                      <a:pt x="530" y="5"/>
                    </a:lnTo>
                    <a:moveTo>
                      <a:pt x="543" y="4"/>
                    </a:moveTo>
                    <a:lnTo>
                      <a:pt x="543" y="4"/>
                    </a:lnTo>
                    <a:lnTo>
                      <a:pt x="548" y="3"/>
                    </a:lnTo>
                    <a:lnTo>
                      <a:pt x="557" y="2"/>
                    </a:lnTo>
                    <a:moveTo>
                      <a:pt x="570" y="2"/>
                    </a:moveTo>
                    <a:lnTo>
                      <a:pt x="570" y="2"/>
                    </a:lnTo>
                    <a:lnTo>
                      <a:pt x="583" y="1"/>
                    </a:lnTo>
                    <a:moveTo>
                      <a:pt x="597" y="1"/>
                    </a:moveTo>
                    <a:lnTo>
                      <a:pt x="597" y="1"/>
                    </a:lnTo>
                    <a:lnTo>
                      <a:pt x="606" y="0"/>
                    </a:lnTo>
                    <a:lnTo>
                      <a:pt x="610" y="0"/>
                    </a:lnTo>
                    <a:moveTo>
                      <a:pt x="623" y="1"/>
                    </a:moveTo>
                    <a:lnTo>
                      <a:pt x="623" y="1"/>
                    </a:lnTo>
                    <a:lnTo>
                      <a:pt x="636" y="2"/>
                    </a:lnTo>
                    <a:moveTo>
                      <a:pt x="650" y="2"/>
                    </a:moveTo>
                    <a:lnTo>
                      <a:pt x="650" y="2"/>
                    </a:lnTo>
                    <a:lnTo>
                      <a:pt x="663" y="3"/>
                    </a:lnTo>
                    <a:moveTo>
                      <a:pt x="676" y="5"/>
                    </a:moveTo>
                    <a:lnTo>
                      <a:pt x="676" y="5"/>
                    </a:lnTo>
                    <a:lnTo>
                      <a:pt x="690" y="7"/>
                    </a:lnTo>
                    <a:moveTo>
                      <a:pt x="703" y="8"/>
                    </a:moveTo>
                    <a:lnTo>
                      <a:pt x="703" y="8"/>
                    </a:lnTo>
                    <a:lnTo>
                      <a:pt x="716" y="10"/>
                    </a:lnTo>
                    <a:moveTo>
                      <a:pt x="729" y="13"/>
                    </a:moveTo>
                    <a:lnTo>
                      <a:pt x="729" y="13"/>
                    </a:lnTo>
                    <a:lnTo>
                      <a:pt x="742" y="16"/>
                    </a:lnTo>
                    <a:moveTo>
                      <a:pt x="755" y="19"/>
                    </a:moveTo>
                    <a:lnTo>
                      <a:pt x="755" y="19"/>
                    </a:lnTo>
                    <a:lnTo>
                      <a:pt x="768" y="22"/>
                    </a:lnTo>
                    <a:moveTo>
                      <a:pt x="781" y="26"/>
                    </a:moveTo>
                    <a:lnTo>
                      <a:pt x="781" y="26"/>
                    </a:lnTo>
                    <a:lnTo>
                      <a:pt x="793" y="30"/>
                    </a:lnTo>
                    <a:moveTo>
                      <a:pt x="806" y="35"/>
                    </a:moveTo>
                    <a:lnTo>
                      <a:pt x="806" y="35"/>
                    </a:lnTo>
                    <a:lnTo>
                      <a:pt x="819" y="39"/>
                    </a:lnTo>
                    <a:moveTo>
                      <a:pt x="831" y="44"/>
                    </a:moveTo>
                    <a:lnTo>
                      <a:pt x="831" y="44"/>
                    </a:lnTo>
                    <a:lnTo>
                      <a:pt x="843" y="49"/>
                    </a:lnTo>
                    <a:moveTo>
                      <a:pt x="855" y="54"/>
                    </a:moveTo>
                    <a:lnTo>
                      <a:pt x="855" y="54"/>
                    </a:lnTo>
                    <a:lnTo>
                      <a:pt x="868" y="60"/>
                    </a:lnTo>
                    <a:moveTo>
                      <a:pt x="880" y="65"/>
                    </a:moveTo>
                    <a:lnTo>
                      <a:pt x="880" y="65"/>
                    </a:lnTo>
                    <a:lnTo>
                      <a:pt x="891" y="72"/>
                    </a:lnTo>
                    <a:moveTo>
                      <a:pt x="903" y="79"/>
                    </a:moveTo>
                    <a:lnTo>
                      <a:pt x="903" y="79"/>
                    </a:lnTo>
                    <a:lnTo>
                      <a:pt x="914" y="85"/>
                    </a:lnTo>
                    <a:moveTo>
                      <a:pt x="926" y="92"/>
                    </a:moveTo>
                    <a:lnTo>
                      <a:pt x="926" y="92"/>
                    </a:lnTo>
                    <a:lnTo>
                      <a:pt x="927" y="92"/>
                    </a:lnTo>
                    <a:lnTo>
                      <a:pt x="937" y="99"/>
                    </a:lnTo>
                    <a:moveTo>
                      <a:pt x="948" y="107"/>
                    </a:moveTo>
                    <a:lnTo>
                      <a:pt x="948" y="107"/>
                    </a:lnTo>
                    <a:lnTo>
                      <a:pt x="959" y="114"/>
                    </a:lnTo>
                    <a:moveTo>
                      <a:pt x="970" y="122"/>
                    </a:moveTo>
                    <a:lnTo>
                      <a:pt x="970" y="122"/>
                    </a:lnTo>
                    <a:lnTo>
                      <a:pt x="973" y="124"/>
                    </a:lnTo>
                    <a:lnTo>
                      <a:pt x="980" y="130"/>
                    </a:lnTo>
                    <a:moveTo>
                      <a:pt x="991" y="139"/>
                    </a:moveTo>
                    <a:lnTo>
                      <a:pt x="991" y="139"/>
                    </a:lnTo>
                    <a:lnTo>
                      <a:pt x="1001" y="147"/>
                    </a:lnTo>
                    <a:moveTo>
                      <a:pt x="1011" y="156"/>
                    </a:moveTo>
                    <a:lnTo>
                      <a:pt x="1011" y="156"/>
                    </a:lnTo>
                    <a:lnTo>
                      <a:pt x="1015" y="159"/>
                    </a:lnTo>
                    <a:lnTo>
                      <a:pt x="1021" y="165"/>
                    </a:lnTo>
                    <a:moveTo>
                      <a:pt x="1030" y="175"/>
                    </a:moveTo>
                    <a:lnTo>
                      <a:pt x="1030" y="175"/>
                    </a:lnTo>
                    <a:lnTo>
                      <a:pt x="1040" y="184"/>
                    </a:lnTo>
                    <a:moveTo>
                      <a:pt x="1049" y="193"/>
                    </a:moveTo>
                    <a:lnTo>
                      <a:pt x="1049" y="193"/>
                    </a:lnTo>
                    <a:lnTo>
                      <a:pt x="1053" y="198"/>
                    </a:lnTo>
                    <a:lnTo>
                      <a:pt x="1058" y="203"/>
                    </a:lnTo>
                    <a:moveTo>
                      <a:pt x="1067" y="213"/>
                    </a:moveTo>
                    <a:lnTo>
                      <a:pt x="1067" y="213"/>
                    </a:lnTo>
                    <a:lnTo>
                      <a:pt x="1075" y="224"/>
                    </a:lnTo>
                    <a:moveTo>
                      <a:pt x="1084" y="234"/>
                    </a:moveTo>
                    <a:lnTo>
                      <a:pt x="1084" y="234"/>
                    </a:lnTo>
                    <a:lnTo>
                      <a:pt x="1088" y="240"/>
                    </a:lnTo>
                    <a:lnTo>
                      <a:pt x="1092" y="244"/>
                    </a:lnTo>
                    <a:moveTo>
                      <a:pt x="1099" y="255"/>
                    </a:moveTo>
                    <a:lnTo>
                      <a:pt x="1099" y="255"/>
                    </a:lnTo>
                    <a:lnTo>
                      <a:pt x="1107" y="266"/>
                    </a:lnTo>
                    <a:moveTo>
                      <a:pt x="1115" y="277"/>
                    </a:moveTo>
                    <a:lnTo>
                      <a:pt x="1115" y="277"/>
                    </a:lnTo>
                    <a:lnTo>
                      <a:pt x="1120" y="285"/>
                    </a:lnTo>
                    <a:lnTo>
                      <a:pt x="1122" y="289"/>
                    </a:lnTo>
                    <a:moveTo>
                      <a:pt x="1128" y="300"/>
                    </a:moveTo>
                    <a:lnTo>
                      <a:pt x="1128" y="300"/>
                    </a:lnTo>
                    <a:lnTo>
                      <a:pt x="1135" y="312"/>
                    </a:lnTo>
                    <a:moveTo>
                      <a:pt x="1142" y="323"/>
                    </a:moveTo>
                    <a:lnTo>
                      <a:pt x="1142" y="323"/>
                    </a:lnTo>
                    <a:lnTo>
                      <a:pt x="1147" y="333"/>
                    </a:lnTo>
                    <a:lnTo>
                      <a:pt x="1148" y="335"/>
                    </a:lnTo>
                    <a:moveTo>
                      <a:pt x="1153" y="347"/>
                    </a:moveTo>
                    <a:lnTo>
                      <a:pt x="1153" y="347"/>
                    </a:lnTo>
                    <a:lnTo>
                      <a:pt x="1159" y="359"/>
                    </a:lnTo>
                    <a:moveTo>
                      <a:pt x="1164" y="372"/>
                    </a:moveTo>
                    <a:lnTo>
                      <a:pt x="1164" y="372"/>
                    </a:lnTo>
                    <a:lnTo>
                      <a:pt x="1170" y="383"/>
                    </a:lnTo>
                    <a:lnTo>
                      <a:pt x="1170" y="384"/>
                    </a:lnTo>
                    <a:moveTo>
                      <a:pt x="1174" y="396"/>
                    </a:moveTo>
                    <a:lnTo>
                      <a:pt x="1174" y="396"/>
                    </a:lnTo>
                    <a:lnTo>
                      <a:pt x="1178" y="409"/>
                    </a:lnTo>
                    <a:moveTo>
                      <a:pt x="1183" y="422"/>
                    </a:moveTo>
                    <a:lnTo>
                      <a:pt x="1183" y="422"/>
                    </a:lnTo>
                    <a:lnTo>
                      <a:pt x="1187" y="434"/>
                    </a:lnTo>
                    <a:moveTo>
                      <a:pt x="1190" y="447"/>
                    </a:moveTo>
                    <a:lnTo>
                      <a:pt x="1190" y="447"/>
                    </a:lnTo>
                    <a:lnTo>
                      <a:pt x="1194" y="460"/>
                    </a:lnTo>
                    <a:moveTo>
                      <a:pt x="1197" y="473"/>
                    </a:moveTo>
                    <a:lnTo>
                      <a:pt x="1197" y="473"/>
                    </a:lnTo>
                    <a:lnTo>
                      <a:pt x="1200" y="486"/>
                    </a:lnTo>
                    <a:moveTo>
                      <a:pt x="1202" y="499"/>
                    </a:moveTo>
                    <a:lnTo>
                      <a:pt x="1202" y="499"/>
                    </a:lnTo>
                    <a:lnTo>
                      <a:pt x="1204" y="512"/>
                    </a:lnTo>
                    <a:moveTo>
                      <a:pt x="1206" y="525"/>
                    </a:moveTo>
                    <a:lnTo>
                      <a:pt x="1206" y="525"/>
                    </a:lnTo>
                    <a:lnTo>
                      <a:pt x="1208" y="539"/>
                    </a:lnTo>
                    <a:moveTo>
                      <a:pt x="1209" y="552"/>
                    </a:moveTo>
                    <a:lnTo>
                      <a:pt x="1209" y="552"/>
                    </a:lnTo>
                    <a:lnTo>
                      <a:pt x="1210" y="565"/>
                    </a:lnTo>
                    <a:moveTo>
                      <a:pt x="1211" y="578"/>
                    </a:moveTo>
                    <a:lnTo>
                      <a:pt x="1211" y="578"/>
                    </a:lnTo>
                    <a:lnTo>
                      <a:pt x="1211" y="592"/>
                    </a:lnTo>
                    <a:moveTo>
                      <a:pt x="1212" y="605"/>
                    </a:moveTo>
                    <a:lnTo>
                      <a:pt x="1212" y="605"/>
                    </a:lnTo>
                    <a:lnTo>
                      <a:pt x="1212" y="606"/>
                    </a:lnTo>
                    <a:lnTo>
                      <a:pt x="1211" y="618"/>
                    </a:lnTo>
                    <a:moveTo>
                      <a:pt x="1211" y="632"/>
                    </a:moveTo>
                    <a:lnTo>
                      <a:pt x="1211" y="632"/>
                    </a:lnTo>
                    <a:lnTo>
                      <a:pt x="1210" y="645"/>
                    </a:lnTo>
                    <a:moveTo>
                      <a:pt x="1210" y="658"/>
                    </a:moveTo>
                    <a:lnTo>
                      <a:pt x="1210" y="658"/>
                    </a:lnTo>
                    <a:lnTo>
                      <a:pt x="1209" y="664"/>
                    </a:lnTo>
                    <a:lnTo>
                      <a:pt x="1208" y="672"/>
                    </a:lnTo>
                    <a:moveTo>
                      <a:pt x="1206" y="685"/>
                    </a:moveTo>
                    <a:lnTo>
                      <a:pt x="1206" y="685"/>
                    </a:lnTo>
                    <a:lnTo>
                      <a:pt x="1204" y="698"/>
                    </a:lnTo>
                    <a:moveTo>
                      <a:pt x="1203" y="711"/>
                    </a:moveTo>
                    <a:lnTo>
                      <a:pt x="1203" y="711"/>
                    </a:lnTo>
                    <a:lnTo>
                      <a:pt x="1201" y="721"/>
                    </a:lnTo>
                    <a:lnTo>
                      <a:pt x="1200" y="724"/>
                    </a:lnTo>
                    <a:moveTo>
                      <a:pt x="1197" y="737"/>
                    </a:moveTo>
                    <a:lnTo>
                      <a:pt x="1197" y="737"/>
                    </a:lnTo>
                    <a:lnTo>
                      <a:pt x="1194" y="750"/>
                    </a:lnTo>
                    <a:moveTo>
                      <a:pt x="1191" y="763"/>
                    </a:moveTo>
                    <a:lnTo>
                      <a:pt x="1191" y="763"/>
                    </a:lnTo>
                    <a:lnTo>
                      <a:pt x="1188" y="776"/>
                    </a:lnTo>
                    <a:lnTo>
                      <a:pt x="1188" y="776"/>
                    </a:lnTo>
                    <a:moveTo>
                      <a:pt x="1183" y="789"/>
                    </a:moveTo>
                    <a:lnTo>
                      <a:pt x="1183" y="789"/>
                    </a:lnTo>
                    <a:lnTo>
                      <a:pt x="1179" y="801"/>
                    </a:lnTo>
                    <a:moveTo>
                      <a:pt x="1175" y="814"/>
                    </a:moveTo>
                    <a:lnTo>
                      <a:pt x="1175" y="814"/>
                    </a:lnTo>
                    <a:lnTo>
                      <a:pt x="1170" y="827"/>
                    </a:lnTo>
                    <a:moveTo>
                      <a:pt x="1165" y="839"/>
                    </a:moveTo>
                    <a:lnTo>
                      <a:pt x="1165" y="839"/>
                    </a:lnTo>
                    <a:lnTo>
                      <a:pt x="1160" y="851"/>
                    </a:lnTo>
                    <a:moveTo>
                      <a:pt x="1154" y="863"/>
                    </a:moveTo>
                    <a:lnTo>
                      <a:pt x="1154" y="863"/>
                    </a:lnTo>
                    <a:lnTo>
                      <a:pt x="1149" y="875"/>
                    </a:lnTo>
                    <a:moveTo>
                      <a:pt x="1143" y="887"/>
                    </a:moveTo>
                    <a:lnTo>
                      <a:pt x="1143" y="887"/>
                    </a:lnTo>
                    <a:lnTo>
                      <a:pt x="1136" y="899"/>
                    </a:lnTo>
                    <a:moveTo>
                      <a:pt x="1129" y="910"/>
                    </a:moveTo>
                    <a:lnTo>
                      <a:pt x="1129" y="910"/>
                    </a:lnTo>
                    <a:lnTo>
                      <a:pt x="1123" y="922"/>
                    </a:lnTo>
                    <a:moveTo>
                      <a:pt x="1116" y="933"/>
                    </a:moveTo>
                    <a:lnTo>
                      <a:pt x="1116" y="933"/>
                    </a:lnTo>
                    <a:lnTo>
                      <a:pt x="1108" y="944"/>
                    </a:lnTo>
                    <a:moveTo>
                      <a:pt x="1101" y="955"/>
                    </a:moveTo>
                    <a:lnTo>
                      <a:pt x="1101" y="955"/>
                    </a:lnTo>
                    <a:lnTo>
                      <a:pt x="1093" y="966"/>
                    </a:lnTo>
                    <a:moveTo>
                      <a:pt x="1085" y="977"/>
                    </a:moveTo>
                    <a:lnTo>
                      <a:pt x="1085" y="977"/>
                    </a:lnTo>
                    <a:lnTo>
                      <a:pt x="1076" y="987"/>
                    </a:lnTo>
                    <a:moveTo>
                      <a:pt x="1068" y="997"/>
                    </a:moveTo>
                    <a:lnTo>
                      <a:pt x="1068" y="997"/>
                    </a:lnTo>
                    <a:lnTo>
                      <a:pt x="1059" y="1007"/>
                    </a:lnTo>
                    <a:moveTo>
                      <a:pt x="1050" y="1017"/>
                    </a:moveTo>
                    <a:lnTo>
                      <a:pt x="1050" y="1017"/>
                    </a:lnTo>
                    <a:lnTo>
                      <a:pt x="1041" y="1027"/>
                    </a:lnTo>
                    <a:moveTo>
                      <a:pt x="1032" y="1036"/>
                    </a:moveTo>
                    <a:lnTo>
                      <a:pt x="1032" y="1036"/>
                    </a:lnTo>
                    <a:lnTo>
                      <a:pt x="1022" y="1046"/>
                    </a:lnTo>
                    <a:moveTo>
                      <a:pt x="1013" y="1055"/>
                    </a:moveTo>
                    <a:lnTo>
                      <a:pt x="1013" y="1055"/>
                    </a:lnTo>
                    <a:lnTo>
                      <a:pt x="1002" y="1064"/>
                    </a:lnTo>
                    <a:moveTo>
                      <a:pt x="992" y="1072"/>
                    </a:moveTo>
                    <a:lnTo>
                      <a:pt x="992" y="1072"/>
                    </a:lnTo>
                    <a:lnTo>
                      <a:pt x="982" y="1081"/>
                    </a:lnTo>
                    <a:moveTo>
                      <a:pt x="972" y="1089"/>
                    </a:moveTo>
                    <a:lnTo>
                      <a:pt x="972" y="1089"/>
                    </a:lnTo>
                    <a:lnTo>
                      <a:pt x="961" y="1097"/>
                    </a:lnTo>
                    <a:moveTo>
                      <a:pt x="950" y="1104"/>
                    </a:moveTo>
                    <a:lnTo>
                      <a:pt x="950" y="1104"/>
                    </a:lnTo>
                    <a:lnTo>
                      <a:pt x="939" y="1112"/>
                    </a:lnTo>
                    <a:moveTo>
                      <a:pt x="928" y="1119"/>
                    </a:moveTo>
                    <a:lnTo>
                      <a:pt x="928" y="1119"/>
                    </a:lnTo>
                    <a:lnTo>
                      <a:pt x="927" y="1120"/>
                    </a:lnTo>
                    <a:lnTo>
                      <a:pt x="916" y="1126"/>
                    </a:lnTo>
                    <a:moveTo>
                      <a:pt x="905" y="1133"/>
                    </a:moveTo>
                    <a:lnTo>
                      <a:pt x="905" y="1133"/>
                    </a:lnTo>
                    <a:lnTo>
                      <a:pt x="893" y="1139"/>
                    </a:lnTo>
                    <a:moveTo>
                      <a:pt x="881" y="1146"/>
                    </a:moveTo>
                    <a:lnTo>
                      <a:pt x="881" y="1146"/>
                    </a:lnTo>
                    <a:lnTo>
                      <a:pt x="879" y="1147"/>
                    </a:lnTo>
                    <a:lnTo>
                      <a:pt x="869" y="1151"/>
                    </a:lnTo>
                    <a:moveTo>
                      <a:pt x="857" y="1157"/>
                    </a:moveTo>
                    <a:lnTo>
                      <a:pt x="857" y="1157"/>
                    </a:lnTo>
                    <a:lnTo>
                      <a:pt x="845" y="1162"/>
                    </a:lnTo>
                    <a:moveTo>
                      <a:pt x="833" y="1168"/>
                    </a:moveTo>
                    <a:lnTo>
                      <a:pt x="833" y="1168"/>
                    </a:lnTo>
                    <a:lnTo>
                      <a:pt x="829" y="1170"/>
                    </a:lnTo>
                    <a:lnTo>
                      <a:pt x="820" y="1173"/>
                    </a:lnTo>
                    <a:moveTo>
                      <a:pt x="808" y="1177"/>
                    </a:moveTo>
                    <a:lnTo>
                      <a:pt x="808" y="1177"/>
                    </a:lnTo>
                    <a:lnTo>
                      <a:pt x="795" y="1181"/>
                    </a:lnTo>
                    <a:moveTo>
                      <a:pt x="783" y="1186"/>
                    </a:moveTo>
                    <a:lnTo>
                      <a:pt x="783" y="1186"/>
                    </a:lnTo>
                    <a:lnTo>
                      <a:pt x="776" y="1188"/>
                    </a:lnTo>
                    <a:lnTo>
                      <a:pt x="770" y="1189"/>
                    </a:lnTo>
                    <a:moveTo>
                      <a:pt x="757" y="1192"/>
                    </a:moveTo>
                    <a:lnTo>
                      <a:pt x="757" y="1192"/>
                    </a:lnTo>
                    <a:lnTo>
                      <a:pt x="744" y="1196"/>
                    </a:lnTo>
                    <a:moveTo>
                      <a:pt x="731" y="1199"/>
                    </a:moveTo>
                    <a:lnTo>
                      <a:pt x="731" y="1199"/>
                    </a:lnTo>
                    <a:lnTo>
                      <a:pt x="721" y="1201"/>
                    </a:lnTo>
                    <a:lnTo>
                      <a:pt x="718" y="1202"/>
                    </a:lnTo>
                    <a:moveTo>
                      <a:pt x="705" y="1203"/>
                    </a:moveTo>
                    <a:lnTo>
                      <a:pt x="705" y="1203"/>
                    </a:lnTo>
                    <a:lnTo>
                      <a:pt x="692" y="1205"/>
                    </a:lnTo>
                    <a:moveTo>
                      <a:pt x="678" y="1207"/>
                    </a:moveTo>
                    <a:lnTo>
                      <a:pt x="678" y="1207"/>
                    </a:lnTo>
                    <a:lnTo>
                      <a:pt x="665" y="1209"/>
                    </a:lnTo>
                    <a:moveTo>
                      <a:pt x="652" y="1210"/>
                    </a:moveTo>
                    <a:lnTo>
                      <a:pt x="652" y="1210"/>
                    </a:lnTo>
                    <a:lnTo>
                      <a:pt x="638" y="1211"/>
                    </a:lnTo>
                    <a:moveTo>
                      <a:pt x="625" y="1211"/>
                    </a:moveTo>
                    <a:lnTo>
                      <a:pt x="625" y="1211"/>
                    </a:lnTo>
                    <a:lnTo>
                      <a:pt x="612" y="1212"/>
                    </a:lnTo>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0" name="Freeform 61">
                <a:extLst>
                  <a:ext uri="{FF2B5EF4-FFF2-40B4-BE49-F238E27FC236}">
                    <a16:creationId xmlns:a16="http://schemas.microsoft.com/office/drawing/2014/main" id="{87A93664-B3F5-47B3-83E6-9966311533D3}"/>
                  </a:ext>
                </a:extLst>
              </p:cNvPr>
              <p:cNvSpPr>
                <a:spLocks/>
              </p:cNvSpPr>
              <p:nvPr/>
            </p:nvSpPr>
            <p:spPr bwMode="auto">
              <a:xfrm>
                <a:off x="10490200" y="2146301"/>
                <a:ext cx="939800" cy="947738"/>
              </a:xfrm>
              <a:custGeom>
                <a:avLst/>
                <a:gdLst>
                  <a:gd name="T0" fmla="*/ 493 w 986"/>
                  <a:gd name="T1" fmla="*/ 986 h 986"/>
                  <a:gd name="T2" fmla="*/ 493 w 986"/>
                  <a:gd name="T3" fmla="*/ 986 h 986"/>
                  <a:gd name="T4" fmla="*/ 0 w 986"/>
                  <a:gd name="T5" fmla="*/ 493 h 986"/>
                  <a:gd name="T6" fmla="*/ 493 w 986"/>
                  <a:gd name="T7" fmla="*/ 0 h 986"/>
                  <a:gd name="T8" fmla="*/ 986 w 986"/>
                  <a:gd name="T9" fmla="*/ 493 h 986"/>
                  <a:gd name="T10" fmla="*/ 493 w 986"/>
                  <a:gd name="T11" fmla="*/ 986 h 986"/>
                </a:gdLst>
                <a:ahLst/>
                <a:cxnLst>
                  <a:cxn ang="0">
                    <a:pos x="T0" y="T1"/>
                  </a:cxn>
                  <a:cxn ang="0">
                    <a:pos x="T2" y="T3"/>
                  </a:cxn>
                  <a:cxn ang="0">
                    <a:pos x="T4" y="T5"/>
                  </a:cxn>
                  <a:cxn ang="0">
                    <a:pos x="T6" y="T7"/>
                  </a:cxn>
                  <a:cxn ang="0">
                    <a:pos x="T8" y="T9"/>
                  </a:cxn>
                  <a:cxn ang="0">
                    <a:pos x="T10" y="T11"/>
                  </a:cxn>
                </a:cxnLst>
                <a:rect l="0" t="0" r="r" b="b"/>
                <a:pathLst>
                  <a:path w="986" h="986">
                    <a:moveTo>
                      <a:pt x="493" y="986"/>
                    </a:moveTo>
                    <a:lnTo>
                      <a:pt x="493" y="986"/>
                    </a:lnTo>
                    <a:cubicBezTo>
                      <a:pt x="221" y="986"/>
                      <a:pt x="0" y="765"/>
                      <a:pt x="0" y="493"/>
                    </a:cubicBezTo>
                    <a:cubicBezTo>
                      <a:pt x="0" y="221"/>
                      <a:pt x="221" y="0"/>
                      <a:pt x="493" y="0"/>
                    </a:cubicBezTo>
                    <a:cubicBezTo>
                      <a:pt x="765" y="0"/>
                      <a:pt x="986" y="221"/>
                      <a:pt x="986" y="493"/>
                    </a:cubicBezTo>
                    <a:cubicBezTo>
                      <a:pt x="986" y="765"/>
                      <a:pt x="765" y="986"/>
                      <a:pt x="493" y="986"/>
                    </a:cubicBezTo>
                    <a:close/>
                  </a:path>
                </a:pathLst>
              </a:custGeom>
              <a:solidFill>
                <a:srgbClr val="D2D2D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1" name="Freeform 62">
                <a:extLst>
                  <a:ext uri="{FF2B5EF4-FFF2-40B4-BE49-F238E27FC236}">
                    <a16:creationId xmlns:a16="http://schemas.microsoft.com/office/drawing/2014/main" id="{EA97DF85-2F9A-48DC-96F5-1DE0011A88FD}"/>
                  </a:ext>
                </a:extLst>
              </p:cNvPr>
              <p:cNvSpPr>
                <a:spLocks/>
              </p:cNvSpPr>
              <p:nvPr/>
            </p:nvSpPr>
            <p:spPr bwMode="auto">
              <a:xfrm>
                <a:off x="10490200" y="2146301"/>
                <a:ext cx="939800" cy="947738"/>
              </a:xfrm>
              <a:custGeom>
                <a:avLst/>
                <a:gdLst>
                  <a:gd name="T0" fmla="*/ 493 w 986"/>
                  <a:gd name="T1" fmla="*/ 986 h 986"/>
                  <a:gd name="T2" fmla="*/ 493 w 986"/>
                  <a:gd name="T3" fmla="*/ 986 h 986"/>
                  <a:gd name="T4" fmla="*/ 0 w 986"/>
                  <a:gd name="T5" fmla="*/ 493 h 986"/>
                  <a:gd name="T6" fmla="*/ 493 w 986"/>
                  <a:gd name="T7" fmla="*/ 0 h 986"/>
                  <a:gd name="T8" fmla="*/ 986 w 986"/>
                  <a:gd name="T9" fmla="*/ 493 h 986"/>
                  <a:gd name="T10" fmla="*/ 493 w 986"/>
                  <a:gd name="T11" fmla="*/ 986 h 986"/>
                  <a:gd name="T12" fmla="*/ 493 w 986"/>
                  <a:gd name="T13" fmla="*/ 986 h 986"/>
                </a:gdLst>
                <a:ahLst/>
                <a:cxnLst>
                  <a:cxn ang="0">
                    <a:pos x="T0" y="T1"/>
                  </a:cxn>
                  <a:cxn ang="0">
                    <a:pos x="T2" y="T3"/>
                  </a:cxn>
                  <a:cxn ang="0">
                    <a:pos x="T4" y="T5"/>
                  </a:cxn>
                  <a:cxn ang="0">
                    <a:pos x="T6" y="T7"/>
                  </a:cxn>
                  <a:cxn ang="0">
                    <a:pos x="T8" y="T9"/>
                  </a:cxn>
                  <a:cxn ang="0">
                    <a:pos x="T10" y="T11"/>
                  </a:cxn>
                  <a:cxn ang="0">
                    <a:pos x="T12" y="T13"/>
                  </a:cxn>
                </a:cxnLst>
                <a:rect l="0" t="0" r="r" b="b"/>
                <a:pathLst>
                  <a:path w="986" h="986">
                    <a:moveTo>
                      <a:pt x="493" y="986"/>
                    </a:moveTo>
                    <a:lnTo>
                      <a:pt x="493" y="986"/>
                    </a:lnTo>
                    <a:cubicBezTo>
                      <a:pt x="221" y="986"/>
                      <a:pt x="0" y="765"/>
                      <a:pt x="0" y="493"/>
                    </a:cubicBezTo>
                    <a:cubicBezTo>
                      <a:pt x="0" y="221"/>
                      <a:pt x="221" y="0"/>
                      <a:pt x="493" y="0"/>
                    </a:cubicBezTo>
                    <a:cubicBezTo>
                      <a:pt x="765" y="0"/>
                      <a:pt x="986" y="221"/>
                      <a:pt x="986" y="493"/>
                    </a:cubicBezTo>
                    <a:cubicBezTo>
                      <a:pt x="986" y="765"/>
                      <a:pt x="765" y="986"/>
                      <a:pt x="493" y="986"/>
                    </a:cubicBezTo>
                    <a:lnTo>
                      <a:pt x="493" y="986"/>
                    </a:lnTo>
                    <a:close/>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25" name="Group 24">
              <a:extLst>
                <a:ext uri="{FF2B5EF4-FFF2-40B4-BE49-F238E27FC236}">
                  <a16:creationId xmlns:a16="http://schemas.microsoft.com/office/drawing/2014/main" id="{EA6AFBE1-7F2F-4EA9-8BED-3599ACB77999}"/>
                </a:ext>
              </a:extLst>
            </p:cNvPr>
            <p:cNvGrpSpPr/>
            <p:nvPr/>
          </p:nvGrpSpPr>
          <p:grpSpPr>
            <a:xfrm>
              <a:off x="10443178" y="2063629"/>
              <a:ext cx="1228725" cy="1236663"/>
              <a:chOff x="10345738" y="2001838"/>
              <a:chExt cx="1228725" cy="1236663"/>
            </a:xfrm>
          </p:grpSpPr>
          <p:sp>
            <p:nvSpPr>
              <p:cNvPr id="72" name="Freeform 58">
                <a:extLst>
                  <a:ext uri="{FF2B5EF4-FFF2-40B4-BE49-F238E27FC236}">
                    <a16:creationId xmlns:a16="http://schemas.microsoft.com/office/drawing/2014/main" id="{46955266-475F-4E20-9323-82ED19651B18}"/>
                  </a:ext>
                </a:extLst>
              </p:cNvPr>
              <p:cNvSpPr>
                <a:spLocks/>
              </p:cNvSpPr>
              <p:nvPr/>
            </p:nvSpPr>
            <p:spPr bwMode="auto">
              <a:xfrm>
                <a:off x="10345738" y="2001838"/>
                <a:ext cx="1228725" cy="1236663"/>
              </a:xfrm>
              <a:custGeom>
                <a:avLst/>
                <a:gdLst>
                  <a:gd name="T0" fmla="*/ 1288 w 1288"/>
                  <a:gd name="T1" fmla="*/ 644 h 1288"/>
                  <a:gd name="T2" fmla="*/ 1288 w 1288"/>
                  <a:gd name="T3" fmla="*/ 644 h 1288"/>
                  <a:gd name="T4" fmla="*/ 644 w 1288"/>
                  <a:gd name="T5" fmla="*/ 1288 h 1288"/>
                  <a:gd name="T6" fmla="*/ 0 w 1288"/>
                  <a:gd name="T7" fmla="*/ 644 h 1288"/>
                  <a:gd name="T8" fmla="*/ 644 w 1288"/>
                  <a:gd name="T9" fmla="*/ 0 h 1288"/>
                  <a:gd name="T10" fmla="*/ 1288 w 1288"/>
                  <a:gd name="T11" fmla="*/ 644 h 1288"/>
                </a:gdLst>
                <a:ahLst/>
                <a:cxnLst>
                  <a:cxn ang="0">
                    <a:pos x="T0" y="T1"/>
                  </a:cxn>
                  <a:cxn ang="0">
                    <a:pos x="T2" y="T3"/>
                  </a:cxn>
                  <a:cxn ang="0">
                    <a:pos x="T4" y="T5"/>
                  </a:cxn>
                  <a:cxn ang="0">
                    <a:pos x="T6" y="T7"/>
                  </a:cxn>
                  <a:cxn ang="0">
                    <a:pos x="T8" y="T9"/>
                  </a:cxn>
                  <a:cxn ang="0">
                    <a:pos x="T10" y="T11"/>
                  </a:cxn>
                </a:cxnLst>
                <a:rect l="0" t="0" r="r" b="b"/>
                <a:pathLst>
                  <a:path w="1288" h="1288">
                    <a:moveTo>
                      <a:pt x="1288" y="644"/>
                    </a:moveTo>
                    <a:lnTo>
                      <a:pt x="1288" y="644"/>
                    </a:lnTo>
                    <a:cubicBezTo>
                      <a:pt x="1288" y="1000"/>
                      <a:pt x="1000" y="1288"/>
                      <a:pt x="644" y="1288"/>
                    </a:cubicBezTo>
                    <a:cubicBezTo>
                      <a:pt x="289" y="1288"/>
                      <a:pt x="0" y="1000"/>
                      <a:pt x="0" y="644"/>
                    </a:cubicBezTo>
                    <a:cubicBezTo>
                      <a:pt x="0" y="289"/>
                      <a:pt x="289" y="0"/>
                      <a:pt x="644" y="0"/>
                    </a:cubicBezTo>
                    <a:cubicBezTo>
                      <a:pt x="1000" y="0"/>
                      <a:pt x="1288" y="289"/>
                      <a:pt x="1288" y="644"/>
                    </a:cubicBezTo>
                    <a:close/>
                  </a:path>
                </a:pathLst>
              </a:custGeom>
              <a:solidFill>
                <a:srgbClr val="D4B95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3" name="Freeform 59">
                <a:extLst>
                  <a:ext uri="{FF2B5EF4-FFF2-40B4-BE49-F238E27FC236}">
                    <a16:creationId xmlns:a16="http://schemas.microsoft.com/office/drawing/2014/main" id="{28B278F8-14D4-43A0-982A-FDCD087B1BB9}"/>
                  </a:ext>
                </a:extLst>
              </p:cNvPr>
              <p:cNvSpPr>
                <a:spLocks/>
              </p:cNvSpPr>
              <p:nvPr/>
            </p:nvSpPr>
            <p:spPr bwMode="auto">
              <a:xfrm>
                <a:off x="10345738" y="2001838"/>
                <a:ext cx="1228725" cy="1236663"/>
              </a:xfrm>
              <a:custGeom>
                <a:avLst/>
                <a:gdLst>
                  <a:gd name="T0" fmla="*/ 1288 w 1288"/>
                  <a:gd name="T1" fmla="*/ 644 h 1288"/>
                  <a:gd name="T2" fmla="*/ 1288 w 1288"/>
                  <a:gd name="T3" fmla="*/ 644 h 1288"/>
                  <a:gd name="T4" fmla="*/ 644 w 1288"/>
                  <a:gd name="T5" fmla="*/ 1288 h 1288"/>
                  <a:gd name="T6" fmla="*/ 0 w 1288"/>
                  <a:gd name="T7" fmla="*/ 644 h 1288"/>
                  <a:gd name="T8" fmla="*/ 644 w 1288"/>
                  <a:gd name="T9" fmla="*/ 0 h 1288"/>
                  <a:gd name="T10" fmla="*/ 1288 w 1288"/>
                  <a:gd name="T11" fmla="*/ 644 h 1288"/>
                  <a:gd name="T12" fmla="*/ 1288 w 1288"/>
                  <a:gd name="T13" fmla="*/ 644 h 1288"/>
                </a:gdLst>
                <a:ahLst/>
                <a:cxnLst>
                  <a:cxn ang="0">
                    <a:pos x="T0" y="T1"/>
                  </a:cxn>
                  <a:cxn ang="0">
                    <a:pos x="T2" y="T3"/>
                  </a:cxn>
                  <a:cxn ang="0">
                    <a:pos x="T4" y="T5"/>
                  </a:cxn>
                  <a:cxn ang="0">
                    <a:pos x="T6" y="T7"/>
                  </a:cxn>
                  <a:cxn ang="0">
                    <a:pos x="T8" y="T9"/>
                  </a:cxn>
                  <a:cxn ang="0">
                    <a:pos x="T10" y="T11"/>
                  </a:cxn>
                  <a:cxn ang="0">
                    <a:pos x="T12" y="T13"/>
                  </a:cxn>
                </a:cxnLst>
                <a:rect l="0" t="0" r="r" b="b"/>
                <a:pathLst>
                  <a:path w="1288" h="1288">
                    <a:moveTo>
                      <a:pt x="1288" y="644"/>
                    </a:moveTo>
                    <a:lnTo>
                      <a:pt x="1288" y="644"/>
                    </a:lnTo>
                    <a:cubicBezTo>
                      <a:pt x="1288" y="1000"/>
                      <a:pt x="1000" y="1288"/>
                      <a:pt x="644" y="1288"/>
                    </a:cubicBezTo>
                    <a:cubicBezTo>
                      <a:pt x="289" y="1288"/>
                      <a:pt x="0" y="1000"/>
                      <a:pt x="0" y="644"/>
                    </a:cubicBezTo>
                    <a:cubicBezTo>
                      <a:pt x="0" y="289"/>
                      <a:pt x="289" y="0"/>
                      <a:pt x="644" y="0"/>
                    </a:cubicBezTo>
                    <a:cubicBezTo>
                      <a:pt x="1000" y="0"/>
                      <a:pt x="1288" y="289"/>
                      <a:pt x="1288" y="644"/>
                    </a:cubicBezTo>
                    <a:lnTo>
                      <a:pt x="1288" y="644"/>
                    </a:lnTo>
                    <a:close/>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4" name="Freeform 60">
                <a:extLst>
                  <a:ext uri="{FF2B5EF4-FFF2-40B4-BE49-F238E27FC236}">
                    <a16:creationId xmlns:a16="http://schemas.microsoft.com/office/drawing/2014/main" id="{B76CDCC4-9B81-4F75-8474-B581D93FEE99}"/>
                  </a:ext>
                </a:extLst>
              </p:cNvPr>
              <p:cNvSpPr>
                <a:spLocks noEditPoints="1"/>
              </p:cNvSpPr>
              <p:nvPr/>
            </p:nvSpPr>
            <p:spPr bwMode="auto">
              <a:xfrm>
                <a:off x="10382250" y="2038351"/>
                <a:ext cx="1155700" cy="1163638"/>
              </a:xfrm>
              <a:custGeom>
                <a:avLst/>
                <a:gdLst>
                  <a:gd name="T0" fmla="*/ 553 w 1212"/>
                  <a:gd name="T1" fmla="*/ 1210 h 1212"/>
                  <a:gd name="T2" fmla="*/ 491 w 1212"/>
                  <a:gd name="T3" fmla="*/ 1201 h 1212"/>
                  <a:gd name="T4" fmla="*/ 435 w 1212"/>
                  <a:gd name="T5" fmla="*/ 1187 h 1212"/>
                  <a:gd name="T6" fmla="*/ 372 w 1212"/>
                  <a:gd name="T7" fmla="*/ 1165 h 1212"/>
                  <a:gd name="T8" fmla="*/ 301 w 1212"/>
                  <a:gd name="T9" fmla="*/ 1129 h 1212"/>
                  <a:gd name="T10" fmla="*/ 245 w 1212"/>
                  <a:gd name="T11" fmla="*/ 1092 h 1212"/>
                  <a:gd name="T12" fmla="*/ 194 w 1212"/>
                  <a:gd name="T13" fmla="*/ 1050 h 1212"/>
                  <a:gd name="T14" fmla="*/ 139 w 1212"/>
                  <a:gd name="T15" fmla="*/ 991 h 1212"/>
                  <a:gd name="T16" fmla="*/ 100 w 1212"/>
                  <a:gd name="T17" fmla="*/ 938 h 1212"/>
                  <a:gd name="T18" fmla="*/ 66 w 1212"/>
                  <a:gd name="T19" fmla="*/ 881 h 1212"/>
                  <a:gd name="T20" fmla="*/ 43 w 1212"/>
                  <a:gd name="T21" fmla="*/ 829 h 1212"/>
                  <a:gd name="T22" fmla="*/ 23 w 1212"/>
                  <a:gd name="T23" fmla="*/ 769 h 1212"/>
                  <a:gd name="T24" fmla="*/ 9 w 1212"/>
                  <a:gd name="T25" fmla="*/ 704 h 1212"/>
                  <a:gd name="T26" fmla="*/ 2 w 1212"/>
                  <a:gd name="T27" fmla="*/ 651 h 1212"/>
                  <a:gd name="T28" fmla="*/ 2 w 1212"/>
                  <a:gd name="T29" fmla="*/ 571 h 1212"/>
                  <a:gd name="T30" fmla="*/ 9 w 1212"/>
                  <a:gd name="T31" fmla="*/ 505 h 1212"/>
                  <a:gd name="T32" fmla="*/ 23 w 1212"/>
                  <a:gd name="T33" fmla="*/ 440 h 1212"/>
                  <a:gd name="T34" fmla="*/ 41 w 1212"/>
                  <a:gd name="T35" fmla="*/ 389 h 1212"/>
                  <a:gd name="T36" fmla="*/ 65 w 1212"/>
                  <a:gd name="T37" fmla="*/ 333 h 1212"/>
                  <a:gd name="T38" fmla="*/ 94 w 1212"/>
                  <a:gd name="T39" fmla="*/ 282 h 1212"/>
                  <a:gd name="T40" fmla="*/ 133 w 1212"/>
                  <a:gd name="T41" fmla="*/ 228 h 1212"/>
                  <a:gd name="T42" fmla="*/ 168 w 1212"/>
                  <a:gd name="T43" fmla="*/ 188 h 1212"/>
                  <a:gd name="T44" fmla="*/ 227 w 1212"/>
                  <a:gd name="T45" fmla="*/ 134 h 1212"/>
                  <a:gd name="T46" fmla="*/ 281 w 1212"/>
                  <a:gd name="T47" fmla="*/ 95 h 1212"/>
                  <a:gd name="T48" fmla="*/ 339 w 1212"/>
                  <a:gd name="T49" fmla="*/ 62 h 1212"/>
                  <a:gd name="T50" fmla="*/ 413 w 1212"/>
                  <a:gd name="T51" fmla="*/ 32 h 1212"/>
                  <a:gd name="T52" fmla="*/ 478 w 1212"/>
                  <a:gd name="T53" fmla="*/ 14 h 1212"/>
                  <a:gd name="T54" fmla="*/ 543 w 1212"/>
                  <a:gd name="T55" fmla="*/ 4 h 1212"/>
                  <a:gd name="T56" fmla="*/ 597 w 1212"/>
                  <a:gd name="T57" fmla="*/ 1 h 1212"/>
                  <a:gd name="T58" fmla="*/ 663 w 1212"/>
                  <a:gd name="T59" fmla="*/ 3 h 1212"/>
                  <a:gd name="T60" fmla="*/ 729 w 1212"/>
                  <a:gd name="T61" fmla="*/ 13 h 1212"/>
                  <a:gd name="T62" fmla="*/ 806 w 1212"/>
                  <a:gd name="T63" fmla="*/ 35 h 1212"/>
                  <a:gd name="T64" fmla="*/ 868 w 1212"/>
                  <a:gd name="T65" fmla="*/ 60 h 1212"/>
                  <a:gd name="T66" fmla="*/ 926 w 1212"/>
                  <a:gd name="T67" fmla="*/ 92 h 1212"/>
                  <a:gd name="T68" fmla="*/ 973 w 1212"/>
                  <a:gd name="T69" fmla="*/ 124 h 1212"/>
                  <a:gd name="T70" fmla="*/ 1021 w 1212"/>
                  <a:gd name="T71" fmla="*/ 165 h 1212"/>
                  <a:gd name="T72" fmla="*/ 1067 w 1212"/>
                  <a:gd name="T73" fmla="*/ 213 h 1212"/>
                  <a:gd name="T74" fmla="*/ 1099 w 1212"/>
                  <a:gd name="T75" fmla="*/ 255 h 1212"/>
                  <a:gd name="T76" fmla="*/ 1135 w 1212"/>
                  <a:gd name="T77" fmla="*/ 312 h 1212"/>
                  <a:gd name="T78" fmla="*/ 1164 w 1212"/>
                  <a:gd name="T79" fmla="*/ 372 h 1212"/>
                  <a:gd name="T80" fmla="*/ 1183 w 1212"/>
                  <a:gd name="T81" fmla="*/ 422 h 1212"/>
                  <a:gd name="T82" fmla="*/ 1202 w 1212"/>
                  <a:gd name="T83" fmla="*/ 499 h 1212"/>
                  <a:gd name="T84" fmla="*/ 1210 w 1212"/>
                  <a:gd name="T85" fmla="*/ 565 h 1212"/>
                  <a:gd name="T86" fmla="*/ 1211 w 1212"/>
                  <a:gd name="T87" fmla="*/ 632 h 1212"/>
                  <a:gd name="T88" fmla="*/ 1206 w 1212"/>
                  <a:gd name="T89" fmla="*/ 685 h 1212"/>
                  <a:gd name="T90" fmla="*/ 1194 w 1212"/>
                  <a:gd name="T91" fmla="*/ 750 h 1212"/>
                  <a:gd name="T92" fmla="*/ 1175 w 1212"/>
                  <a:gd name="T93" fmla="*/ 814 h 1212"/>
                  <a:gd name="T94" fmla="*/ 1149 w 1212"/>
                  <a:gd name="T95" fmla="*/ 875 h 1212"/>
                  <a:gd name="T96" fmla="*/ 1116 w 1212"/>
                  <a:gd name="T97" fmla="*/ 933 h 1212"/>
                  <a:gd name="T98" fmla="*/ 1068 w 1212"/>
                  <a:gd name="T99" fmla="*/ 997 h 1212"/>
                  <a:gd name="T100" fmla="*/ 1022 w 1212"/>
                  <a:gd name="T101" fmla="*/ 1046 h 1212"/>
                  <a:gd name="T102" fmla="*/ 972 w 1212"/>
                  <a:gd name="T103" fmla="*/ 1089 h 1212"/>
                  <a:gd name="T104" fmla="*/ 916 w 1212"/>
                  <a:gd name="T105" fmla="*/ 1126 h 1212"/>
                  <a:gd name="T106" fmla="*/ 857 w 1212"/>
                  <a:gd name="T107" fmla="*/ 1157 h 1212"/>
                  <a:gd name="T108" fmla="*/ 808 w 1212"/>
                  <a:gd name="T109" fmla="*/ 1177 h 1212"/>
                  <a:gd name="T110" fmla="*/ 744 w 1212"/>
                  <a:gd name="T111" fmla="*/ 1196 h 1212"/>
                  <a:gd name="T112" fmla="*/ 678 w 1212"/>
                  <a:gd name="T113" fmla="*/ 1207 h 1212"/>
                  <a:gd name="T114" fmla="*/ 612 w 1212"/>
                  <a:gd name="T115" fmla="*/ 1212 h 1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12" h="1212">
                    <a:moveTo>
                      <a:pt x="606" y="1212"/>
                    </a:moveTo>
                    <a:lnTo>
                      <a:pt x="606" y="1212"/>
                    </a:lnTo>
                    <a:lnTo>
                      <a:pt x="593" y="1211"/>
                    </a:lnTo>
                    <a:moveTo>
                      <a:pt x="579" y="1211"/>
                    </a:moveTo>
                    <a:lnTo>
                      <a:pt x="579" y="1211"/>
                    </a:lnTo>
                    <a:lnTo>
                      <a:pt x="566" y="1210"/>
                    </a:lnTo>
                    <a:moveTo>
                      <a:pt x="553" y="1210"/>
                    </a:moveTo>
                    <a:lnTo>
                      <a:pt x="553" y="1210"/>
                    </a:lnTo>
                    <a:lnTo>
                      <a:pt x="548" y="1209"/>
                    </a:lnTo>
                    <a:lnTo>
                      <a:pt x="540" y="1208"/>
                    </a:lnTo>
                    <a:moveTo>
                      <a:pt x="526" y="1206"/>
                    </a:moveTo>
                    <a:lnTo>
                      <a:pt x="526" y="1206"/>
                    </a:lnTo>
                    <a:lnTo>
                      <a:pt x="513" y="1204"/>
                    </a:lnTo>
                    <a:moveTo>
                      <a:pt x="500" y="1202"/>
                    </a:moveTo>
                    <a:lnTo>
                      <a:pt x="500" y="1202"/>
                    </a:lnTo>
                    <a:lnTo>
                      <a:pt x="491" y="1201"/>
                    </a:lnTo>
                    <a:lnTo>
                      <a:pt x="487" y="1200"/>
                    </a:lnTo>
                    <a:moveTo>
                      <a:pt x="474" y="1197"/>
                    </a:moveTo>
                    <a:lnTo>
                      <a:pt x="474" y="1197"/>
                    </a:lnTo>
                    <a:lnTo>
                      <a:pt x="461" y="1194"/>
                    </a:lnTo>
                    <a:moveTo>
                      <a:pt x="448" y="1191"/>
                    </a:moveTo>
                    <a:lnTo>
                      <a:pt x="448" y="1191"/>
                    </a:lnTo>
                    <a:lnTo>
                      <a:pt x="436" y="1188"/>
                    </a:lnTo>
                    <a:lnTo>
                      <a:pt x="435" y="1187"/>
                    </a:lnTo>
                    <a:moveTo>
                      <a:pt x="422" y="1183"/>
                    </a:moveTo>
                    <a:lnTo>
                      <a:pt x="422" y="1183"/>
                    </a:lnTo>
                    <a:lnTo>
                      <a:pt x="410" y="1179"/>
                    </a:lnTo>
                    <a:moveTo>
                      <a:pt x="397" y="1174"/>
                    </a:moveTo>
                    <a:lnTo>
                      <a:pt x="397" y="1174"/>
                    </a:lnTo>
                    <a:lnTo>
                      <a:pt x="385" y="1170"/>
                    </a:lnTo>
                    <a:moveTo>
                      <a:pt x="372" y="1165"/>
                    </a:moveTo>
                    <a:lnTo>
                      <a:pt x="372" y="1165"/>
                    </a:lnTo>
                    <a:lnTo>
                      <a:pt x="360" y="1159"/>
                    </a:lnTo>
                    <a:moveTo>
                      <a:pt x="348" y="1154"/>
                    </a:moveTo>
                    <a:lnTo>
                      <a:pt x="348" y="1154"/>
                    </a:lnTo>
                    <a:lnTo>
                      <a:pt x="336" y="1148"/>
                    </a:lnTo>
                    <a:moveTo>
                      <a:pt x="324" y="1142"/>
                    </a:moveTo>
                    <a:lnTo>
                      <a:pt x="324" y="1142"/>
                    </a:lnTo>
                    <a:lnTo>
                      <a:pt x="313" y="1135"/>
                    </a:lnTo>
                    <a:moveTo>
                      <a:pt x="301" y="1129"/>
                    </a:moveTo>
                    <a:lnTo>
                      <a:pt x="301" y="1129"/>
                    </a:lnTo>
                    <a:lnTo>
                      <a:pt x="289" y="1122"/>
                    </a:lnTo>
                    <a:moveTo>
                      <a:pt x="278" y="1115"/>
                    </a:moveTo>
                    <a:lnTo>
                      <a:pt x="278" y="1115"/>
                    </a:lnTo>
                    <a:lnTo>
                      <a:pt x="267" y="1108"/>
                    </a:lnTo>
                    <a:moveTo>
                      <a:pt x="256" y="1100"/>
                    </a:moveTo>
                    <a:lnTo>
                      <a:pt x="256" y="1100"/>
                    </a:lnTo>
                    <a:lnTo>
                      <a:pt x="245" y="1092"/>
                    </a:lnTo>
                    <a:moveTo>
                      <a:pt x="235" y="1084"/>
                    </a:moveTo>
                    <a:lnTo>
                      <a:pt x="235" y="1084"/>
                    </a:lnTo>
                    <a:lnTo>
                      <a:pt x="224" y="1076"/>
                    </a:lnTo>
                    <a:moveTo>
                      <a:pt x="214" y="1067"/>
                    </a:moveTo>
                    <a:lnTo>
                      <a:pt x="214" y="1067"/>
                    </a:lnTo>
                    <a:lnTo>
                      <a:pt x="204" y="1059"/>
                    </a:lnTo>
                    <a:moveTo>
                      <a:pt x="194" y="1050"/>
                    </a:moveTo>
                    <a:lnTo>
                      <a:pt x="194" y="1050"/>
                    </a:lnTo>
                    <a:lnTo>
                      <a:pt x="185" y="1040"/>
                    </a:lnTo>
                    <a:moveTo>
                      <a:pt x="175" y="1031"/>
                    </a:moveTo>
                    <a:lnTo>
                      <a:pt x="175" y="1031"/>
                    </a:lnTo>
                    <a:lnTo>
                      <a:pt x="166" y="1022"/>
                    </a:lnTo>
                    <a:moveTo>
                      <a:pt x="157" y="1012"/>
                    </a:moveTo>
                    <a:lnTo>
                      <a:pt x="157" y="1012"/>
                    </a:lnTo>
                    <a:lnTo>
                      <a:pt x="148" y="1002"/>
                    </a:lnTo>
                    <a:moveTo>
                      <a:pt x="139" y="991"/>
                    </a:moveTo>
                    <a:lnTo>
                      <a:pt x="139" y="991"/>
                    </a:lnTo>
                    <a:lnTo>
                      <a:pt x="131" y="981"/>
                    </a:lnTo>
                    <a:moveTo>
                      <a:pt x="123" y="971"/>
                    </a:moveTo>
                    <a:lnTo>
                      <a:pt x="123" y="971"/>
                    </a:lnTo>
                    <a:lnTo>
                      <a:pt x="115" y="960"/>
                    </a:lnTo>
                    <a:moveTo>
                      <a:pt x="107" y="949"/>
                    </a:moveTo>
                    <a:lnTo>
                      <a:pt x="107" y="949"/>
                    </a:lnTo>
                    <a:lnTo>
                      <a:pt x="100" y="938"/>
                    </a:lnTo>
                    <a:moveTo>
                      <a:pt x="92" y="927"/>
                    </a:moveTo>
                    <a:lnTo>
                      <a:pt x="92" y="927"/>
                    </a:lnTo>
                    <a:lnTo>
                      <a:pt x="86" y="915"/>
                    </a:lnTo>
                    <a:moveTo>
                      <a:pt x="79" y="904"/>
                    </a:moveTo>
                    <a:lnTo>
                      <a:pt x="79" y="904"/>
                    </a:lnTo>
                    <a:lnTo>
                      <a:pt x="73" y="892"/>
                    </a:lnTo>
                    <a:moveTo>
                      <a:pt x="66" y="881"/>
                    </a:moveTo>
                    <a:lnTo>
                      <a:pt x="66" y="881"/>
                    </a:lnTo>
                    <a:lnTo>
                      <a:pt x="65" y="879"/>
                    </a:lnTo>
                    <a:lnTo>
                      <a:pt x="60" y="868"/>
                    </a:lnTo>
                    <a:moveTo>
                      <a:pt x="55" y="856"/>
                    </a:moveTo>
                    <a:lnTo>
                      <a:pt x="55" y="856"/>
                    </a:lnTo>
                    <a:lnTo>
                      <a:pt x="49" y="844"/>
                    </a:lnTo>
                    <a:moveTo>
                      <a:pt x="44" y="832"/>
                    </a:moveTo>
                    <a:lnTo>
                      <a:pt x="44" y="832"/>
                    </a:lnTo>
                    <a:lnTo>
                      <a:pt x="43" y="829"/>
                    </a:lnTo>
                    <a:lnTo>
                      <a:pt x="39" y="819"/>
                    </a:lnTo>
                    <a:moveTo>
                      <a:pt x="35" y="807"/>
                    </a:moveTo>
                    <a:lnTo>
                      <a:pt x="35" y="807"/>
                    </a:lnTo>
                    <a:lnTo>
                      <a:pt x="31" y="794"/>
                    </a:lnTo>
                    <a:moveTo>
                      <a:pt x="26" y="782"/>
                    </a:moveTo>
                    <a:lnTo>
                      <a:pt x="26" y="782"/>
                    </a:lnTo>
                    <a:lnTo>
                      <a:pt x="24" y="776"/>
                    </a:lnTo>
                    <a:lnTo>
                      <a:pt x="23" y="769"/>
                    </a:lnTo>
                    <a:moveTo>
                      <a:pt x="19" y="756"/>
                    </a:moveTo>
                    <a:lnTo>
                      <a:pt x="19" y="756"/>
                    </a:lnTo>
                    <a:lnTo>
                      <a:pt x="16" y="743"/>
                    </a:lnTo>
                    <a:moveTo>
                      <a:pt x="13" y="730"/>
                    </a:moveTo>
                    <a:lnTo>
                      <a:pt x="13" y="730"/>
                    </a:lnTo>
                    <a:lnTo>
                      <a:pt x="11" y="721"/>
                    </a:lnTo>
                    <a:lnTo>
                      <a:pt x="10" y="717"/>
                    </a:lnTo>
                    <a:moveTo>
                      <a:pt x="9" y="704"/>
                    </a:moveTo>
                    <a:lnTo>
                      <a:pt x="9" y="704"/>
                    </a:lnTo>
                    <a:lnTo>
                      <a:pt x="7" y="691"/>
                    </a:lnTo>
                    <a:moveTo>
                      <a:pt x="5" y="677"/>
                    </a:moveTo>
                    <a:lnTo>
                      <a:pt x="5" y="677"/>
                    </a:lnTo>
                    <a:lnTo>
                      <a:pt x="3" y="664"/>
                    </a:lnTo>
                    <a:lnTo>
                      <a:pt x="3" y="664"/>
                    </a:lnTo>
                    <a:moveTo>
                      <a:pt x="2" y="651"/>
                    </a:moveTo>
                    <a:lnTo>
                      <a:pt x="2" y="651"/>
                    </a:lnTo>
                    <a:lnTo>
                      <a:pt x="2" y="638"/>
                    </a:lnTo>
                    <a:moveTo>
                      <a:pt x="1" y="624"/>
                    </a:moveTo>
                    <a:lnTo>
                      <a:pt x="1" y="624"/>
                    </a:lnTo>
                    <a:lnTo>
                      <a:pt x="0" y="611"/>
                    </a:lnTo>
                    <a:moveTo>
                      <a:pt x="0" y="598"/>
                    </a:moveTo>
                    <a:lnTo>
                      <a:pt x="0" y="598"/>
                    </a:lnTo>
                    <a:lnTo>
                      <a:pt x="1" y="584"/>
                    </a:lnTo>
                    <a:moveTo>
                      <a:pt x="2" y="571"/>
                    </a:moveTo>
                    <a:lnTo>
                      <a:pt x="2" y="571"/>
                    </a:lnTo>
                    <a:lnTo>
                      <a:pt x="2" y="558"/>
                    </a:lnTo>
                    <a:moveTo>
                      <a:pt x="3" y="544"/>
                    </a:moveTo>
                    <a:lnTo>
                      <a:pt x="3" y="544"/>
                    </a:lnTo>
                    <a:lnTo>
                      <a:pt x="5" y="531"/>
                    </a:lnTo>
                    <a:moveTo>
                      <a:pt x="7" y="518"/>
                    </a:moveTo>
                    <a:lnTo>
                      <a:pt x="7" y="518"/>
                    </a:lnTo>
                    <a:lnTo>
                      <a:pt x="9" y="505"/>
                    </a:lnTo>
                    <a:moveTo>
                      <a:pt x="11" y="492"/>
                    </a:moveTo>
                    <a:lnTo>
                      <a:pt x="11" y="492"/>
                    </a:lnTo>
                    <a:lnTo>
                      <a:pt x="11" y="491"/>
                    </a:lnTo>
                    <a:lnTo>
                      <a:pt x="14" y="479"/>
                    </a:lnTo>
                    <a:moveTo>
                      <a:pt x="17" y="466"/>
                    </a:moveTo>
                    <a:lnTo>
                      <a:pt x="17" y="466"/>
                    </a:lnTo>
                    <a:lnTo>
                      <a:pt x="20" y="453"/>
                    </a:lnTo>
                    <a:moveTo>
                      <a:pt x="23" y="440"/>
                    </a:moveTo>
                    <a:lnTo>
                      <a:pt x="23" y="440"/>
                    </a:lnTo>
                    <a:lnTo>
                      <a:pt x="24" y="436"/>
                    </a:lnTo>
                    <a:lnTo>
                      <a:pt x="27" y="427"/>
                    </a:lnTo>
                    <a:moveTo>
                      <a:pt x="32" y="414"/>
                    </a:moveTo>
                    <a:lnTo>
                      <a:pt x="32" y="414"/>
                    </a:lnTo>
                    <a:lnTo>
                      <a:pt x="36" y="402"/>
                    </a:lnTo>
                    <a:moveTo>
                      <a:pt x="41" y="389"/>
                    </a:moveTo>
                    <a:lnTo>
                      <a:pt x="41" y="389"/>
                    </a:lnTo>
                    <a:lnTo>
                      <a:pt x="43" y="383"/>
                    </a:lnTo>
                    <a:lnTo>
                      <a:pt x="45" y="377"/>
                    </a:lnTo>
                    <a:moveTo>
                      <a:pt x="51" y="365"/>
                    </a:moveTo>
                    <a:lnTo>
                      <a:pt x="51" y="365"/>
                    </a:lnTo>
                    <a:lnTo>
                      <a:pt x="56" y="352"/>
                    </a:lnTo>
                    <a:moveTo>
                      <a:pt x="62" y="340"/>
                    </a:moveTo>
                    <a:lnTo>
                      <a:pt x="62" y="340"/>
                    </a:lnTo>
                    <a:lnTo>
                      <a:pt x="65" y="333"/>
                    </a:lnTo>
                    <a:lnTo>
                      <a:pt x="68" y="328"/>
                    </a:lnTo>
                    <a:moveTo>
                      <a:pt x="74" y="317"/>
                    </a:moveTo>
                    <a:lnTo>
                      <a:pt x="74" y="317"/>
                    </a:lnTo>
                    <a:lnTo>
                      <a:pt x="81" y="305"/>
                    </a:lnTo>
                    <a:moveTo>
                      <a:pt x="87" y="294"/>
                    </a:moveTo>
                    <a:lnTo>
                      <a:pt x="87" y="294"/>
                    </a:lnTo>
                    <a:lnTo>
                      <a:pt x="92" y="285"/>
                    </a:lnTo>
                    <a:lnTo>
                      <a:pt x="94" y="282"/>
                    </a:lnTo>
                    <a:moveTo>
                      <a:pt x="102" y="271"/>
                    </a:moveTo>
                    <a:lnTo>
                      <a:pt x="102" y="271"/>
                    </a:lnTo>
                    <a:lnTo>
                      <a:pt x="110" y="260"/>
                    </a:lnTo>
                    <a:moveTo>
                      <a:pt x="117" y="249"/>
                    </a:moveTo>
                    <a:lnTo>
                      <a:pt x="117" y="249"/>
                    </a:lnTo>
                    <a:lnTo>
                      <a:pt x="124" y="240"/>
                    </a:lnTo>
                    <a:lnTo>
                      <a:pt x="125" y="238"/>
                    </a:lnTo>
                    <a:moveTo>
                      <a:pt x="133" y="228"/>
                    </a:moveTo>
                    <a:lnTo>
                      <a:pt x="133" y="228"/>
                    </a:lnTo>
                    <a:lnTo>
                      <a:pt x="142" y="218"/>
                    </a:lnTo>
                    <a:moveTo>
                      <a:pt x="150" y="208"/>
                    </a:moveTo>
                    <a:lnTo>
                      <a:pt x="150" y="208"/>
                    </a:lnTo>
                    <a:lnTo>
                      <a:pt x="159" y="198"/>
                    </a:lnTo>
                    <a:lnTo>
                      <a:pt x="159" y="197"/>
                    </a:lnTo>
                    <a:moveTo>
                      <a:pt x="168" y="188"/>
                    </a:moveTo>
                    <a:lnTo>
                      <a:pt x="168" y="188"/>
                    </a:lnTo>
                    <a:lnTo>
                      <a:pt x="178" y="179"/>
                    </a:lnTo>
                    <a:moveTo>
                      <a:pt x="187" y="169"/>
                    </a:moveTo>
                    <a:lnTo>
                      <a:pt x="187" y="169"/>
                    </a:lnTo>
                    <a:lnTo>
                      <a:pt x="197" y="160"/>
                    </a:lnTo>
                    <a:moveTo>
                      <a:pt x="207" y="151"/>
                    </a:moveTo>
                    <a:lnTo>
                      <a:pt x="207" y="151"/>
                    </a:lnTo>
                    <a:lnTo>
                      <a:pt x="217" y="143"/>
                    </a:lnTo>
                    <a:moveTo>
                      <a:pt x="227" y="134"/>
                    </a:moveTo>
                    <a:lnTo>
                      <a:pt x="227" y="134"/>
                    </a:lnTo>
                    <a:lnTo>
                      <a:pt x="238" y="125"/>
                    </a:lnTo>
                    <a:moveTo>
                      <a:pt x="248" y="118"/>
                    </a:moveTo>
                    <a:lnTo>
                      <a:pt x="248" y="118"/>
                    </a:lnTo>
                    <a:lnTo>
                      <a:pt x="259" y="110"/>
                    </a:lnTo>
                    <a:moveTo>
                      <a:pt x="270" y="103"/>
                    </a:moveTo>
                    <a:lnTo>
                      <a:pt x="270" y="103"/>
                    </a:lnTo>
                    <a:lnTo>
                      <a:pt x="281" y="95"/>
                    </a:lnTo>
                    <a:moveTo>
                      <a:pt x="293" y="88"/>
                    </a:moveTo>
                    <a:lnTo>
                      <a:pt x="293" y="88"/>
                    </a:lnTo>
                    <a:lnTo>
                      <a:pt x="304" y="81"/>
                    </a:lnTo>
                    <a:moveTo>
                      <a:pt x="316" y="75"/>
                    </a:moveTo>
                    <a:lnTo>
                      <a:pt x="316" y="75"/>
                    </a:lnTo>
                    <a:lnTo>
                      <a:pt x="327" y="68"/>
                    </a:lnTo>
                    <a:moveTo>
                      <a:pt x="339" y="62"/>
                    </a:moveTo>
                    <a:lnTo>
                      <a:pt x="339" y="62"/>
                    </a:lnTo>
                    <a:lnTo>
                      <a:pt x="352" y="57"/>
                    </a:lnTo>
                    <a:moveTo>
                      <a:pt x="364" y="51"/>
                    </a:moveTo>
                    <a:lnTo>
                      <a:pt x="364" y="51"/>
                    </a:lnTo>
                    <a:lnTo>
                      <a:pt x="376" y="46"/>
                    </a:lnTo>
                    <a:moveTo>
                      <a:pt x="388" y="41"/>
                    </a:moveTo>
                    <a:lnTo>
                      <a:pt x="388" y="41"/>
                    </a:lnTo>
                    <a:lnTo>
                      <a:pt x="401" y="37"/>
                    </a:lnTo>
                    <a:moveTo>
                      <a:pt x="413" y="32"/>
                    </a:moveTo>
                    <a:lnTo>
                      <a:pt x="413" y="32"/>
                    </a:lnTo>
                    <a:lnTo>
                      <a:pt x="426" y="28"/>
                    </a:lnTo>
                    <a:moveTo>
                      <a:pt x="439" y="24"/>
                    </a:moveTo>
                    <a:lnTo>
                      <a:pt x="439" y="24"/>
                    </a:lnTo>
                    <a:lnTo>
                      <a:pt x="452" y="21"/>
                    </a:lnTo>
                    <a:moveTo>
                      <a:pt x="465" y="17"/>
                    </a:moveTo>
                    <a:lnTo>
                      <a:pt x="465" y="17"/>
                    </a:lnTo>
                    <a:lnTo>
                      <a:pt x="478" y="14"/>
                    </a:lnTo>
                    <a:moveTo>
                      <a:pt x="491" y="11"/>
                    </a:moveTo>
                    <a:lnTo>
                      <a:pt x="491" y="11"/>
                    </a:lnTo>
                    <a:lnTo>
                      <a:pt x="491" y="11"/>
                    </a:lnTo>
                    <a:lnTo>
                      <a:pt x="504" y="9"/>
                    </a:lnTo>
                    <a:moveTo>
                      <a:pt x="517" y="7"/>
                    </a:moveTo>
                    <a:lnTo>
                      <a:pt x="517" y="7"/>
                    </a:lnTo>
                    <a:lnTo>
                      <a:pt x="530" y="5"/>
                    </a:lnTo>
                    <a:moveTo>
                      <a:pt x="543" y="4"/>
                    </a:moveTo>
                    <a:lnTo>
                      <a:pt x="543" y="4"/>
                    </a:lnTo>
                    <a:lnTo>
                      <a:pt x="548" y="3"/>
                    </a:lnTo>
                    <a:lnTo>
                      <a:pt x="557" y="2"/>
                    </a:lnTo>
                    <a:moveTo>
                      <a:pt x="570" y="2"/>
                    </a:moveTo>
                    <a:lnTo>
                      <a:pt x="570" y="2"/>
                    </a:lnTo>
                    <a:lnTo>
                      <a:pt x="583" y="1"/>
                    </a:lnTo>
                    <a:moveTo>
                      <a:pt x="597" y="1"/>
                    </a:moveTo>
                    <a:lnTo>
                      <a:pt x="597" y="1"/>
                    </a:lnTo>
                    <a:lnTo>
                      <a:pt x="606" y="0"/>
                    </a:lnTo>
                    <a:lnTo>
                      <a:pt x="610" y="0"/>
                    </a:lnTo>
                    <a:moveTo>
                      <a:pt x="623" y="1"/>
                    </a:moveTo>
                    <a:lnTo>
                      <a:pt x="623" y="1"/>
                    </a:lnTo>
                    <a:lnTo>
                      <a:pt x="636" y="2"/>
                    </a:lnTo>
                    <a:moveTo>
                      <a:pt x="650" y="2"/>
                    </a:moveTo>
                    <a:lnTo>
                      <a:pt x="650" y="2"/>
                    </a:lnTo>
                    <a:lnTo>
                      <a:pt x="663" y="3"/>
                    </a:lnTo>
                    <a:moveTo>
                      <a:pt x="676" y="5"/>
                    </a:moveTo>
                    <a:lnTo>
                      <a:pt x="676" y="5"/>
                    </a:lnTo>
                    <a:lnTo>
                      <a:pt x="690" y="7"/>
                    </a:lnTo>
                    <a:moveTo>
                      <a:pt x="703" y="8"/>
                    </a:moveTo>
                    <a:lnTo>
                      <a:pt x="703" y="8"/>
                    </a:lnTo>
                    <a:lnTo>
                      <a:pt x="716" y="10"/>
                    </a:lnTo>
                    <a:moveTo>
                      <a:pt x="729" y="13"/>
                    </a:moveTo>
                    <a:lnTo>
                      <a:pt x="729" y="13"/>
                    </a:lnTo>
                    <a:lnTo>
                      <a:pt x="742" y="16"/>
                    </a:lnTo>
                    <a:moveTo>
                      <a:pt x="755" y="19"/>
                    </a:moveTo>
                    <a:lnTo>
                      <a:pt x="755" y="19"/>
                    </a:lnTo>
                    <a:lnTo>
                      <a:pt x="768" y="22"/>
                    </a:lnTo>
                    <a:moveTo>
                      <a:pt x="781" y="26"/>
                    </a:moveTo>
                    <a:lnTo>
                      <a:pt x="781" y="26"/>
                    </a:lnTo>
                    <a:lnTo>
                      <a:pt x="793" y="30"/>
                    </a:lnTo>
                    <a:moveTo>
                      <a:pt x="806" y="35"/>
                    </a:moveTo>
                    <a:lnTo>
                      <a:pt x="806" y="35"/>
                    </a:lnTo>
                    <a:lnTo>
                      <a:pt x="819" y="39"/>
                    </a:lnTo>
                    <a:moveTo>
                      <a:pt x="831" y="44"/>
                    </a:moveTo>
                    <a:lnTo>
                      <a:pt x="831" y="44"/>
                    </a:lnTo>
                    <a:lnTo>
                      <a:pt x="843" y="49"/>
                    </a:lnTo>
                    <a:moveTo>
                      <a:pt x="855" y="54"/>
                    </a:moveTo>
                    <a:lnTo>
                      <a:pt x="855" y="54"/>
                    </a:lnTo>
                    <a:lnTo>
                      <a:pt x="868" y="60"/>
                    </a:lnTo>
                    <a:moveTo>
                      <a:pt x="880" y="65"/>
                    </a:moveTo>
                    <a:lnTo>
                      <a:pt x="880" y="65"/>
                    </a:lnTo>
                    <a:lnTo>
                      <a:pt x="891" y="72"/>
                    </a:lnTo>
                    <a:moveTo>
                      <a:pt x="903" y="79"/>
                    </a:moveTo>
                    <a:lnTo>
                      <a:pt x="903" y="79"/>
                    </a:lnTo>
                    <a:lnTo>
                      <a:pt x="914" y="85"/>
                    </a:lnTo>
                    <a:moveTo>
                      <a:pt x="926" y="92"/>
                    </a:moveTo>
                    <a:lnTo>
                      <a:pt x="926" y="92"/>
                    </a:lnTo>
                    <a:lnTo>
                      <a:pt x="927" y="92"/>
                    </a:lnTo>
                    <a:lnTo>
                      <a:pt x="937" y="99"/>
                    </a:lnTo>
                    <a:moveTo>
                      <a:pt x="948" y="107"/>
                    </a:moveTo>
                    <a:lnTo>
                      <a:pt x="948" y="107"/>
                    </a:lnTo>
                    <a:lnTo>
                      <a:pt x="959" y="114"/>
                    </a:lnTo>
                    <a:moveTo>
                      <a:pt x="970" y="122"/>
                    </a:moveTo>
                    <a:lnTo>
                      <a:pt x="970" y="122"/>
                    </a:lnTo>
                    <a:lnTo>
                      <a:pt x="973" y="124"/>
                    </a:lnTo>
                    <a:lnTo>
                      <a:pt x="980" y="130"/>
                    </a:lnTo>
                    <a:moveTo>
                      <a:pt x="991" y="139"/>
                    </a:moveTo>
                    <a:lnTo>
                      <a:pt x="991" y="139"/>
                    </a:lnTo>
                    <a:lnTo>
                      <a:pt x="1001" y="147"/>
                    </a:lnTo>
                    <a:moveTo>
                      <a:pt x="1011" y="156"/>
                    </a:moveTo>
                    <a:lnTo>
                      <a:pt x="1011" y="156"/>
                    </a:lnTo>
                    <a:lnTo>
                      <a:pt x="1015" y="159"/>
                    </a:lnTo>
                    <a:lnTo>
                      <a:pt x="1021" y="165"/>
                    </a:lnTo>
                    <a:moveTo>
                      <a:pt x="1030" y="175"/>
                    </a:moveTo>
                    <a:lnTo>
                      <a:pt x="1030" y="175"/>
                    </a:lnTo>
                    <a:lnTo>
                      <a:pt x="1040" y="184"/>
                    </a:lnTo>
                    <a:moveTo>
                      <a:pt x="1049" y="193"/>
                    </a:moveTo>
                    <a:lnTo>
                      <a:pt x="1049" y="193"/>
                    </a:lnTo>
                    <a:lnTo>
                      <a:pt x="1053" y="198"/>
                    </a:lnTo>
                    <a:lnTo>
                      <a:pt x="1058" y="203"/>
                    </a:lnTo>
                    <a:moveTo>
                      <a:pt x="1067" y="213"/>
                    </a:moveTo>
                    <a:lnTo>
                      <a:pt x="1067" y="213"/>
                    </a:lnTo>
                    <a:lnTo>
                      <a:pt x="1075" y="224"/>
                    </a:lnTo>
                    <a:moveTo>
                      <a:pt x="1084" y="234"/>
                    </a:moveTo>
                    <a:lnTo>
                      <a:pt x="1084" y="234"/>
                    </a:lnTo>
                    <a:lnTo>
                      <a:pt x="1088" y="240"/>
                    </a:lnTo>
                    <a:lnTo>
                      <a:pt x="1092" y="244"/>
                    </a:lnTo>
                    <a:moveTo>
                      <a:pt x="1099" y="255"/>
                    </a:moveTo>
                    <a:lnTo>
                      <a:pt x="1099" y="255"/>
                    </a:lnTo>
                    <a:lnTo>
                      <a:pt x="1107" y="266"/>
                    </a:lnTo>
                    <a:moveTo>
                      <a:pt x="1115" y="277"/>
                    </a:moveTo>
                    <a:lnTo>
                      <a:pt x="1115" y="277"/>
                    </a:lnTo>
                    <a:lnTo>
                      <a:pt x="1120" y="285"/>
                    </a:lnTo>
                    <a:lnTo>
                      <a:pt x="1122" y="289"/>
                    </a:lnTo>
                    <a:moveTo>
                      <a:pt x="1128" y="300"/>
                    </a:moveTo>
                    <a:lnTo>
                      <a:pt x="1128" y="300"/>
                    </a:lnTo>
                    <a:lnTo>
                      <a:pt x="1135" y="312"/>
                    </a:lnTo>
                    <a:moveTo>
                      <a:pt x="1142" y="323"/>
                    </a:moveTo>
                    <a:lnTo>
                      <a:pt x="1142" y="323"/>
                    </a:lnTo>
                    <a:lnTo>
                      <a:pt x="1147" y="333"/>
                    </a:lnTo>
                    <a:lnTo>
                      <a:pt x="1148" y="335"/>
                    </a:lnTo>
                    <a:moveTo>
                      <a:pt x="1153" y="347"/>
                    </a:moveTo>
                    <a:lnTo>
                      <a:pt x="1153" y="347"/>
                    </a:lnTo>
                    <a:lnTo>
                      <a:pt x="1159" y="359"/>
                    </a:lnTo>
                    <a:moveTo>
                      <a:pt x="1164" y="372"/>
                    </a:moveTo>
                    <a:lnTo>
                      <a:pt x="1164" y="372"/>
                    </a:lnTo>
                    <a:lnTo>
                      <a:pt x="1170" y="383"/>
                    </a:lnTo>
                    <a:lnTo>
                      <a:pt x="1170" y="384"/>
                    </a:lnTo>
                    <a:moveTo>
                      <a:pt x="1174" y="396"/>
                    </a:moveTo>
                    <a:lnTo>
                      <a:pt x="1174" y="396"/>
                    </a:lnTo>
                    <a:lnTo>
                      <a:pt x="1178" y="409"/>
                    </a:lnTo>
                    <a:moveTo>
                      <a:pt x="1183" y="422"/>
                    </a:moveTo>
                    <a:lnTo>
                      <a:pt x="1183" y="422"/>
                    </a:lnTo>
                    <a:lnTo>
                      <a:pt x="1187" y="434"/>
                    </a:lnTo>
                    <a:moveTo>
                      <a:pt x="1190" y="447"/>
                    </a:moveTo>
                    <a:lnTo>
                      <a:pt x="1190" y="447"/>
                    </a:lnTo>
                    <a:lnTo>
                      <a:pt x="1194" y="460"/>
                    </a:lnTo>
                    <a:moveTo>
                      <a:pt x="1197" y="473"/>
                    </a:moveTo>
                    <a:lnTo>
                      <a:pt x="1197" y="473"/>
                    </a:lnTo>
                    <a:lnTo>
                      <a:pt x="1200" y="486"/>
                    </a:lnTo>
                    <a:moveTo>
                      <a:pt x="1202" y="499"/>
                    </a:moveTo>
                    <a:lnTo>
                      <a:pt x="1202" y="499"/>
                    </a:lnTo>
                    <a:lnTo>
                      <a:pt x="1204" y="512"/>
                    </a:lnTo>
                    <a:moveTo>
                      <a:pt x="1206" y="525"/>
                    </a:moveTo>
                    <a:lnTo>
                      <a:pt x="1206" y="525"/>
                    </a:lnTo>
                    <a:lnTo>
                      <a:pt x="1208" y="539"/>
                    </a:lnTo>
                    <a:moveTo>
                      <a:pt x="1209" y="552"/>
                    </a:moveTo>
                    <a:lnTo>
                      <a:pt x="1209" y="552"/>
                    </a:lnTo>
                    <a:lnTo>
                      <a:pt x="1210" y="565"/>
                    </a:lnTo>
                    <a:moveTo>
                      <a:pt x="1211" y="578"/>
                    </a:moveTo>
                    <a:lnTo>
                      <a:pt x="1211" y="578"/>
                    </a:lnTo>
                    <a:lnTo>
                      <a:pt x="1211" y="592"/>
                    </a:lnTo>
                    <a:moveTo>
                      <a:pt x="1212" y="605"/>
                    </a:moveTo>
                    <a:lnTo>
                      <a:pt x="1212" y="605"/>
                    </a:lnTo>
                    <a:lnTo>
                      <a:pt x="1212" y="606"/>
                    </a:lnTo>
                    <a:lnTo>
                      <a:pt x="1211" y="618"/>
                    </a:lnTo>
                    <a:moveTo>
                      <a:pt x="1211" y="632"/>
                    </a:moveTo>
                    <a:lnTo>
                      <a:pt x="1211" y="632"/>
                    </a:lnTo>
                    <a:lnTo>
                      <a:pt x="1210" y="645"/>
                    </a:lnTo>
                    <a:moveTo>
                      <a:pt x="1210" y="658"/>
                    </a:moveTo>
                    <a:lnTo>
                      <a:pt x="1210" y="658"/>
                    </a:lnTo>
                    <a:lnTo>
                      <a:pt x="1209" y="664"/>
                    </a:lnTo>
                    <a:lnTo>
                      <a:pt x="1208" y="672"/>
                    </a:lnTo>
                    <a:moveTo>
                      <a:pt x="1206" y="685"/>
                    </a:moveTo>
                    <a:lnTo>
                      <a:pt x="1206" y="685"/>
                    </a:lnTo>
                    <a:lnTo>
                      <a:pt x="1204" y="698"/>
                    </a:lnTo>
                    <a:moveTo>
                      <a:pt x="1203" y="711"/>
                    </a:moveTo>
                    <a:lnTo>
                      <a:pt x="1203" y="711"/>
                    </a:lnTo>
                    <a:lnTo>
                      <a:pt x="1201" y="721"/>
                    </a:lnTo>
                    <a:lnTo>
                      <a:pt x="1200" y="724"/>
                    </a:lnTo>
                    <a:moveTo>
                      <a:pt x="1197" y="737"/>
                    </a:moveTo>
                    <a:lnTo>
                      <a:pt x="1197" y="737"/>
                    </a:lnTo>
                    <a:lnTo>
                      <a:pt x="1194" y="750"/>
                    </a:lnTo>
                    <a:moveTo>
                      <a:pt x="1191" y="763"/>
                    </a:moveTo>
                    <a:lnTo>
                      <a:pt x="1191" y="763"/>
                    </a:lnTo>
                    <a:lnTo>
                      <a:pt x="1188" y="776"/>
                    </a:lnTo>
                    <a:lnTo>
                      <a:pt x="1188" y="776"/>
                    </a:lnTo>
                    <a:moveTo>
                      <a:pt x="1183" y="789"/>
                    </a:moveTo>
                    <a:lnTo>
                      <a:pt x="1183" y="789"/>
                    </a:lnTo>
                    <a:lnTo>
                      <a:pt x="1179" y="801"/>
                    </a:lnTo>
                    <a:moveTo>
                      <a:pt x="1175" y="814"/>
                    </a:moveTo>
                    <a:lnTo>
                      <a:pt x="1175" y="814"/>
                    </a:lnTo>
                    <a:lnTo>
                      <a:pt x="1170" y="827"/>
                    </a:lnTo>
                    <a:moveTo>
                      <a:pt x="1165" y="839"/>
                    </a:moveTo>
                    <a:lnTo>
                      <a:pt x="1165" y="839"/>
                    </a:lnTo>
                    <a:lnTo>
                      <a:pt x="1160" y="851"/>
                    </a:lnTo>
                    <a:moveTo>
                      <a:pt x="1154" y="863"/>
                    </a:moveTo>
                    <a:lnTo>
                      <a:pt x="1154" y="863"/>
                    </a:lnTo>
                    <a:lnTo>
                      <a:pt x="1149" y="875"/>
                    </a:lnTo>
                    <a:moveTo>
                      <a:pt x="1143" y="887"/>
                    </a:moveTo>
                    <a:lnTo>
                      <a:pt x="1143" y="887"/>
                    </a:lnTo>
                    <a:lnTo>
                      <a:pt x="1136" y="899"/>
                    </a:lnTo>
                    <a:moveTo>
                      <a:pt x="1129" y="910"/>
                    </a:moveTo>
                    <a:lnTo>
                      <a:pt x="1129" y="910"/>
                    </a:lnTo>
                    <a:lnTo>
                      <a:pt x="1123" y="922"/>
                    </a:lnTo>
                    <a:moveTo>
                      <a:pt x="1116" y="933"/>
                    </a:moveTo>
                    <a:lnTo>
                      <a:pt x="1116" y="933"/>
                    </a:lnTo>
                    <a:lnTo>
                      <a:pt x="1108" y="944"/>
                    </a:lnTo>
                    <a:moveTo>
                      <a:pt x="1101" y="955"/>
                    </a:moveTo>
                    <a:lnTo>
                      <a:pt x="1101" y="955"/>
                    </a:lnTo>
                    <a:lnTo>
                      <a:pt x="1093" y="966"/>
                    </a:lnTo>
                    <a:moveTo>
                      <a:pt x="1085" y="977"/>
                    </a:moveTo>
                    <a:lnTo>
                      <a:pt x="1085" y="977"/>
                    </a:lnTo>
                    <a:lnTo>
                      <a:pt x="1076" y="987"/>
                    </a:lnTo>
                    <a:moveTo>
                      <a:pt x="1068" y="997"/>
                    </a:moveTo>
                    <a:lnTo>
                      <a:pt x="1068" y="997"/>
                    </a:lnTo>
                    <a:lnTo>
                      <a:pt x="1059" y="1007"/>
                    </a:lnTo>
                    <a:moveTo>
                      <a:pt x="1050" y="1017"/>
                    </a:moveTo>
                    <a:lnTo>
                      <a:pt x="1050" y="1017"/>
                    </a:lnTo>
                    <a:lnTo>
                      <a:pt x="1041" y="1027"/>
                    </a:lnTo>
                    <a:moveTo>
                      <a:pt x="1032" y="1036"/>
                    </a:moveTo>
                    <a:lnTo>
                      <a:pt x="1032" y="1036"/>
                    </a:lnTo>
                    <a:lnTo>
                      <a:pt x="1022" y="1046"/>
                    </a:lnTo>
                    <a:moveTo>
                      <a:pt x="1013" y="1055"/>
                    </a:moveTo>
                    <a:lnTo>
                      <a:pt x="1013" y="1055"/>
                    </a:lnTo>
                    <a:lnTo>
                      <a:pt x="1002" y="1064"/>
                    </a:lnTo>
                    <a:moveTo>
                      <a:pt x="992" y="1072"/>
                    </a:moveTo>
                    <a:lnTo>
                      <a:pt x="992" y="1072"/>
                    </a:lnTo>
                    <a:lnTo>
                      <a:pt x="982" y="1081"/>
                    </a:lnTo>
                    <a:moveTo>
                      <a:pt x="972" y="1089"/>
                    </a:moveTo>
                    <a:lnTo>
                      <a:pt x="972" y="1089"/>
                    </a:lnTo>
                    <a:lnTo>
                      <a:pt x="961" y="1097"/>
                    </a:lnTo>
                    <a:moveTo>
                      <a:pt x="950" y="1104"/>
                    </a:moveTo>
                    <a:lnTo>
                      <a:pt x="950" y="1104"/>
                    </a:lnTo>
                    <a:lnTo>
                      <a:pt x="939" y="1112"/>
                    </a:lnTo>
                    <a:moveTo>
                      <a:pt x="928" y="1119"/>
                    </a:moveTo>
                    <a:lnTo>
                      <a:pt x="928" y="1119"/>
                    </a:lnTo>
                    <a:lnTo>
                      <a:pt x="927" y="1120"/>
                    </a:lnTo>
                    <a:lnTo>
                      <a:pt x="916" y="1126"/>
                    </a:lnTo>
                    <a:moveTo>
                      <a:pt x="905" y="1133"/>
                    </a:moveTo>
                    <a:lnTo>
                      <a:pt x="905" y="1133"/>
                    </a:lnTo>
                    <a:lnTo>
                      <a:pt x="893" y="1139"/>
                    </a:lnTo>
                    <a:moveTo>
                      <a:pt x="881" y="1146"/>
                    </a:moveTo>
                    <a:lnTo>
                      <a:pt x="881" y="1146"/>
                    </a:lnTo>
                    <a:lnTo>
                      <a:pt x="879" y="1147"/>
                    </a:lnTo>
                    <a:lnTo>
                      <a:pt x="869" y="1151"/>
                    </a:lnTo>
                    <a:moveTo>
                      <a:pt x="857" y="1157"/>
                    </a:moveTo>
                    <a:lnTo>
                      <a:pt x="857" y="1157"/>
                    </a:lnTo>
                    <a:lnTo>
                      <a:pt x="845" y="1162"/>
                    </a:lnTo>
                    <a:moveTo>
                      <a:pt x="833" y="1168"/>
                    </a:moveTo>
                    <a:lnTo>
                      <a:pt x="833" y="1168"/>
                    </a:lnTo>
                    <a:lnTo>
                      <a:pt x="829" y="1170"/>
                    </a:lnTo>
                    <a:lnTo>
                      <a:pt x="820" y="1173"/>
                    </a:lnTo>
                    <a:moveTo>
                      <a:pt x="808" y="1177"/>
                    </a:moveTo>
                    <a:lnTo>
                      <a:pt x="808" y="1177"/>
                    </a:lnTo>
                    <a:lnTo>
                      <a:pt x="795" y="1181"/>
                    </a:lnTo>
                    <a:moveTo>
                      <a:pt x="783" y="1186"/>
                    </a:moveTo>
                    <a:lnTo>
                      <a:pt x="783" y="1186"/>
                    </a:lnTo>
                    <a:lnTo>
                      <a:pt x="776" y="1188"/>
                    </a:lnTo>
                    <a:lnTo>
                      <a:pt x="770" y="1189"/>
                    </a:lnTo>
                    <a:moveTo>
                      <a:pt x="757" y="1192"/>
                    </a:moveTo>
                    <a:lnTo>
                      <a:pt x="757" y="1192"/>
                    </a:lnTo>
                    <a:lnTo>
                      <a:pt x="744" y="1196"/>
                    </a:lnTo>
                    <a:moveTo>
                      <a:pt x="731" y="1199"/>
                    </a:moveTo>
                    <a:lnTo>
                      <a:pt x="731" y="1199"/>
                    </a:lnTo>
                    <a:lnTo>
                      <a:pt x="721" y="1201"/>
                    </a:lnTo>
                    <a:lnTo>
                      <a:pt x="718" y="1202"/>
                    </a:lnTo>
                    <a:moveTo>
                      <a:pt x="705" y="1203"/>
                    </a:moveTo>
                    <a:lnTo>
                      <a:pt x="705" y="1203"/>
                    </a:lnTo>
                    <a:lnTo>
                      <a:pt x="692" y="1205"/>
                    </a:lnTo>
                    <a:moveTo>
                      <a:pt x="678" y="1207"/>
                    </a:moveTo>
                    <a:lnTo>
                      <a:pt x="678" y="1207"/>
                    </a:lnTo>
                    <a:lnTo>
                      <a:pt x="665" y="1209"/>
                    </a:lnTo>
                    <a:moveTo>
                      <a:pt x="652" y="1210"/>
                    </a:moveTo>
                    <a:lnTo>
                      <a:pt x="652" y="1210"/>
                    </a:lnTo>
                    <a:lnTo>
                      <a:pt x="638" y="1211"/>
                    </a:lnTo>
                    <a:moveTo>
                      <a:pt x="625" y="1211"/>
                    </a:moveTo>
                    <a:lnTo>
                      <a:pt x="625" y="1211"/>
                    </a:lnTo>
                    <a:lnTo>
                      <a:pt x="612" y="1212"/>
                    </a:lnTo>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5" name="Freeform 61">
                <a:extLst>
                  <a:ext uri="{FF2B5EF4-FFF2-40B4-BE49-F238E27FC236}">
                    <a16:creationId xmlns:a16="http://schemas.microsoft.com/office/drawing/2014/main" id="{63676AE1-C18A-4DF6-ACCD-1E69A9324F8F}"/>
                  </a:ext>
                </a:extLst>
              </p:cNvPr>
              <p:cNvSpPr>
                <a:spLocks/>
              </p:cNvSpPr>
              <p:nvPr/>
            </p:nvSpPr>
            <p:spPr bwMode="auto">
              <a:xfrm>
                <a:off x="10490200" y="2146301"/>
                <a:ext cx="939800" cy="947738"/>
              </a:xfrm>
              <a:custGeom>
                <a:avLst/>
                <a:gdLst>
                  <a:gd name="T0" fmla="*/ 493 w 986"/>
                  <a:gd name="T1" fmla="*/ 986 h 986"/>
                  <a:gd name="T2" fmla="*/ 493 w 986"/>
                  <a:gd name="T3" fmla="*/ 986 h 986"/>
                  <a:gd name="T4" fmla="*/ 0 w 986"/>
                  <a:gd name="T5" fmla="*/ 493 h 986"/>
                  <a:gd name="T6" fmla="*/ 493 w 986"/>
                  <a:gd name="T7" fmla="*/ 0 h 986"/>
                  <a:gd name="T8" fmla="*/ 986 w 986"/>
                  <a:gd name="T9" fmla="*/ 493 h 986"/>
                  <a:gd name="T10" fmla="*/ 493 w 986"/>
                  <a:gd name="T11" fmla="*/ 986 h 986"/>
                </a:gdLst>
                <a:ahLst/>
                <a:cxnLst>
                  <a:cxn ang="0">
                    <a:pos x="T0" y="T1"/>
                  </a:cxn>
                  <a:cxn ang="0">
                    <a:pos x="T2" y="T3"/>
                  </a:cxn>
                  <a:cxn ang="0">
                    <a:pos x="T4" y="T5"/>
                  </a:cxn>
                  <a:cxn ang="0">
                    <a:pos x="T6" y="T7"/>
                  </a:cxn>
                  <a:cxn ang="0">
                    <a:pos x="T8" y="T9"/>
                  </a:cxn>
                  <a:cxn ang="0">
                    <a:pos x="T10" y="T11"/>
                  </a:cxn>
                </a:cxnLst>
                <a:rect l="0" t="0" r="r" b="b"/>
                <a:pathLst>
                  <a:path w="986" h="986">
                    <a:moveTo>
                      <a:pt x="493" y="986"/>
                    </a:moveTo>
                    <a:lnTo>
                      <a:pt x="493" y="986"/>
                    </a:lnTo>
                    <a:cubicBezTo>
                      <a:pt x="221" y="986"/>
                      <a:pt x="0" y="765"/>
                      <a:pt x="0" y="493"/>
                    </a:cubicBezTo>
                    <a:cubicBezTo>
                      <a:pt x="0" y="221"/>
                      <a:pt x="221" y="0"/>
                      <a:pt x="493" y="0"/>
                    </a:cubicBezTo>
                    <a:cubicBezTo>
                      <a:pt x="765" y="0"/>
                      <a:pt x="986" y="221"/>
                      <a:pt x="986" y="493"/>
                    </a:cubicBezTo>
                    <a:cubicBezTo>
                      <a:pt x="986" y="765"/>
                      <a:pt x="765" y="986"/>
                      <a:pt x="493" y="986"/>
                    </a:cubicBezTo>
                    <a:close/>
                  </a:path>
                </a:pathLst>
              </a:custGeom>
              <a:solidFill>
                <a:srgbClr val="D2D2D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6" name="Freeform 62">
                <a:extLst>
                  <a:ext uri="{FF2B5EF4-FFF2-40B4-BE49-F238E27FC236}">
                    <a16:creationId xmlns:a16="http://schemas.microsoft.com/office/drawing/2014/main" id="{477007E6-CEC9-42FF-AC51-BC87AA7DA91F}"/>
                  </a:ext>
                </a:extLst>
              </p:cNvPr>
              <p:cNvSpPr>
                <a:spLocks/>
              </p:cNvSpPr>
              <p:nvPr/>
            </p:nvSpPr>
            <p:spPr bwMode="auto">
              <a:xfrm>
                <a:off x="10490200" y="2146301"/>
                <a:ext cx="939800" cy="947738"/>
              </a:xfrm>
              <a:custGeom>
                <a:avLst/>
                <a:gdLst>
                  <a:gd name="T0" fmla="*/ 493 w 986"/>
                  <a:gd name="T1" fmla="*/ 986 h 986"/>
                  <a:gd name="T2" fmla="*/ 493 w 986"/>
                  <a:gd name="T3" fmla="*/ 986 h 986"/>
                  <a:gd name="T4" fmla="*/ 0 w 986"/>
                  <a:gd name="T5" fmla="*/ 493 h 986"/>
                  <a:gd name="T6" fmla="*/ 493 w 986"/>
                  <a:gd name="T7" fmla="*/ 0 h 986"/>
                  <a:gd name="T8" fmla="*/ 986 w 986"/>
                  <a:gd name="T9" fmla="*/ 493 h 986"/>
                  <a:gd name="T10" fmla="*/ 493 w 986"/>
                  <a:gd name="T11" fmla="*/ 986 h 986"/>
                  <a:gd name="T12" fmla="*/ 493 w 986"/>
                  <a:gd name="T13" fmla="*/ 986 h 986"/>
                </a:gdLst>
                <a:ahLst/>
                <a:cxnLst>
                  <a:cxn ang="0">
                    <a:pos x="T0" y="T1"/>
                  </a:cxn>
                  <a:cxn ang="0">
                    <a:pos x="T2" y="T3"/>
                  </a:cxn>
                  <a:cxn ang="0">
                    <a:pos x="T4" y="T5"/>
                  </a:cxn>
                  <a:cxn ang="0">
                    <a:pos x="T6" y="T7"/>
                  </a:cxn>
                  <a:cxn ang="0">
                    <a:pos x="T8" y="T9"/>
                  </a:cxn>
                  <a:cxn ang="0">
                    <a:pos x="T10" y="T11"/>
                  </a:cxn>
                  <a:cxn ang="0">
                    <a:pos x="T12" y="T13"/>
                  </a:cxn>
                </a:cxnLst>
                <a:rect l="0" t="0" r="r" b="b"/>
                <a:pathLst>
                  <a:path w="986" h="986">
                    <a:moveTo>
                      <a:pt x="493" y="986"/>
                    </a:moveTo>
                    <a:lnTo>
                      <a:pt x="493" y="986"/>
                    </a:lnTo>
                    <a:cubicBezTo>
                      <a:pt x="221" y="986"/>
                      <a:pt x="0" y="765"/>
                      <a:pt x="0" y="493"/>
                    </a:cubicBezTo>
                    <a:cubicBezTo>
                      <a:pt x="0" y="221"/>
                      <a:pt x="221" y="0"/>
                      <a:pt x="493" y="0"/>
                    </a:cubicBezTo>
                    <a:cubicBezTo>
                      <a:pt x="765" y="0"/>
                      <a:pt x="986" y="221"/>
                      <a:pt x="986" y="493"/>
                    </a:cubicBezTo>
                    <a:cubicBezTo>
                      <a:pt x="986" y="765"/>
                      <a:pt x="765" y="986"/>
                      <a:pt x="493" y="986"/>
                    </a:cubicBezTo>
                    <a:lnTo>
                      <a:pt x="493" y="986"/>
                    </a:lnTo>
                    <a:close/>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26" name="Group 25">
              <a:extLst>
                <a:ext uri="{FF2B5EF4-FFF2-40B4-BE49-F238E27FC236}">
                  <a16:creationId xmlns:a16="http://schemas.microsoft.com/office/drawing/2014/main" id="{6C027F1C-DB89-4074-BB6E-C8BEAEEE5A98}"/>
                </a:ext>
              </a:extLst>
            </p:cNvPr>
            <p:cNvGrpSpPr/>
            <p:nvPr/>
          </p:nvGrpSpPr>
          <p:grpSpPr>
            <a:xfrm>
              <a:off x="9503060" y="2971116"/>
              <a:ext cx="895350" cy="901700"/>
              <a:chOff x="5591175" y="1279526"/>
              <a:chExt cx="895350" cy="901700"/>
            </a:xfrm>
          </p:grpSpPr>
          <p:sp>
            <p:nvSpPr>
              <p:cNvPr id="69" name="Freeform 49">
                <a:extLst>
                  <a:ext uri="{FF2B5EF4-FFF2-40B4-BE49-F238E27FC236}">
                    <a16:creationId xmlns:a16="http://schemas.microsoft.com/office/drawing/2014/main" id="{985AE437-32E4-480E-B948-2929A5320D29}"/>
                  </a:ext>
                </a:extLst>
              </p:cNvPr>
              <p:cNvSpPr>
                <a:spLocks/>
              </p:cNvSpPr>
              <p:nvPr/>
            </p:nvSpPr>
            <p:spPr bwMode="auto">
              <a:xfrm>
                <a:off x="5591175" y="1279526"/>
                <a:ext cx="895350" cy="901700"/>
              </a:xfrm>
              <a:custGeom>
                <a:avLst/>
                <a:gdLst>
                  <a:gd name="T0" fmla="*/ 938 w 938"/>
                  <a:gd name="T1" fmla="*/ 469 h 938"/>
                  <a:gd name="T2" fmla="*/ 938 w 938"/>
                  <a:gd name="T3" fmla="*/ 469 h 938"/>
                  <a:gd name="T4" fmla="*/ 469 w 938"/>
                  <a:gd name="T5" fmla="*/ 938 h 938"/>
                  <a:gd name="T6" fmla="*/ 0 w 938"/>
                  <a:gd name="T7" fmla="*/ 469 h 938"/>
                  <a:gd name="T8" fmla="*/ 469 w 938"/>
                  <a:gd name="T9" fmla="*/ 0 h 938"/>
                  <a:gd name="T10" fmla="*/ 938 w 938"/>
                  <a:gd name="T11" fmla="*/ 469 h 938"/>
                </a:gdLst>
                <a:ahLst/>
                <a:cxnLst>
                  <a:cxn ang="0">
                    <a:pos x="T0" y="T1"/>
                  </a:cxn>
                  <a:cxn ang="0">
                    <a:pos x="T2" y="T3"/>
                  </a:cxn>
                  <a:cxn ang="0">
                    <a:pos x="T4" y="T5"/>
                  </a:cxn>
                  <a:cxn ang="0">
                    <a:pos x="T6" y="T7"/>
                  </a:cxn>
                  <a:cxn ang="0">
                    <a:pos x="T8" y="T9"/>
                  </a:cxn>
                  <a:cxn ang="0">
                    <a:pos x="T10" y="T11"/>
                  </a:cxn>
                </a:cxnLst>
                <a:rect l="0" t="0" r="r" b="b"/>
                <a:pathLst>
                  <a:path w="938" h="938">
                    <a:moveTo>
                      <a:pt x="938" y="469"/>
                    </a:moveTo>
                    <a:lnTo>
                      <a:pt x="938" y="469"/>
                    </a:lnTo>
                    <a:cubicBezTo>
                      <a:pt x="938" y="728"/>
                      <a:pt x="728" y="938"/>
                      <a:pt x="469" y="938"/>
                    </a:cubicBezTo>
                    <a:cubicBezTo>
                      <a:pt x="210" y="938"/>
                      <a:pt x="0" y="728"/>
                      <a:pt x="0" y="469"/>
                    </a:cubicBezTo>
                    <a:cubicBezTo>
                      <a:pt x="0" y="210"/>
                      <a:pt x="210" y="0"/>
                      <a:pt x="469" y="0"/>
                    </a:cubicBezTo>
                    <a:cubicBezTo>
                      <a:pt x="728" y="0"/>
                      <a:pt x="938" y="210"/>
                      <a:pt x="938" y="469"/>
                    </a:cubicBezTo>
                    <a:close/>
                  </a:path>
                </a:pathLst>
              </a:custGeom>
              <a:solidFill>
                <a:srgbClr val="B38A4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0" name="Freeform 50">
                <a:extLst>
                  <a:ext uri="{FF2B5EF4-FFF2-40B4-BE49-F238E27FC236}">
                    <a16:creationId xmlns:a16="http://schemas.microsoft.com/office/drawing/2014/main" id="{22F1C476-FE88-42C2-8496-05B25B5951DB}"/>
                  </a:ext>
                </a:extLst>
              </p:cNvPr>
              <p:cNvSpPr>
                <a:spLocks/>
              </p:cNvSpPr>
              <p:nvPr/>
            </p:nvSpPr>
            <p:spPr bwMode="auto">
              <a:xfrm>
                <a:off x="5591175" y="1279526"/>
                <a:ext cx="895350" cy="901700"/>
              </a:xfrm>
              <a:custGeom>
                <a:avLst/>
                <a:gdLst>
                  <a:gd name="T0" fmla="*/ 938 w 938"/>
                  <a:gd name="T1" fmla="*/ 469 h 938"/>
                  <a:gd name="T2" fmla="*/ 938 w 938"/>
                  <a:gd name="T3" fmla="*/ 469 h 938"/>
                  <a:gd name="T4" fmla="*/ 469 w 938"/>
                  <a:gd name="T5" fmla="*/ 938 h 938"/>
                  <a:gd name="T6" fmla="*/ 0 w 938"/>
                  <a:gd name="T7" fmla="*/ 469 h 938"/>
                  <a:gd name="T8" fmla="*/ 469 w 938"/>
                  <a:gd name="T9" fmla="*/ 0 h 938"/>
                  <a:gd name="T10" fmla="*/ 938 w 938"/>
                  <a:gd name="T11" fmla="*/ 469 h 938"/>
                  <a:gd name="T12" fmla="*/ 938 w 938"/>
                  <a:gd name="T13" fmla="*/ 469 h 938"/>
                </a:gdLst>
                <a:ahLst/>
                <a:cxnLst>
                  <a:cxn ang="0">
                    <a:pos x="T0" y="T1"/>
                  </a:cxn>
                  <a:cxn ang="0">
                    <a:pos x="T2" y="T3"/>
                  </a:cxn>
                  <a:cxn ang="0">
                    <a:pos x="T4" y="T5"/>
                  </a:cxn>
                  <a:cxn ang="0">
                    <a:pos x="T6" y="T7"/>
                  </a:cxn>
                  <a:cxn ang="0">
                    <a:pos x="T8" y="T9"/>
                  </a:cxn>
                  <a:cxn ang="0">
                    <a:pos x="T10" y="T11"/>
                  </a:cxn>
                  <a:cxn ang="0">
                    <a:pos x="T12" y="T13"/>
                  </a:cxn>
                </a:cxnLst>
                <a:rect l="0" t="0" r="r" b="b"/>
                <a:pathLst>
                  <a:path w="938" h="938">
                    <a:moveTo>
                      <a:pt x="938" y="469"/>
                    </a:moveTo>
                    <a:lnTo>
                      <a:pt x="938" y="469"/>
                    </a:lnTo>
                    <a:cubicBezTo>
                      <a:pt x="938" y="728"/>
                      <a:pt x="728" y="938"/>
                      <a:pt x="469" y="938"/>
                    </a:cubicBezTo>
                    <a:cubicBezTo>
                      <a:pt x="210" y="938"/>
                      <a:pt x="0" y="728"/>
                      <a:pt x="0" y="469"/>
                    </a:cubicBezTo>
                    <a:cubicBezTo>
                      <a:pt x="0" y="210"/>
                      <a:pt x="210" y="0"/>
                      <a:pt x="469" y="0"/>
                    </a:cubicBezTo>
                    <a:cubicBezTo>
                      <a:pt x="728" y="0"/>
                      <a:pt x="938" y="210"/>
                      <a:pt x="938" y="469"/>
                    </a:cubicBezTo>
                    <a:lnTo>
                      <a:pt x="938" y="469"/>
                    </a:lnTo>
                    <a:close/>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1" name="Freeform 51">
                <a:extLst>
                  <a:ext uri="{FF2B5EF4-FFF2-40B4-BE49-F238E27FC236}">
                    <a16:creationId xmlns:a16="http://schemas.microsoft.com/office/drawing/2014/main" id="{8D1DC733-3B82-4578-90CA-6EAE5CF9313D}"/>
                  </a:ext>
                </a:extLst>
              </p:cNvPr>
              <p:cNvSpPr>
                <a:spLocks noEditPoints="1"/>
              </p:cNvSpPr>
              <p:nvPr/>
            </p:nvSpPr>
            <p:spPr bwMode="auto">
              <a:xfrm>
                <a:off x="5627688" y="1316038"/>
                <a:ext cx="822325" cy="828675"/>
              </a:xfrm>
              <a:custGeom>
                <a:avLst/>
                <a:gdLst>
                  <a:gd name="T0" fmla="*/ 391 w 862"/>
                  <a:gd name="T1" fmla="*/ 860 h 862"/>
                  <a:gd name="T2" fmla="*/ 338 w 862"/>
                  <a:gd name="T3" fmla="*/ 852 h 862"/>
                  <a:gd name="T4" fmla="*/ 287 w 862"/>
                  <a:gd name="T5" fmla="*/ 837 h 862"/>
                  <a:gd name="T6" fmla="*/ 241 w 862"/>
                  <a:gd name="T7" fmla="*/ 818 h 862"/>
                  <a:gd name="T8" fmla="*/ 203 w 862"/>
                  <a:gd name="T9" fmla="*/ 797 h 862"/>
                  <a:gd name="T10" fmla="*/ 160 w 862"/>
                  <a:gd name="T11" fmla="*/ 766 h 862"/>
                  <a:gd name="T12" fmla="*/ 121 w 862"/>
                  <a:gd name="T13" fmla="*/ 729 h 862"/>
                  <a:gd name="T14" fmla="*/ 94 w 862"/>
                  <a:gd name="T15" fmla="*/ 700 h 862"/>
                  <a:gd name="T16" fmla="*/ 67 w 862"/>
                  <a:gd name="T17" fmla="*/ 662 h 862"/>
                  <a:gd name="T18" fmla="*/ 44 w 862"/>
                  <a:gd name="T19" fmla="*/ 621 h 862"/>
                  <a:gd name="T20" fmla="*/ 23 w 862"/>
                  <a:gd name="T21" fmla="*/ 572 h 862"/>
                  <a:gd name="T22" fmla="*/ 9 w 862"/>
                  <a:gd name="T23" fmla="*/ 520 h 862"/>
                  <a:gd name="T24" fmla="*/ 3 w 862"/>
                  <a:gd name="T25" fmla="*/ 481 h 862"/>
                  <a:gd name="T26" fmla="*/ 0 w 862"/>
                  <a:gd name="T27" fmla="*/ 431 h 862"/>
                  <a:gd name="T28" fmla="*/ 2 w 862"/>
                  <a:gd name="T29" fmla="*/ 388 h 862"/>
                  <a:gd name="T30" fmla="*/ 11 w 862"/>
                  <a:gd name="T31" fmla="*/ 335 h 862"/>
                  <a:gd name="T32" fmla="*/ 22 w 862"/>
                  <a:gd name="T33" fmla="*/ 297 h 862"/>
                  <a:gd name="T34" fmla="*/ 41 w 862"/>
                  <a:gd name="T35" fmla="*/ 247 h 862"/>
                  <a:gd name="T36" fmla="*/ 67 w 862"/>
                  <a:gd name="T37" fmla="*/ 200 h 862"/>
                  <a:gd name="T38" fmla="*/ 94 w 862"/>
                  <a:gd name="T39" fmla="*/ 161 h 862"/>
                  <a:gd name="T40" fmla="*/ 125 w 862"/>
                  <a:gd name="T41" fmla="*/ 128 h 862"/>
                  <a:gd name="T42" fmla="*/ 165 w 862"/>
                  <a:gd name="T43" fmla="*/ 92 h 862"/>
                  <a:gd name="T44" fmla="*/ 209 w 862"/>
                  <a:gd name="T45" fmla="*/ 62 h 862"/>
                  <a:gd name="T46" fmla="*/ 244 w 862"/>
                  <a:gd name="T47" fmla="*/ 43 h 862"/>
                  <a:gd name="T48" fmla="*/ 285 w 862"/>
                  <a:gd name="T49" fmla="*/ 25 h 862"/>
                  <a:gd name="T50" fmla="*/ 331 w 862"/>
                  <a:gd name="T51" fmla="*/ 11 h 862"/>
                  <a:gd name="T52" fmla="*/ 384 w 862"/>
                  <a:gd name="T53" fmla="*/ 2 h 862"/>
                  <a:gd name="T54" fmla="*/ 437 w 862"/>
                  <a:gd name="T55" fmla="*/ 0 h 862"/>
                  <a:gd name="T56" fmla="*/ 490 w 862"/>
                  <a:gd name="T57" fmla="*/ 4 h 862"/>
                  <a:gd name="T58" fmla="*/ 530 w 862"/>
                  <a:gd name="T59" fmla="*/ 11 h 862"/>
                  <a:gd name="T60" fmla="*/ 576 w 862"/>
                  <a:gd name="T61" fmla="*/ 25 h 862"/>
                  <a:gd name="T62" fmla="*/ 617 w 862"/>
                  <a:gd name="T63" fmla="*/ 43 h 862"/>
                  <a:gd name="T64" fmla="*/ 664 w 862"/>
                  <a:gd name="T65" fmla="*/ 69 h 862"/>
                  <a:gd name="T66" fmla="*/ 707 w 862"/>
                  <a:gd name="T67" fmla="*/ 100 h 862"/>
                  <a:gd name="T68" fmla="*/ 736 w 862"/>
                  <a:gd name="T69" fmla="*/ 127 h 862"/>
                  <a:gd name="T70" fmla="*/ 767 w 862"/>
                  <a:gd name="T71" fmla="*/ 161 h 862"/>
                  <a:gd name="T72" fmla="*/ 795 w 862"/>
                  <a:gd name="T73" fmla="*/ 200 h 862"/>
                  <a:gd name="T74" fmla="*/ 820 w 862"/>
                  <a:gd name="T75" fmla="*/ 247 h 862"/>
                  <a:gd name="T76" fmla="*/ 840 w 862"/>
                  <a:gd name="T77" fmla="*/ 296 h 862"/>
                  <a:gd name="T78" fmla="*/ 853 w 862"/>
                  <a:gd name="T79" fmla="*/ 348 h 862"/>
                  <a:gd name="T80" fmla="*/ 859 w 862"/>
                  <a:gd name="T81" fmla="*/ 387 h 862"/>
                  <a:gd name="T82" fmla="*/ 862 w 862"/>
                  <a:gd name="T83" fmla="*/ 431 h 862"/>
                  <a:gd name="T84" fmla="*/ 859 w 862"/>
                  <a:gd name="T85" fmla="*/ 481 h 862"/>
                  <a:gd name="T86" fmla="*/ 849 w 862"/>
                  <a:gd name="T87" fmla="*/ 533 h 862"/>
                  <a:gd name="T88" fmla="*/ 833 w 862"/>
                  <a:gd name="T89" fmla="*/ 584 h 862"/>
                  <a:gd name="T90" fmla="*/ 818 w 862"/>
                  <a:gd name="T91" fmla="*/ 621 h 862"/>
                  <a:gd name="T92" fmla="*/ 795 w 862"/>
                  <a:gd name="T93" fmla="*/ 662 h 862"/>
                  <a:gd name="T94" fmla="*/ 768 w 862"/>
                  <a:gd name="T95" fmla="*/ 699 h 862"/>
                  <a:gd name="T96" fmla="*/ 732 w 862"/>
                  <a:gd name="T97" fmla="*/ 739 h 862"/>
                  <a:gd name="T98" fmla="*/ 692 w 862"/>
                  <a:gd name="T99" fmla="*/ 773 h 862"/>
                  <a:gd name="T100" fmla="*/ 659 w 862"/>
                  <a:gd name="T101" fmla="*/ 796 h 862"/>
                  <a:gd name="T102" fmla="*/ 620 w 862"/>
                  <a:gd name="T103" fmla="*/ 818 h 862"/>
                  <a:gd name="T104" fmla="*/ 575 w 862"/>
                  <a:gd name="T105" fmla="*/ 837 h 862"/>
                  <a:gd name="T106" fmla="*/ 524 w 862"/>
                  <a:gd name="T107" fmla="*/ 852 h 862"/>
                  <a:gd name="T108" fmla="*/ 471 w 862"/>
                  <a:gd name="T109" fmla="*/ 860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2" h="862">
                    <a:moveTo>
                      <a:pt x="431" y="862"/>
                    </a:moveTo>
                    <a:lnTo>
                      <a:pt x="431" y="862"/>
                    </a:lnTo>
                    <a:lnTo>
                      <a:pt x="417" y="861"/>
                    </a:lnTo>
                    <a:moveTo>
                      <a:pt x="404" y="860"/>
                    </a:moveTo>
                    <a:lnTo>
                      <a:pt x="404" y="860"/>
                    </a:lnTo>
                    <a:lnTo>
                      <a:pt x="391" y="860"/>
                    </a:lnTo>
                    <a:moveTo>
                      <a:pt x="378" y="859"/>
                    </a:moveTo>
                    <a:lnTo>
                      <a:pt x="378" y="859"/>
                    </a:lnTo>
                    <a:lnTo>
                      <a:pt x="364" y="856"/>
                    </a:lnTo>
                    <a:moveTo>
                      <a:pt x="351" y="854"/>
                    </a:moveTo>
                    <a:lnTo>
                      <a:pt x="351" y="854"/>
                    </a:lnTo>
                    <a:lnTo>
                      <a:pt x="338" y="852"/>
                    </a:lnTo>
                    <a:moveTo>
                      <a:pt x="325" y="849"/>
                    </a:moveTo>
                    <a:lnTo>
                      <a:pt x="325" y="849"/>
                    </a:lnTo>
                    <a:lnTo>
                      <a:pt x="312" y="845"/>
                    </a:lnTo>
                    <a:moveTo>
                      <a:pt x="300" y="841"/>
                    </a:moveTo>
                    <a:lnTo>
                      <a:pt x="300" y="841"/>
                    </a:lnTo>
                    <a:lnTo>
                      <a:pt x="287" y="837"/>
                    </a:lnTo>
                    <a:moveTo>
                      <a:pt x="274" y="832"/>
                    </a:moveTo>
                    <a:lnTo>
                      <a:pt x="274" y="832"/>
                    </a:lnTo>
                    <a:lnTo>
                      <a:pt x="262" y="827"/>
                    </a:lnTo>
                    <a:moveTo>
                      <a:pt x="250" y="822"/>
                    </a:moveTo>
                    <a:lnTo>
                      <a:pt x="250" y="822"/>
                    </a:lnTo>
                    <a:lnTo>
                      <a:pt x="241" y="818"/>
                    </a:lnTo>
                    <a:lnTo>
                      <a:pt x="238" y="816"/>
                    </a:lnTo>
                    <a:moveTo>
                      <a:pt x="226" y="810"/>
                    </a:moveTo>
                    <a:lnTo>
                      <a:pt x="226" y="810"/>
                    </a:lnTo>
                    <a:lnTo>
                      <a:pt x="215" y="803"/>
                    </a:lnTo>
                    <a:moveTo>
                      <a:pt x="203" y="797"/>
                    </a:moveTo>
                    <a:lnTo>
                      <a:pt x="203" y="797"/>
                    </a:lnTo>
                    <a:lnTo>
                      <a:pt x="200" y="795"/>
                    </a:lnTo>
                    <a:lnTo>
                      <a:pt x="192" y="789"/>
                    </a:lnTo>
                    <a:moveTo>
                      <a:pt x="181" y="781"/>
                    </a:moveTo>
                    <a:lnTo>
                      <a:pt x="181" y="781"/>
                    </a:lnTo>
                    <a:lnTo>
                      <a:pt x="170" y="774"/>
                    </a:lnTo>
                    <a:moveTo>
                      <a:pt x="160" y="766"/>
                    </a:moveTo>
                    <a:lnTo>
                      <a:pt x="160" y="766"/>
                    </a:lnTo>
                    <a:lnTo>
                      <a:pt x="150" y="757"/>
                    </a:lnTo>
                    <a:moveTo>
                      <a:pt x="140" y="748"/>
                    </a:moveTo>
                    <a:lnTo>
                      <a:pt x="140" y="748"/>
                    </a:lnTo>
                    <a:lnTo>
                      <a:pt x="130" y="739"/>
                    </a:lnTo>
                    <a:moveTo>
                      <a:pt x="121" y="729"/>
                    </a:moveTo>
                    <a:lnTo>
                      <a:pt x="121" y="729"/>
                    </a:lnTo>
                    <a:lnTo>
                      <a:pt x="112" y="719"/>
                    </a:lnTo>
                    <a:moveTo>
                      <a:pt x="103" y="710"/>
                    </a:moveTo>
                    <a:lnTo>
                      <a:pt x="103" y="710"/>
                    </a:lnTo>
                    <a:lnTo>
                      <a:pt x="94" y="700"/>
                    </a:lnTo>
                    <a:lnTo>
                      <a:pt x="94" y="700"/>
                    </a:lnTo>
                    <a:moveTo>
                      <a:pt x="86" y="689"/>
                    </a:moveTo>
                    <a:lnTo>
                      <a:pt x="86" y="689"/>
                    </a:lnTo>
                    <a:lnTo>
                      <a:pt x="78" y="678"/>
                    </a:lnTo>
                    <a:moveTo>
                      <a:pt x="71" y="667"/>
                    </a:moveTo>
                    <a:lnTo>
                      <a:pt x="71" y="667"/>
                    </a:lnTo>
                    <a:lnTo>
                      <a:pt x="67" y="662"/>
                    </a:lnTo>
                    <a:lnTo>
                      <a:pt x="63" y="656"/>
                    </a:lnTo>
                    <a:moveTo>
                      <a:pt x="57" y="644"/>
                    </a:moveTo>
                    <a:lnTo>
                      <a:pt x="57" y="644"/>
                    </a:lnTo>
                    <a:lnTo>
                      <a:pt x="50" y="633"/>
                    </a:lnTo>
                    <a:moveTo>
                      <a:pt x="44" y="621"/>
                    </a:moveTo>
                    <a:lnTo>
                      <a:pt x="44" y="621"/>
                    </a:lnTo>
                    <a:lnTo>
                      <a:pt x="44" y="620"/>
                    </a:lnTo>
                    <a:lnTo>
                      <a:pt x="39" y="609"/>
                    </a:lnTo>
                    <a:moveTo>
                      <a:pt x="33" y="596"/>
                    </a:moveTo>
                    <a:lnTo>
                      <a:pt x="33" y="596"/>
                    </a:lnTo>
                    <a:lnTo>
                      <a:pt x="28" y="584"/>
                    </a:lnTo>
                    <a:moveTo>
                      <a:pt x="23" y="572"/>
                    </a:moveTo>
                    <a:lnTo>
                      <a:pt x="23" y="572"/>
                    </a:lnTo>
                    <a:lnTo>
                      <a:pt x="20" y="559"/>
                    </a:lnTo>
                    <a:moveTo>
                      <a:pt x="16" y="546"/>
                    </a:moveTo>
                    <a:lnTo>
                      <a:pt x="16" y="546"/>
                    </a:lnTo>
                    <a:lnTo>
                      <a:pt x="12" y="533"/>
                    </a:lnTo>
                    <a:moveTo>
                      <a:pt x="9" y="520"/>
                    </a:moveTo>
                    <a:lnTo>
                      <a:pt x="9" y="520"/>
                    </a:lnTo>
                    <a:lnTo>
                      <a:pt x="7" y="507"/>
                    </a:lnTo>
                    <a:moveTo>
                      <a:pt x="5" y="494"/>
                    </a:moveTo>
                    <a:lnTo>
                      <a:pt x="5" y="494"/>
                    </a:lnTo>
                    <a:lnTo>
                      <a:pt x="3" y="481"/>
                    </a:lnTo>
                    <a:lnTo>
                      <a:pt x="3" y="481"/>
                    </a:lnTo>
                    <a:moveTo>
                      <a:pt x="2" y="468"/>
                    </a:moveTo>
                    <a:lnTo>
                      <a:pt x="2" y="468"/>
                    </a:lnTo>
                    <a:lnTo>
                      <a:pt x="1" y="454"/>
                    </a:lnTo>
                    <a:moveTo>
                      <a:pt x="0" y="441"/>
                    </a:moveTo>
                    <a:lnTo>
                      <a:pt x="0" y="441"/>
                    </a:lnTo>
                    <a:lnTo>
                      <a:pt x="0" y="431"/>
                    </a:lnTo>
                    <a:lnTo>
                      <a:pt x="0" y="428"/>
                    </a:lnTo>
                    <a:moveTo>
                      <a:pt x="1" y="414"/>
                    </a:moveTo>
                    <a:lnTo>
                      <a:pt x="1" y="414"/>
                    </a:lnTo>
                    <a:lnTo>
                      <a:pt x="1" y="401"/>
                    </a:lnTo>
                    <a:moveTo>
                      <a:pt x="2" y="388"/>
                    </a:moveTo>
                    <a:lnTo>
                      <a:pt x="2" y="388"/>
                    </a:lnTo>
                    <a:lnTo>
                      <a:pt x="3" y="381"/>
                    </a:lnTo>
                    <a:lnTo>
                      <a:pt x="4" y="374"/>
                    </a:lnTo>
                    <a:moveTo>
                      <a:pt x="6" y="361"/>
                    </a:moveTo>
                    <a:lnTo>
                      <a:pt x="6" y="361"/>
                    </a:lnTo>
                    <a:lnTo>
                      <a:pt x="8" y="348"/>
                    </a:lnTo>
                    <a:moveTo>
                      <a:pt x="11" y="335"/>
                    </a:moveTo>
                    <a:lnTo>
                      <a:pt x="11" y="335"/>
                    </a:lnTo>
                    <a:lnTo>
                      <a:pt x="11" y="332"/>
                    </a:lnTo>
                    <a:lnTo>
                      <a:pt x="14" y="322"/>
                    </a:lnTo>
                    <a:moveTo>
                      <a:pt x="18" y="309"/>
                    </a:moveTo>
                    <a:lnTo>
                      <a:pt x="18" y="309"/>
                    </a:lnTo>
                    <a:lnTo>
                      <a:pt x="22" y="297"/>
                    </a:lnTo>
                    <a:moveTo>
                      <a:pt x="26" y="284"/>
                    </a:moveTo>
                    <a:lnTo>
                      <a:pt x="26" y="284"/>
                    </a:lnTo>
                    <a:lnTo>
                      <a:pt x="31" y="272"/>
                    </a:lnTo>
                    <a:moveTo>
                      <a:pt x="36" y="259"/>
                    </a:moveTo>
                    <a:lnTo>
                      <a:pt x="36" y="259"/>
                    </a:lnTo>
                    <a:lnTo>
                      <a:pt x="41" y="247"/>
                    </a:lnTo>
                    <a:moveTo>
                      <a:pt x="47" y="235"/>
                    </a:moveTo>
                    <a:lnTo>
                      <a:pt x="47" y="235"/>
                    </a:lnTo>
                    <a:lnTo>
                      <a:pt x="54" y="224"/>
                    </a:lnTo>
                    <a:moveTo>
                      <a:pt x="60" y="212"/>
                    </a:moveTo>
                    <a:lnTo>
                      <a:pt x="60" y="212"/>
                    </a:lnTo>
                    <a:lnTo>
                      <a:pt x="67" y="200"/>
                    </a:lnTo>
                    <a:moveTo>
                      <a:pt x="74" y="189"/>
                    </a:moveTo>
                    <a:lnTo>
                      <a:pt x="74" y="189"/>
                    </a:lnTo>
                    <a:lnTo>
                      <a:pt x="82" y="179"/>
                    </a:lnTo>
                    <a:moveTo>
                      <a:pt x="90" y="168"/>
                    </a:moveTo>
                    <a:lnTo>
                      <a:pt x="90" y="168"/>
                    </a:lnTo>
                    <a:lnTo>
                      <a:pt x="94" y="161"/>
                    </a:lnTo>
                    <a:lnTo>
                      <a:pt x="98" y="157"/>
                    </a:lnTo>
                    <a:moveTo>
                      <a:pt x="107" y="147"/>
                    </a:moveTo>
                    <a:lnTo>
                      <a:pt x="107" y="147"/>
                    </a:lnTo>
                    <a:lnTo>
                      <a:pt x="116" y="137"/>
                    </a:lnTo>
                    <a:moveTo>
                      <a:pt x="125" y="128"/>
                    </a:moveTo>
                    <a:lnTo>
                      <a:pt x="125" y="128"/>
                    </a:lnTo>
                    <a:lnTo>
                      <a:pt x="126" y="126"/>
                    </a:lnTo>
                    <a:lnTo>
                      <a:pt x="135" y="118"/>
                    </a:lnTo>
                    <a:moveTo>
                      <a:pt x="145" y="110"/>
                    </a:moveTo>
                    <a:lnTo>
                      <a:pt x="145" y="110"/>
                    </a:lnTo>
                    <a:lnTo>
                      <a:pt x="154" y="101"/>
                    </a:lnTo>
                    <a:moveTo>
                      <a:pt x="165" y="92"/>
                    </a:moveTo>
                    <a:lnTo>
                      <a:pt x="165" y="92"/>
                    </a:lnTo>
                    <a:lnTo>
                      <a:pt x="176" y="84"/>
                    </a:lnTo>
                    <a:moveTo>
                      <a:pt x="186" y="77"/>
                    </a:moveTo>
                    <a:lnTo>
                      <a:pt x="186" y="77"/>
                    </a:lnTo>
                    <a:lnTo>
                      <a:pt x="197" y="69"/>
                    </a:lnTo>
                    <a:moveTo>
                      <a:pt x="209" y="62"/>
                    </a:moveTo>
                    <a:lnTo>
                      <a:pt x="209" y="62"/>
                    </a:lnTo>
                    <a:lnTo>
                      <a:pt x="220" y="55"/>
                    </a:lnTo>
                    <a:moveTo>
                      <a:pt x="232" y="49"/>
                    </a:moveTo>
                    <a:lnTo>
                      <a:pt x="232" y="49"/>
                    </a:lnTo>
                    <a:lnTo>
                      <a:pt x="241" y="44"/>
                    </a:lnTo>
                    <a:lnTo>
                      <a:pt x="244" y="43"/>
                    </a:lnTo>
                    <a:moveTo>
                      <a:pt x="256" y="37"/>
                    </a:moveTo>
                    <a:lnTo>
                      <a:pt x="256" y="37"/>
                    </a:lnTo>
                    <a:lnTo>
                      <a:pt x="268" y="32"/>
                    </a:lnTo>
                    <a:moveTo>
                      <a:pt x="280" y="27"/>
                    </a:moveTo>
                    <a:lnTo>
                      <a:pt x="280" y="27"/>
                    </a:lnTo>
                    <a:lnTo>
                      <a:pt x="285" y="25"/>
                    </a:lnTo>
                    <a:lnTo>
                      <a:pt x="293" y="23"/>
                    </a:lnTo>
                    <a:moveTo>
                      <a:pt x="306" y="19"/>
                    </a:moveTo>
                    <a:lnTo>
                      <a:pt x="306" y="19"/>
                    </a:lnTo>
                    <a:lnTo>
                      <a:pt x="319" y="15"/>
                    </a:lnTo>
                    <a:moveTo>
                      <a:pt x="331" y="11"/>
                    </a:moveTo>
                    <a:lnTo>
                      <a:pt x="331" y="11"/>
                    </a:lnTo>
                    <a:lnTo>
                      <a:pt x="332" y="11"/>
                    </a:lnTo>
                    <a:lnTo>
                      <a:pt x="345" y="9"/>
                    </a:lnTo>
                    <a:moveTo>
                      <a:pt x="358" y="7"/>
                    </a:moveTo>
                    <a:lnTo>
                      <a:pt x="358" y="7"/>
                    </a:lnTo>
                    <a:lnTo>
                      <a:pt x="371" y="4"/>
                    </a:lnTo>
                    <a:moveTo>
                      <a:pt x="384" y="2"/>
                    </a:moveTo>
                    <a:lnTo>
                      <a:pt x="384" y="2"/>
                    </a:lnTo>
                    <a:lnTo>
                      <a:pt x="397" y="2"/>
                    </a:lnTo>
                    <a:moveTo>
                      <a:pt x="411" y="1"/>
                    </a:moveTo>
                    <a:lnTo>
                      <a:pt x="411" y="1"/>
                    </a:lnTo>
                    <a:lnTo>
                      <a:pt x="424" y="0"/>
                    </a:lnTo>
                    <a:moveTo>
                      <a:pt x="437" y="0"/>
                    </a:moveTo>
                    <a:lnTo>
                      <a:pt x="437" y="0"/>
                    </a:lnTo>
                    <a:lnTo>
                      <a:pt x="451" y="1"/>
                    </a:lnTo>
                    <a:moveTo>
                      <a:pt x="464" y="2"/>
                    </a:moveTo>
                    <a:lnTo>
                      <a:pt x="464" y="2"/>
                    </a:lnTo>
                    <a:lnTo>
                      <a:pt x="477" y="2"/>
                    </a:lnTo>
                    <a:moveTo>
                      <a:pt x="490" y="4"/>
                    </a:moveTo>
                    <a:lnTo>
                      <a:pt x="490" y="4"/>
                    </a:lnTo>
                    <a:lnTo>
                      <a:pt x="503" y="7"/>
                    </a:lnTo>
                    <a:moveTo>
                      <a:pt x="517" y="9"/>
                    </a:moveTo>
                    <a:lnTo>
                      <a:pt x="517" y="9"/>
                    </a:lnTo>
                    <a:lnTo>
                      <a:pt x="529" y="11"/>
                    </a:lnTo>
                    <a:lnTo>
                      <a:pt x="530" y="11"/>
                    </a:lnTo>
                    <a:moveTo>
                      <a:pt x="542" y="15"/>
                    </a:moveTo>
                    <a:lnTo>
                      <a:pt x="542" y="15"/>
                    </a:lnTo>
                    <a:lnTo>
                      <a:pt x="555" y="19"/>
                    </a:lnTo>
                    <a:moveTo>
                      <a:pt x="568" y="23"/>
                    </a:moveTo>
                    <a:lnTo>
                      <a:pt x="568" y="23"/>
                    </a:lnTo>
                    <a:lnTo>
                      <a:pt x="576" y="25"/>
                    </a:lnTo>
                    <a:lnTo>
                      <a:pt x="581" y="27"/>
                    </a:lnTo>
                    <a:moveTo>
                      <a:pt x="593" y="32"/>
                    </a:moveTo>
                    <a:lnTo>
                      <a:pt x="593" y="32"/>
                    </a:lnTo>
                    <a:lnTo>
                      <a:pt x="605" y="37"/>
                    </a:lnTo>
                    <a:moveTo>
                      <a:pt x="617" y="43"/>
                    </a:moveTo>
                    <a:lnTo>
                      <a:pt x="617" y="43"/>
                    </a:lnTo>
                    <a:lnTo>
                      <a:pt x="620" y="44"/>
                    </a:lnTo>
                    <a:lnTo>
                      <a:pt x="629" y="49"/>
                    </a:lnTo>
                    <a:moveTo>
                      <a:pt x="641" y="55"/>
                    </a:moveTo>
                    <a:lnTo>
                      <a:pt x="641" y="55"/>
                    </a:lnTo>
                    <a:lnTo>
                      <a:pt x="653" y="62"/>
                    </a:lnTo>
                    <a:moveTo>
                      <a:pt x="664" y="69"/>
                    </a:moveTo>
                    <a:lnTo>
                      <a:pt x="664" y="69"/>
                    </a:lnTo>
                    <a:lnTo>
                      <a:pt x="675" y="76"/>
                    </a:lnTo>
                    <a:moveTo>
                      <a:pt x="686" y="84"/>
                    </a:moveTo>
                    <a:lnTo>
                      <a:pt x="686" y="84"/>
                    </a:lnTo>
                    <a:lnTo>
                      <a:pt x="696" y="92"/>
                    </a:lnTo>
                    <a:moveTo>
                      <a:pt x="707" y="100"/>
                    </a:moveTo>
                    <a:lnTo>
                      <a:pt x="707" y="100"/>
                    </a:lnTo>
                    <a:lnTo>
                      <a:pt x="717" y="109"/>
                    </a:lnTo>
                    <a:moveTo>
                      <a:pt x="727" y="118"/>
                    </a:moveTo>
                    <a:lnTo>
                      <a:pt x="727" y="118"/>
                    </a:lnTo>
                    <a:lnTo>
                      <a:pt x="735" y="126"/>
                    </a:lnTo>
                    <a:lnTo>
                      <a:pt x="736" y="127"/>
                    </a:lnTo>
                    <a:moveTo>
                      <a:pt x="745" y="137"/>
                    </a:moveTo>
                    <a:lnTo>
                      <a:pt x="745" y="137"/>
                    </a:lnTo>
                    <a:lnTo>
                      <a:pt x="754" y="147"/>
                    </a:lnTo>
                    <a:moveTo>
                      <a:pt x="763" y="157"/>
                    </a:moveTo>
                    <a:lnTo>
                      <a:pt x="763" y="157"/>
                    </a:lnTo>
                    <a:lnTo>
                      <a:pt x="767" y="161"/>
                    </a:lnTo>
                    <a:lnTo>
                      <a:pt x="771" y="167"/>
                    </a:lnTo>
                    <a:moveTo>
                      <a:pt x="779" y="178"/>
                    </a:moveTo>
                    <a:lnTo>
                      <a:pt x="779" y="178"/>
                    </a:lnTo>
                    <a:lnTo>
                      <a:pt x="787" y="189"/>
                    </a:lnTo>
                    <a:moveTo>
                      <a:pt x="795" y="200"/>
                    </a:moveTo>
                    <a:lnTo>
                      <a:pt x="795" y="200"/>
                    </a:lnTo>
                    <a:lnTo>
                      <a:pt x="801" y="212"/>
                    </a:lnTo>
                    <a:moveTo>
                      <a:pt x="808" y="223"/>
                    </a:moveTo>
                    <a:lnTo>
                      <a:pt x="808" y="223"/>
                    </a:lnTo>
                    <a:lnTo>
                      <a:pt x="814" y="235"/>
                    </a:lnTo>
                    <a:moveTo>
                      <a:pt x="820" y="247"/>
                    </a:moveTo>
                    <a:lnTo>
                      <a:pt x="820" y="247"/>
                    </a:lnTo>
                    <a:lnTo>
                      <a:pt x="825" y="259"/>
                    </a:lnTo>
                    <a:moveTo>
                      <a:pt x="831" y="271"/>
                    </a:moveTo>
                    <a:lnTo>
                      <a:pt x="831" y="271"/>
                    </a:lnTo>
                    <a:lnTo>
                      <a:pt x="836" y="284"/>
                    </a:lnTo>
                    <a:moveTo>
                      <a:pt x="840" y="296"/>
                    </a:moveTo>
                    <a:lnTo>
                      <a:pt x="840" y="296"/>
                    </a:lnTo>
                    <a:lnTo>
                      <a:pt x="844" y="309"/>
                    </a:lnTo>
                    <a:moveTo>
                      <a:pt x="847" y="322"/>
                    </a:moveTo>
                    <a:lnTo>
                      <a:pt x="847" y="322"/>
                    </a:lnTo>
                    <a:lnTo>
                      <a:pt x="850" y="332"/>
                    </a:lnTo>
                    <a:lnTo>
                      <a:pt x="851" y="335"/>
                    </a:lnTo>
                    <a:moveTo>
                      <a:pt x="853" y="348"/>
                    </a:moveTo>
                    <a:lnTo>
                      <a:pt x="853" y="348"/>
                    </a:lnTo>
                    <a:lnTo>
                      <a:pt x="855" y="361"/>
                    </a:lnTo>
                    <a:moveTo>
                      <a:pt x="858" y="374"/>
                    </a:moveTo>
                    <a:lnTo>
                      <a:pt x="858" y="374"/>
                    </a:lnTo>
                    <a:lnTo>
                      <a:pt x="859" y="381"/>
                    </a:lnTo>
                    <a:lnTo>
                      <a:pt x="859" y="387"/>
                    </a:lnTo>
                    <a:moveTo>
                      <a:pt x="860" y="401"/>
                    </a:moveTo>
                    <a:lnTo>
                      <a:pt x="860" y="401"/>
                    </a:lnTo>
                    <a:lnTo>
                      <a:pt x="861" y="414"/>
                    </a:lnTo>
                    <a:moveTo>
                      <a:pt x="862" y="427"/>
                    </a:moveTo>
                    <a:lnTo>
                      <a:pt x="862" y="427"/>
                    </a:lnTo>
                    <a:lnTo>
                      <a:pt x="862" y="431"/>
                    </a:lnTo>
                    <a:lnTo>
                      <a:pt x="861" y="441"/>
                    </a:lnTo>
                    <a:moveTo>
                      <a:pt x="861" y="454"/>
                    </a:moveTo>
                    <a:lnTo>
                      <a:pt x="861" y="454"/>
                    </a:lnTo>
                    <a:lnTo>
                      <a:pt x="860" y="467"/>
                    </a:lnTo>
                    <a:moveTo>
                      <a:pt x="859" y="481"/>
                    </a:moveTo>
                    <a:lnTo>
                      <a:pt x="859" y="481"/>
                    </a:lnTo>
                    <a:lnTo>
                      <a:pt x="859" y="481"/>
                    </a:lnTo>
                    <a:lnTo>
                      <a:pt x="857" y="494"/>
                    </a:lnTo>
                    <a:moveTo>
                      <a:pt x="854" y="507"/>
                    </a:moveTo>
                    <a:lnTo>
                      <a:pt x="854" y="507"/>
                    </a:lnTo>
                    <a:lnTo>
                      <a:pt x="852" y="520"/>
                    </a:lnTo>
                    <a:moveTo>
                      <a:pt x="849" y="533"/>
                    </a:moveTo>
                    <a:lnTo>
                      <a:pt x="849" y="533"/>
                    </a:lnTo>
                    <a:lnTo>
                      <a:pt x="846" y="546"/>
                    </a:lnTo>
                    <a:moveTo>
                      <a:pt x="842" y="559"/>
                    </a:moveTo>
                    <a:lnTo>
                      <a:pt x="842" y="559"/>
                    </a:lnTo>
                    <a:lnTo>
                      <a:pt x="838" y="571"/>
                    </a:lnTo>
                    <a:moveTo>
                      <a:pt x="833" y="584"/>
                    </a:moveTo>
                    <a:lnTo>
                      <a:pt x="833" y="584"/>
                    </a:lnTo>
                    <a:lnTo>
                      <a:pt x="828" y="596"/>
                    </a:lnTo>
                    <a:moveTo>
                      <a:pt x="823" y="608"/>
                    </a:moveTo>
                    <a:lnTo>
                      <a:pt x="823" y="608"/>
                    </a:lnTo>
                    <a:lnTo>
                      <a:pt x="818" y="620"/>
                    </a:lnTo>
                    <a:lnTo>
                      <a:pt x="818" y="621"/>
                    </a:lnTo>
                    <a:moveTo>
                      <a:pt x="811" y="632"/>
                    </a:moveTo>
                    <a:lnTo>
                      <a:pt x="811" y="632"/>
                    </a:lnTo>
                    <a:lnTo>
                      <a:pt x="805" y="644"/>
                    </a:lnTo>
                    <a:moveTo>
                      <a:pt x="798" y="655"/>
                    </a:moveTo>
                    <a:lnTo>
                      <a:pt x="798" y="655"/>
                    </a:lnTo>
                    <a:lnTo>
                      <a:pt x="795" y="662"/>
                    </a:lnTo>
                    <a:lnTo>
                      <a:pt x="791" y="667"/>
                    </a:lnTo>
                    <a:moveTo>
                      <a:pt x="783" y="678"/>
                    </a:moveTo>
                    <a:lnTo>
                      <a:pt x="783" y="678"/>
                    </a:lnTo>
                    <a:lnTo>
                      <a:pt x="776" y="688"/>
                    </a:lnTo>
                    <a:moveTo>
                      <a:pt x="768" y="699"/>
                    </a:moveTo>
                    <a:lnTo>
                      <a:pt x="768" y="699"/>
                    </a:lnTo>
                    <a:lnTo>
                      <a:pt x="767" y="700"/>
                    </a:lnTo>
                    <a:lnTo>
                      <a:pt x="759" y="709"/>
                    </a:lnTo>
                    <a:moveTo>
                      <a:pt x="750" y="719"/>
                    </a:moveTo>
                    <a:lnTo>
                      <a:pt x="750" y="719"/>
                    </a:lnTo>
                    <a:lnTo>
                      <a:pt x="741" y="729"/>
                    </a:lnTo>
                    <a:moveTo>
                      <a:pt x="732" y="739"/>
                    </a:moveTo>
                    <a:lnTo>
                      <a:pt x="732" y="739"/>
                    </a:lnTo>
                    <a:lnTo>
                      <a:pt x="722" y="748"/>
                    </a:lnTo>
                    <a:moveTo>
                      <a:pt x="712" y="757"/>
                    </a:moveTo>
                    <a:lnTo>
                      <a:pt x="712" y="757"/>
                    </a:lnTo>
                    <a:lnTo>
                      <a:pt x="702" y="765"/>
                    </a:lnTo>
                    <a:moveTo>
                      <a:pt x="692" y="773"/>
                    </a:moveTo>
                    <a:lnTo>
                      <a:pt x="692" y="773"/>
                    </a:lnTo>
                    <a:lnTo>
                      <a:pt x="681" y="781"/>
                    </a:lnTo>
                    <a:moveTo>
                      <a:pt x="670" y="789"/>
                    </a:moveTo>
                    <a:lnTo>
                      <a:pt x="670" y="789"/>
                    </a:lnTo>
                    <a:lnTo>
                      <a:pt x="662" y="795"/>
                    </a:lnTo>
                    <a:lnTo>
                      <a:pt x="659" y="796"/>
                    </a:lnTo>
                    <a:moveTo>
                      <a:pt x="647" y="803"/>
                    </a:moveTo>
                    <a:lnTo>
                      <a:pt x="647" y="803"/>
                    </a:lnTo>
                    <a:lnTo>
                      <a:pt x="636" y="809"/>
                    </a:lnTo>
                    <a:moveTo>
                      <a:pt x="624" y="816"/>
                    </a:moveTo>
                    <a:lnTo>
                      <a:pt x="624" y="816"/>
                    </a:lnTo>
                    <a:lnTo>
                      <a:pt x="620" y="818"/>
                    </a:lnTo>
                    <a:lnTo>
                      <a:pt x="612" y="822"/>
                    </a:lnTo>
                    <a:moveTo>
                      <a:pt x="600" y="827"/>
                    </a:moveTo>
                    <a:lnTo>
                      <a:pt x="600" y="827"/>
                    </a:lnTo>
                    <a:lnTo>
                      <a:pt x="587" y="832"/>
                    </a:lnTo>
                    <a:moveTo>
                      <a:pt x="575" y="837"/>
                    </a:moveTo>
                    <a:lnTo>
                      <a:pt x="575" y="837"/>
                    </a:lnTo>
                    <a:lnTo>
                      <a:pt x="562" y="841"/>
                    </a:lnTo>
                    <a:moveTo>
                      <a:pt x="549" y="845"/>
                    </a:moveTo>
                    <a:lnTo>
                      <a:pt x="549" y="845"/>
                    </a:lnTo>
                    <a:lnTo>
                      <a:pt x="537" y="848"/>
                    </a:lnTo>
                    <a:moveTo>
                      <a:pt x="524" y="852"/>
                    </a:moveTo>
                    <a:lnTo>
                      <a:pt x="524" y="852"/>
                    </a:lnTo>
                    <a:lnTo>
                      <a:pt x="511" y="854"/>
                    </a:lnTo>
                    <a:moveTo>
                      <a:pt x="497" y="856"/>
                    </a:moveTo>
                    <a:lnTo>
                      <a:pt x="497" y="856"/>
                    </a:lnTo>
                    <a:lnTo>
                      <a:pt x="484" y="859"/>
                    </a:lnTo>
                    <a:moveTo>
                      <a:pt x="471" y="860"/>
                    </a:moveTo>
                    <a:lnTo>
                      <a:pt x="471" y="860"/>
                    </a:lnTo>
                    <a:lnTo>
                      <a:pt x="458" y="860"/>
                    </a:lnTo>
                    <a:moveTo>
                      <a:pt x="444" y="861"/>
                    </a:moveTo>
                    <a:lnTo>
                      <a:pt x="444" y="861"/>
                    </a:lnTo>
                    <a:lnTo>
                      <a:pt x="431" y="862"/>
                    </a:lnTo>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27" name="Group 26">
              <a:extLst>
                <a:ext uri="{FF2B5EF4-FFF2-40B4-BE49-F238E27FC236}">
                  <a16:creationId xmlns:a16="http://schemas.microsoft.com/office/drawing/2014/main" id="{31DA908F-5F43-4C03-930C-A0AAAD2AF149}"/>
                </a:ext>
              </a:extLst>
            </p:cNvPr>
            <p:cNvGrpSpPr/>
            <p:nvPr/>
          </p:nvGrpSpPr>
          <p:grpSpPr>
            <a:xfrm>
              <a:off x="8893493" y="2310401"/>
              <a:ext cx="1139825" cy="1146175"/>
              <a:chOff x="6122988" y="2057401"/>
              <a:chExt cx="1139825" cy="1146175"/>
            </a:xfrm>
          </p:grpSpPr>
          <p:sp>
            <p:nvSpPr>
              <p:cNvPr id="66" name="Freeform 52">
                <a:extLst>
                  <a:ext uri="{FF2B5EF4-FFF2-40B4-BE49-F238E27FC236}">
                    <a16:creationId xmlns:a16="http://schemas.microsoft.com/office/drawing/2014/main" id="{AD04A3C3-25E7-47B4-98DF-1A5E732D861B}"/>
                  </a:ext>
                </a:extLst>
              </p:cNvPr>
              <p:cNvSpPr>
                <a:spLocks/>
              </p:cNvSpPr>
              <p:nvPr/>
            </p:nvSpPr>
            <p:spPr bwMode="auto">
              <a:xfrm>
                <a:off x="6122988" y="2057401"/>
                <a:ext cx="1139825" cy="1146175"/>
              </a:xfrm>
              <a:custGeom>
                <a:avLst/>
                <a:gdLst>
                  <a:gd name="T0" fmla="*/ 1194 w 1194"/>
                  <a:gd name="T1" fmla="*/ 597 h 1194"/>
                  <a:gd name="T2" fmla="*/ 1194 w 1194"/>
                  <a:gd name="T3" fmla="*/ 597 h 1194"/>
                  <a:gd name="T4" fmla="*/ 597 w 1194"/>
                  <a:gd name="T5" fmla="*/ 1194 h 1194"/>
                  <a:gd name="T6" fmla="*/ 0 w 1194"/>
                  <a:gd name="T7" fmla="*/ 597 h 1194"/>
                  <a:gd name="T8" fmla="*/ 597 w 1194"/>
                  <a:gd name="T9" fmla="*/ 0 h 1194"/>
                  <a:gd name="T10" fmla="*/ 1194 w 1194"/>
                  <a:gd name="T11" fmla="*/ 597 h 1194"/>
                </a:gdLst>
                <a:ahLst/>
                <a:cxnLst>
                  <a:cxn ang="0">
                    <a:pos x="T0" y="T1"/>
                  </a:cxn>
                  <a:cxn ang="0">
                    <a:pos x="T2" y="T3"/>
                  </a:cxn>
                  <a:cxn ang="0">
                    <a:pos x="T4" y="T5"/>
                  </a:cxn>
                  <a:cxn ang="0">
                    <a:pos x="T6" y="T7"/>
                  </a:cxn>
                  <a:cxn ang="0">
                    <a:pos x="T8" y="T9"/>
                  </a:cxn>
                  <a:cxn ang="0">
                    <a:pos x="T10" y="T11"/>
                  </a:cxn>
                </a:cxnLst>
                <a:rect l="0" t="0" r="r" b="b"/>
                <a:pathLst>
                  <a:path w="1194" h="1194">
                    <a:moveTo>
                      <a:pt x="1194" y="597"/>
                    </a:moveTo>
                    <a:lnTo>
                      <a:pt x="1194" y="597"/>
                    </a:lnTo>
                    <a:cubicBezTo>
                      <a:pt x="1194" y="926"/>
                      <a:pt x="926" y="1194"/>
                      <a:pt x="597" y="1194"/>
                    </a:cubicBezTo>
                    <a:cubicBezTo>
                      <a:pt x="267" y="1194"/>
                      <a:pt x="0" y="926"/>
                      <a:pt x="0" y="597"/>
                    </a:cubicBezTo>
                    <a:cubicBezTo>
                      <a:pt x="0" y="267"/>
                      <a:pt x="267" y="0"/>
                      <a:pt x="597" y="0"/>
                    </a:cubicBezTo>
                    <a:cubicBezTo>
                      <a:pt x="926" y="0"/>
                      <a:pt x="1194" y="267"/>
                      <a:pt x="1194" y="597"/>
                    </a:cubicBezTo>
                    <a:close/>
                  </a:path>
                </a:pathLst>
              </a:custGeom>
              <a:solidFill>
                <a:srgbClr val="B38A4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7" name="Freeform 53">
                <a:extLst>
                  <a:ext uri="{FF2B5EF4-FFF2-40B4-BE49-F238E27FC236}">
                    <a16:creationId xmlns:a16="http://schemas.microsoft.com/office/drawing/2014/main" id="{B9729E7D-A9F7-4227-81FF-093673D2389A}"/>
                  </a:ext>
                </a:extLst>
              </p:cNvPr>
              <p:cNvSpPr>
                <a:spLocks/>
              </p:cNvSpPr>
              <p:nvPr/>
            </p:nvSpPr>
            <p:spPr bwMode="auto">
              <a:xfrm>
                <a:off x="6122988" y="2057401"/>
                <a:ext cx="1139825" cy="1146175"/>
              </a:xfrm>
              <a:custGeom>
                <a:avLst/>
                <a:gdLst>
                  <a:gd name="T0" fmla="*/ 1194 w 1194"/>
                  <a:gd name="T1" fmla="*/ 597 h 1194"/>
                  <a:gd name="T2" fmla="*/ 1194 w 1194"/>
                  <a:gd name="T3" fmla="*/ 597 h 1194"/>
                  <a:gd name="T4" fmla="*/ 597 w 1194"/>
                  <a:gd name="T5" fmla="*/ 1194 h 1194"/>
                  <a:gd name="T6" fmla="*/ 0 w 1194"/>
                  <a:gd name="T7" fmla="*/ 597 h 1194"/>
                  <a:gd name="T8" fmla="*/ 597 w 1194"/>
                  <a:gd name="T9" fmla="*/ 0 h 1194"/>
                  <a:gd name="T10" fmla="*/ 1194 w 1194"/>
                  <a:gd name="T11" fmla="*/ 597 h 1194"/>
                  <a:gd name="T12" fmla="*/ 1194 w 1194"/>
                  <a:gd name="T13" fmla="*/ 597 h 1194"/>
                </a:gdLst>
                <a:ahLst/>
                <a:cxnLst>
                  <a:cxn ang="0">
                    <a:pos x="T0" y="T1"/>
                  </a:cxn>
                  <a:cxn ang="0">
                    <a:pos x="T2" y="T3"/>
                  </a:cxn>
                  <a:cxn ang="0">
                    <a:pos x="T4" y="T5"/>
                  </a:cxn>
                  <a:cxn ang="0">
                    <a:pos x="T6" y="T7"/>
                  </a:cxn>
                  <a:cxn ang="0">
                    <a:pos x="T8" y="T9"/>
                  </a:cxn>
                  <a:cxn ang="0">
                    <a:pos x="T10" y="T11"/>
                  </a:cxn>
                  <a:cxn ang="0">
                    <a:pos x="T12" y="T13"/>
                  </a:cxn>
                </a:cxnLst>
                <a:rect l="0" t="0" r="r" b="b"/>
                <a:pathLst>
                  <a:path w="1194" h="1194">
                    <a:moveTo>
                      <a:pt x="1194" y="597"/>
                    </a:moveTo>
                    <a:lnTo>
                      <a:pt x="1194" y="597"/>
                    </a:lnTo>
                    <a:cubicBezTo>
                      <a:pt x="1194" y="926"/>
                      <a:pt x="926" y="1194"/>
                      <a:pt x="597" y="1194"/>
                    </a:cubicBezTo>
                    <a:cubicBezTo>
                      <a:pt x="267" y="1194"/>
                      <a:pt x="0" y="926"/>
                      <a:pt x="0" y="597"/>
                    </a:cubicBezTo>
                    <a:cubicBezTo>
                      <a:pt x="0" y="267"/>
                      <a:pt x="267" y="0"/>
                      <a:pt x="597" y="0"/>
                    </a:cubicBezTo>
                    <a:cubicBezTo>
                      <a:pt x="926" y="0"/>
                      <a:pt x="1194" y="267"/>
                      <a:pt x="1194" y="597"/>
                    </a:cubicBezTo>
                    <a:lnTo>
                      <a:pt x="1194" y="597"/>
                    </a:lnTo>
                    <a:close/>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8" name="Freeform 54">
                <a:extLst>
                  <a:ext uri="{FF2B5EF4-FFF2-40B4-BE49-F238E27FC236}">
                    <a16:creationId xmlns:a16="http://schemas.microsoft.com/office/drawing/2014/main" id="{8640A042-46BF-4745-B814-6D4A3CABC049}"/>
                  </a:ext>
                </a:extLst>
              </p:cNvPr>
              <p:cNvSpPr>
                <a:spLocks noEditPoints="1"/>
              </p:cNvSpPr>
              <p:nvPr/>
            </p:nvSpPr>
            <p:spPr bwMode="auto">
              <a:xfrm>
                <a:off x="6159500" y="2093913"/>
                <a:ext cx="1066800" cy="1073150"/>
              </a:xfrm>
              <a:custGeom>
                <a:avLst/>
                <a:gdLst>
                  <a:gd name="T0" fmla="*/ 505 w 1118"/>
                  <a:gd name="T1" fmla="*/ 1115 h 1118"/>
                  <a:gd name="T2" fmla="*/ 453 w 1118"/>
                  <a:gd name="T3" fmla="*/ 1107 h 1118"/>
                  <a:gd name="T4" fmla="*/ 401 w 1118"/>
                  <a:gd name="T5" fmla="*/ 1095 h 1118"/>
                  <a:gd name="T6" fmla="*/ 351 w 1118"/>
                  <a:gd name="T7" fmla="*/ 1077 h 1118"/>
                  <a:gd name="T8" fmla="*/ 302 w 1118"/>
                  <a:gd name="T9" fmla="*/ 1055 h 1118"/>
                  <a:gd name="T10" fmla="*/ 256 w 1118"/>
                  <a:gd name="T11" fmla="*/ 1028 h 1118"/>
                  <a:gd name="T12" fmla="*/ 213 w 1118"/>
                  <a:gd name="T13" fmla="*/ 997 h 1118"/>
                  <a:gd name="T14" fmla="*/ 173 w 1118"/>
                  <a:gd name="T15" fmla="*/ 962 h 1118"/>
                  <a:gd name="T16" fmla="*/ 136 w 1118"/>
                  <a:gd name="T17" fmla="*/ 924 h 1118"/>
                  <a:gd name="T18" fmla="*/ 103 w 1118"/>
                  <a:gd name="T19" fmla="*/ 882 h 1118"/>
                  <a:gd name="T20" fmla="*/ 74 w 1118"/>
                  <a:gd name="T21" fmla="*/ 837 h 1118"/>
                  <a:gd name="T22" fmla="*/ 50 w 1118"/>
                  <a:gd name="T23" fmla="*/ 789 h 1118"/>
                  <a:gd name="T24" fmla="*/ 26 w 1118"/>
                  <a:gd name="T25" fmla="*/ 727 h 1118"/>
                  <a:gd name="T26" fmla="*/ 10 w 1118"/>
                  <a:gd name="T27" fmla="*/ 663 h 1118"/>
                  <a:gd name="T28" fmla="*/ 2 w 1118"/>
                  <a:gd name="T29" fmla="*/ 610 h 1118"/>
                  <a:gd name="T30" fmla="*/ 0 w 1118"/>
                  <a:gd name="T31" fmla="*/ 543 h 1118"/>
                  <a:gd name="T32" fmla="*/ 4 w 1118"/>
                  <a:gd name="T33" fmla="*/ 490 h 1118"/>
                  <a:gd name="T34" fmla="*/ 13 w 1118"/>
                  <a:gd name="T35" fmla="*/ 438 h 1118"/>
                  <a:gd name="T36" fmla="*/ 27 w 1118"/>
                  <a:gd name="T37" fmla="*/ 386 h 1118"/>
                  <a:gd name="T38" fmla="*/ 46 w 1118"/>
                  <a:gd name="T39" fmla="*/ 336 h 1118"/>
                  <a:gd name="T40" fmla="*/ 69 w 1118"/>
                  <a:gd name="T41" fmla="*/ 288 h 1118"/>
                  <a:gd name="T42" fmla="*/ 97 w 1118"/>
                  <a:gd name="T43" fmla="*/ 243 h 1118"/>
                  <a:gd name="T44" fmla="*/ 130 w 1118"/>
                  <a:gd name="T45" fmla="*/ 201 h 1118"/>
                  <a:gd name="T46" fmla="*/ 166 w 1118"/>
                  <a:gd name="T47" fmla="*/ 161 h 1118"/>
                  <a:gd name="T48" fmla="*/ 205 w 1118"/>
                  <a:gd name="T49" fmla="*/ 126 h 1118"/>
                  <a:gd name="T50" fmla="*/ 248 w 1118"/>
                  <a:gd name="T51" fmla="*/ 94 h 1118"/>
                  <a:gd name="T52" fmla="*/ 294 w 1118"/>
                  <a:gd name="T53" fmla="*/ 66 h 1118"/>
                  <a:gd name="T54" fmla="*/ 342 w 1118"/>
                  <a:gd name="T55" fmla="*/ 43 h 1118"/>
                  <a:gd name="T56" fmla="*/ 405 w 1118"/>
                  <a:gd name="T57" fmla="*/ 22 h 1118"/>
                  <a:gd name="T58" fmla="*/ 457 w 1118"/>
                  <a:gd name="T59" fmla="*/ 9 h 1118"/>
                  <a:gd name="T60" fmla="*/ 523 w 1118"/>
                  <a:gd name="T61" fmla="*/ 1 h 1118"/>
                  <a:gd name="T62" fmla="*/ 589 w 1118"/>
                  <a:gd name="T63" fmla="*/ 1 h 1118"/>
                  <a:gd name="T64" fmla="*/ 642 w 1118"/>
                  <a:gd name="T65" fmla="*/ 7 h 1118"/>
                  <a:gd name="T66" fmla="*/ 695 w 1118"/>
                  <a:gd name="T67" fmla="*/ 17 h 1118"/>
                  <a:gd name="T68" fmla="*/ 746 w 1118"/>
                  <a:gd name="T69" fmla="*/ 32 h 1118"/>
                  <a:gd name="T70" fmla="*/ 795 w 1118"/>
                  <a:gd name="T71" fmla="*/ 53 h 1118"/>
                  <a:gd name="T72" fmla="*/ 842 w 1118"/>
                  <a:gd name="T73" fmla="*/ 78 h 1118"/>
                  <a:gd name="T74" fmla="*/ 887 w 1118"/>
                  <a:gd name="T75" fmla="*/ 107 h 1118"/>
                  <a:gd name="T76" fmla="*/ 928 w 1118"/>
                  <a:gd name="T77" fmla="*/ 140 h 1118"/>
                  <a:gd name="T78" fmla="*/ 966 w 1118"/>
                  <a:gd name="T79" fmla="*/ 177 h 1118"/>
                  <a:gd name="T80" fmla="*/ 1001 w 1118"/>
                  <a:gd name="T81" fmla="*/ 218 h 1118"/>
                  <a:gd name="T82" fmla="*/ 1031 w 1118"/>
                  <a:gd name="T83" fmla="*/ 261 h 1118"/>
                  <a:gd name="T84" fmla="*/ 1058 w 1118"/>
                  <a:gd name="T85" fmla="*/ 308 h 1118"/>
                  <a:gd name="T86" fmla="*/ 1079 w 1118"/>
                  <a:gd name="T87" fmla="*/ 356 h 1118"/>
                  <a:gd name="T88" fmla="*/ 1096 w 1118"/>
                  <a:gd name="T89" fmla="*/ 407 h 1118"/>
                  <a:gd name="T90" fmla="*/ 1110 w 1118"/>
                  <a:gd name="T91" fmla="*/ 472 h 1118"/>
                  <a:gd name="T92" fmla="*/ 1117 w 1118"/>
                  <a:gd name="T93" fmla="*/ 538 h 1118"/>
                  <a:gd name="T94" fmla="*/ 1116 w 1118"/>
                  <a:gd name="T95" fmla="*/ 592 h 1118"/>
                  <a:gd name="T96" fmla="*/ 1109 w 1118"/>
                  <a:gd name="T97" fmla="*/ 658 h 1118"/>
                  <a:gd name="T98" fmla="*/ 1097 w 1118"/>
                  <a:gd name="T99" fmla="*/ 710 h 1118"/>
                  <a:gd name="T100" fmla="*/ 1080 w 1118"/>
                  <a:gd name="T101" fmla="*/ 760 h 1118"/>
                  <a:gd name="T102" fmla="*/ 1058 w 1118"/>
                  <a:gd name="T103" fmla="*/ 809 h 1118"/>
                  <a:gd name="T104" fmla="*/ 1032 w 1118"/>
                  <a:gd name="T105" fmla="*/ 855 h 1118"/>
                  <a:gd name="T106" fmla="*/ 1001 w 1118"/>
                  <a:gd name="T107" fmla="*/ 899 h 1118"/>
                  <a:gd name="T108" fmla="*/ 967 w 1118"/>
                  <a:gd name="T109" fmla="*/ 940 h 1118"/>
                  <a:gd name="T110" fmla="*/ 929 w 1118"/>
                  <a:gd name="T111" fmla="*/ 977 h 1118"/>
                  <a:gd name="T112" fmla="*/ 887 w 1118"/>
                  <a:gd name="T113" fmla="*/ 1010 h 1118"/>
                  <a:gd name="T114" fmla="*/ 843 w 1118"/>
                  <a:gd name="T115" fmla="*/ 1039 h 1118"/>
                  <a:gd name="T116" fmla="*/ 796 w 1118"/>
                  <a:gd name="T117" fmla="*/ 1064 h 1118"/>
                  <a:gd name="T118" fmla="*/ 746 w 1118"/>
                  <a:gd name="T119" fmla="*/ 1085 h 1118"/>
                  <a:gd name="T120" fmla="*/ 695 w 1118"/>
                  <a:gd name="T121" fmla="*/ 1100 h 1118"/>
                  <a:gd name="T122" fmla="*/ 643 w 1118"/>
                  <a:gd name="T123" fmla="*/ 1111 h 1118"/>
                  <a:gd name="T124" fmla="*/ 577 w 1118"/>
                  <a:gd name="T125" fmla="*/ 1117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18" h="1118">
                    <a:moveTo>
                      <a:pt x="559" y="1118"/>
                    </a:moveTo>
                    <a:lnTo>
                      <a:pt x="559" y="1118"/>
                    </a:lnTo>
                    <a:lnTo>
                      <a:pt x="545" y="1117"/>
                    </a:lnTo>
                    <a:moveTo>
                      <a:pt x="532" y="1117"/>
                    </a:moveTo>
                    <a:lnTo>
                      <a:pt x="532" y="1117"/>
                    </a:lnTo>
                    <a:lnTo>
                      <a:pt x="519" y="1116"/>
                    </a:lnTo>
                    <a:moveTo>
                      <a:pt x="505" y="1115"/>
                    </a:moveTo>
                    <a:lnTo>
                      <a:pt x="505" y="1115"/>
                    </a:lnTo>
                    <a:lnTo>
                      <a:pt x="502" y="1115"/>
                    </a:lnTo>
                    <a:lnTo>
                      <a:pt x="492" y="1114"/>
                    </a:lnTo>
                    <a:moveTo>
                      <a:pt x="479" y="1112"/>
                    </a:moveTo>
                    <a:lnTo>
                      <a:pt x="479" y="1112"/>
                    </a:lnTo>
                    <a:lnTo>
                      <a:pt x="466" y="1109"/>
                    </a:lnTo>
                    <a:moveTo>
                      <a:pt x="453" y="1107"/>
                    </a:moveTo>
                    <a:lnTo>
                      <a:pt x="453" y="1107"/>
                    </a:lnTo>
                    <a:lnTo>
                      <a:pt x="446" y="1106"/>
                    </a:lnTo>
                    <a:lnTo>
                      <a:pt x="440" y="1105"/>
                    </a:lnTo>
                    <a:moveTo>
                      <a:pt x="427" y="1101"/>
                    </a:moveTo>
                    <a:lnTo>
                      <a:pt x="427" y="1101"/>
                    </a:lnTo>
                    <a:lnTo>
                      <a:pt x="414" y="1098"/>
                    </a:lnTo>
                    <a:moveTo>
                      <a:pt x="401" y="1095"/>
                    </a:moveTo>
                    <a:lnTo>
                      <a:pt x="401" y="1095"/>
                    </a:lnTo>
                    <a:lnTo>
                      <a:pt x="393" y="1093"/>
                    </a:lnTo>
                    <a:lnTo>
                      <a:pt x="388" y="1091"/>
                    </a:lnTo>
                    <a:moveTo>
                      <a:pt x="376" y="1086"/>
                    </a:moveTo>
                    <a:lnTo>
                      <a:pt x="376" y="1086"/>
                    </a:lnTo>
                    <a:lnTo>
                      <a:pt x="363" y="1082"/>
                    </a:lnTo>
                    <a:moveTo>
                      <a:pt x="351" y="1077"/>
                    </a:moveTo>
                    <a:lnTo>
                      <a:pt x="351" y="1077"/>
                    </a:lnTo>
                    <a:lnTo>
                      <a:pt x="341" y="1074"/>
                    </a:lnTo>
                    <a:lnTo>
                      <a:pt x="338" y="1072"/>
                    </a:lnTo>
                    <a:moveTo>
                      <a:pt x="326" y="1067"/>
                    </a:moveTo>
                    <a:lnTo>
                      <a:pt x="326" y="1067"/>
                    </a:lnTo>
                    <a:lnTo>
                      <a:pt x="314" y="1061"/>
                    </a:lnTo>
                    <a:moveTo>
                      <a:pt x="302" y="1055"/>
                    </a:moveTo>
                    <a:lnTo>
                      <a:pt x="302" y="1055"/>
                    </a:lnTo>
                    <a:lnTo>
                      <a:pt x="292" y="1050"/>
                    </a:lnTo>
                    <a:lnTo>
                      <a:pt x="290" y="1049"/>
                    </a:lnTo>
                    <a:moveTo>
                      <a:pt x="279" y="1042"/>
                    </a:moveTo>
                    <a:lnTo>
                      <a:pt x="279" y="1042"/>
                    </a:lnTo>
                    <a:lnTo>
                      <a:pt x="267" y="1035"/>
                    </a:lnTo>
                    <a:moveTo>
                      <a:pt x="256" y="1028"/>
                    </a:moveTo>
                    <a:lnTo>
                      <a:pt x="256" y="1028"/>
                    </a:lnTo>
                    <a:lnTo>
                      <a:pt x="246" y="1022"/>
                    </a:lnTo>
                    <a:lnTo>
                      <a:pt x="245" y="1021"/>
                    </a:lnTo>
                    <a:moveTo>
                      <a:pt x="234" y="1013"/>
                    </a:moveTo>
                    <a:lnTo>
                      <a:pt x="234" y="1013"/>
                    </a:lnTo>
                    <a:lnTo>
                      <a:pt x="223" y="1005"/>
                    </a:lnTo>
                    <a:moveTo>
                      <a:pt x="213" y="997"/>
                    </a:moveTo>
                    <a:lnTo>
                      <a:pt x="213" y="997"/>
                    </a:lnTo>
                    <a:lnTo>
                      <a:pt x="203" y="990"/>
                    </a:lnTo>
                    <a:lnTo>
                      <a:pt x="202" y="989"/>
                    </a:lnTo>
                    <a:moveTo>
                      <a:pt x="192" y="980"/>
                    </a:moveTo>
                    <a:lnTo>
                      <a:pt x="192" y="980"/>
                    </a:lnTo>
                    <a:lnTo>
                      <a:pt x="182" y="971"/>
                    </a:lnTo>
                    <a:moveTo>
                      <a:pt x="173" y="962"/>
                    </a:moveTo>
                    <a:lnTo>
                      <a:pt x="173" y="962"/>
                    </a:lnTo>
                    <a:lnTo>
                      <a:pt x="163" y="954"/>
                    </a:lnTo>
                    <a:lnTo>
                      <a:pt x="163" y="953"/>
                    </a:lnTo>
                    <a:moveTo>
                      <a:pt x="154" y="943"/>
                    </a:moveTo>
                    <a:lnTo>
                      <a:pt x="154" y="943"/>
                    </a:lnTo>
                    <a:lnTo>
                      <a:pt x="145" y="933"/>
                    </a:lnTo>
                    <a:moveTo>
                      <a:pt x="136" y="924"/>
                    </a:moveTo>
                    <a:lnTo>
                      <a:pt x="136" y="924"/>
                    </a:lnTo>
                    <a:lnTo>
                      <a:pt x="127" y="914"/>
                    </a:lnTo>
                    <a:lnTo>
                      <a:pt x="127" y="914"/>
                    </a:lnTo>
                    <a:moveTo>
                      <a:pt x="119" y="903"/>
                    </a:moveTo>
                    <a:lnTo>
                      <a:pt x="119" y="903"/>
                    </a:lnTo>
                    <a:lnTo>
                      <a:pt x="111" y="892"/>
                    </a:lnTo>
                    <a:moveTo>
                      <a:pt x="103" y="882"/>
                    </a:moveTo>
                    <a:lnTo>
                      <a:pt x="103" y="882"/>
                    </a:lnTo>
                    <a:lnTo>
                      <a:pt x="95" y="871"/>
                    </a:lnTo>
                    <a:lnTo>
                      <a:pt x="95" y="871"/>
                    </a:lnTo>
                    <a:moveTo>
                      <a:pt x="88" y="860"/>
                    </a:moveTo>
                    <a:lnTo>
                      <a:pt x="88" y="860"/>
                    </a:lnTo>
                    <a:lnTo>
                      <a:pt x="81" y="848"/>
                    </a:lnTo>
                    <a:moveTo>
                      <a:pt x="74" y="837"/>
                    </a:moveTo>
                    <a:lnTo>
                      <a:pt x="74" y="837"/>
                    </a:lnTo>
                    <a:lnTo>
                      <a:pt x="67" y="825"/>
                    </a:lnTo>
                    <a:moveTo>
                      <a:pt x="61" y="813"/>
                    </a:moveTo>
                    <a:lnTo>
                      <a:pt x="61" y="813"/>
                    </a:lnTo>
                    <a:lnTo>
                      <a:pt x="56" y="801"/>
                    </a:lnTo>
                    <a:moveTo>
                      <a:pt x="50" y="789"/>
                    </a:moveTo>
                    <a:lnTo>
                      <a:pt x="50" y="789"/>
                    </a:lnTo>
                    <a:lnTo>
                      <a:pt x="44" y="777"/>
                    </a:lnTo>
                    <a:moveTo>
                      <a:pt x="39" y="765"/>
                    </a:moveTo>
                    <a:lnTo>
                      <a:pt x="39" y="765"/>
                    </a:lnTo>
                    <a:lnTo>
                      <a:pt x="35" y="752"/>
                    </a:lnTo>
                    <a:moveTo>
                      <a:pt x="30" y="740"/>
                    </a:moveTo>
                    <a:lnTo>
                      <a:pt x="30" y="740"/>
                    </a:lnTo>
                    <a:lnTo>
                      <a:pt x="26" y="727"/>
                    </a:lnTo>
                    <a:moveTo>
                      <a:pt x="22" y="714"/>
                    </a:moveTo>
                    <a:lnTo>
                      <a:pt x="22" y="714"/>
                    </a:lnTo>
                    <a:lnTo>
                      <a:pt x="19" y="702"/>
                    </a:lnTo>
                    <a:moveTo>
                      <a:pt x="15" y="689"/>
                    </a:moveTo>
                    <a:lnTo>
                      <a:pt x="15" y="689"/>
                    </a:lnTo>
                    <a:lnTo>
                      <a:pt x="12" y="676"/>
                    </a:lnTo>
                    <a:moveTo>
                      <a:pt x="10" y="663"/>
                    </a:moveTo>
                    <a:lnTo>
                      <a:pt x="10" y="663"/>
                    </a:lnTo>
                    <a:lnTo>
                      <a:pt x="8" y="649"/>
                    </a:lnTo>
                    <a:moveTo>
                      <a:pt x="6" y="636"/>
                    </a:moveTo>
                    <a:lnTo>
                      <a:pt x="6" y="636"/>
                    </a:lnTo>
                    <a:lnTo>
                      <a:pt x="3" y="623"/>
                    </a:lnTo>
                    <a:moveTo>
                      <a:pt x="2" y="610"/>
                    </a:moveTo>
                    <a:lnTo>
                      <a:pt x="2" y="610"/>
                    </a:lnTo>
                    <a:lnTo>
                      <a:pt x="1" y="597"/>
                    </a:lnTo>
                    <a:moveTo>
                      <a:pt x="1" y="583"/>
                    </a:moveTo>
                    <a:lnTo>
                      <a:pt x="1" y="583"/>
                    </a:lnTo>
                    <a:lnTo>
                      <a:pt x="0" y="570"/>
                    </a:lnTo>
                    <a:moveTo>
                      <a:pt x="0" y="557"/>
                    </a:moveTo>
                    <a:lnTo>
                      <a:pt x="0" y="557"/>
                    </a:lnTo>
                    <a:lnTo>
                      <a:pt x="0" y="543"/>
                    </a:lnTo>
                    <a:moveTo>
                      <a:pt x="1" y="530"/>
                    </a:moveTo>
                    <a:lnTo>
                      <a:pt x="1" y="530"/>
                    </a:lnTo>
                    <a:lnTo>
                      <a:pt x="2" y="517"/>
                    </a:lnTo>
                    <a:moveTo>
                      <a:pt x="2" y="503"/>
                    </a:moveTo>
                    <a:lnTo>
                      <a:pt x="2" y="503"/>
                    </a:lnTo>
                    <a:lnTo>
                      <a:pt x="2" y="502"/>
                    </a:lnTo>
                    <a:lnTo>
                      <a:pt x="4" y="490"/>
                    </a:lnTo>
                    <a:moveTo>
                      <a:pt x="6" y="477"/>
                    </a:moveTo>
                    <a:lnTo>
                      <a:pt x="6" y="477"/>
                    </a:lnTo>
                    <a:lnTo>
                      <a:pt x="8" y="464"/>
                    </a:lnTo>
                    <a:moveTo>
                      <a:pt x="10" y="451"/>
                    </a:moveTo>
                    <a:lnTo>
                      <a:pt x="10" y="451"/>
                    </a:lnTo>
                    <a:lnTo>
                      <a:pt x="11" y="446"/>
                    </a:lnTo>
                    <a:lnTo>
                      <a:pt x="13" y="438"/>
                    </a:lnTo>
                    <a:moveTo>
                      <a:pt x="16" y="425"/>
                    </a:moveTo>
                    <a:lnTo>
                      <a:pt x="16" y="425"/>
                    </a:lnTo>
                    <a:lnTo>
                      <a:pt x="20" y="412"/>
                    </a:lnTo>
                    <a:moveTo>
                      <a:pt x="23" y="399"/>
                    </a:moveTo>
                    <a:lnTo>
                      <a:pt x="23" y="399"/>
                    </a:lnTo>
                    <a:lnTo>
                      <a:pt x="25" y="393"/>
                    </a:lnTo>
                    <a:lnTo>
                      <a:pt x="27" y="386"/>
                    </a:lnTo>
                    <a:moveTo>
                      <a:pt x="32" y="374"/>
                    </a:moveTo>
                    <a:lnTo>
                      <a:pt x="32" y="374"/>
                    </a:lnTo>
                    <a:lnTo>
                      <a:pt x="36" y="361"/>
                    </a:lnTo>
                    <a:moveTo>
                      <a:pt x="41" y="349"/>
                    </a:moveTo>
                    <a:lnTo>
                      <a:pt x="41" y="349"/>
                    </a:lnTo>
                    <a:lnTo>
                      <a:pt x="43" y="341"/>
                    </a:lnTo>
                    <a:lnTo>
                      <a:pt x="46" y="336"/>
                    </a:lnTo>
                    <a:moveTo>
                      <a:pt x="52" y="324"/>
                    </a:moveTo>
                    <a:lnTo>
                      <a:pt x="52" y="324"/>
                    </a:lnTo>
                    <a:lnTo>
                      <a:pt x="57" y="312"/>
                    </a:lnTo>
                    <a:moveTo>
                      <a:pt x="63" y="300"/>
                    </a:moveTo>
                    <a:lnTo>
                      <a:pt x="63" y="300"/>
                    </a:lnTo>
                    <a:lnTo>
                      <a:pt x="67" y="292"/>
                    </a:lnTo>
                    <a:lnTo>
                      <a:pt x="69" y="288"/>
                    </a:lnTo>
                    <a:moveTo>
                      <a:pt x="76" y="277"/>
                    </a:moveTo>
                    <a:lnTo>
                      <a:pt x="76" y="277"/>
                    </a:lnTo>
                    <a:lnTo>
                      <a:pt x="83" y="266"/>
                    </a:lnTo>
                    <a:moveTo>
                      <a:pt x="90" y="254"/>
                    </a:moveTo>
                    <a:lnTo>
                      <a:pt x="90" y="254"/>
                    </a:lnTo>
                    <a:lnTo>
                      <a:pt x="95" y="246"/>
                    </a:lnTo>
                    <a:lnTo>
                      <a:pt x="97" y="243"/>
                    </a:lnTo>
                    <a:moveTo>
                      <a:pt x="105" y="232"/>
                    </a:moveTo>
                    <a:lnTo>
                      <a:pt x="105" y="232"/>
                    </a:lnTo>
                    <a:lnTo>
                      <a:pt x="113" y="222"/>
                    </a:lnTo>
                    <a:moveTo>
                      <a:pt x="121" y="211"/>
                    </a:moveTo>
                    <a:lnTo>
                      <a:pt x="121" y="211"/>
                    </a:lnTo>
                    <a:lnTo>
                      <a:pt x="127" y="203"/>
                    </a:lnTo>
                    <a:lnTo>
                      <a:pt x="130" y="201"/>
                    </a:lnTo>
                    <a:moveTo>
                      <a:pt x="139" y="191"/>
                    </a:moveTo>
                    <a:lnTo>
                      <a:pt x="139" y="191"/>
                    </a:lnTo>
                    <a:lnTo>
                      <a:pt x="148" y="181"/>
                    </a:lnTo>
                    <a:moveTo>
                      <a:pt x="157" y="171"/>
                    </a:moveTo>
                    <a:lnTo>
                      <a:pt x="157" y="171"/>
                    </a:lnTo>
                    <a:lnTo>
                      <a:pt x="163" y="163"/>
                    </a:lnTo>
                    <a:lnTo>
                      <a:pt x="166" y="161"/>
                    </a:lnTo>
                    <a:moveTo>
                      <a:pt x="176" y="152"/>
                    </a:moveTo>
                    <a:lnTo>
                      <a:pt x="176" y="152"/>
                    </a:lnTo>
                    <a:lnTo>
                      <a:pt x="185" y="143"/>
                    </a:lnTo>
                    <a:moveTo>
                      <a:pt x="195" y="134"/>
                    </a:moveTo>
                    <a:lnTo>
                      <a:pt x="195" y="134"/>
                    </a:lnTo>
                    <a:lnTo>
                      <a:pt x="203" y="127"/>
                    </a:lnTo>
                    <a:lnTo>
                      <a:pt x="205" y="126"/>
                    </a:lnTo>
                    <a:moveTo>
                      <a:pt x="216" y="118"/>
                    </a:moveTo>
                    <a:lnTo>
                      <a:pt x="216" y="118"/>
                    </a:lnTo>
                    <a:lnTo>
                      <a:pt x="227" y="110"/>
                    </a:lnTo>
                    <a:moveTo>
                      <a:pt x="237" y="102"/>
                    </a:moveTo>
                    <a:lnTo>
                      <a:pt x="237" y="102"/>
                    </a:lnTo>
                    <a:lnTo>
                      <a:pt x="246" y="95"/>
                    </a:lnTo>
                    <a:lnTo>
                      <a:pt x="248" y="94"/>
                    </a:lnTo>
                    <a:moveTo>
                      <a:pt x="260" y="87"/>
                    </a:moveTo>
                    <a:lnTo>
                      <a:pt x="260" y="87"/>
                    </a:lnTo>
                    <a:lnTo>
                      <a:pt x="271" y="80"/>
                    </a:lnTo>
                    <a:moveTo>
                      <a:pt x="282" y="73"/>
                    </a:moveTo>
                    <a:lnTo>
                      <a:pt x="282" y="73"/>
                    </a:lnTo>
                    <a:lnTo>
                      <a:pt x="292" y="67"/>
                    </a:lnTo>
                    <a:lnTo>
                      <a:pt x="294" y="66"/>
                    </a:lnTo>
                    <a:moveTo>
                      <a:pt x="306" y="61"/>
                    </a:moveTo>
                    <a:lnTo>
                      <a:pt x="306" y="61"/>
                    </a:lnTo>
                    <a:lnTo>
                      <a:pt x="318" y="55"/>
                    </a:lnTo>
                    <a:moveTo>
                      <a:pt x="330" y="49"/>
                    </a:moveTo>
                    <a:lnTo>
                      <a:pt x="330" y="49"/>
                    </a:lnTo>
                    <a:lnTo>
                      <a:pt x="341" y="44"/>
                    </a:lnTo>
                    <a:lnTo>
                      <a:pt x="342" y="43"/>
                    </a:lnTo>
                    <a:moveTo>
                      <a:pt x="354" y="39"/>
                    </a:moveTo>
                    <a:lnTo>
                      <a:pt x="354" y="39"/>
                    </a:lnTo>
                    <a:lnTo>
                      <a:pt x="367" y="34"/>
                    </a:lnTo>
                    <a:moveTo>
                      <a:pt x="379" y="29"/>
                    </a:moveTo>
                    <a:lnTo>
                      <a:pt x="379" y="29"/>
                    </a:lnTo>
                    <a:lnTo>
                      <a:pt x="392" y="25"/>
                    </a:lnTo>
                    <a:moveTo>
                      <a:pt x="405" y="22"/>
                    </a:moveTo>
                    <a:lnTo>
                      <a:pt x="405" y="22"/>
                    </a:lnTo>
                    <a:lnTo>
                      <a:pt x="418" y="18"/>
                    </a:lnTo>
                    <a:moveTo>
                      <a:pt x="431" y="15"/>
                    </a:moveTo>
                    <a:lnTo>
                      <a:pt x="431" y="15"/>
                    </a:lnTo>
                    <a:lnTo>
                      <a:pt x="444" y="12"/>
                    </a:lnTo>
                    <a:moveTo>
                      <a:pt x="457" y="9"/>
                    </a:moveTo>
                    <a:lnTo>
                      <a:pt x="457" y="9"/>
                    </a:lnTo>
                    <a:lnTo>
                      <a:pt x="470" y="7"/>
                    </a:lnTo>
                    <a:moveTo>
                      <a:pt x="483" y="5"/>
                    </a:moveTo>
                    <a:lnTo>
                      <a:pt x="483" y="5"/>
                    </a:lnTo>
                    <a:lnTo>
                      <a:pt x="496" y="3"/>
                    </a:lnTo>
                    <a:moveTo>
                      <a:pt x="510" y="2"/>
                    </a:moveTo>
                    <a:lnTo>
                      <a:pt x="510" y="2"/>
                    </a:lnTo>
                    <a:lnTo>
                      <a:pt x="523" y="1"/>
                    </a:lnTo>
                    <a:moveTo>
                      <a:pt x="536" y="1"/>
                    </a:moveTo>
                    <a:lnTo>
                      <a:pt x="536" y="1"/>
                    </a:lnTo>
                    <a:lnTo>
                      <a:pt x="550" y="0"/>
                    </a:lnTo>
                    <a:moveTo>
                      <a:pt x="563" y="0"/>
                    </a:moveTo>
                    <a:lnTo>
                      <a:pt x="563" y="0"/>
                    </a:lnTo>
                    <a:lnTo>
                      <a:pt x="576" y="0"/>
                    </a:lnTo>
                    <a:moveTo>
                      <a:pt x="589" y="1"/>
                    </a:moveTo>
                    <a:lnTo>
                      <a:pt x="589" y="1"/>
                    </a:lnTo>
                    <a:lnTo>
                      <a:pt x="603" y="2"/>
                    </a:lnTo>
                    <a:moveTo>
                      <a:pt x="616" y="2"/>
                    </a:moveTo>
                    <a:lnTo>
                      <a:pt x="616" y="2"/>
                    </a:lnTo>
                    <a:lnTo>
                      <a:pt x="629" y="4"/>
                    </a:lnTo>
                    <a:moveTo>
                      <a:pt x="642" y="7"/>
                    </a:moveTo>
                    <a:lnTo>
                      <a:pt x="642" y="7"/>
                    </a:lnTo>
                    <a:lnTo>
                      <a:pt x="656" y="9"/>
                    </a:lnTo>
                    <a:moveTo>
                      <a:pt x="669" y="11"/>
                    </a:moveTo>
                    <a:lnTo>
                      <a:pt x="669" y="11"/>
                    </a:lnTo>
                    <a:lnTo>
                      <a:pt x="671" y="11"/>
                    </a:lnTo>
                    <a:lnTo>
                      <a:pt x="682" y="14"/>
                    </a:lnTo>
                    <a:moveTo>
                      <a:pt x="695" y="17"/>
                    </a:moveTo>
                    <a:lnTo>
                      <a:pt x="695" y="17"/>
                    </a:lnTo>
                    <a:lnTo>
                      <a:pt x="708" y="20"/>
                    </a:lnTo>
                    <a:moveTo>
                      <a:pt x="721" y="24"/>
                    </a:moveTo>
                    <a:lnTo>
                      <a:pt x="721" y="24"/>
                    </a:lnTo>
                    <a:lnTo>
                      <a:pt x="725" y="25"/>
                    </a:lnTo>
                    <a:lnTo>
                      <a:pt x="733" y="28"/>
                    </a:lnTo>
                    <a:moveTo>
                      <a:pt x="746" y="32"/>
                    </a:moveTo>
                    <a:lnTo>
                      <a:pt x="746" y="32"/>
                    </a:lnTo>
                    <a:lnTo>
                      <a:pt x="758" y="37"/>
                    </a:lnTo>
                    <a:moveTo>
                      <a:pt x="771" y="42"/>
                    </a:moveTo>
                    <a:lnTo>
                      <a:pt x="771" y="42"/>
                    </a:lnTo>
                    <a:lnTo>
                      <a:pt x="776" y="44"/>
                    </a:lnTo>
                    <a:lnTo>
                      <a:pt x="783" y="47"/>
                    </a:lnTo>
                    <a:moveTo>
                      <a:pt x="795" y="53"/>
                    </a:moveTo>
                    <a:lnTo>
                      <a:pt x="795" y="53"/>
                    </a:lnTo>
                    <a:lnTo>
                      <a:pt x="807" y="58"/>
                    </a:lnTo>
                    <a:moveTo>
                      <a:pt x="819" y="64"/>
                    </a:moveTo>
                    <a:lnTo>
                      <a:pt x="819" y="64"/>
                    </a:lnTo>
                    <a:lnTo>
                      <a:pt x="825" y="67"/>
                    </a:lnTo>
                    <a:lnTo>
                      <a:pt x="831" y="71"/>
                    </a:lnTo>
                    <a:moveTo>
                      <a:pt x="842" y="78"/>
                    </a:moveTo>
                    <a:lnTo>
                      <a:pt x="842" y="78"/>
                    </a:lnTo>
                    <a:lnTo>
                      <a:pt x="853" y="84"/>
                    </a:lnTo>
                    <a:moveTo>
                      <a:pt x="865" y="91"/>
                    </a:moveTo>
                    <a:lnTo>
                      <a:pt x="865" y="91"/>
                    </a:lnTo>
                    <a:lnTo>
                      <a:pt x="871" y="95"/>
                    </a:lnTo>
                    <a:lnTo>
                      <a:pt x="876" y="99"/>
                    </a:lnTo>
                    <a:moveTo>
                      <a:pt x="887" y="107"/>
                    </a:moveTo>
                    <a:lnTo>
                      <a:pt x="887" y="107"/>
                    </a:lnTo>
                    <a:lnTo>
                      <a:pt x="897" y="115"/>
                    </a:lnTo>
                    <a:moveTo>
                      <a:pt x="908" y="123"/>
                    </a:moveTo>
                    <a:lnTo>
                      <a:pt x="908" y="123"/>
                    </a:lnTo>
                    <a:lnTo>
                      <a:pt x="914" y="127"/>
                    </a:lnTo>
                    <a:lnTo>
                      <a:pt x="918" y="131"/>
                    </a:lnTo>
                    <a:moveTo>
                      <a:pt x="928" y="140"/>
                    </a:moveTo>
                    <a:lnTo>
                      <a:pt x="928" y="140"/>
                    </a:lnTo>
                    <a:lnTo>
                      <a:pt x="938" y="149"/>
                    </a:lnTo>
                    <a:moveTo>
                      <a:pt x="948" y="158"/>
                    </a:moveTo>
                    <a:lnTo>
                      <a:pt x="948" y="158"/>
                    </a:lnTo>
                    <a:lnTo>
                      <a:pt x="954" y="163"/>
                    </a:lnTo>
                    <a:lnTo>
                      <a:pt x="957" y="167"/>
                    </a:lnTo>
                    <a:moveTo>
                      <a:pt x="966" y="177"/>
                    </a:moveTo>
                    <a:lnTo>
                      <a:pt x="966" y="177"/>
                    </a:lnTo>
                    <a:lnTo>
                      <a:pt x="975" y="187"/>
                    </a:lnTo>
                    <a:moveTo>
                      <a:pt x="984" y="197"/>
                    </a:moveTo>
                    <a:lnTo>
                      <a:pt x="984" y="197"/>
                    </a:lnTo>
                    <a:lnTo>
                      <a:pt x="990" y="203"/>
                    </a:lnTo>
                    <a:lnTo>
                      <a:pt x="993" y="207"/>
                    </a:lnTo>
                    <a:moveTo>
                      <a:pt x="1001" y="218"/>
                    </a:moveTo>
                    <a:lnTo>
                      <a:pt x="1001" y="218"/>
                    </a:lnTo>
                    <a:lnTo>
                      <a:pt x="1009" y="228"/>
                    </a:lnTo>
                    <a:moveTo>
                      <a:pt x="1017" y="239"/>
                    </a:moveTo>
                    <a:lnTo>
                      <a:pt x="1017" y="239"/>
                    </a:lnTo>
                    <a:lnTo>
                      <a:pt x="1022" y="246"/>
                    </a:lnTo>
                    <a:lnTo>
                      <a:pt x="1025" y="250"/>
                    </a:lnTo>
                    <a:moveTo>
                      <a:pt x="1031" y="261"/>
                    </a:moveTo>
                    <a:lnTo>
                      <a:pt x="1031" y="261"/>
                    </a:lnTo>
                    <a:lnTo>
                      <a:pt x="1038" y="273"/>
                    </a:lnTo>
                    <a:moveTo>
                      <a:pt x="1045" y="284"/>
                    </a:moveTo>
                    <a:lnTo>
                      <a:pt x="1045" y="284"/>
                    </a:lnTo>
                    <a:lnTo>
                      <a:pt x="1050" y="292"/>
                    </a:lnTo>
                    <a:lnTo>
                      <a:pt x="1052" y="296"/>
                    </a:lnTo>
                    <a:moveTo>
                      <a:pt x="1058" y="308"/>
                    </a:moveTo>
                    <a:lnTo>
                      <a:pt x="1058" y="308"/>
                    </a:lnTo>
                    <a:lnTo>
                      <a:pt x="1063" y="320"/>
                    </a:lnTo>
                    <a:moveTo>
                      <a:pt x="1069" y="332"/>
                    </a:moveTo>
                    <a:lnTo>
                      <a:pt x="1069" y="332"/>
                    </a:lnTo>
                    <a:lnTo>
                      <a:pt x="1074" y="341"/>
                    </a:lnTo>
                    <a:lnTo>
                      <a:pt x="1075" y="344"/>
                    </a:lnTo>
                    <a:moveTo>
                      <a:pt x="1079" y="356"/>
                    </a:moveTo>
                    <a:lnTo>
                      <a:pt x="1079" y="356"/>
                    </a:lnTo>
                    <a:lnTo>
                      <a:pt x="1084" y="369"/>
                    </a:lnTo>
                    <a:moveTo>
                      <a:pt x="1089" y="382"/>
                    </a:moveTo>
                    <a:lnTo>
                      <a:pt x="1089" y="382"/>
                    </a:lnTo>
                    <a:lnTo>
                      <a:pt x="1093" y="393"/>
                    </a:lnTo>
                    <a:lnTo>
                      <a:pt x="1093" y="394"/>
                    </a:lnTo>
                    <a:moveTo>
                      <a:pt x="1096" y="407"/>
                    </a:moveTo>
                    <a:lnTo>
                      <a:pt x="1096" y="407"/>
                    </a:lnTo>
                    <a:lnTo>
                      <a:pt x="1100" y="420"/>
                    </a:lnTo>
                    <a:moveTo>
                      <a:pt x="1103" y="433"/>
                    </a:moveTo>
                    <a:lnTo>
                      <a:pt x="1103" y="433"/>
                    </a:lnTo>
                    <a:lnTo>
                      <a:pt x="1106" y="446"/>
                    </a:lnTo>
                    <a:moveTo>
                      <a:pt x="1108" y="459"/>
                    </a:moveTo>
                    <a:lnTo>
                      <a:pt x="1108" y="459"/>
                    </a:lnTo>
                    <a:lnTo>
                      <a:pt x="1110" y="472"/>
                    </a:lnTo>
                    <a:moveTo>
                      <a:pt x="1112" y="485"/>
                    </a:moveTo>
                    <a:lnTo>
                      <a:pt x="1112" y="485"/>
                    </a:lnTo>
                    <a:lnTo>
                      <a:pt x="1114" y="498"/>
                    </a:lnTo>
                    <a:moveTo>
                      <a:pt x="1115" y="512"/>
                    </a:moveTo>
                    <a:lnTo>
                      <a:pt x="1115" y="512"/>
                    </a:lnTo>
                    <a:lnTo>
                      <a:pt x="1116" y="525"/>
                    </a:lnTo>
                    <a:moveTo>
                      <a:pt x="1117" y="538"/>
                    </a:moveTo>
                    <a:lnTo>
                      <a:pt x="1117" y="538"/>
                    </a:lnTo>
                    <a:lnTo>
                      <a:pt x="1117" y="552"/>
                    </a:lnTo>
                    <a:moveTo>
                      <a:pt x="1118" y="565"/>
                    </a:moveTo>
                    <a:lnTo>
                      <a:pt x="1118" y="565"/>
                    </a:lnTo>
                    <a:lnTo>
                      <a:pt x="1117" y="578"/>
                    </a:lnTo>
                    <a:moveTo>
                      <a:pt x="1116" y="592"/>
                    </a:moveTo>
                    <a:lnTo>
                      <a:pt x="1116" y="592"/>
                    </a:lnTo>
                    <a:lnTo>
                      <a:pt x="1115" y="605"/>
                    </a:lnTo>
                    <a:moveTo>
                      <a:pt x="1115" y="618"/>
                    </a:moveTo>
                    <a:lnTo>
                      <a:pt x="1115" y="618"/>
                    </a:lnTo>
                    <a:lnTo>
                      <a:pt x="1113" y="631"/>
                    </a:lnTo>
                    <a:moveTo>
                      <a:pt x="1111" y="645"/>
                    </a:moveTo>
                    <a:lnTo>
                      <a:pt x="1111" y="645"/>
                    </a:lnTo>
                    <a:lnTo>
                      <a:pt x="1109" y="658"/>
                    </a:lnTo>
                    <a:moveTo>
                      <a:pt x="1106" y="671"/>
                    </a:moveTo>
                    <a:lnTo>
                      <a:pt x="1106" y="671"/>
                    </a:lnTo>
                    <a:lnTo>
                      <a:pt x="1106" y="671"/>
                    </a:lnTo>
                    <a:lnTo>
                      <a:pt x="1103" y="684"/>
                    </a:lnTo>
                    <a:moveTo>
                      <a:pt x="1100" y="697"/>
                    </a:moveTo>
                    <a:lnTo>
                      <a:pt x="1100" y="697"/>
                    </a:lnTo>
                    <a:lnTo>
                      <a:pt x="1097" y="710"/>
                    </a:lnTo>
                    <a:moveTo>
                      <a:pt x="1093" y="723"/>
                    </a:moveTo>
                    <a:lnTo>
                      <a:pt x="1093" y="723"/>
                    </a:lnTo>
                    <a:lnTo>
                      <a:pt x="1093" y="725"/>
                    </a:lnTo>
                    <a:lnTo>
                      <a:pt x="1089" y="735"/>
                    </a:lnTo>
                    <a:moveTo>
                      <a:pt x="1084" y="748"/>
                    </a:moveTo>
                    <a:lnTo>
                      <a:pt x="1084" y="748"/>
                    </a:lnTo>
                    <a:lnTo>
                      <a:pt x="1080" y="760"/>
                    </a:lnTo>
                    <a:moveTo>
                      <a:pt x="1075" y="773"/>
                    </a:moveTo>
                    <a:lnTo>
                      <a:pt x="1075" y="773"/>
                    </a:lnTo>
                    <a:lnTo>
                      <a:pt x="1074" y="776"/>
                    </a:lnTo>
                    <a:lnTo>
                      <a:pt x="1070" y="785"/>
                    </a:lnTo>
                    <a:moveTo>
                      <a:pt x="1064" y="797"/>
                    </a:moveTo>
                    <a:lnTo>
                      <a:pt x="1064" y="797"/>
                    </a:lnTo>
                    <a:lnTo>
                      <a:pt x="1058" y="809"/>
                    </a:lnTo>
                    <a:moveTo>
                      <a:pt x="1052" y="821"/>
                    </a:moveTo>
                    <a:lnTo>
                      <a:pt x="1052" y="821"/>
                    </a:lnTo>
                    <a:lnTo>
                      <a:pt x="1050" y="825"/>
                    </a:lnTo>
                    <a:lnTo>
                      <a:pt x="1046" y="833"/>
                    </a:lnTo>
                    <a:moveTo>
                      <a:pt x="1039" y="844"/>
                    </a:moveTo>
                    <a:lnTo>
                      <a:pt x="1039" y="844"/>
                    </a:lnTo>
                    <a:lnTo>
                      <a:pt x="1032" y="855"/>
                    </a:lnTo>
                    <a:moveTo>
                      <a:pt x="1025" y="867"/>
                    </a:moveTo>
                    <a:lnTo>
                      <a:pt x="1025" y="867"/>
                    </a:lnTo>
                    <a:lnTo>
                      <a:pt x="1022" y="871"/>
                    </a:lnTo>
                    <a:lnTo>
                      <a:pt x="1017" y="878"/>
                    </a:lnTo>
                    <a:moveTo>
                      <a:pt x="1009" y="888"/>
                    </a:moveTo>
                    <a:lnTo>
                      <a:pt x="1009" y="888"/>
                    </a:lnTo>
                    <a:lnTo>
                      <a:pt x="1001" y="899"/>
                    </a:lnTo>
                    <a:moveTo>
                      <a:pt x="993" y="910"/>
                    </a:moveTo>
                    <a:lnTo>
                      <a:pt x="993" y="910"/>
                    </a:lnTo>
                    <a:lnTo>
                      <a:pt x="990" y="914"/>
                    </a:lnTo>
                    <a:lnTo>
                      <a:pt x="985" y="920"/>
                    </a:lnTo>
                    <a:moveTo>
                      <a:pt x="976" y="930"/>
                    </a:moveTo>
                    <a:lnTo>
                      <a:pt x="976" y="930"/>
                    </a:lnTo>
                    <a:lnTo>
                      <a:pt x="967" y="940"/>
                    </a:lnTo>
                    <a:moveTo>
                      <a:pt x="958" y="949"/>
                    </a:moveTo>
                    <a:lnTo>
                      <a:pt x="958" y="949"/>
                    </a:lnTo>
                    <a:lnTo>
                      <a:pt x="954" y="954"/>
                    </a:lnTo>
                    <a:lnTo>
                      <a:pt x="948" y="959"/>
                    </a:lnTo>
                    <a:moveTo>
                      <a:pt x="939" y="968"/>
                    </a:moveTo>
                    <a:lnTo>
                      <a:pt x="939" y="968"/>
                    </a:lnTo>
                    <a:lnTo>
                      <a:pt x="929" y="977"/>
                    </a:lnTo>
                    <a:moveTo>
                      <a:pt x="919" y="986"/>
                    </a:moveTo>
                    <a:lnTo>
                      <a:pt x="919" y="986"/>
                    </a:lnTo>
                    <a:lnTo>
                      <a:pt x="914" y="990"/>
                    </a:lnTo>
                    <a:lnTo>
                      <a:pt x="909" y="994"/>
                    </a:lnTo>
                    <a:moveTo>
                      <a:pt x="898" y="1002"/>
                    </a:moveTo>
                    <a:lnTo>
                      <a:pt x="898" y="1002"/>
                    </a:lnTo>
                    <a:lnTo>
                      <a:pt x="887" y="1010"/>
                    </a:lnTo>
                    <a:moveTo>
                      <a:pt x="877" y="1018"/>
                    </a:moveTo>
                    <a:lnTo>
                      <a:pt x="877" y="1018"/>
                    </a:lnTo>
                    <a:lnTo>
                      <a:pt x="871" y="1022"/>
                    </a:lnTo>
                    <a:lnTo>
                      <a:pt x="865" y="1026"/>
                    </a:lnTo>
                    <a:moveTo>
                      <a:pt x="854" y="1033"/>
                    </a:moveTo>
                    <a:lnTo>
                      <a:pt x="854" y="1033"/>
                    </a:lnTo>
                    <a:lnTo>
                      <a:pt x="843" y="1039"/>
                    </a:lnTo>
                    <a:moveTo>
                      <a:pt x="831" y="1046"/>
                    </a:moveTo>
                    <a:lnTo>
                      <a:pt x="831" y="1046"/>
                    </a:lnTo>
                    <a:lnTo>
                      <a:pt x="825" y="1050"/>
                    </a:lnTo>
                    <a:lnTo>
                      <a:pt x="820" y="1053"/>
                    </a:lnTo>
                    <a:moveTo>
                      <a:pt x="808" y="1059"/>
                    </a:moveTo>
                    <a:lnTo>
                      <a:pt x="808" y="1059"/>
                    </a:lnTo>
                    <a:lnTo>
                      <a:pt x="796" y="1064"/>
                    </a:lnTo>
                    <a:moveTo>
                      <a:pt x="784" y="1070"/>
                    </a:moveTo>
                    <a:lnTo>
                      <a:pt x="784" y="1070"/>
                    </a:lnTo>
                    <a:lnTo>
                      <a:pt x="776" y="1074"/>
                    </a:lnTo>
                    <a:lnTo>
                      <a:pt x="771" y="1076"/>
                    </a:lnTo>
                    <a:moveTo>
                      <a:pt x="759" y="1080"/>
                    </a:moveTo>
                    <a:lnTo>
                      <a:pt x="759" y="1080"/>
                    </a:lnTo>
                    <a:lnTo>
                      <a:pt x="746" y="1085"/>
                    </a:lnTo>
                    <a:moveTo>
                      <a:pt x="734" y="1089"/>
                    </a:moveTo>
                    <a:lnTo>
                      <a:pt x="734" y="1089"/>
                    </a:lnTo>
                    <a:lnTo>
                      <a:pt x="725" y="1093"/>
                    </a:lnTo>
                    <a:lnTo>
                      <a:pt x="721" y="1094"/>
                    </a:lnTo>
                    <a:moveTo>
                      <a:pt x="708" y="1097"/>
                    </a:moveTo>
                    <a:lnTo>
                      <a:pt x="708" y="1097"/>
                    </a:lnTo>
                    <a:lnTo>
                      <a:pt x="695" y="1100"/>
                    </a:lnTo>
                    <a:moveTo>
                      <a:pt x="682" y="1104"/>
                    </a:moveTo>
                    <a:lnTo>
                      <a:pt x="682" y="1104"/>
                    </a:lnTo>
                    <a:lnTo>
                      <a:pt x="671" y="1106"/>
                    </a:lnTo>
                    <a:lnTo>
                      <a:pt x="670" y="1107"/>
                    </a:lnTo>
                    <a:moveTo>
                      <a:pt x="656" y="1109"/>
                    </a:moveTo>
                    <a:lnTo>
                      <a:pt x="656" y="1109"/>
                    </a:lnTo>
                    <a:lnTo>
                      <a:pt x="643" y="1111"/>
                    </a:lnTo>
                    <a:moveTo>
                      <a:pt x="630" y="1113"/>
                    </a:moveTo>
                    <a:lnTo>
                      <a:pt x="630" y="1113"/>
                    </a:lnTo>
                    <a:lnTo>
                      <a:pt x="617" y="1115"/>
                    </a:lnTo>
                    <a:moveTo>
                      <a:pt x="604" y="1116"/>
                    </a:moveTo>
                    <a:lnTo>
                      <a:pt x="604" y="1116"/>
                    </a:lnTo>
                    <a:lnTo>
                      <a:pt x="590" y="1116"/>
                    </a:lnTo>
                    <a:moveTo>
                      <a:pt x="577" y="1117"/>
                    </a:moveTo>
                    <a:lnTo>
                      <a:pt x="577" y="1117"/>
                    </a:lnTo>
                    <a:lnTo>
                      <a:pt x="564" y="1118"/>
                    </a:lnTo>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28" name="Group 27">
              <a:extLst>
                <a:ext uri="{FF2B5EF4-FFF2-40B4-BE49-F238E27FC236}">
                  <a16:creationId xmlns:a16="http://schemas.microsoft.com/office/drawing/2014/main" id="{59DBFA50-6DC7-4D83-B18F-1431E3DED942}"/>
                </a:ext>
              </a:extLst>
            </p:cNvPr>
            <p:cNvGrpSpPr/>
            <p:nvPr/>
          </p:nvGrpSpPr>
          <p:grpSpPr>
            <a:xfrm>
              <a:off x="9077616" y="1114664"/>
              <a:ext cx="808038" cy="814388"/>
              <a:chOff x="6802438" y="1279526"/>
              <a:chExt cx="808038" cy="814388"/>
            </a:xfrm>
          </p:grpSpPr>
          <p:sp>
            <p:nvSpPr>
              <p:cNvPr id="63" name="Freeform 63">
                <a:extLst>
                  <a:ext uri="{FF2B5EF4-FFF2-40B4-BE49-F238E27FC236}">
                    <a16:creationId xmlns:a16="http://schemas.microsoft.com/office/drawing/2014/main" id="{AE8CCDEB-176E-451B-B0B9-A1EF12CEB0DB}"/>
                  </a:ext>
                </a:extLst>
              </p:cNvPr>
              <p:cNvSpPr>
                <a:spLocks/>
              </p:cNvSpPr>
              <p:nvPr/>
            </p:nvSpPr>
            <p:spPr bwMode="auto">
              <a:xfrm>
                <a:off x="6802438" y="1279526"/>
                <a:ext cx="808038" cy="814388"/>
              </a:xfrm>
              <a:custGeom>
                <a:avLst/>
                <a:gdLst>
                  <a:gd name="T0" fmla="*/ 847 w 847"/>
                  <a:gd name="T1" fmla="*/ 424 h 848"/>
                  <a:gd name="T2" fmla="*/ 847 w 847"/>
                  <a:gd name="T3" fmla="*/ 424 h 848"/>
                  <a:gd name="T4" fmla="*/ 424 w 847"/>
                  <a:gd name="T5" fmla="*/ 848 h 848"/>
                  <a:gd name="T6" fmla="*/ 0 w 847"/>
                  <a:gd name="T7" fmla="*/ 424 h 848"/>
                  <a:gd name="T8" fmla="*/ 424 w 847"/>
                  <a:gd name="T9" fmla="*/ 0 h 848"/>
                  <a:gd name="T10" fmla="*/ 847 w 847"/>
                  <a:gd name="T11" fmla="*/ 424 h 848"/>
                </a:gdLst>
                <a:ahLst/>
                <a:cxnLst>
                  <a:cxn ang="0">
                    <a:pos x="T0" y="T1"/>
                  </a:cxn>
                  <a:cxn ang="0">
                    <a:pos x="T2" y="T3"/>
                  </a:cxn>
                  <a:cxn ang="0">
                    <a:pos x="T4" y="T5"/>
                  </a:cxn>
                  <a:cxn ang="0">
                    <a:pos x="T6" y="T7"/>
                  </a:cxn>
                  <a:cxn ang="0">
                    <a:pos x="T8" y="T9"/>
                  </a:cxn>
                  <a:cxn ang="0">
                    <a:pos x="T10" y="T11"/>
                  </a:cxn>
                </a:cxnLst>
                <a:rect l="0" t="0" r="r" b="b"/>
                <a:pathLst>
                  <a:path w="847" h="848">
                    <a:moveTo>
                      <a:pt x="847" y="424"/>
                    </a:moveTo>
                    <a:lnTo>
                      <a:pt x="847" y="424"/>
                    </a:lnTo>
                    <a:cubicBezTo>
                      <a:pt x="847" y="658"/>
                      <a:pt x="658" y="848"/>
                      <a:pt x="424" y="848"/>
                    </a:cubicBezTo>
                    <a:cubicBezTo>
                      <a:pt x="190" y="848"/>
                      <a:pt x="0" y="658"/>
                      <a:pt x="0" y="424"/>
                    </a:cubicBezTo>
                    <a:cubicBezTo>
                      <a:pt x="0" y="190"/>
                      <a:pt x="190" y="0"/>
                      <a:pt x="424" y="0"/>
                    </a:cubicBezTo>
                    <a:cubicBezTo>
                      <a:pt x="658" y="0"/>
                      <a:pt x="847" y="190"/>
                      <a:pt x="847" y="424"/>
                    </a:cubicBezTo>
                    <a:close/>
                  </a:path>
                </a:pathLst>
              </a:custGeom>
              <a:solidFill>
                <a:srgbClr val="D2D2D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4" name="Freeform 64">
                <a:extLst>
                  <a:ext uri="{FF2B5EF4-FFF2-40B4-BE49-F238E27FC236}">
                    <a16:creationId xmlns:a16="http://schemas.microsoft.com/office/drawing/2014/main" id="{C62E4A0D-EB9F-4CB2-ADFE-E28267ABB0D3}"/>
                  </a:ext>
                </a:extLst>
              </p:cNvPr>
              <p:cNvSpPr>
                <a:spLocks/>
              </p:cNvSpPr>
              <p:nvPr/>
            </p:nvSpPr>
            <p:spPr bwMode="auto">
              <a:xfrm>
                <a:off x="6802438" y="1279526"/>
                <a:ext cx="808038" cy="814388"/>
              </a:xfrm>
              <a:custGeom>
                <a:avLst/>
                <a:gdLst>
                  <a:gd name="T0" fmla="*/ 847 w 847"/>
                  <a:gd name="T1" fmla="*/ 424 h 848"/>
                  <a:gd name="T2" fmla="*/ 847 w 847"/>
                  <a:gd name="T3" fmla="*/ 424 h 848"/>
                  <a:gd name="T4" fmla="*/ 424 w 847"/>
                  <a:gd name="T5" fmla="*/ 848 h 848"/>
                  <a:gd name="T6" fmla="*/ 0 w 847"/>
                  <a:gd name="T7" fmla="*/ 424 h 848"/>
                  <a:gd name="T8" fmla="*/ 424 w 847"/>
                  <a:gd name="T9" fmla="*/ 0 h 848"/>
                  <a:gd name="T10" fmla="*/ 847 w 847"/>
                  <a:gd name="T11" fmla="*/ 424 h 848"/>
                  <a:gd name="T12" fmla="*/ 847 w 847"/>
                  <a:gd name="T13" fmla="*/ 424 h 848"/>
                </a:gdLst>
                <a:ahLst/>
                <a:cxnLst>
                  <a:cxn ang="0">
                    <a:pos x="T0" y="T1"/>
                  </a:cxn>
                  <a:cxn ang="0">
                    <a:pos x="T2" y="T3"/>
                  </a:cxn>
                  <a:cxn ang="0">
                    <a:pos x="T4" y="T5"/>
                  </a:cxn>
                  <a:cxn ang="0">
                    <a:pos x="T6" y="T7"/>
                  </a:cxn>
                  <a:cxn ang="0">
                    <a:pos x="T8" y="T9"/>
                  </a:cxn>
                  <a:cxn ang="0">
                    <a:pos x="T10" y="T11"/>
                  </a:cxn>
                  <a:cxn ang="0">
                    <a:pos x="T12" y="T13"/>
                  </a:cxn>
                </a:cxnLst>
                <a:rect l="0" t="0" r="r" b="b"/>
                <a:pathLst>
                  <a:path w="847" h="848">
                    <a:moveTo>
                      <a:pt x="847" y="424"/>
                    </a:moveTo>
                    <a:lnTo>
                      <a:pt x="847" y="424"/>
                    </a:lnTo>
                    <a:cubicBezTo>
                      <a:pt x="847" y="658"/>
                      <a:pt x="658" y="848"/>
                      <a:pt x="424" y="848"/>
                    </a:cubicBezTo>
                    <a:cubicBezTo>
                      <a:pt x="190" y="848"/>
                      <a:pt x="0" y="658"/>
                      <a:pt x="0" y="424"/>
                    </a:cubicBezTo>
                    <a:cubicBezTo>
                      <a:pt x="0" y="190"/>
                      <a:pt x="190" y="0"/>
                      <a:pt x="424" y="0"/>
                    </a:cubicBezTo>
                    <a:cubicBezTo>
                      <a:pt x="658" y="0"/>
                      <a:pt x="847" y="190"/>
                      <a:pt x="847" y="424"/>
                    </a:cubicBezTo>
                    <a:lnTo>
                      <a:pt x="847" y="424"/>
                    </a:lnTo>
                    <a:close/>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5" name="Freeform 65">
                <a:extLst>
                  <a:ext uri="{FF2B5EF4-FFF2-40B4-BE49-F238E27FC236}">
                    <a16:creationId xmlns:a16="http://schemas.microsoft.com/office/drawing/2014/main" id="{1384A8A6-4A28-4372-9FFE-EE48F8E6520A}"/>
                  </a:ext>
                </a:extLst>
              </p:cNvPr>
              <p:cNvSpPr>
                <a:spLocks noEditPoints="1"/>
              </p:cNvSpPr>
              <p:nvPr/>
            </p:nvSpPr>
            <p:spPr bwMode="auto">
              <a:xfrm>
                <a:off x="6838950" y="1316038"/>
                <a:ext cx="736600" cy="741363"/>
              </a:xfrm>
              <a:custGeom>
                <a:avLst/>
                <a:gdLst>
                  <a:gd name="T0" fmla="*/ 359 w 772"/>
                  <a:gd name="T1" fmla="*/ 770 h 772"/>
                  <a:gd name="T2" fmla="*/ 306 w 772"/>
                  <a:gd name="T3" fmla="*/ 763 h 772"/>
                  <a:gd name="T4" fmla="*/ 268 w 772"/>
                  <a:gd name="T5" fmla="*/ 753 h 772"/>
                  <a:gd name="T6" fmla="*/ 230 w 772"/>
                  <a:gd name="T7" fmla="*/ 738 h 772"/>
                  <a:gd name="T8" fmla="*/ 204 w 772"/>
                  <a:gd name="T9" fmla="*/ 726 h 772"/>
                  <a:gd name="T10" fmla="*/ 161 w 772"/>
                  <a:gd name="T11" fmla="*/ 699 h 772"/>
                  <a:gd name="T12" fmla="*/ 130 w 772"/>
                  <a:gd name="T13" fmla="*/ 674 h 772"/>
                  <a:gd name="T14" fmla="*/ 101 w 772"/>
                  <a:gd name="T15" fmla="*/ 646 h 772"/>
                  <a:gd name="T16" fmla="*/ 76 w 772"/>
                  <a:gd name="T17" fmla="*/ 615 h 772"/>
                  <a:gd name="T18" fmla="*/ 54 w 772"/>
                  <a:gd name="T19" fmla="*/ 582 h 772"/>
                  <a:gd name="T20" fmla="*/ 30 w 772"/>
                  <a:gd name="T21" fmla="*/ 534 h 772"/>
                  <a:gd name="T22" fmla="*/ 21 w 772"/>
                  <a:gd name="T23" fmla="*/ 509 h 772"/>
                  <a:gd name="T24" fmla="*/ 10 w 772"/>
                  <a:gd name="T25" fmla="*/ 471 h 772"/>
                  <a:gd name="T26" fmla="*/ 3 w 772"/>
                  <a:gd name="T27" fmla="*/ 432 h 772"/>
                  <a:gd name="T28" fmla="*/ 0 w 772"/>
                  <a:gd name="T29" fmla="*/ 378 h 772"/>
                  <a:gd name="T30" fmla="*/ 3 w 772"/>
                  <a:gd name="T31" fmla="*/ 338 h 772"/>
                  <a:gd name="T32" fmla="*/ 10 w 772"/>
                  <a:gd name="T33" fmla="*/ 299 h 772"/>
                  <a:gd name="T34" fmla="*/ 21 w 772"/>
                  <a:gd name="T35" fmla="*/ 261 h 772"/>
                  <a:gd name="T36" fmla="*/ 36 w 772"/>
                  <a:gd name="T37" fmla="*/ 224 h 772"/>
                  <a:gd name="T38" fmla="*/ 55 w 772"/>
                  <a:gd name="T39" fmla="*/ 188 h 772"/>
                  <a:gd name="T40" fmla="*/ 77 w 772"/>
                  <a:gd name="T41" fmla="*/ 155 h 772"/>
                  <a:gd name="T42" fmla="*/ 102 w 772"/>
                  <a:gd name="T43" fmla="*/ 124 h 772"/>
                  <a:gd name="T44" fmla="*/ 131 w 772"/>
                  <a:gd name="T45" fmla="*/ 96 h 772"/>
                  <a:gd name="T46" fmla="*/ 173 w 772"/>
                  <a:gd name="T47" fmla="*/ 64 h 772"/>
                  <a:gd name="T48" fmla="*/ 204 w 772"/>
                  <a:gd name="T49" fmla="*/ 45 h 772"/>
                  <a:gd name="T50" fmla="*/ 244 w 772"/>
                  <a:gd name="T51" fmla="*/ 27 h 772"/>
                  <a:gd name="T52" fmla="*/ 269 w 772"/>
                  <a:gd name="T53" fmla="*/ 18 h 772"/>
                  <a:gd name="T54" fmla="*/ 321 w 772"/>
                  <a:gd name="T55" fmla="*/ 6 h 772"/>
                  <a:gd name="T56" fmla="*/ 361 w 772"/>
                  <a:gd name="T57" fmla="*/ 1 h 772"/>
                  <a:gd name="T58" fmla="*/ 401 w 772"/>
                  <a:gd name="T59" fmla="*/ 1 h 772"/>
                  <a:gd name="T60" fmla="*/ 434 w 772"/>
                  <a:gd name="T61" fmla="*/ 3 h 772"/>
                  <a:gd name="T62" fmla="*/ 480 w 772"/>
                  <a:gd name="T63" fmla="*/ 11 h 772"/>
                  <a:gd name="T64" fmla="*/ 505 w 772"/>
                  <a:gd name="T65" fmla="*/ 19 h 772"/>
                  <a:gd name="T66" fmla="*/ 555 w 772"/>
                  <a:gd name="T67" fmla="*/ 39 h 772"/>
                  <a:gd name="T68" fmla="*/ 589 w 772"/>
                  <a:gd name="T69" fmla="*/ 59 h 772"/>
                  <a:gd name="T70" fmla="*/ 622 w 772"/>
                  <a:gd name="T71" fmla="*/ 82 h 772"/>
                  <a:gd name="T72" fmla="*/ 652 w 772"/>
                  <a:gd name="T73" fmla="*/ 108 h 772"/>
                  <a:gd name="T74" fmla="*/ 680 w 772"/>
                  <a:gd name="T75" fmla="*/ 137 h 772"/>
                  <a:gd name="T76" fmla="*/ 704 w 772"/>
                  <a:gd name="T77" fmla="*/ 168 h 772"/>
                  <a:gd name="T78" fmla="*/ 725 w 772"/>
                  <a:gd name="T79" fmla="*/ 203 h 772"/>
                  <a:gd name="T80" fmla="*/ 742 w 772"/>
                  <a:gd name="T81" fmla="*/ 239 h 772"/>
                  <a:gd name="T82" fmla="*/ 755 w 772"/>
                  <a:gd name="T83" fmla="*/ 276 h 772"/>
                  <a:gd name="T84" fmla="*/ 767 w 772"/>
                  <a:gd name="T85" fmla="*/ 328 h 772"/>
                  <a:gd name="T86" fmla="*/ 770 w 772"/>
                  <a:gd name="T87" fmla="*/ 355 h 772"/>
                  <a:gd name="T88" fmla="*/ 771 w 772"/>
                  <a:gd name="T89" fmla="*/ 395 h 772"/>
                  <a:gd name="T90" fmla="*/ 769 w 772"/>
                  <a:gd name="T91" fmla="*/ 435 h 772"/>
                  <a:gd name="T92" fmla="*/ 758 w 772"/>
                  <a:gd name="T93" fmla="*/ 487 h 772"/>
                  <a:gd name="T94" fmla="*/ 746 w 772"/>
                  <a:gd name="T95" fmla="*/ 525 h 772"/>
                  <a:gd name="T96" fmla="*/ 729 w 772"/>
                  <a:gd name="T97" fmla="*/ 561 h 772"/>
                  <a:gd name="T98" fmla="*/ 709 w 772"/>
                  <a:gd name="T99" fmla="*/ 596 h 772"/>
                  <a:gd name="T100" fmla="*/ 685 w 772"/>
                  <a:gd name="T101" fmla="*/ 628 h 772"/>
                  <a:gd name="T102" fmla="*/ 649 w 772"/>
                  <a:gd name="T103" fmla="*/ 667 h 772"/>
                  <a:gd name="T104" fmla="*/ 629 w 772"/>
                  <a:gd name="T105" fmla="*/ 685 h 772"/>
                  <a:gd name="T106" fmla="*/ 597 w 772"/>
                  <a:gd name="T107" fmla="*/ 708 h 772"/>
                  <a:gd name="T108" fmla="*/ 562 w 772"/>
                  <a:gd name="T109" fmla="*/ 729 h 772"/>
                  <a:gd name="T110" fmla="*/ 513 w 772"/>
                  <a:gd name="T111" fmla="*/ 749 h 772"/>
                  <a:gd name="T112" fmla="*/ 481 w 772"/>
                  <a:gd name="T113" fmla="*/ 760 h 772"/>
                  <a:gd name="T114" fmla="*/ 436 w 772"/>
                  <a:gd name="T115" fmla="*/ 768 h 772"/>
                  <a:gd name="T116" fmla="*/ 409 w 772"/>
                  <a:gd name="T117" fmla="*/ 770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72" h="772">
                    <a:moveTo>
                      <a:pt x="386" y="772"/>
                    </a:moveTo>
                    <a:lnTo>
                      <a:pt x="386" y="772"/>
                    </a:lnTo>
                    <a:lnTo>
                      <a:pt x="372" y="771"/>
                    </a:lnTo>
                    <a:moveTo>
                      <a:pt x="359" y="770"/>
                    </a:moveTo>
                    <a:lnTo>
                      <a:pt x="359" y="770"/>
                    </a:lnTo>
                    <a:lnTo>
                      <a:pt x="346" y="769"/>
                    </a:lnTo>
                    <a:moveTo>
                      <a:pt x="333" y="768"/>
                    </a:moveTo>
                    <a:lnTo>
                      <a:pt x="333" y="768"/>
                    </a:lnTo>
                    <a:lnTo>
                      <a:pt x="319" y="765"/>
                    </a:lnTo>
                    <a:moveTo>
                      <a:pt x="306" y="763"/>
                    </a:moveTo>
                    <a:lnTo>
                      <a:pt x="306" y="763"/>
                    </a:lnTo>
                    <a:lnTo>
                      <a:pt x="293" y="760"/>
                    </a:lnTo>
                    <a:moveTo>
                      <a:pt x="280" y="757"/>
                    </a:moveTo>
                    <a:lnTo>
                      <a:pt x="280" y="757"/>
                    </a:lnTo>
                    <a:lnTo>
                      <a:pt x="268" y="753"/>
                    </a:lnTo>
                    <a:moveTo>
                      <a:pt x="255" y="749"/>
                    </a:moveTo>
                    <a:lnTo>
                      <a:pt x="255" y="749"/>
                    </a:lnTo>
                    <a:lnTo>
                      <a:pt x="246" y="746"/>
                    </a:lnTo>
                    <a:lnTo>
                      <a:pt x="243" y="744"/>
                    </a:lnTo>
                    <a:moveTo>
                      <a:pt x="230" y="738"/>
                    </a:moveTo>
                    <a:lnTo>
                      <a:pt x="230" y="738"/>
                    </a:lnTo>
                    <a:lnTo>
                      <a:pt x="218" y="733"/>
                    </a:lnTo>
                    <a:moveTo>
                      <a:pt x="206" y="727"/>
                    </a:moveTo>
                    <a:lnTo>
                      <a:pt x="206" y="727"/>
                    </a:lnTo>
                    <a:lnTo>
                      <a:pt x="204" y="726"/>
                    </a:lnTo>
                    <a:lnTo>
                      <a:pt x="195" y="721"/>
                    </a:lnTo>
                    <a:moveTo>
                      <a:pt x="183" y="714"/>
                    </a:moveTo>
                    <a:lnTo>
                      <a:pt x="183" y="714"/>
                    </a:lnTo>
                    <a:lnTo>
                      <a:pt x="172" y="707"/>
                    </a:lnTo>
                    <a:moveTo>
                      <a:pt x="161" y="699"/>
                    </a:moveTo>
                    <a:lnTo>
                      <a:pt x="161" y="699"/>
                    </a:lnTo>
                    <a:lnTo>
                      <a:pt x="150" y="691"/>
                    </a:lnTo>
                    <a:moveTo>
                      <a:pt x="140" y="683"/>
                    </a:moveTo>
                    <a:lnTo>
                      <a:pt x="140" y="683"/>
                    </a:lnTo>
                    <a:lnTo>
                      <a:pt x="130" y="674"/>
                    </a:lnTo>
                    <a:moveTo>
                      <a:pt x="120" y="665"/>
                    </a:moveTo>
                    <a:lnTo>
                      <a:pt x="120" y="665"/>
                    </a:lnTo>
                    <a:lnTo>
                      <a:pt x="111" y="655"/>
                    </a:lnTo>
                    <a:moveTo>
                      <a:pt x="101" y="646"/>
                    </a:moveTo>
                    <a:lnTo>
                      <a:pt x="101" y="646"/>
                    </a:lnTo>
                    <a:lnTo>
                      <a:pt x="97" y="642"/>
                    </a:lnTo>
                    <a:lnTo>
                      <a:pt x="93" y="636"/>
                    </a:lnTo>
                    <a:moveTo>
                      <a:pt x="84" y="626"/>
                    </a:moveTo>
                    <a:lnTo>
                      <a:pt x="84" y="626"/>
                    </a:lnTo>
                    <a:lnTo>
                      <a:pt x="76" y="615"/>
                    </a:lnTo>
                    <a:moveTo>
                      <a:pt x="68" y="604"/>
                    </a:moveTo>
                    <a:lnTo>
                      <a:pt x="68" y="604"/>
                    </a:lnTo>
                    <a:lnTo>
                      <a:pt x="61" y="593"/>
                    </a:lnTo>
                    <a:moveTo>
                      <a:pt x="54" y="582"/>
                    </a:moveTo>
                    <a:lnTo>
                      <a:pt x="54" y="582"/>
                    </a:lnTo>
                    <a:lnTo>
                      <a:pt x="47" y="570"/>
                    </a:lnTo>
                    <a:moveTo>
                      <a:pt x="41" y="558"/>
                    </a:moveTo>
                    <a:lnTo>
                      <a:pt x="41" y="558"/>
                    </a:lnTo>
                    <a:lnTo>
                      <a:pt x="35" y="546"/>
                    </a:lnTo>
                    <a:moveTo>
                      <a:pt x="30" y="534"/>
                    </a:moveTo>
                    <a:lnTo>
                      <a:pt x="30" y="534"/>
                    </a:lnTo>
                    <a:lnTo>
                      <a:pt x="26" y="525"/>
                    </a:lnTo>
                    <a:lnTo>
                      <a:pt x="25" y="522"/>
                    </a:lnTo>
                    <a:moveTo>
                      <a:pt x="21" y="509"/>
                    </a:moveTo>
                    <a:lnTo>
                      <a:pt x="21" y="509"/>
                    </a:lnTo>
                    <a:lnTo>
                      <a:pt x="17" y="497"/>
                    </a:lnTo>
                    <a:moveTo>
                      <a:pt x="13" y="484"/>
                    </a:moveTo>
                    <a:lnTo>
                      <a:pt x="13" y="484"/>
                    </a:lnTo>
                    <a:lnTo>
                      <a:pt x="12" y="481"/>
                    </a:lnTo>
                    <a:lnTo>
                      <a:pt x="10" y="471"/>
                    </a:lnTo>
                    <a:moveTo>
                      <a:pt x="7" y="458"/>
                    </a:moveTo>
                    <a:lnTo>
                      <a:pt x="7" y="458"/>
                    </a:lnTo>
                    <a:lnTo>
                      <a:pt x="5" y="445"/>
                    </a:lnTo>
                    <a:moveTo>
                      <a:pt x="3" y="432"/>
                    </a:moveTo>
                    <a:lnTo>
                      <a:pt x="3" y="432"/>
                    </a:lnTo>
                    <a:lnTo>
                      <a:pt x="2" y="418"/>
                    </a:lnTo>
                    <a:moveTo>
                      <a:pt x="1" y="405"/>
                    </a:moveTo>
                    <a:lnTo>
                      <a:pt x="1" y="405"/>
                    </a:lnTo>
                    <a:lnTo>
                      <a:pt x="0" y="392"/>
                    </a:lnTo>
                    <a:moveTo>
                      <a:pt x="0" y="378"/>
                    </a:moveTo>
                    <a:lnTo>
                      <a:pt x="0" y="378"/>
                    </a:lnTo>
                    <a:lnTo>
                      <a:pt x="1" y="365"/>
                    </a:lnTo>
                    <a:moveTo>
                      <a:pt x="2" y="352"/>
                    </a:moveTo>
                    <a:lnTo>
                      <a:pt x="2" y="352"/>
                    </a:lnTo>
                    <a:lnTo>
                      <a:pt x="3" y="338"/>
                    </a:lnTo>
                    <a:moveTo>
                      <a:pt x="5" y="325"/>
                    </a:moveTo>
                    <a:lnTo>
                      <a:pt x="5" y="325"/>
                    </a:lnTo>
                    <a:lnTo>
                      <a:pt x="7" y="312"/>
                    </a:lnTo>
                    <a:moveTo>
                      <a:pt x="10" y="299"/>
                    </a:moveTo>
                    <a:lnTo>
                      <a:pt x="10" y="299"/>
                    </a:lnTo>
                    <a:lnTo>
                      <a:pt x="12" y="291"/>
                    </a:lnTo>
                    <a:lnTo>
                      <a:pt x="13" y="286"/>
                    </a:lnTo>
                    <a:moveTo>
                      <a:pt x="17" y="273"/>
                    </a:moveTo>
                    <a:lnTo>
                      <a:pt x="17" y="273"/>
                    </a:lnTo>
                    <a:lnTo>
                      <a:pt x="21" y="261"/>
                    </a:lnTo>
                    <a:moveTo>
                      <a:pt x="25" y="248"/>
                    </a:moveTo>
                    <a:lnTo>
                      <a:pt x="25" y="248"/>
                    </a:lnTo>
                    <a:lnTo>
                      <a:pt x="26" y="246"/>
                    </a:lnTo>
                    <a:lnTo>
                      <a:pt x="31" y="236"/>
                    </a:lnTo>
                    <a:moveTo>
                      <a:pt x="36" y="224"/>
                    </a:moveTo>
                    <a:lnTo>
                      <a:pt x="36" y="224"/>
                    </a:lnTo>
                    <a:lnTo>
                      <a:pt x="42" y="212"/>
                    </a:lnTo>
                    <a:moveTo>
                      <a:pt x="48" y="200"/>
                    </a:moveTo>
                    <a:lnTo>
                      <a:pt x="48" y="200"/>
                    </a:lnTo>
                    <a:lnTo>
                      <a:pt x="55" y="188"/>
                    </a:lnTo>
                    <a:moveTo>
                      <a:pt x="62" y="177"/>
                    </a:moveTo>
                    <a:lnTo>
                      <a:pt x="62" y="177"/>
                    </a:lnTo>
                    <a:lnTo>
                      <a:pt x="69" y="166"/>
                    </a:lnTo>
                    <a:moveTo>
                      <a:pt x="77" y="155"/>
                    </a:moveTo>
                    <a:lnTo>
                      <a:pt x="77" y="155"/>
                    </a:lnTo>
                    <a:lnTo>
                      <a:pt x="85" y="145"/>
                    </a:lnTo>
                    <a:moveTo>
                      <a:pt x="94" y="134"/>
                    </a:moveTo>
                    <a:lnTo>
                      <a:pt x="94" y="134"/>
                    </a:lnTo>
                    <a:lnTo>
                      <a:pt x="97" y="130"/>
                    </a:lnTo>
                    <a:lnTo>
                      <a:pt x="102" y="124"/>
                    </a:lnTo>
                    <a:moveTo>
                      <a:pt x="112" y="115"/>
                    </a:moveTo>
                    <a:lnTo>
                      <a:pt x="112" y="115"/>
                    </a:lnTo>
                    <a:lnTo>
                      <a:pt x="121" y="106"/>
                    </a:lnTo>
                    <a:moveTo>
                      <a:pt x="131" y="96"/>
                    </a:moveTo>
                    <a:lnTo>
                      <a:pt x="131" y="96"/>
                    </a:lnTo>
                    <a:lnTo>
                      <a:pt x="141" y="88"/>
                    </a:lnTo>
                    <a:moveTo>
                      <a:pt x="152" y="80"/>
                    </a:moveTo>
                    <a:lnTo>
                      <a:pt x="152" y="80"/>
                    </a:lnTo>
                    <a:lnTo>
                      <a:pt x="162" y="71"/>
                    </a:lnTo>
                    <a:moveTo>
                      <a:pt x="173" y="64"/>
                    </a:moveTo>
                    <a:lnTo>
                      <a:pt x="173" y="64"/>
                    </a:lnTo>
                    <a:lnTo>
                      <a:pt x="185" y="57"/>
                    </a:lnTo>
                    <a:moveTo>
                      <a:pt x="196" y="50"/>
                    </a:moveTo>
                    <a:lnTo>
                      <a:pt x="196" y="50"/>
                    </a:lnTo>
                    <a:lnTo>
                      <a:pt x="204" y="45"/>
                    </a:lnTo>
                    <a:lnTo>
                      <a:pt x="208" y="44"/>
                    </a:lnTo>
                    <a:moveTo>
                      <a:pt x="220" y="38"/>
                    </a:moveTo>
                    <a:lnTo>
                      <a:pt x="220" y="38"/>
                    </a:lnTo>
                    <a:lnTo>
                      <a:pt x="232" y="32"/>
                    </a:lnTo>
                    <a:moveTo>
                      <a:pt x="244" y="27"/>
                    </a:moveTo>
                    <a:lnTo>
                      <a:pt x="244" y="27"/>
                    </a:lnTo>
                    <a:lnTo>
                      <a:pt x="246" y="26"/>
                    </a:lnTo>
                    <a:lnTo>
                      <a:pt x="257" y="23"/>
                    </a:lnTo>
                    <a:moveTo>
                      <a:pt x="269" y="18"/>
                    </a:moveTo>
                    <a:lnTo>
                      <a:pt x="269" y="18"/>
                    </a:lnTo>
                    <a:lnTo>
                      <a:pt x="282" y="14"/>
                    </a:lnTo>
                    <a:moveTo>
                      <a:pt x="295" y="11"/>
                    </a:moveTo>
                    <a:lnTo>
                      <a:pt x="295" y="11"/>
                    </a:lnTo>
                    <a:lnTo>
                      <a:pt x="308" y="8"/>
                    </a:lnTo>
                    <a:moveTo>
                      <a:pt x="321" y="6"/>
                    </a:moveTo>
                    <a:lnTo>
                      <a:pt x="321" y="6"/>
                    </a:lnTo>
                    <a:lnTo>
                      <a:pt x="334" y="3"/>
                    </a:lnTo>
                    <a:moveTo>
                      <a:pt x="347" y="2"/>
                    </a:moveTo>
                    <a:lnTo>
                      <a:pt x="347" y="2"/>
                    </a:lnTo>
                    <a:lnTo>
                      <a:pt x="361" y="1"/>
                    </a:lnTo>
                    <a:moveTo>
                      <a:pt x="374" y="1"/>
                    </a:moveTo>
                    <a:lnTo>
                      <a:pt x="374" y="1"/>
                    </a:lnTo>
                    <a:lnTo>
                      <a:pt x="386" y="0"/>
                    </a:lnTo>
                    <a:lnTo>
                      <a:pt x="387" y="0"/>
                    </a:lnTo>
                    <a:moveTo>
                      <a:pt x="401" y="1"/>
                    </a:moveTo>
                    <a:lnTo>
                      <a:pt x="401" y="1"/>
                    </a:lnTo>
                    <a:lnTo>
                      <a:pt x="414" y="2"/>
                    </a:lnTo>
                    <a:moveTo>
                      <a:pt x="427" y="2"/>
                    </a:moveTo>
                    <a:lnTo>
                      <a:pt x="427" y="2"/>
                    </a:lnTo>
                    <a:lnTo>
                      <a:pt x="434" y="3"/>
                    </a:lnTo>
                    <a:lnTo>
                      <a:pt x="440" y="4"/>
                    </a:lnTo>
                    <a:moveTo>
                      <a:pt x="454" y="6"/>
                    </a:moveTo>
                    <a:lnTo>
                      <a:pt x="454" y="6"/>
                    </a:lnTo>
                    <a:lnTo>
                      <a:pt x="467" y="9"/>
                    </a:lnTo>
                    <a:moveTo>
                      <a:pt x="480" y="11"/>
                    </a:moveTo>
                    <a:lnTo>
                      <a:pt x="480" y="11"/>
                    </a:lnTo>
                    <a:lnTo>
                      <a:pt x="481" y="12"/>
                    </a:lnTo>
                    <a:lnTo>
                      <a:pt x="492" y="15"/>
                    </a:lnTo>
                    <a:moveTo>
                      <a:pt x="505" y="19"/>
                    </a:moveTo>
                    <a:lnTo>
                      <a:pt x="505" y="19"/>
                    </a:lnTo>
                    <a:lnTo>
                      <a:pt x="518" y="24"/>
                    </a:lnTo>
                    <a:moveTo>
                      <a:pt x="530" y="28"/>
                    </a:moveTo>
                    <a:lnTo>
                      <a:pt x="530" y="28"/>
                    </a:lnTo>
                    <a:lnTo>
                      <a:pt x="542" y="34"/>
                    </a:lnTo>
                    <a:moveTo>
                      <a:pt x="555" y="39"/>
                    </a:moveTo>
                    <a:lnTo>
                      <a:pt x="555" y="39"/>
                    </a:lnTo>
                    <a:lnTo>
                      <a:pt x="567" y="45"/>
                    </a:lnTo>
                    <a:moveTo>
                      <a:pt x="578" y="52"/>
                    </a:moveTo>
                    <a:lnTo>
                      <a:pt x="578" y="52"/>
                    </a:lnTo>
                    <a:lnTo>
                      <a:pt x="589" y="59"/>
                    </a:lnTo>
                    <a:moveTo>
                      <a:pt x="601" y="66"/>
                    </a:moveTo>
                    <a:lnTo>
                      <a:pt x="601" y="66"/>
                    </a:lnTo>
                    <a:lnTo>
                      <a:pt x="606" y="69"/>
                    </a:lnTo>
                    <a:lnTo>
                      <a:pt x="612" y="73"/>
                    </a:lnTo>
                    <a:moveTo>
                      <a:pt x="622" y="82"/>
                    </a:moveTo>
                    <a:lnTo>
                      <a:pt x="622" y="82"/>
                    </a:lnTo>
                    <a:lnTo>
                      <a:pt x="633" y="90"/>
                    </a:lnTo>
                    <a:moveTo>
                      <a:pt x="643" y="98"/>
                    </a:moveTo>
                    <a:lnTo>
                      <a:pt x="643" y="98"/>
                    </a:lnTo>
                    <a:lnTo>
                      <a:pt x="652" y="108"/>
                    </a:lnTo>
                    <a:moveTo>
                      <a:pt x="662" y="117"/>
                    </a:moveTo>
                    <a:lnTo>
                      <a:pt x="662" y="117"/>
                    </a:lnTo>
                    <a:lnTo>
                      <a:pt x="671" y="127"/>
                    </a:lnTo>
                    <a:moveTo>
                      <a:pt x="680" y="137"/>
                    </a:moveTo>
                    <a:lnTo>
                      <a:pt x="680" y="137"/>
                    </a:lnTo>
                    <a:lnTo>
                      <a:pt x="688" y="147"/>
                    </a:lnTo>
                    <a:moveTo>
                      <a:pt x="696" y="158"/>
                    </a:moveTo>
                    <a:lnTo>
                      <a:pt x="696" y="158"/>
                    </a:lnTo>
                    <a:lnTo>
                      <a:pt x="702" y="165"/>
                    </a:lnTo>
                    <a:lnTo>
                      <a:pt x="704" y="168"/>
                    </a:lnTo>
                    <a:moveTo>
                      <a:pt x="711" y="180"/>
                    </a:moveTo>
                    <a:lnTo>
                      <a:pt x="711" y="180"/>
                    </a:lnTo>
                    <a:lnTo>
                      <a:pt x="718" y="191"/>
                    </a:lnTo>
                    <a:moveTo>
                      <a:pt x="725" y="203"/>
                    </a:moveTo>
                    <a:lnTo>
                      <a:pt x="725" y="203"/>
                    </a:lnTo>
                    <a:lnTo>
                      <a:pt x="726" y="204"/>
                    </a:lnTo>
                    <a:lnTo>
                      <a:pt x="731" y="215"/>
                    </a:lnTo>
                    <a:moveTo>
                      <a:pt x="737" y="227"/>
                    </a:moveTo>
                    <a:lnTo>
                      <a:pt x="737" y="227"/>
                    </a:lnTo>
                    <a:lnTo>
                      <a:pt x="742" y="239"/>
                    </a:lnTo>
                    <a:moveTo>
                      <a:pt x="747" y="251"/>
                    </a:moveTo>
                    <a:lnTo>
                      <a:pt x="747" y="251"/>
                    </a:lnTo>
                    <a:lnTo>
                      <a:pt x="751" y="264"/>
                    </a:lnTo>
                    <a:moveTo>
                      <a:pt x="755" y="276"/>
                    </a:moveTo>
                    <a:lnTo>
                      <a:pt x="755" y="276"/>
                    </a:lnTo>
                    <a:lnTo>
                      <a:pt x="759" y="289"/>
                    </a:lnTo>
                    <a:moveTo>
                      <a:pt x="762" y="302"/>
                    </a:moveTo>
                    <a:lnTo>
                      <a:pt x="762" y="302"/>
                    </a:lnTo>
                    <a:lnTo>
                      <a:pt x="764" y="315"/>
                    </a:lnTo>
                    <a:moveTo>
                      <a:pt x="767" y="328"/>
                    </a:moveTo>
                    <a:lnTo>
                      <a:pt x="767" y="328"/>
                    </a:lnTo>
                    <a:lnTo>
                      <a:pt x="769" y="337"/>
                    </a:lnTo>
                    <a:lnTo>
                      <a:pt x="769" y="342"/>
                    </a:lnTo>
                    <a:moveTo>
                      <a:pt x="770" y="355"/>
                    </a:moveTo>
                    <a:lnTo>
                      <a:pt x="770" y="355"/>
                    </a:lnTo>
                    <a:lnTo>
                      <a:pt x="771" y="368"/>
                    </a:lnTo>
                    <a:moveTo>
                      <a:pt x="771" y="382"/>
                    </a:moveTo>
                    <a:lnTo>
                      <a:pt x="771" y="382"/>
                    </a:lnTo>
                    <a:lnTo>
                      <a:pt x="772" y="386"/>
                    </a:lnTo>
                    <a:lnTo>
                      <a:pt x="771" y="395"/>
                    </a:lnTo>
                    <a:moveTo>
                      <a:pt x="770" y="408"/>
                    </a:moveTo>
                    <a:lnTo>
                      <a:pt x="770" y="408"/>
                    </a:lnTo>
                    <a:lnTo>
                      <a:pt x="769" y="421"/>
                    </a:lnTo>
                    <a:moveTo>
                      <a:pt x="769" y="435"/>
                    </a:moveTo>
                    <a:lnTo>
                      <a:pt x="769" y="435"/>
                    </a:lnTo>
                    <a:lnTo>
                      <a:pt x="766" y="448"/>
                    </a:lnTo>
                    <a:moveTo>
                      <a:pt x="764" y="461"/>
                    </a:moveTo>
                    <a:lnTo>
                      <a:pt x="764" y="461"/>
                    </a:lnTo>
                    <a:lnTo>
                      <a:pt x="761" y="474"/>
                    </a:lnTo>
                    <a:moveTo>
                      <a:pt x="758" y="487"/>
                    </a:moveTo>
                    <a:lnTo>
                      <a:pt x="758" y="487"/>
                    </a:lnTo>
                    <a:lnTo>
                      <a:pt x="754" y="500"/>
                    </a:lnTo>
                    <a:moveTo>
                      <a:pt x="750" y="512"/>
                    </a:moveTo>
                    <a:lnTo>
                      <a:pt x="750" y="512"/>
                    </a:lnTo>
                    <a:lnTo>
                      <a:pt x="746" y="525"/>
                    </a:lnTo>
                    <a:moveTo>
                      <a:pt x="740" y="537"/>
                    </a:moveTo>
                    <a:lnTo>
                      <a:pt x="740" y="537"/>
                    </a:lnTo>
                    <a:lnTo>
                      <a:pt x="735" y="549"/>
                    </a:lnTo>
                    <a:moveTo>
                      <a:pt x="729" y="561"/>
                    </a:moveTo>
                    <a:lnTo>
                      <a:pt x="729" y="561"/>
                    </a:lnTo>
                    <a:lnTo>
                      <a:pt x="726" y="567"/>
                    </a:lnTo>
                    <a:lnTo>
                      <a:pt x="723" y="573"/>
                    </a:lnTo>
                    <a:moveTo>
                      <a:pt x="716" y="584"/>
                    </a:moveTo>
                    <a:lnTo>
                      <a:pt x="716" y="584"/>
                    </a:lnTo>
                    <a:lnTo>
                      <a:pt x="709" y="596"/>
                    </a:lnTo>
                    <a:moveTo>
                      <a:pt x="702" y="607"/>
                    </a:moveTo>
                    <a:lnTo>
                      <a:pt x="702" y="607"/>
                    </a:lnTo>
                    <a:lnTo>
                      <a:pt x="693" y="618"/>
                    </a:lnTo>
                    <a:moveTo>
                      <a:pt x="685" y="628"/>
                    </a:moveTo>
                    <a:lnTo>
                      <a:pt x="685" y="628"/>
                    </a:lnTo>
                    <a:lnTo>
                      <a:pt x="677" y="639"/>
                    </a:lnTo>
                    <a:moveTo>
                      <a:pt x="668" y="648"/>
                    </a:moveTo>
                    <a:lnTo>
                      <a:pt x="668" y="648"/>
                    </a:lnTo>
                    <a:lnTo>
                      <a:pt x="658" y="658"/>
                    </a:lnTo>
                    <a:moveTo>
                      <a:pt x="649" y="667"/>
                    </a:moveTo>
                    <a:lnTo>
                      <a:pt x="649" y="667"/>
                    </a:lnTo>
                    <a:lnTo>
                      <a:pt x="642" y="674"/>
                    </a:lnTo>
                    <a:lnTo>
                      <a:pt x="639" y="676"/>
                    </a:lnTo>
                    <a:moveTo>
                      <a:pt x="629" y="685"/>
                    </a:moveTo>
                    <a:lnTo>
                      <a:pt x="629" y="685"/>
                    </a:lnTo>
                    <a:lnTo>
                      <a:pt x="618" y="693"/>
                    </a:lnTo>
                    <a:moveTo>
                      <a:pt x="608" y="701"/>
                    </a:moveTo>
                    <a:lnTo>
                      <a:pt x="608" y="701"/>
                    </a:lnTo>
                    <a:lnTo>
                      <a:pt x="606" y="702"/>
                    </a:lnTo>
                    <a:lnTo>
                      <a:pt x="597" y="708"/>
                    </a:lnTo>
                    <a:moveTo>
                      <a:pt x="585" y="715"/>
                    </a:moveTo>
                    <a:lnTo>
                      <a:pt x="585" y="715"/>
                    </a:lnTo>
                    <a:lnTo>
                      <a:pt x="574" y="722"/>
                    </a:lnTo>
                    <a:moveTo>
                      <a:pt x="562" y="729"/>
                    </a:moveTo>
                    <a:lnTo>
                      <a:pt x="562" y="729"/>
                    </a:lnTo>
                    <a:lnTo>
                      <a:pt x="550" y="734"/>
                    </a:lnTo>
                    <a:moveTo>
                      <a:pt x="538" y="740"/>
                    </a:moveTo>
                    <a:lnTo>
                      <a:pt x="538" y="740"/>
                    </a:lnTo>
                    <a:lnTo>
                      <a:pt x="526" y="745"/>
                    </a:lnTo>
                    <a:moveTo>
                      <a:pt x="513" y="749"/>
                    </a:moveTo>
                    <a:lnTo>
                      <a:pt x="513" y="749"/>
                    </a:lnTo>
                    <a:lnTo>
                      <a:pt x="501" y="754"/>
                    </a:lnTo>
                    <a:moveTo>
                      <a:pt x="488" y="758"/>
                    </a:moveTo>
                    <a:lnTo>
                      <a:pt x="488" y="758"/>
                    </a:lnTo>
                    <a:lnTo>
                      <a:pt x="481" y="760"/>
                    </a:lnTo>
                    <a:lnTo>
                      <a:pt x="475" y="761"/>
                    </a:lnTo>
                    <a:moveTo>
                      <a:pt x="462" y="763"/>
                    </a:moveTo>
                    <a:lnTo>
                      <a:pt x="462" y="763"/>
                    </a:lnTo>
                    <a:lnTo>
                      <a:pt x="449" y="766"/>
                    </a:lnTo>
                    <a:moveTo>
                      <a:pt x="436" y="768"/>
                    </a:moveTo>
                    <a:lnTo>
                      <a:pt x="436" y="768"/>
                    </a:lnTo>
                    <a:lnTo>
                      <a:pt x="434" y="769"/>
                    </a:lnTo>
                    <a:lnTo>
                      <a:pt x="422" y="769"/>
                    </a:lnTo>
                    <a:moveTo>
                      <a:pt x="409" y="770"/>
                    </a:moveTo>
                    <a:lnTo>
                      <a:pt x="409" y="770"/>
                    </a:lnTo>
                    <a:lnTo>
                      <a:pt x="396" y="771"/>
                    </a:lnTo>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29" name="Group 28">
              <a:extLst>
                <a:ext uri="{FF2B5EF4-FFF2-40B4-BE49-F238E27FC236}">
                  <a16:creationId xmlns:a16="http://schemas.microsoft.com/office/drawing/2014/main" id="{229A86FB-19E6-4F7C-8A93-AED53E8D68E0}"/>
                </a:ext>
              </a:extLst>
            </p:cNvPr>
            <p:cNvGrpSpPr/>
            <p:nvPr/>
          </p:nvGrpSpPr>
          <p:grpSpPr>
            <a:xfrm>
              <a:off x="9885719" y="2548526"/>
              <a:ext cx="1077913" cy="1082675"/>
              <a:chOff x="7366000" y="2181226"/>
              <a:chExt cx="1077913" cy="1082675"/>
            </a:xfrm>
          </p:grpSpPr>
          <p:sp>
            <p:nvSpPr>
              <p:cNvPr id="60" name="Freeform 55">
                <a:extLst>
                  <a:ext uri="{FF2B5EF4-FFF2-40B4-BE49-F238E27FC236}">
                    <a16:creationId xmlns:a16="http://schemas.microsoft.com/office/drawing/2014/main" id="{C744FE95-1233-4044-BCF5-C792F7E4E97A}"/>
                  </a:ext>
                </a:extLst>
              </p:cNvPr>
              <p:cNvSpPr>
                <a:spLocks/>
              </p:cNvSpPr>
              <p:nvPr/>
            </p:nvSpPr>
            <p:spPr bwMode="auto">
              <a:xfrm>
                <a:off x="7366000" y="2181226"/>
                <a:ext cx="1077913" cy="1082675"/>
              </a:xfrm>
              <a:custGeom>
                <a:avLst/>
                <a:gdLst>
                  <a:gd name="T0" fmla="*/ 1130 w 1130"/>
                  <a:gd name="T1" fmla="*/ 564 h 1129"/>
                  <a:gd name="T2" fmla="*/ 1130 w 1130"/>
                  <a:gd name="T3" fmla="*/ 564 h 1129"/>
                  <a:gd name="T4" fmla="*/ 565 w 1130"/>
                  <a:gd name="T5" fmla="*/ 1129 h 1129"/>
                  <a:gd name="T6" fmla="*/ 0 w 1130"/>
                  <a:gd name="T7" fmla="*/ 564 h 1129"/>
                  <a:gd name="T8" fmla="*/ 565 w 1130"/>
                  <a:gd name="T9" fmla="*/ 0 h 1129"/>
                  <a:gd name="T10" fmla="*/ 1130 w 1130"/>
                  <a:gd name="T11" fmla="*/ 564 h 1129"/>
                </a:gdLst>
                <a:ahLst/>
                <a:cxnLst>
                  <a:cxn ang="0">
                    <a:pos x="T0" y="T1"/>
                  </a:cxn>
                  <a:cxn ang="0">
                    <a:pos x="T2" y="T3"/>
                  </a:cxn>
                  <a:cxn ang="0">
                    <a:pos x="T4" y="T5"/>
                  </a:cxn>
                  <a:cxn ang="0">
                    <a:pos x="T6" y="T7"/>
                  </a:cxn>
                  <a:cxn ang="0">
                    <a:pos x="T8" y="T9"/>
                  </a:cxn>
                  <a:cxn ang="0">
                    <a:pos x="T10" y="T11"/>
                  </a:cxn>
                </a:cxnLst>
                <a:rect l="0" t="0" r="r" b="b"/>
                <a:pathLst>
                  <a:path w="1130" h="1129">
                    <a:moveTo>
                      <a:pt x="1130" y="564"/>
                    </a:moveTo>
                    <a:lnTo>
                      <a:pt x="1130" y="564"/>
                    </a:lnTo>
                    <a:cubicBezTo>
                      <a:pt x="1130" y="876"/>
                      <a:pt x="877" y="1129"/>
                      <a:pt x="565" y="1129"/>
                    </a:cubicBezTo>
                    <a:cubicBezTo>
                      <a:pt x="253" y="1129"/>
                      <a:pt x="0" y="876"/>
                      <a:pt x="0" y="564"/>
                    </a:cubicBezTo>
                    <a:cubicBezTo>
                      <a:pt x="0" y="253"/>
                      <a:pt x="253" y="0"/>
                      <a:pt x="565" y="0"/>
                    </a:cubicBezTo>
                    <a:cubicBezTo>
                      <a:pt x="877" y="0"/>
                      <a:pt x="1130" y="253"/>
                      <a:pt x="1130" y="564"/>
                    </a:cubicBezTo>
                    <a:close/>
                  </a:path>
                </a:pathLst>
              </a:custGeom>
              <a:solidFill>
                <a:srgbClr val="D2D2D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1" name="Freeform 56">
                <a:extLst>
                  <a:ext uri="{FF2B5EF4-FFF2-40B4-BE49-F238E27FC236}">
                    <a16:creationId xmlns:a16="http://schemas.microsoft.com/office/drawing/2014/main" id="{BDFEA9CA-F007-403A-9C45-1F712DA87FE4}"/>
                  </a:ext>
                </a:extLst>
              </p:cNvPr>
              <p:cNvSpPr>
                <a:spLocks/>
              </p:cNvSpPr>
              <p:nvPr/>
            </p:nvSpPr>
            <p:spPr bwMode="auto">
              <a:xfrm>
                <a:off x="7366000" y="2181226"/>
                <a:ext cx="1077913" cy="1082675"/>
              </a:xfrm>
              <a:custGeom>
                <a:avLst/>
                <a:gdLst>
                  <a:gd name="T0" fmla="*/ 1130 w 1130"/>
                  <a:gd name="T1" fmla="*/ 564 h 1129"/>
                  <a:gd name="T2" fmla="*/ 1130 w 1130"/>
                  <a:gd name="T3" fmla="*/ 564 h 1129"/>
                  <a:gd name="T4" fmla="*/ 565 w 1130"/>
                  <a:gd name="T5" fmla="*/ 1129 h 1129"/>
                  <a:gd name="T6" fmla="*/ 0 w 1130"/>
                  <a:gd name="T7" fmla="*/ 564 h 1129"/>
                  <a:gd name="T8" fmla="*/ 565 w 1130"/>
                  <a:gd name="T9" fmla="*/ 0 h 1129"/>
                  <a:gd name="T10" fmla="*/ 1130 w 1130"/>
                  <a:gd name="T11" fmla="*/ 564 h 1129"/>
                  <a:gd name="T12" fmla="*/ 1130 w 1130"/>
                  <a:gd name="T13" fmla="*/ 564 h 1129"/>
                </a:gdLst>
                <a:ahLst/>
                <a:cxnLst>
                  <a:cxn ang="0">
                    <a:pos x="T0" y="T1"/>
                  </a:cxn>
                  <a:cxn ang="0">
                    <a:pos x="T2" y="T3"/>
                  </a:cxn>
                  <a:cxn ang="0">
                    <a:pos x="T4" y="T5"/>
                  </a:cxn>
                  <a:cxn ang="0">
                    <a:pos x="T6" y="T7"/>
                  </a:cxn>
                  <a:cxn ang="0">
                    <a:pos x="T8" y="T9"/>
                  </a:cxn>
                  <a:cxn ang="0">
                    <a:pos x="T10" y="T11"/>
                  </a:cxn>
                  <a:cxn ang="0">
                    <a:pos x="T12" y="T13"/>
                  </a:cxn>
                </a:cxnLst>
                <a:rect l="0" t="0" r="r" b="b"/>
                <a:pathLst>
                  <a:path w="1130" h="1129">
                    <a:moveTo>
                      <a:pt x="1130" y="564"/>
                    </a:moveTo>
                    <a:lnTo>
                      <a:pt x="1130" y="564"/>
                    </a:lnTo>
                    <a:cubicBezTo>
                      <a:pt x="1130" y="876"/>
                      <a:pt x="877" y="1129"/>
                      <a:pt x="565" y="1129"/>
                    </a:cubicBezTo>
                    <a:cubicBezTo>
                      <a:pt x="253" y="1129"/>
                      <a:pt x="0" y="876"/>
                      <a:pt x="0" y="564"/>
                    </a:cubicBezTo>
                    <a:cubicBezTo>
                      <a:pt x="0" y="253"/>
                      <a:pt x="253" y="0"/>
                      <a:pt x="565" y="0"/>
                    </a:cubicBezTo>
                    <a:cubicBezTo>
                      <a:pt x="877" y="0"/>
                      <a:pt x="1130" y="253"/>
                      <a:pt x="1130" y="564"/>
                    </a:cubicBezTo>
                    <a:lnTo>
                      <a:pt x="1130" y="564"/>
                    </a:lnTo>
                    <a:close/>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2" name="Freeform 57">
                <a:extLst>
                  <a:ext uri="{FF2B5EF4-FFF2-40B4-BE49-F238E27FC236}">
                    <a16:creationId xmlns:a16="http://schemas.microsoft.com/office/drawing/2014/main" id="{62388A0C-2D88-4867-9111-FF547A8A211F}"/>
                  </a:ext>
                </a:extLst>
              </p:cNvPr>
              <p:cNvSpPr>
                <a:spLocks noEditPoints="1"/>
              </p:cNvSpPr>
              <p:nvPr/>
            </p:nvSpPr>
            <p:spPr bwMode="auto">
              <a:xfrm>
                <a:off x="7402513" y="2217738"/>
                <a:ext cx="1004888" cy="1009650"/>
              </a:xfrm>
              <a:custGeom>
                <a:avLst/>
                <a:gdLst>
                  <a:gd name="T0" fmla="*/ 474 w 1054"/>
                  <a:gd name="T1" fmla="*/ 1051 h 1053"/>
                  <a:gd name="T2" fmla="*/ 421 w 1054"/>
                  <a:gd name="T3" fmla="*/ 1043 h 1053"/>
                  <a:gd name="T4" fmla="*/ 369 w 1054"/>
                  <a:gd name="T5" fmla="*/ 1029 h 1053"/>
                  <a:gd name="T6" fmla="*/ 307 w 1054"/>
                  <a:gd name="T7" fmla="*/ 1005 h 1053"/>
                  <a:gd name="T8" fmla="*/ 248 w 1054"/>
                  <a:gd name="T9" fmla="*/ 973 h 1053"/>
                  <a:gd name="T10" fmla="*/ 205 w 1054"/>
                  <a:gd name="T11" fmla="*/ 942 h 1053"/>
                  <a:gd name="T12" fmla="*/ 154 w 1054"/>
                  <a:gd name="T13" fmla="*/ 899 h 1053"/>
                  <a:gd name="T14" fmla="*/ 120 w 1054"/>
                  <a:gd name="T15" fmla="*/ 861 h 1053"/>
                  <a:gd name="T16" fmla="*/ 90 w 1054"/>
                  <a:gd name="T17" fmla="*/ 821 h 1053"/>
                  <a:gd name="T18" fmla="*/ 64 w 1054"/>
                  <a:gd name="T19" fmla="*/ 777 h 1053"/>
                  <a:gd name="T20" fmla="*/ 41 w 1054"/>
                  <a:gd name="T21" fmla="*/ 731 h 1053"/>
                  <a:gd name="T22" fmla="*/ 24 w 1054"/>
                  <a:gd name="T23" fmla="*/ 683 h 1053"/>
                  <a:gd name="T24" fmla="*/ 9 w 1054"/>
                  <a:gd name="T25" fmla="*/ 619 h 1053"/>
                  <a:gd name="T26" fmla="*/ 1 w 1054"/>
                  <a:gd name="T27" fmla="*/ 553 h 1053"/>
                  <a:gd name="T28" fmla="*/ 1 w 1054"/>
                  <a:gd name="T29" fmla="*/ 500 h 1053"/>
                  <a:gd name="T30" fmla="*/ 7 w 1054"/>
                  <a:gd name="T31" fmla="*/ 446 h 1053"/>
                  <a:gd name="T32" fmla="*/ 21 w 1054"/>
                  <a:gd name="T33" fmla="*/ 381 h 1053"/>
                  <a:gd name="T34" fmla="*/ 43 w 1054"/>
                  <a:gd name="T35" fmla="*/ 318 h 1053"/>
                  <a:gd name="T36" fmla="*/ 67 w 1054"/>
                  <a:gd name="T37" fmla="*/ 271 h 1053"/>
                  <a:gd name="T38" fmla="*/ 103 w 1054"/>
                  <a:gd name="T39" fmla="*/ 215 h 1053"/>
                  <a:gd name="T40" fmla="*/ 146 w 1054"/>
                  <a:gd name="T41" fmla="*/ 164 h 1053"/>
                  <a:gd name="T42" fmla="*/ 184 w 1054"/>
                  <a:gd name="T43" fmla="*/ 127 h 1053"/>
                  <a:gd name="T44" fmla="*/ 227 w 1054"/>
                  <a:gd name="T45" fmla="*/ 94 h 1053"/>
                  <a:gd name="T46" fmla="*/ 272 w 1054"/>
                  <a:gd name="T47" fmla="*/ 66 h 1053"/>
                  <a:gd name="T48" fmla="*/ 320 w 1054"/>
                  <a:gd name="T49" fmla="*/ 42 h 1053"/>
                  <a:gd name="T50" fmla="*/ 370 w 1054"/>
                  <a:gd name="T51" fmla="*/ 24 h 1053"/>
                  <a:gd name="T52" fmla="*/ 421 w 1054"/>
                  <a:gd name="T53" fmla="*/ 10 h 1053"/>
                  <a:gd name="T54" fmla="*/ 474 w 1054"/>
                  <a:gd name="T55" fmla="*/ 2 h 1053"/>
                  <a:gd name="T56" fmla="*/ 541 w 1054"/>
                  <a:gd name="T57" fmla="*/ 0 h 1053"/>
                  <a:gd name="T58" fmla="*/ 607 w 1054"/>
                  <a:gd name="T59" fmla="*/ 6 h 1053"/>
                  <a:gd name="T60" fmla="*/ 659 w 1054"/>
                  <a:gd name="T61" fmla="*/ 17 h 1053"/>
                  <a:gd name="T62" fmla="*/ 723 w 1054"/>
                  <a:gd name="T63" fmla="*/ 38 h 1053"/>
                  <a:gd name="T64" fmla="*/ 783 w 1054"/>
                  <a:gd name="T65" fmla="*/ 66 h 1053"/>
                  <a:gd name="T66" fmla="*/ 828 w 1054"/>
                  <a:gd name="T67" fmla="*/ 95 h 1053"/>
                  <a:gd name="T68" fmla="*/ 880 w 1054"/>
                  <a:gd name="T69" fmla="*/ 137 h 1053"/>
                  <a:gd name="T70" fmla="*/ 918 w 1054"/>
                  <a:gd name="T71" fmla="*/ 174 h 1053"/>
                  <a:gd name="T72" fmla="*/ 951 w 1054"/>
                  <a:gd name="T73" fmla="*/ 216 h 1053"/>
                  <a:gd name="T74" fmla="*/ 981 w 1054"/>
                  <a:gd name="T75" fmla="*/ 260 h 1053"/>
                  <a:gd name="T76" fmla="*/ 1005 w 1054"/>
                  <a:gd name="T77" fmla="*/ 307 h 1053"/>
                  <a:gd name="T78" fmla="*/ 1025 w 1054"/>
                  <a:gd name="T79" fmla="*/ 357 h 1053"/>
                  <a:gd name="T80" fmla="*/ 1040 w 1054"/>
                  <a:gd name="T81" fmla="*/ 408 h 1053"/>
                  <a:gd name="T82" fmla="*/ 1051 w 1054"/>
                  <a:gd name="T83" fmla="*/ 474 h 1053"/>
                  <a:gd name="T84" fmla="*/ 1054 w 1054"/>
                  <a:gd name="T85" fmla="*/ 527 h 1053"/>
                  <a:gd name="T86" fmla="*/ 1049 w 1054"/>
                  <a:gd name="T87" fmla="*/ 594 h 1053"/>
                  <a:gd name="T88" fmla="*/ 1036 w 1054"/>
                  <a:gd name="T89" fmla="*/ 659 h 1053"/>
                  <a:gd name="T90" fmla="*/ 1020 w 1054"/>
                  <a:gd name="T91" fmla="*/ 710 h 1053"/>
                  <a:gd name="T92" fmla="*/ 993 w 1054"/>
                  <a:gd name="T93" fmla="*/ 771 h 1053"/>
                  <a:gd name="T94" fmla="*/ 958 w 1054"/>
                  <a:gd name="T95" fmla="*/ 828 h 1053"/>
                  <a:gd name="T96" fmla="*/ 926 w 1054"/>
                  <a:gd name="T97" fmla="*/ 870 h 1053"/>
                  <a:gd name="T98" fmla="*/ 889 w 1054"/>
                  <a:gd name="T99" fmla="*/ 908 h 1053"/>
                  <a:gd name="T100" fmla="*/ 848 w 1054"/>
                  <a:gd name="T101" fmla="*/ 943 h 1053"/>
                  <a:gd name="T102" fmla="*/ 804 w 1054"/>
                  <a:gd name="T103" fmla="*/ 974 h 1053"/>
                  <a:gd name="T104" fmla="*/ 758 w 1054"/>
                  <a:gd name="T105" fmla="*/ 999 h 1053"/>
                  <a:gd name="T106" fmla="*/ 709 w 1054"/>
                  <a:gd name="T107" fmla="*/ 1020 h 1053"/>
                  <a:gd name="T108" fmla="*/ 658 w 1054"/>
                  <a:gd name="T109" fmla="*/ 1036 h 1053"/>
                  <a:gd name="T110" fmla="*/ 592 w 1054"/>
                  <a:gd name="T111" fmla="*/ 1049 h 1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54" h="1053">
                    <a:moveTo>
                      <a:pt x="527" y="1053"/>
                    </a:moveTo>
                    <a:lnTo>
                      <a:pt x="527" y="1053"/>
                    </a:lnTo>
                    <a:lnTo>
                      <a:pt x="514" y="1053"/>
                    </a:lnTo>
                    <a:moveTo>
                      <a:pt x="500" y="1052"/>
                    </a:moveTo>
                    <a:lnTo>
                      <a:pt x="500" y="1052"/>
                    </a:lnTo>
                    <a:lnTo>
                      <a:pt x="487" y="1051"/>
                    </a:lnTo>
                    <a:moveTo>
                      <a:pt x="474" y="1051"/>
                    </a:moveTo>
                    <a:lnTo>
                      <a:pt x="474" y="1051"/>
                    </a:lnTo>
                    <a:lnTo>
                      <a:pt x="473" y="1051"/>
                    </a:lnTo>
                    <a:lnTo>
                      <a:pt x="460" y="1049"/>
                    </a:lnTo>
                    <a:moveTo>
                      <a:pt x="447" y="1047"/>
                    </a:moveTo>
                    <a:lnTo>
                      <a:pt x="447" y="1047"/>
                    </a:lnTo>
                    <a:lnTo>
                      <a:pt x="434" y="1045"/>
                    </a:lnTo>
                    <a:moveTo>
                      <a:pt x="421" y="1043"/>
                    </a:moveTo>
                    <a:lnTo>
                      <a:pt x="421" y="1043"/>
                    </a:lnTo>
                    <a:lnTo>
                      <a:pt x="408" y="1039"/>
                    </a:lnTo>
                    <a:moveTo>
                      <a:pt x="395" y="1036"/>
                    </a:moveTo>
                    <a:lnTo>
                      <a:pt x="395" y="1036"/>
                    </a:lnTo>
                    <a:lnTo>
                      <a:pt x="382" y="1033"/>
                    </a:lnTo>
                    <a:moveTo>
                      <a:pt x="369" y="1029"/>
                    </a:moveTo>
                    <a:lnTo>
                      <a:pt x="369" y="1029"/>
                    </a:lnTo>
                    <a:lnTo>
                      <a:pt x="357" y="1025"/>
                    </a:lnTo>
                    <a:moveTo>
                      <a:pt x="344" y="1020"/>
                    </a:moveTo>
                    <a:lnTo>
                      <a:pt x="344" y="1020"/>
                    </a:lnTo>
                    <a:lnTo>
                      <a:pt x="332" y="1015"/>
                    </a:lnTo>
                    <a:moveTo>
                      <a:pt x="319" y="1011"/>
                    </a:moveTo>
                    <a:lnTo>
                      <a:pt x="319" y="1011"/>
                    </a:lnTo>
                    <a:lnTo>
                      <a:pt x="307" y="1005"/>
                    </a:lnTo>
                    <a:moveTo>
                      <a:pt x="295" y="999"/>
                    </a:moveTo>
                    <a:lnTo>
                      <a:pt x="295" y="999"/>
                    </a:lnTo>
                    <a:lnTo>
                      <a:pt x="283" y="993"/>
                    </a:lnTo>
                    <a:moveTo>
                      <a:pt x="271" y="987"/>
                    </a:moveTo>
                    <a:lnTo>
                      <a:pt x="271" y="987"/>
                    </a:lnTo>
                    <a:lnTo>
                      <a:pt x="260" y="980"/>
                    </a:lnTo>
                    <a:moveTo>
                      <a:pt x="248" y="973"/>
                    </a:moveTo>
                    <a:lnTo>
                      <a:pt x="248" y="973"/>
                    </a:lnTo>
                    <a:lnTo>
                      <a:pt x="237" y="966"/>
                    </a:lnTo>
                    <a:moveTo>
                      <a:pt x="226" y="958"/>
                    </a:moveTo>
                    <a:lnTo>
                      <a:pt x="226" y="958"/>
                    </a:lnTo>
                    <a:lnTo>
                      <a:pt x="215" y="950"/>
                    </a:lnTo>
                    <a:moveTo>
                      <a:pt x="205" y="942"/>
                    </a:moveTo>
                    <a:lnTo>
                      <a:pt x="205" y="942"/>
                    </a:lnTo>
                    <a:lnTo>
                      <a:pt x="194" y="934"/>
                    </a:lnTo>
                    <a:moveTo>
                      <a:pt x="184" y="926"/>
                    </a:moveTo>
                    <a:lnTo>
                      <a:pt x="184" y="926"/>
                    </a:lnTo>
                    <a:lnTo>
                      <a:pt x="174" y="917"/>
                    </a:lnTo>
                    <a:moveTo>
                      <a:pt x="164" y="908"/>
                    </a:moveTo>
                    <a:lnTo>
                      <a:pt x="164" y="908"/>
                    </a:lnTo>
                    <a:lnTo>
                      <a:pt x="154" y="899"/>
                    </a:lnTo>
                    <a:lnTo>
                      <a:pt x="154" y="899"/>
                    </a:lnTo>
                    <a:moveTo>
                      <a:pt x="145" y="889"/>
                    </a:moveTo>
                    <a:lnTo>
                      <a:pt x="145" y="889"/>
                    </a:lnTo>
                    <a:lnTo>
                      <a:pt x="136" y="879"/>
                    </a:lnTo>
                    <a:moveTo>
                      <a:pt x="127" y="869"/>
                    </a:moveTo>
                    <a:lnTo>
                      <a:pt x="127" y="869"/>
                    </a:lnTo>
                    <a:lnTo>
                      <a:pt x="120" y="861"/>
                    </a:lnTo>
                    <a:lnTo>
                      <a:pt x="119" y="859"/>
                    </a:lnTo>
                    <a:moveTo>
                      <a:pt x="111" y="848"/>
                    </a:moveTo>
                    <a:lnTo>
                      <a:pt x="111" y="848"/>
                    </a:lnTo>
                    <a:lnTo>
                      <a:pt x="103" y="838"/>
                    </a:lnTo>
                    <a:moveTo>
                      <a:pt x="95" y="827"/>
                    </a:moveTo>
                    <a:lnTo>
                      <a:pt x="95" y="827"/>
                    </a:lnTo>
                    <a:lnTo>
                      <a:pt x="90" y="821"/>
                    </a:lnTo>
                    <a:lnTo>
                      <a:pt x="87" y="816"/>
                    </a:lnTo>
                    <a:moveTo>
                      <a:pt x="80" y="805"/>
                    </a:moveTo>
                    <a:lnTo>
                      <a:pt x="80" y="805"/>
                    </a:lnTo>
                    <a:lnTo>
                      <a:pt x="73" y="793"/>
                    </a:lnTo>
                    <a:moveTo>
                      <a:pt x="66" y="782"/>
                    </a:moveTo>
                    <a:lnTo>
                      <a:pt x="66" y="782"/>
                    </a:lnTo>
                    <a:lnTo>
                      <a:pt x="64" y="777"/>
                    </a:lnTo>
                    <a:lnTo>
                      <a:pt x="60" y="770"/>
                    </a:lnTo>
                    <a:moveTo>
                      <a:pt x="54" y="758"/>
                    </a:moveTo>
                    <a:lnTo>
                      <a:pt x="54" y="758"/>
                    </a:lnTo>
                    <a:lnTo>
                      <a:pt x="48" y="746"/>
                    </a:lnTo>
                    <a:moveTo>
                      <a:pt x="43" y="734"/>
                    </a:moveTo>
                    <a:lnTo>
                      <a:pt x="43" y="734"/>
                    </a:lnTo>
                    <a:lnTo>
                      <a:pt x="41" y="731"/>
                    </a:lnTo>
                    <a:lnTo>
                      <a:pt x="38" y="722"/>
                    </a:lnTo>
                    <a:moveTo>
                      <a:pt x="33" y="709"/>
                    </a:moveTo>
                    <a:lnTo>
                      <a:pt x="33" y="709"/>
                    </a:lnTo>
                    <a:lnTo>
                      <a:pt x="29" y="697"/>
                    </a:lnTo>
                    <a:moveTo>
                      <a:pt x="24" y="684"/>
                    </a:moveTo>
                    <a:lnTo>
                      <a:pt x="24" y="684"/>
                    </a:lnTo>
                    <a:lnTo>
                      <a:pt x="24" y="683"/>
                    </a:lnTo>
                    <a:lnTo>
                      <a:pt x="21" y="671"/>
                    </a:lnTo>
                    <a:moveTo>
                      <a:pt x="17" y="658"/>
                    </a:moveTo>
                    <a:lnTo>
                      <a:pt x="17" y="658"/>
                    </a:lnTo>
                    <a:lnTo>
                      <a:pt x="14" y="645"/>
                    </a:lnTo>
                    <a:moveTo>
                      <a:pt x="11" y="632"/>
                    </a:moveTo>
                    <a:lnTo>
                      <a:pt x="11" y="632"/>
                    </a:lnTo>
                    <a:lnTo>
                      <a:pt x="9" y="619"/>
                    </a:lnTo>
                    <a:moveTo>
                      <a:pt x="7" y="606"/>
                    </a:moveTo>
                    <a:lnTo>
                      <a:pt x="7" y="606"/>
                    </a:lnTo>
                    <a:lnTo>
                      <a:pt x="5" y="593"/>
                    </a:lnTo>
                    <a:moveTo>
                      <a:pt x="3" y="580"/>
                    </a:moveTo>
                    <a:lnTo>
                      <a:pt x="3" y="580"/>
                    </a:lnTo>
                    <a:lnTo>
                      <a:pt x="2" y="566"/>
                    </a:lnTo>
                    <a:moveTo>
                      <a:pt x="1" y="553"/>
                    </a:moveTo>
                    <a:lnTo>
                      <a:pt x="1" y="553"/>
                    </a:lnTo>
                    <a:lnTo>
                      <a:pt x="1" y="540"/>
                    </a:lnTo>
                    <a:moveTo>
                      <a:pt x="0" y="526"/>
                    </a:moveTo>
                    <a:lnTo>
                      <a:pt x="0" y="526"/>
                    </a:lnTo>
                    <a:lnTo>
                      <a:pt x="1" y="513"/>
                    </a:lnTo>
                    <a:moveTo>
                      <a:pt x="1" y="500"/>
                    </a:moveTo>
                    <a:lnTo>
                      <a:pt x="1" y="500"/>
                    </a:lnTo>
                    <a:lnTo>
                      <a:pt x="2" y="486"/>
                    </a:lnTo>
                    <a:moveTo>
                      <a:pt x="3" y="473"/>
                    </a:moveTo>
                    <a:lnTo>
                      <a:pt x="3" y="473"/>
                    </a:lnTo>
                    <a:lnTo>
                      <a:pt x="3" y="473"/>
                    </a:lnTo>
                    <a:lnTo>
                      <a:pt x="5" y="460"/>
                    </a:lnTo>
                    <a:moveTo>
                      <a:pt x="7" y="446"/>
                    </a:moveTo>
                    <a:lnTo>
                      <a:pt x="7" y="446"/>
                    </a:lnTo>
                    <a:lnTo>
                      <a:pt x="9" y="433"/>
                    </a:lnTo>
                    <a:moveTo>
                      <a:pt x="11" y="420"/>
                    </a:moveTo>
                    <a:lnTo>
                      <a:pt x="11" y="420"/>
                    </a:lnTo>
                    <a:lnTo>
                      <a:pt x="14" y="407"/>
                    </a:lnTo>
                    <a:moveTo>
                      <a:pt x="17" y="394"/>
                    </a:moveTo>
                    <a:lnTo>
                      <a:pt x="17" y="394"/>
                    </a:lnTo>
                    <a:lnTo>
                      <a:pt x="21" y="381"/>
                    </a:lnTo>
                    <a:moveTo>
                      <a:pt x="24" y="368"/>
                    </a:moveTo>
                    <a:lnTo>
                      <a:pt x="24" y="368"/>
                    </a:lnTo>
                    <a:lnTo>
                      <a:pt x="29" y="356"/>
                    </a:lnTo>
                    <a:moveTo>
                      <a:pt x="33" y="343"/>
                    </a:moveTo>
                    <a:lnTo>
                      <a:pt x="33" y="343"/>
                    </a:lnTo>
                    <a:lnTo>
                      <a:pt x="38" y="331"/>
                    </a:lnTo>
                    <a:moveTo>
                      <a:pt x="43" y="318"/>
                    </a:moveTo>
                    <a:lnTo>
                      <a:pt x="43" y="318"/>
                    </a:lnTo>
                    <a:lnTo>
                      <a:pt x="49" y="306"/>
                    </a:lnTo>
                    <a:moveTo>
                      <a:pt x="55" y="294"/>
                    </a:moveTo>
                    <a:lnTo>
                      <a:pt x="55" y="294"/>
                    </a:lnTo>
                    <a:lnTo>
                      <a:pt x="60" y="282"/>
                    </a:lnTo>
                    <a:moveTo>
                      <a:pt x="67" y="271"/>
                    </a:moveTo>
                    <a:lnTo>
                      <a:pt x="67" y="271"/>
                    </a:lnTo>
                    <a:lnTo>
                      <a:pt x="74" y="259"/>
                    </a:lnTo>
                    <a:moveTo>
                      <a:pt x="80" y="248"/>
                    </a:moveTo>
                    <a:lnTo>
                      <a:pt x="80" y="248"/>
                    </a:lnTo>
                    <a:lnTo>
                      <a:pt x="87" y="236"/>
                    </a:lnTo>
                    <a:moveTo>
                      <a:pt x="95" y="225"/>
                    </a:moveTo>
                    <a:lnTo>
                      <a:pt x="95" y="225"/>
                    </a:lnTo>
                    <a:lnTo>
                      <a:pt x="103" y="215"/>
                    </a:lnTo>
                    <a:moveTo>
                      <a:pt x="111" y="204"/>
                    </a:moveTo>
                    <a:lnTo>
                      <a:pt x="111" y="204"/>
                    </a:lnTo>
                    <a:lnTo>
                      <a:pt x="119" y="193"/>
                    </a:lnTo>
                    <a:moveTo>
                      <a:pt x="128" y="183"/>
                    </a:moveTo>
                    <a:lnTo>
                      <a:pt x="128" y="183"/>
                    </a:lnTo>
                    <a:lnTo>
                      <a:pt x="137" y="174"/>
                    </a:lnTo>
                    <a:moveTo>
                      <a:pt x="146" y="164"/>
                    </a:moveTo>
                    <a:lnTo>
                      <a:pt x="146" y="164"/>
                    </a:lnTo>
                    <a:lnTo>
                      <a:pt x="154" y="154"/>
                    </a:lnTo>
                    <a:lnTo>
                      <a:pt x="155" y="154"/>
                    </a:lnTo>
                    <a:moveTo>
                      <a:pt x="165" y="145"/>
                    </a:moveTo>
                    <a:lnTo>
                      <a:pt x="165" y="145"/>
                    </a:lnTo>
                    <a:lnTo>
                      <a:pt x="175" y="136"/>
                    </a:lnTo>
                    <a:moveTo>
                      <a:pt x="184" y="127"/>
                    </a:moveTo>
                    <a:lnTo>
                      <a:pt x="184" y="127"/>
                    </a:lnTo>
                    <a:lnTo>
                      <a:pt x="192" y="120"/>
                    </a:lnTo>
                    <a:lnTo>
                      <a:pt x="194" y="118"/>
                    </a:lnTo>
                    <a:moveTo>
                      <a:pt x="205" y="110"/>
                    </a:moveTo>
                    <a:lnTo>
                      <a:pt x="205" y="110"/>
                    </a:lnTo>
                    <a:lnTo>
                      <a:pt x="216" y="102"/>
                    </a:lnTo>
                    <a:moveTo>
                      <a:pt x="227" y="94"/>
                    </a:moveTo>
                    <a:lnTo>
                      <a:pt x="227" y="94"/>
                    </a:lnTo>
                    <a:lnTo>
                      <a:pt x="232" y="90"/>
                    </a:lnTo>
                    <a:lnTo>
                      <a:pt x="238" y="87"/>
                    </a:lnTo>
                    <a:moveTo>
                      <a:pt x="249" y="80"/>
                    </a:moveTo>
                    <a:lnTo>
                      <a:pt x="249" y="80"/>
                    </a:lnTo>
                    <a:lnTo>
                      <a:pt x="260" y="73"/>
                    </a:lnTo>
                    <a:moveTo>
                      <a:pt x="272" y="66"/>
                    </a:moveTo>
                    <a:lnTo>
                      <a:pt x="272" y="66"/>
                    </a:lnTo>
                    <a:lnTo>
                      <a:pt x="276" y="63"/>
                    </a:lnTo>
                    <a:lnTo>
                      <a:pt x="284" y="60"/>
                    </a:lnTo>
                    <a:moveTo>
                      <a:pt x="296" y="54"/>
                    </a:moveTo>
                    <a:lnTo>
                      <a:pt x="296" y="54"/>
                    </a:lnTo>
                    <a:lnTo>
                      <a:pt x="308" y="48"/>
                    </a:lnTo>
                    <a:moveTo>
                      <a:pt x="320" y="42"/>
                    </a:moveTo>
                    <a:lnTo>
                      <a:pt x="320" y="42"/>
                    </a:lnTo>
                    <a:lnTo>
                      <a:pt x="322" y="41"/>
                    </a:lnTo>
                    <a:lnTo>
                      <a:pt x="332" y="37"/>
                    </a:lnTo>
                    <a:moveTo>
                      <a:pt x="345" y="33"/>
                    </a:moveTo>
                    <a:lnTo>
                      <a:pt x="345" y="33"/>
                    </a:lnTo>
                    <a:lnTo>
                      <a:pt x="357" y="28"/>
                    </a:lnTo>
                    <a:moveTo>
                      <a:pt x="370" y="24"/>
                    </a:moveTo>
                    <a:lnTo>
                      <a:pt x="370" y="24"/>
                    </a:lnTo>
                    <a:lnTo>
                      <a:pt x="370" y="23"/>
                    </a:lnTo>
                    <a:lnTo>
                      <a:pt x="383" y="20"/>
                    </a:lnTo>
                    <a:moveTo>
                      <a:pt x="395" y="17"/>
                    </a:moveTo>
                    <a:lnTo>
                      <a:pt x="395" y="17"/>
                    </a:lnTo>
                    <a:lnTo>
                      <a:pt x="408" y="14"/>
                    </a:lnTo>
                    <a:moveTo>
                      <a:pt x="421" y="10"/>
                    </a:moveTo>
                    <a:lnTo>
                      <a:pt x="421" y="10"/>
                    </a:lnTo>
                    <a:lnTo>
                      <a:pt x="434" y="8"/>
                    </a:lnTo>
                    <a:moveTo>
                      <a:pt x="448" y="6"/>
                    </a:moveTo>
                    <a:lnTo>
                      <a:pt x="448" y="6"/>
                    </a:lnTo>
                    <a:lnTo>
                      <a:pt x="461" y="4"/>
                    </a:lnTo>
                    <a:moveTo>
                      <a:pt x="474" y="2"/>
                    </a:moveTo>
                    <a:lnTo>
                      <a:pt x="474" y="2"/>
                    </a:lnTo>
                    <a:lnTo>
                      <a:pt x="487" y="2"/>
                    </a:lnTo>
                    <a:moveTo>
                      <a:pt x="501" y="1"/>
                    </a:moveTo>
                    <a:lnTo>
                      <a:pt x="501" y="1"/>
                    </a:lnTo>
                    <a:lnTo>
                      <a:pt x="514" y="0"/>
                    </a:lnTo>
                    <a:moveTo>
                      <a:pt x="527" y="0"/>
                    </a:moveTo>
                    <a:lnTo>
                      <a:pt x="527" y="0"/>
                    </a:lnTo>
                    <a:lnTo>
                      <a:pt x="541" y="0"/>
                    </a:lnTo>
                    <a:moveTo>
                      <a:pt x="554" y="1"/>
                    </a:moveTo>
                    <a:lnTo>
                      <a:pt x="554" y="1"/>
                    </a:lnTo>
                    <a:lnTo>
                      <a:pt x="567" y="2"/>
                    </a:lnTo>
                    <a:moveTo>
                      <a:pt x="581" y="2"/>
                    </a:moveTo>
                    <a:lnTo>
                      <a:pt x="581" y="2"/>
                    </a:lnTo>
                    <a:lnTo>
                      <a:pt x="594" y="4"/>
                    </a:lnTo>
                    <a:moveTo>
                      <a:pt x="607" y="6"/>
                    </a:moveTo>
                    <a:lnTo>
                      <a:pt x="607" y="6"/>
                    </a:lnTo>
                    <a:lnTo>
                      <a:pt x="620" y="8"/>
                    </a:lnTo>
                    <a:moveTo>
                      <a:pt x="633" y="10"/>
                    </a:moveTo>
                    <a:lnTo>
                      <a:pt x="633" y="10"/>
                    </a:lnTo>
                    <a:lnTo>
                      <a:pt x="646" y="14"/>
                    </a:lnTo>
                    <a:moveTo>
                      <a:pt x="659" y="17"/>
                    </a:moveTo>
                    <a:lnTo>
                      <a:pt x="659" y="17"/>
                    </a:lnTo>
                    <a:lnTo>
                      <a:pt x="672" y="20"/>
                    </a:lnTo>
                    <a:moveTo>
                      <a:pt x="685" y="24"/>
                    </a:moveTo>
                    <a:lnTo>
                      <a:pt x="685" y="24"/>
                    </a:lnTo>
                    <a:lnTo>
                      <a:pt x="698" y="29"/>
                    </a:lnTo>
                    <a:moveTo>
                      <a:pt x="710" y="33"/>
                    </a:moveTo>
                    <a:lnTo>
                      <a:pt x="710" y="33"/>
                    </a:lnTo>
                    <a:lnTo>
                      <a:pt x="723" y="38"/>
                    </a:lnTo>
                    <a:moveTo>
                      <a:pt x="735" y="43"/>
                    </a:moveTo>
                    <a:lnTo>
                      <a:pt x="735" y="43"/>
                    </a:lnTo>
                    <a:lnTo>
                      <a:pt x="747" y="48"/>
                    </a:lnTo>
                    <a:moveTo>
                      <a:pt x="759" y="54"/>
                    </a:moveTo>
                    <a:lnTo>
                      <a:pt x="759" y="54"/>
                    </a:lnTo>
                    <a:lnTo>
                      <a:pt x="771" y="60"/>
                    </a:lnTo>
                    <a:moveTo>
                      <a:pt x="783" y="66"/>
                    </a:moveTo>
                    <a:lnTo>
                      <a:pt x="783" y="66"/>
                    </a:lnTo>
                    <a:lnTo>
                      <a:pt x="794" y="73"/>
                    </a:lnTo>
                    <a:moveTo>
                      <a:pt x="806" y="80"/>
                    </a:moveTo>
                    <a:lnTo>
                      <a:pt x="806" y="80"/>
                    </a:lnTo>
                    <a:lnTo>
                      <a:pt x="817" y="87"/>
                    </a:lnTo>
                    <a:moveTo>
                      <a:pt x="828" y="95"/>
                    </a:moveTo>
                    <a:lnTo>
                      <a:pt x="828" y="95"/>
                    </a:lnTo>
                    <a:lnTo>
                      <a:pt x="839" y="103"/>
                    </a:lnTo>
                    <a:moveTo>
                      <a:pt x="849" y="111"/>
                    </a:moveTo>
                    <a:lnTo>
                      <a:pt x="849" y="111"/>
                    </a:lnTo>
                    <a:lnTo>
                      <a:pt x="860" y="119"/>
                    </a:lnTo>
                    <a:moveTo>
                      <a:pt x="870" y="128"/>
                    </a:moveTo>
                    <a:lnTo>
                      <a:pt x="870" y="128"/>
                    </a:lnTo>
                    <a:lnTo>
                      <a:pt x="880" y="137"/>
                    </a:lnTo>
                    <a:moveTo>
                      <a:pt x="890" y="146"/>
                    </a:moveTo>
                    <a:lnTo>
                      <a:pt x="890" y="146"/>
                    </a:lnTo>
                    <a:lnTo>
                      <a:pt x="899" y="154"/>
                    </a:lnTo>
                    <a:lnTo>
                      <a:pt x="900" y="155"/>
                    </a:lnTo>
                    <a:moveTo>
                      <a:pt x="909" y="164"/>
                    </a:moveTo>
                    <a:lnTo>
                      <a:pt x="909" y="164"/>
                    </a:lnTo>
                    <a:lnTo>
                      <a:pt x="918" y="174"/>
                    </a:lnTo>
                    <a:moveTo>
                      <a:pt x="927" y="184"/>
                    </a:moveTo>
                    <a:lnTo>
                      <a:pt x="927" y="184"/>
                    </a:lnTo>
                    <a:lnTo>
                      <a:pt x="933" y="192"/>
                    </a:lnTo>
                    <a:lnTo>
                      <a:pt x="935" y="194"/>
                    </a:lnTo>
                    <a:moveTo>
                      <a:pt x="943" y="205"/>
                    </a:moveTo>
                    <a:lnTo>
                      <a:pt x="943" y="205"/>
                    </a:lnTo>
                    <a:lnTo>
                      <a:pt x="951" y="216"/>
                    </a:lnTo>
                    <a:moveTo>
                      <a:pt x="959" y="226"/>
                    </a:moveTo>
                    <a:lnTo>
                      <a:pt x="959" y="226"/>
                    </a:lnTo>
                    <a:lnTo>
                      <a:pt x="964" y="232"/>
                    </a:lnTo>
                    <a:lnTo>
                      <a:pt x="967" y="237"/>
                    </a:lnTo>
                    <a:moveTo>
                      <a:pt x="974" y="249"/>
                    </a:moveTo>
                    <a:lnTo>
                      <a:pt x="974" y="249"/>
                    </a:lnTo>
                    <a:lnTo>
                      <a:pt x="981" y="260"/>
                    </a:lnTo>
                    <a:moveTo>
                      <a:pt x="988" y="272"/>
                    </a:moveTo>
                    <a:lnTo>
                      <a:pt x="988" y="272"/>
                    </a:lnTo>
                    <a:lnTo>
                      <a:pt x="990" y="276"/>
                    </a:lnTo>
                    <a:lnTo>
                      <a:pt x="994" y="283"/>
                    </a:lnTo>
                    <a:moveTo>
                      <a:pt x="1000" y="295"/>
                    </a:moveTo>
                    <a:lnTo>
                      <a:pt x="1000" y="295"/>
                    </a:lnTo>
                    <a:lnTo>
                      <a:pt x="1005" y="307"/>
                    </a:lnTo>
                    <a:moveTo>
                      <a:pt x="1011" y="319"/>
                    </a:moveTo>
                    <a:lnTo>
                      <a:pt x="1011" y="319"/>
                    </a:lnTo>
                    <a:lnTo>
                      <a:pt x="1012" y="322"/>
                    </a:lnTo>
                    <a:lnTo>
                      <a:pt x="1016" y="332"/>
                    </a:lnTo>
                    <a:moveTo>
                      <a:pt x="1021" y="344"/>
                    </a:moveTo>
                    <a:lnTo>
                      <a:pt x="1021" y="344"/>
                    </a:lnTo>
                    <a:lnTo>
                      <a:pt x="1025" y="357"/>
                    </a:lnTo>
                    <a:moveTo>
                      <a:pt x="1030" y="369"/>
                    </a:moveTo>
                    <a:lnTo>
                      <a:pt x="1030" y="369"/>
                    </a:lnTo>
                    <a:lnTo>
                      <a:pt x="1030" y="370"/>
                    </a:lnTo>
                    <a:lnTo>
                      <a:pt x="1033" y="382"/>
                    </a:lnTo>
                    <a:moveTo>
                      <a:pt x="1037" y="395"/>
                    </a:moveTo>
                    <a:lnTo>
                      <a:pt x="1037" y="395"/>
                    </a:lnTo>
                    <a:lnTo>
                      <a:pt x="1040" y="408"/>
                    </a:lnTo>
                    <a:moveTo>
                      <a:pt x="1043" y="421"/>
                    </a:moveTo>
                    <a:lnTo>
                      <a:pt x="1043" y="421"/>
                    </a:lnTo>
                    <a:lnTo>
                      <a:pt x="1045" y="434"/>
                    </a:lnTo>
                    <a:moveTo>
                      <a:pt x="1047" y="448"/>
                    </a:moveTo>
                    <a:lnTo>
                      <a:pt x="1047" y="448"/>
                    </a:lnTo>
                    <a:lnTo>
                      <a:pt x="1049" y="461"/>
                    </a:lnTo>
                    <a:moveTo>
                      <a:pt x="1051" y="474"/>
                    </a:moveTo>
                    <a:lnTo>
                      <a:pt x="1051" y="474"/>
                    </a:lnTo>
                    <a:lnTo>
                      <a:pt x="1052" y="487"/>
                    </a:lnTo>
                    <a:moveTo>
                      <a:pt x="1052" y="501"/>
                    </a:moveTo>
                    <a:lnTo>
                      <a:pt x="1052" y="501"/>
                    </a:lnTo>
                    <a:lnTo>
                      <a:pt x="1053" y="514"/>
                    </a:lnTo>
                    <a:moveTo>
                      <a:pt x="1054" y="527"/>
                    </a:moveTo>
                    <a:lnTo>
                      <a:pt x="1054" y="527"/>
                    </a:lnTo>
                    <a:lnTo>
                      <a:pt x="1053" y="541"/>
                    </a:lnTo>
                    <a:moveTo>
                      <a:pt x="1052" y="554"/>
                    </a:moveTo>
                    <a:lnTo>
                      <a:pt x="1052" y="554"/>
                    </a:lnTo>
                    <a:lnTo>
                      <a:pt x="1052" y="567"/>
                    </a:lnTo>
                    <a:moveTo>
                      <a:pt x="1051" y="581"/>
                    </a:moveTo>
                    <a:lnTo>
                      <a:pt x="1051" y="581"/>
                    </a:lnTo>
                    <a:lnTo>
                      <a:pt x="1049" y="594"/>
                    </a:lnTo>
                    <a:moveTo>
                      <a:pt x="1047" y="607"/>
                    </a:moveTo>
                    <a:lnTo>
                      <a:pt x="1047" y="607"/>
                    </a:lnTo>
                    <a:lnTo>
                      <a:pt x="1045" y="620"/>
                    </a:lnTo>
                    <a:moveTo>
                      <a:pt x="1043" y="633"/>
                    </a:moveTo>
                    <a:lnTo>
                      <a:pt x="1043" y="633"/>
                    </a:lnTo>
                    <a:lnTo>
                      <a:pt x="1039" y="646"/>
                    </a:lnTo>
                    <a:moveTo>
                      <a:pt x="1036" y="659"/>
                    </a:moveTo>
                    <a:lnTo>
                      <a:pt x="1036" y="659"/>
                    </a:lnTo>
                    <a:lnTo>
                      <a:pt x="1033" y="672"/>
                    </a:lnTo>
                    <a:moveTo>
                      <a:pt x="1029" y="685"/>
                    </a:moveTo>
                    <a:lnTo>
                      <a:pt x="1029" y="685"/>
                    </a:lnTo>
                    <a:lnTo>
                      <a:pt x="1025" y="698"/>
                    </a:lnTo>
                    <a:moveTo>
                      <a:pt x="1020" y="710"/>
                    </a:moveTo>
                    <a:lnTo>
                      <a:pt x="1020" y="710"/>
                    </a:lnTo>
                    <a:lnTo>
                      <a:pt x="1016" y="723"/>
                    </a:lnTo>
                    <a:moveTo>
                      <a:pt x="1011" y="735"/>
                    </a:moveTo>
                    <a:lnTo>
                      <a:pt x="1011" y="735"/>
                    </a:lnTo>
                    <a:lnTo>
                      <a:pt x="1005" y="747"/>
                    </a:lnTo>
                    <a:moveTo>
                      <a:pt x="999" y="759"/>
                    </a:moveTo>
                    <a:lnTo>
                      <a:pt x="999" y="759"/>
                    </a:lnTo>
                    <a:lnTo>
                      <a:pt x="993" y="771"/>
                    </a:lnTo>
                    <a:moveTo>
                      <a:pt x="987" y="783"/>
                    </a:moveTo>
                    <a:lnTo>
                      <a:pt x="987" y="783"/>
                    </a:lnTo>
                    <a:lnTo>
                      <a:pt x="980" y="794"/>
                    </a:lnTo>
                    <a:moveTo>
                      <a:pt x="973" y="806"/>
                    </a:moveTo>
                    <a:lnTo>
                      <a:pt x="973" y="806"/>
                    </a:lnTo>
                    <a:lnTo>
                      <a:pt x="966" y="817"/>
                    </a:lnTo>
                    <a:moveTo>
                      <a:pt x="958" y="828"/>
                    </a:moveTo>
                    <a:lnTo>
                      <a:pt x="958" y="828"/>
                    </a:lnTo>
                    <a:lnTo>
                      <a:pt x="950" y="839"/>
                    </a:lnTo>
                    <a:moveTo>
                      <a:pt x="942" y="849"/>
                    </a:moveTo>
                    <a:lnTo>
                      <a:pt x="942" y="849"/>
                    </a:lnTo>
                    <a:lnTo>
                      <a:pt x="934" y="860"/>
                    </a:lnTo>
                    <a:moveTo>
                      <a:pt x="926" y="870"/>
                    </a:moveTo>
                    <a:lnTo>
                      <a:pt x="926" y="870"/>
                    </a:lnTo>
                    <a:lnTo>
                      <a:pt x="917" y="880"/>
                    </a:lnTo>
                    <a:moveTo>
                      <a:pt x="908" y="890"/>
                    </a:moveTo>
                    <a:lnTo>
                      <a:pt x="908" y="890"/>
                    </a:lnTo>
                    <a:lnTo>
                      <a:pt x="899" y="899"/>
                    </a:lnTo>
                    <a:lnTo>
                      <a:pt x="899" y="899"/>
                    </a:lnTo>
                    <a:moveTo>
                      <a:pt x="889" y="908"/>
                    </a:moveTo>
                    <a:lnTo>
                      <a:pt x="889" y="908"/>
                    </a:lnTo>
                    <a:lnTo>
                      <a:pt x="879" y="917"/>
                    </a:lnTo>
                    <a:moveTo>
                      <a:pt x="869" y="926"/>
                    </a:moveTo>
                    <a:lnTo>
                      <a:pt x="869" y="926"/>
                    </a:lnTo>
                    <a:lnTo>
                      <a:pt x="862" y="933"/>
                    </a:lnTo>
                    <a:lnTo>
                      <a:pt x="859" y="935"/>
                    </a:lnTo>
                    <a:moveTo>
                      <a:pt x="848" y="943"/>
                    </a:moveTo>
                    <a:lnTo>
                      <a:pt x="848" y="943"/>
                    </a:lnTo>
                    <a:lnTo>
                      <a:pt x="837" y="951"/>
                    </a:lnTo>
                    <a:moveTo>
                      <a:pt x="827" y="959"/>
                    </a:moveTo>
                    <a:lnTo>
                      <a:pt x="827" y="959"/>
                    </a:lnTo>
                    <a:lnTo>
                      <a:pt x="821" y="963"/>
                    </a:lnTo>
                    <a:lnTo>
                      <a:pt x="816" y="967"/>
                    </a:lnTo>
                    <a:moveTo>
                      <a:pt x="804" y="974"/>
                    </a:moveTo>
                    <a:lnTo>
                      <a:pt x="804" y="974"/>
                    </a:lnTo>
                    <a:lnTo>
                      <a:pt x="793" y="980"/>
                    </a:lnTo>
                    <a:moveTo>
                      <a:pt x="782" y="987"/>
                    </a:moveTo>
                    <a:lnTo>
                      <a:pt x="782" y="987"/>
                    </a:lnTo>
                    <a:lnTo>
                      <a:pt x="778" y="990"/>
                    </a:lnTo>
                    <a:lnTo>
                      <a:pt x="770" y="994"/>
                    </a:lnTo>
                    <a:moveTo>
                      <a:pt x="758" y="999"/>
                    </a:moveTo>
                    <a:lnTo>
                      <a:pt x="758" y="999"/>
                    </a:lnTo>
                    <a:lnTo>
                      <a:pt x="746" y="1005"/>
                    </a:lnTo>
                    <a:moveTo>
                      <a:pt x="734" y="1011"/>
                    </a:moveTo>
                    <a:lnTo>
                      <a:pt x="734" y="1011"/>
                    </a:lnTo>
                    <a:lnTo>
                      <a:pt x="732" y="1012"/>
                    </a:lnTo>
                    <a:lnTo>
                      <a:pt x="721" y="1016"/>
                    </a:lnTo>
                    <a:moveTo>
                      <a:pt x="709" y="1020"/>
                    </a:moveTo>
                    <a:lnTo>
                      <a:pt x="709" y="1020"/>
                    </a:lnTo>
                    <a:lnTo>
                      <a:pt x="696" y="1025"/>
                    </a:lnTo>
                    <a:moveTo>
                      <a:pt x="684" y="1030"/>
                    </a:moveTo>
                    <a:lnTo>
                      <a:pt x="684" y="1030"/>
                    </a:lnTo>
                    <a:lnTo>
                      <a:pt x="683" y="1030"/>
                    </a:lnTo>
                    <a:lnTo>
                      <a:pt x="671" y="1033"/>
                    </a:lnTo>
                    <a:moveTo>
                      <a:pt x="658" y="1036"/>
                    </a:moveTo>
                    <a:lnTo>
                      <a:pt x="658" y="1036"/>
                    </a:lnTo>
                    <a:lnTo>
                      <a:pt x="645" y="1040"/>
                    </a:lnTo>
                    <a:moveTo>
                      <a:pt x="632" y="1043"/>
                    </a:moveTo>
                    <a:lnTo>
                      <a:pt x="632" y="1043"/>
                    </a:lnTo>
                    <a:lnTo>
                      <a:pt x="619" y="1045"/>
                    </a:lnTo>
                    <a:moveTo>
                      <a:pt x="606" y="1047"/>
                    </a:moveTo>
                    <a:lnTo>
                      <a:pt x="606" y="1047"/>
                    </a:lnTo>
                    <a:lnTo>
                      <a:pt x="592" y="1049"/>
                    </a:lnTo>
                    <a:moveTo>
                      <a:pt x="579" y="1051"/>
                    </a:moveTo>
                    <a:lnTo>
                      <a:pt x="579" y="1051"/>
                    </a:lnTo>
                    <a:lnTo>
                      <a:pt x="566" y="1051"/>
                    </a:lnTo>
                    <a:moveTo>
                      <a:pt x="552" y="1052"/>
                    </a:moveTo>
                    <a:lnTo>
                      <a:pt x="552" y="1052"/>
                    </a:lnTo>
                    <a:lnTo>
                      <a:pt x="539" y="1053"/>
                    </a:lnTo>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30" name="Group 29">
              <a:extLst>
                <a:ext uri="{FF2B5EF4-FFF2-40B4-BE49-F238E27FC236}">
                  <a16:creationId xmlns:a16="http://schemas.microsoft.com/office/drawing/2014/main" id="{886373C4-0623-46B6-99BE-0399AEBA044A}"/>
                </a:ext>
              </a:extLst>
            </p:cNvPr>
            <p:cNvGrpSpPr/>
            <p:nvPr/>
          </p:nvGrpSpPr>
          <p:grpSpPr>
            <a:xfrm rot="20405218">
              <a:off x="8951266" y="1912977"/>
              <a:ext cx="925513" cy="908050"/>
              <a:chOff x="8051800" y="1285876"/>
              <a:chExt cx="925513" cy="908050"/>
            </a:xfrm>
          </p:grpSpPr>
          <p:sp>
            <p:nvSpPr>
              <p:cNvPr id="57" name="Freeform 69">
                <a:extLst>
                  <a:ext uri="{FF2B5EF4-FFF2-40B4-BE49-F238E27FC236}">
                    <a16:creationId xmlns:a16="http://schemas.microsoft.com/office/drawing/2014/main" id="{19B277E8-6C44-4133-8756-2B79DCCCA0C1}"/>
                  </a:ext>
                </a:extLst>
              </p:cNvPr>
              <p:cNvSpPr>
                <a:spLocks/>
              </p:cNvSpPr>
              <p:nvPr/>
            </p:nvSpPr>
            <p:spPr bwMode="auto">
              <a:xfrm>
                <a:off x="8051800" y="1285876"/>
                <a:ext cx="925513" cy="908050"/>
              </a:xfrm>
              <a:custGeom>
                <a:avLst/>
                <a:gdLst>
                  <a:gd name="T0" fmla="*/ 7 w 970"/>
                  <a:gd name="T1" fmla="*/ 553 h 946"/>
                  <a:gd name="T2" fmla="*/ 7 w 970"/>
                  <a:gd name="T3" fmla="*/ 553 h 946"/>
                  <a:gd name="T4" fmla="*/ 82 w 970"/>
                  <a:gd name="T5" fmla="*/ 230 h 946"/>
                  <a:gd name="T6" fmla="*/ 140 w 970"/>
                  <a:gd name="T7" fmla="*/ 157 h 946"/>
                  <a:gd name="T8" fmla="*/ 439 w 970"/>
                  <a:gd name="T9" fmla="*/ 14 h 946"/>
                  <a:gd name="T10" fmla="*/ 533 w 970"/>
                  <a:gd name="T11" fmla="*/ 14 h 946"/>
                  <a:gd name="T12" fmla="*/ 832 w 970"/>
                  <a:gd name="T13" fmla="*/ 160 h 946"/>
                  <a:gd name="T14" fmla="*/ 890 w 970"/>
                  <a:gd name="T15" fmla="*/ 233 h 946"/>
                  <a:gd name="T16" fmla="*/ 962 w 970"/>
                  <a:gd name="T17" fmla="*/ 556 h 946"/>
                  <a:gd name="T18" fmla="*/ 941 w 970"/>
                  <a:gd name="T19" fmla="*/ 647 h 946"/>
                  <a:gd name="T20" fmla="*/ 734 w 970"/>
                  <a:gd name="T21" fmla="*/ 906 h 946"/>
                  <a:gd name="T22" fmla="*/ 649 w 970"/>
                  <a:gd name="T23" fmla="*/ 946 h 946"/>
                  <a:gd name="T24" fmla="*/ 318 w 970"/>
                  <a:gd name="T25" fmla="*/ 945 h 946"/>
                  <a:gd name="T26" fmla="*/ 234 w 970"/>
                  <a:gd name="T27" fmla="*/ 904 h 946"/>
                  <a:gd name="T28" fmla="*/ 28 w 970"/>
                  <a:gd name="T29" fmla="*/ 645 h 946"/>
                  <a:gd name="T30" fmla="*/ 7 w 970"/>
                  <a:gd name="T31" fmla="*/ 553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70" h="946">
                    <a:moveTo>
                      <a:pt x="7" y="553"/>
                    </a:moveTo>
                    <a:lnTo>
                      <a:pt x="7" y="553"/>
                    </a:lnTo>
                    <a:lnTo>
                      <a:pt x="82" y="230"/>
                    </a:lnTo>
                    <a:cubicBezTo>
                      <a:pt x="89" y="198"/>
                      <a:pt x="111" y="172"/>
                      <a:pt x="140" y="157"/>
                    </a:cubicBezTo>
                    <a:lnTo>
                      <a:pt x="439" y="14"/>
                    </a:lnTo>
                    <a:cubicBezTo>
                      <a:pt x="468" y="0"/>
                      <a:pt x="503" y="0"/>
                      <a:pt x="533" y="14"/>
                    </a:cubicBezTo>
                    <a:lnTo>
                      <a:pt x="832" y="160"/>
                    </a:lnTo>
                    <a:cubicBezTo>
                      <a:pt x="861" y="174"/>
                      <a:pt x="883" y="201"/>
                      <a:pt x="890" y="233"/>
                    </a:cubicBezTo>
                    <a:lnTo>
                      <a:pt x="962" y="556"/>
                    </a:lnTo>
                    <a:cubicBezTo>
                      <a:pt x="970" y="588"/>
                      <a:pt x="962" y="622"/>
                      <a:pt x="941" y="647"/>
                    </a:cubicBezTo>
                    <a:lnTo>
                      <a:pt x="734" y="906"/>
                    </a:lnTo>
                    <a:cubicBezTo>
                      <a:pt x="713" y="931"/>
                      <a:pt x="682" y="946"/>
                      <a:pt x="649" y="946"/>
                    </a:cubicBezTo>
                    <a:lnTo>
                      <a:pt x="318" y="945"/>
                    </a:lnTo>
                    <a:cubicBezTo>
                      <a:pt x="285" y="945"/>
                      <a:pt x="254" y="930"/>
                      <a:pt x="234" y="904"/>
                    </a:cubicBezTo>
                    <a:lnTo>
                      <a:pt x="28" y="645"/>
                    </a:lnTo>
                    <a:cubicBezTo>
                      <a:pt x="7" y="619"/>
                      <a:pt x="0" y="585"/>
                      <a:pt x="7" y="553"/>
                    </a:cubicBezTo>
                    <a:close/>
                  </a:path>
                </a:pathLst>
              </a:custGeom>
              <a:solidFill>
                <a:srgbClr val="D2D2D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8" name="Freeform 70">
                <a:extLst>
                  <a:ext uri="{FF2B5EF4-FFF2-40B4-BE49-F238E27FC236}">
                    <a16:creationId xmlns:a16="http://schemas.microsoft.com/office/drawing/2014/main" id="{2DC6A774-FB00-4F91-93E5-46612F43E114}"/>
                  </a:ext>
                </a:extLst>
              </p:cNvPr>
              <p:cNvSpPr>
                <a:spLocks/>
              </p:cNvSpPr>
              <p:nvPr/>
            </p:nvSpPr>
            <p:spPr bwMode="auto">
              <a:xfrm>
                <a:off x="8051800" y="1285876"/>
                <a:ext cx="925513" cy="908050"/>
              </a:xfrm>
              <a:custGeom>
                <a:avLst/>
                <a:gdLst>
                  <a:gd name="T0" fmla="*/ 7 w 970"/>
                  <a:gd name="T1" fmla="*/ 553 h 946"/>
                  <a:gd name="T2" fmla="*/ 7 w 970"/>
                  <a:gd name="T3" fmla="*/ 553 h 946"/>
                  <a:gd name="T4" fmla="*/ 82 w 970"/>
                  <a:gd name="T5" fmla="*/ 230 h 946"/>
                  <a:gd name="T6" fmla="*/ 140 w 970"/>
                  <a:gd name="T7" fmla="*/ 157 h 946"/>
                  <a:gd name="T8" fmla="*/ 439 w 970"/>
                  <a:gd name="T9" fmla="*/ 14 h 946"/>
                  <a:gd name="T10" fmla="*/ 533 w 970"/>
                  <a:gd name="T11" fmla="*/ 14 h 946"/>
                  <a:gd name="T12" fmla="*/ 832 w 970"/>
                  <a:gd name="T13" fmla="*/ 160 h 946"/>
                  <a:gd name="T14" fmla="*/ 890 w 970"/>
                  <a:gd name="T15" fmla="*/ 233 h 946"/>
                  <a:gd name="T16" fmla="*/ 962 w 970"/>
                  <a:gd name="T17" fmla="*/ 556 h 946"/>
                  <a:gd name="T18" fmla="*/ 941 w 970"/>
                  <a:gd name="T19" fmla="*/ 647 h 946"/>
                  <a:gd name="T20" fmla="*/ 734 w 970"/>
                  <a:gd name="T21" fmla="*/ 906 h 946"/>
                  <a:gd name="T22" fmla="*/ 649 w 970"/>
                  <a:gd name="T23" fmla="*/ 946 h 946"/>
                  <a:gd name="T24" fmla="*/ 318 w 970"/>
                  <a:gd name="T25" fmla="*/ 945 h 946"/>
                  <a:gd name="T26" fmla="*/ 234 w 970"/>
                  <a:gd name="T27" fmla="*/ 904 h 946"/>
                  <a:gd name="T28" fmla="*/ 28 w 970"/>
                  <a:gd name="T29" fmla="*/ 645 h 946"/>
                  <a:gd name="T30" fmla="*/ 7 w 970"/>
                  <a:gd name="T31" fmla="*/ 553 h 946"/>
                  <a:gd name="T32" fmla="*/ 7 w 970"/>
                  <a:gd name="T33" fmla="*/ 553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0" h="946">
                    <a:moveTo>
                      <a:pt x="7" y="553"/>
                    </a:moveTo>
                    <a:lnTo>
                      <a:pt x="7" y="553"/>
                    </a:lnTo>
                    <a:lnTo>
                      <a:pt x="82" y="230"/>
                    </a:lnTo>
                    <a:cubicBezTo>
                      <a:pt x="89" y="198"/>
                      <a:pt x="111" y="172"/>
                      <a:pt x="140" y="157"/>
                    </a:cubicBezTo>
                    <a:lnTo>
                      <a:pt x="439" y="14"/>
                    </a:lnTo>
                    <a:cubicBezTo>
                      <a:pt x="468" y="0"/>
                      <a:pt x="503" y="0"/>
                      <a:pt x="533" y="14"/>
                    </a:cubicBezTo>
                    <a:lnTo>
                      <a:pt x="832" y="160"/>
                    </a:lnTo>
                    <a:cubicBezTo>
                      <a:pt x="861" y="174"/>
                      <a:pt x="883" y="201"/>
                      <a:pt x="890" y="233"/>
                    </a:cubicBezTo>
                    <a:lnTo>
                      <a:pt x="962" y="556"/>
                    </a:lnTo>
                    <a:cubicBezTo>
                      <a:pt x="970" y="588"/>
                      <a:pt x="962" y="622"/>
                      <a:pt x="941" y="647"/>
                    </a:cubicBezTo>
                    <a:lnTo>
                      <a:pt x="734" y="906"/>
                    </a:lnTo>
                    <a:cubicBezTo>
                      <a:pt x="713" y="931"/>
                      <a:pt x="682" y="946"/>
                      <a:pt x="649" y="946"/>
                    </a:cubicBezTo>
                    <a:lnTo>
                      <a:pt x="318" y="945"/>
                    </a:lnTo>
                    <a:cubicBezTo>
                      <a:pt x="285" y="945"/>
                      <a:pt x="254" y="930"/>
                      <a:pt x="234" y="904"/>
                    </a:cubicBezTo>
                    <a:lnTo>
                      <a:pt x="28" y="645"/>
                    </a:lnTo>
                    <a:cubicBezTo>
                      <a:pt x="7" y="619"/>
                      <a:pt x="0" y="585"/>
                      <a:pt x="7" y="553"/>
                    </a:cubicBezTo>
                    <a:lnTo>
                      <a:pt x="7" y="553"/>
                    </a:lnTo>
                    <a:close/>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9" name="Freeform 71">
                <a:extLst>
                  <a:ext uri="{FF2B5EF4-FFF2-40B4-BE49-F238E27FC236}">
                    <a16:creationId xmlns:a16="http://schemas.microsoft.com/office/drawing/2014/main" id="{68978897-12B7-46DE-86FA-434BD01C7E0C}"/>
                  </a:ext>
                </a:extLst>
              </p:cNvPr>
              <p:cNvSpPr>
                <a:spLocks noEditPoints="1"/>
              </p:cNvSpPr>
              <p:nvPr/>
            </p:nvSpPr>
            <p:spPr bwMode="auto">
              <a:xfrm>
                <a:off x="8091488" y="1325563"/>
                <a:ext cx="844550" cy="831850"/>
              </a:xfrm>
              <a:custGeom>
                <a:avLst/>
                <a:gdLst>
                  <a:gd name="T0" fmla="*/ 238 w 885"/>
                  <a:gd name="T1" fmla="*/ 855 h 867"/>
                  <a:gd name="T2" fmla="*/ 211 w 885"/>
                  <a:gd name="T3" fmla="*/ 826 h 867"/>
                  <a:gd name="T4" fmla="*/ 177 w 885"/>
                  <a:gd name="T5" fmla="*/ 784 h 867"/>
                  <a:gd name="T6" fmla="*/ 144 w 885"/>
                  <a:gd name="T7" fmla="*/ 743 h 867"/>
                  <a:gd name="T8" fmla="*/ 111 w 885"/>
                  <a:gd name="T9" fmla="*/ 701 h 867"/>
                  <a:gd name="T10" fmla="*/ 78 w 885"/>
                  <a:gd name="T11" fmla="*/ 659 h 867"/>
                  <a:gd name="T12" fmla="*/ 45 w 885"/>
                  <a:gd name="T13" fmla="*/ 617 h 867"/>
                  <a:gd name="T14" fmla="*/ 12 w 885"/>
                  <a:gd name="T15" fmla="*/ 575 h 867"/>
                  <a:gd name="T16" fmla="*/ 2 w 885"/>
                  <a:gd name="T17" fmla="*/ 524 h 867"/>
                  <a:gd name="T18" fmla="*/ 10 w 885"/>
                  <a:gd name="T19" fmla="*/ 485 h 867"/>
                  <a:gd name="T20" fmla="*/ 22 w 885"/>
                  <a:gd name="T21" fmla="*/ 433 h 867"/>
                  <a:gd name="T22" fmla="*/ 34 w 885"/>
                  <a:gd name="T23" fmla="*/ 381 h 867"/>
                  <a:gd name="T24" fmla="*/ 46 w 885"/>
                  <a:gd name="T25" fmla="*/ 329 h 867"/>
                  <a:gd name="T26" fmla="*/ 58 w 885"/>
                  <a:gd name="T27" fmla="*/ 277 h 867"/>
                  <a:gd name="T28" fmla="*/ 70 w 885"/>
                  <a:gd name="T29" fmla="*/ 225 h 867"/>
                  <a:gd name="T30" fmla="*/ 84 w 885"/>
                  <a:gd name="T31" fmla="*/ 178 h 867"/>
                  <a:gd name="T32" fmla="*/ 117 w 885"/>
                  <a:gd name="T33" fmla="*/ 149 h 867"/>
                  <a:gd name="T34" fmla="*/ 165 w 885"/>
                  <a:gd name="T35" fmla="*/ 126 h 867"/>
                  <a:gd name="T36" fmla="*/ 213 w 885"/>
                  <a:gd name="T37" fmla="*/ 103 h 867"/>
                  <a:gd name="T38" fmla="*/ 261 w 885"/>
                  <a:gd name="T39" fmla="*/ 80 h 867"/>
                  <a:gd name="T40" fmla="*/ 309 w 885"/>
                  <a:gd name="T41" fmla="*/ 57 h 867"/>
                  <a:gd name="T42" fmla="*/ 357 w 885"/>
                  <a:gd name="T43" fmla="*/ 34 h 867"/>
                  <a:gd name="T44" fmla="*/ 405 w 885"/>
                  <a:gd name="T45" fmla="*/ 11 h 867"/>
                  <a:gd name="T46" fmla="*/ 443 w 885"/>
                  <a:gd name="T47" fmla="*/ 0 h 867"/>
                  <a:gd name="T48" fmla="*/ 482 w 885"/>
                  <a:gd name="T49" fmla="*/ 11 h 867"/>
                  <a:gd name="T50" fmla="*/ 530 w 885"/>
                  <a:gd name="T51" fmla="*/ 34 h 867"/>
                  <a:gd name="T52" fmla="*/ 578 w 885"/>
                  <a:gd name="T53" fmla="*/ 58 h 867"/>
                  <a:gd name="T54" fmla="*/ 626 w 885"/>
                  <a:gd name="T55" fmla="*/ 81 h 867"/>
                  <a:gd name="T56" fmla="*/ 674 w 885"/>
                  <a:gd name="T57" fmla="*/ 104 h 867"/>
                  <a:gd name="T58" fmla="*/ 722 w 885"/>
                  <a:gd name="T59" fmla="*/ 128 h 867"/>
                  <a:gd name="T60" fmla="*/ 770 w 885"/>
                  <a:gd name="T61" fmla="*/ 151 h 867"/>
                  <a:gd name="T62" fmla="*/ 806 w 885"/>
                  <a:gd name="T63" fmla="*/ 188 h 867"/>
                  <a:gd name="T64" fmla="*/ 820 w 885"/>
                  <a:gd name="T65" fmla="*/ 239 h 867"/>
                  <a:gd name="T66" fmla="*/ 832 w 885"/>
                  <a:gd name="T67" fmla="*/ 291 h 867"/>
                  <a:gd name="T68" fmla="*/ 843 w 885"/>
                  <a:gd name="T69" fmla="*/ 343 h 867"/>
                  <a:gd name="T70" fmla="*/ 855 w 885"/>
                  <a:gd name="T71" fmla="*/ 395 h 867"/>
                  <a:gd name="T72" fmla="*/ 867 w 885"/>
                  <a:gd name="T73" fmla="*/ 447 h 867"/>
                  <a:gd name="T74" fmla="*/ 878 w 885"/>
                  <a:gd name="T75" fmla="*/ 499 h 867"/>
                  <a:gd name="T76" fmla="*/ 883 w 885"/>
                  <a:gd name="T77" fmla="*/ 552 h 867"/>
                  <a:gd name="T78" fmla="*/ 870 w 885"/>
                  <a:gd name="T79" fmla="*/ 583 h 867"/>
                  <a:gd name="T80" fmla="*/ 841 w 885"/>
                  <a:gd name="T81" fmla="*/ 619 h 867"/>
                  <a:gd name="T82" fmla="*/ 808 w 885"/>
                  <a:gd name="T83" fmla="*/ 660 h 867"/>
                  <a:gd name="T84" fmla="*/ 774 w 885"/>
                  <a:gd name="T85" fmla="*/ 702 h 867"/>
                  <a:gd name="T86" fmla="*/ 741 w 885"/>
                  <a:gd name="T87" fmla="*/ 743 h 867"/>
                  <a:gd name="T88" fmla="*/ 707 w 885"/>
                  <a:gd name="T89" fmla="*/ 785 h 867"/>
                  <a:gd name="T90" fmla="*/ 674 w 885"/>
                  <a:gd name="T91" fmla="*/ 827 h 867"/>
                  <a:gd name="T92" fmla="*/ 635 w 885"/>
                  <a:gd name="T93" fmla="*/ 861 h 867"/>
                  <a:gd name="T94" fmla="*/ 608 w 885"/>
                  <a:gd name="T95" fmla="*/ 867 h 867"/>
                  <a:gd name="T96" fmla="*/ 555 w 885"/>
                  <a:gd name="T97" fmla="*/ 867 h 867"/>
                  <a:gd name="T98" fmla="*/ 502 w 885"/>
                  <a:gd name="T99" fmla="*/ 867 h 867"/>
                  <a:gd name="T100" fmla="*/ 449 w 885"/>
                  <a:gd name="T101" fmla="*/ 867 h 867"/>
                  <a:gd name="T102" fmla="*/ 395 w 885"/>
                  <a:gd name="T103" fmla="*/ 867 h 867"/>
                  <a:gd name="T104" fmla="*/ 342 w 885"/>
                  <a:gd name="T105" fmla="*/ 866 h 867"/>
                  <a:gd name="T106" fmla="*/ 289 w 885"/>
                  <a:gd name="T107" fmla="*/ 866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85" h="867">
                    <a:moveTo>
                      <a:pt x="276" y="866"/>
                    </a:moveTo>
                    <a:lnTo>
                      <a:pt x="276" y="866"/>
                    </a:lnTo>
                    <a:lnTo>
                      <a:pt x="263" y="864"/>
                    </a:lnTo>
                    <a:moveTo>
                      <a:pt x="250" y="861"/>
                    </a:moveTo>
                    <a:lnTo>
                      <a:pt x="250" y="861"/>
                    </a:lnTo>
                    <a:lnTo>
                      <a:pt x="238" y="855"/>
                    </a:lnTo>
                    <a:moveTo>
                      <a:pt x="228" y="846"/>
                    </a:moveTo>
                    <a:lnTo>
                      <a:pt x="228" y="846"/>
                    </a:lnTo>
                    <a:lnTo>
                      <a:pt x="221" y="840"/>
                    </a:lnTo>
                    <a:lnTo>
                      <a:pt x="219" y="837"/>
                    </a:lnTo>
                    <a:moveTo>
                      <a:pt x="211" y="826"/>
                    </a:moveTo>
                    <a:lnTo>
                      <a:pt x="211" y="826"/>
                    </a:lnTo>
                    <a:lnTo>
                      <a:pt x="202" y="816"/>
                    </a:lnTo>
                    <a:moveTo>
                      <a:pt x="194" y="805"/>
                    </a:moveTo>
                    <a:lnTo>
                      <a:pt x="194" y="805"/>
                    </a:lnTo>
                    <a:lnTo>
                      <a:pt x="186" y="795"/>
                    </a:lnTo>
                    <a:moveTo>
                      <a:pt x="177" y="784"/>
                    </a:moveTo>
                    <a:lnTo>
                      <a:pt x="177" y="784"/>
                    </a:lnTo>
                    <a:lnTo>
                      <a:pt x="169" y="774"/>
                    </a:lnTo>
                    <a:moveTo>
                      <a:pt x="161" y="764"/>
                    </a:moveTo>
                    <a:lnTo>
                      <a:pt x="161" y="764"/>
                    </a:lnTo>
                    <a:lnTo>
                      <a:pt x="153" y="753"/>
                    </a:lnTo>
                    <a:moveTo>
                      <a:pt x="144" y="743"/>
                    </a:moveTo>
                    <a:lnTo>
                      <a:pt x="144" y="743"/>
                    </a:lnTo>
                    <a:lnTo>
                      <a:pt x="136" y="732"/>
                    </a:lnTo>
                    <a:moveTo>
                      <a:pt x="128" y="722"/>
                    </a:moveTo>
                    <a:lnTo>
                      <a:pt x="128" y="722"/>
                    </a:lnTo>
                    <a:lnTo>
                      <a:pt x="119" y="711"/>
                    </a:lnTo>
                    <a:moveTo>
                      <a:pt x="111" y="701"/>
                    </a:moveTo>
                    <a:lnTo>
                      <a:pt x="111" y="701"/>
                    </a:lnTo>
                    <a:lnTo>
                      <a:pt x="103" y="690"/>
                    </a:lnTo>
                    <a:moveTo>
                      <a:pt x="95" y="680"/>
                    </a:moveTo>
                    <a:lnTo>
                      <a:pt x="95" y="680"/>
                    </a:lnTo>
                    <a:lnTo>
                      <a:pt x="86" y="670"/>
                    </a:lnTo>
                    <a:moveTo>
                      <a:pt x="78" y="659"/>
                    </a:moveTo>
                    <a:lnTo>
                      <a:pt x="78" y="659"/>
                    </a:lnTo>
                    <a:lnTo>
                      <a:pt x="70" y="649"/>
                    </a:lnTo>
                    <a:moveTo>
                      <a:pt x="61" y="638"/>
                    </a:moveTo>
                    <a:lnTo>
                      <a:pt x="61" y="638"/>
                    </a:lnTo>
                    <a:lnTo>
                      <a:pt x="53" y="628"/>
                    </a:lnTo>
                    <a:moveTo>
                      <a:pt x="45" y="617"/>
                    </a:moveTo>
                    <a:lnTo>
                      <a:pt x="45" y="617"/>
                    </a:lnTo>
                    <a:lnTo>
                      <a:pt x="37" y="607"/>
                    </a:lnTo>
                    <a:moveTo>
                      <a:pt x="28" y="596"/>
                    </a:moveTo>
                    <a:lnTo>
                      <a:pt x="28" y="596"/>
                    </a:lnTo>
                    <a:lnTo>
                      <a:pt x="20" y="586"/>
                    </a:lnTo>
                    <a:moveTo>
                      <a:pt x="12" y="575"/>
                    </a:moveTo>
                    <a:lnTo>
                      <a:pt x="12" y="575"/>
                    </a:lnTo>
                    <a:lnTo>
                      <a:pt x="6" y="563"/>
                    </a:lnTo>
                    <a:moveTo>
                      <a:pt x="2" y="551"/>
                    </a:moveTo>
                    <a:lnTo>
                      <a:pt x="2" y="551"/>
                    </a:lnTo>
                    <a:lnTo>
                      <a:pt x="0" y="542"/>
                    </a:lnTo>
                    <a:lnTo>
                      <a:pt x="1" y="538"/>
                    </a:lnTo>
                    <a:moveTo>
                      <a:pt x="2" y="524"/>
                    </a:moveTo>
                    <a:lnTo>
                      <a:pt x="2" y="524"/>
                    </a:lnTo>
                    <a:lnTo>
                      <a:pt x="2" y="521"/>
                    </a:lnTo>
                    <a:lnTo>
                      <a:pt x="4" y="511"/>
                    </a:lnTo>
                    <a:moveTo>
                      <a:pt x="7" y="498"/>
                    </a:moveTo>
                    <a:lnTo>
                      <a:pt x="7" y="498"/>
                    </a:lnTo>
                    <a:lnTo>
                      <a:pt x="10" y="485"/>
                    </a:lnTo>
                    <a:moveTo>
                      <a:pt x="13" y="472"/>
                    </a:moveTo>
                    <a:lnTo>
                      <a:pt x="13" y="472"/>
                    </a:lnTo>
                    <a:lnTo>
                      <a:pt x="16" y="459"/>
                    </a:lnTo>
                    <a:moveTo>
                      <a:pt x="19" y="446"/>
                    </a:moveTo>
                    <a:lnTo>
                      <a:pt x="19" y="446"/>
                    </a:lnTo>
                    <a:lnTo>
                      <a:pt x="22" y="433"/>
                    </a:lnTo>
                    <a:moveTo>
                      <a:pt x="25" y="420"/>
                    </a:moveTo>
                    <a:lnTo>
                      <a:pt x="25" y="420"/>
                    </a:lnTo>
                    <a:lnTo>
                      <a:pt x="28" y="407"/>
                    </a:lnTo>
                    <a:moveTo>
                      <a:pt x="31" y="394"/>
                    </a:moveTo>
                    <a:lnTo>
                      <a:pt x="31" y="394"/>
                    </a:lnTo>
                    <a:lnTo>
                      <a:pt x="34" y="381"/>
                    </a:lnTo>
                    <a:moveTo>
                      <a:pt x="37" y="368"/>
                    </a:moveTo>
                    <a:lnTo>
                      <a:pt x="37" y="368"/>
                    </a:lnTo>
                    <a:lnTo>
                      <a:pt x="40" y="355"/>
                    </a:lnTo>
                    <a:moveTo>
                      <a:pt x="43" y="342"/>
                    </a:moveTo>
                    <a:lnTo>
                      <a:pt x="43" y="342"/>
                    </a:lnTo>
                    <a:lnTo>
                      <a:pt x="46" y="329"/>
                    </a:lnTo>
                    <a:moveTo>
                      <a:pt x="49" y="316"/>
                    </a:moveTo>
                    <a:lnTo>
                      <a:pt x="49" y="316"/>
                    </a:lnTo>
                    <a:lnTo>
                      <a:pt x="52" y="303"/>
                    </a:lnTo>
                    <a:moveTo>
                      <a:pt x="55" y="290"/>
                    </a:moveTo>
                    <a:lnTo>
                      <a:pt x="55" y="290"/>
                    </a:lnTo>
                    <a:lnTo>
                      <a:pt x="58" y="277"/>
                    </a:lnTo>
                    <a:moveTo>
                      <a:pt x="61" y="264"/>
                    </a:moveTo>
                    <a:lnTo>
                      <a:pt x="61" y="264"/>
                    </a:lnTo>
                    <a:lnTo>
                      <a:pt x="64" y="251"/>
                    </a:lnTo>
                    <a:moveTo>
                      <a:pt x="67" y="238"/>
                    </a:moveTo>
                    <a:lnTo>
                      <a:pt x="67" y="238"/>
                    </a:lnTo>
                    <a:lnTo>
                      <a:pt x="70" y="225"/>
                    </a:lnTo>
                    <a:moveTo>
                      <a:pt x="73" y="212"/>
                    </a:moveTo>
                    <a:lnTo>
                      <a:pt x="73" y="212"/>
                    </a:lnTo>
                    <a:lnTo>
                      <a:pt x="76" y="199"/>
                    </a:lnTo>
                    <a:moveTo>
                      <a:pt x="81" y="187"/>
                    </a:moveTo>
                    <a:lnTo>
                      <a:pt x="81" y="187"/>
                    </a:lnTo>
                    <a:lnTo>
                      <a:pt x="84" y="178"/>
                    </a:lnTo>
                    <a:lnTo>
                      <a:pt x="87" y="175"/>
                    </a:lnTo>
                    <a:moveTo>
                      <a:pt x="95" y="165"/>
                    </a:moveTo>
                    <a:lnTo>
                      <a:pt x="95" y="165"/>
                    </a:lnTo>
                    <a:lnTo>
                      <a:pt x="97" y="162"/>
                    </a:lnTo>
                    <a:lnTo>
                      <a:pt x="105" y="157"/>
                    </a:lnTo>
                    <a:moveTo>
                      <a:pt x="117" y="149"/>
                    </a:moveTo>
                    <a:lnTo>
                      <a:pt x="117" y="149"/>
                    </a:lnTo>
                    <a:lnTo>
                      <a:pt x="129" y="144"/>
                    </a:lnTo>
                    <a:moveTo>
                      <a:pt x="141" y="138"/>
                    </a:moveTo>
                    <a:lnTo>
                      <a:pt x="141" y="138"/>
                    </a:lnTo>
                    <a:lnTo>
                      <a:pt x="153" y="132"/>
                    </a:lnTo>
                    <a:moveTo>
                      <a:pt x="165" y="126"/>
                    </a:moveTo>
                    <a:lnTo>
                      <a:pt x="165" y="126"/>
                    </a:lnTo>
                    <a:lnTo>
                      <a:pt x="177" y="121"/>
                    </a:lnTo>
                    <a:moveTo>
                      <a:pt x="189" y="115"/>
                    </a:moveTo>
                    <a:lnTo>
                      <a:pt x="189" y="115"/>
                    </a:lnTo>
                    <a:lnTo>
                      <a:pt x="201" y="109"/>
                    </a:lnTo>
                    <a:moveTo>
                      <a:pt x="213" y="103"/>
                    </a:moveTo>
                    <a:lnTo>
                      <a:pt x="213" y="103"/>
                    </a:lnTo>
                    <a:lnTo>
                      <a:pt x="225" y="97"/>
                    </a:lnTo>
                    <a:moveTo>
                      <a:pt x="237" y="92"/>
                    </a:moveTo>
                    <a:lnTo>
                      <a:pt x="237" y="92"/>
                    </a:lnTo>
                    <a:lnTo>
                      <a:pt x="249" y="86"/>
                    </a:lnTo>
                    <a:moveTo>
                      <a:pt x="261" y="80"/>
                    </a:moveTo>
                    <a:lnTo>
                      <a:pt x="261" y="80"/>
                    </a:lnTo>
                    <a:lnTo>
                      <a:pt x="273" y="74"/>
                    </a:lnTo>
                    <a:moveTo>
                      <a:pt x="285" y="69"/>
                    </a:moveTo>
                    <a:lnTo>
                      <a:pt x="285" y="69"/>
                    </a:lnTo>
                    <a:lnTo>
                      <a:pt x="297" y="63"/>
                    </a:lnTo>
                    <a:moveTo>
                      <a:pt x="309" y="57"/>
                    </a:moveTo>
                    <a:lnTo>
                      <a:pt x="309" y="57"/>
                    </a:lnTo>
                    <a:lnTo>
                      <a:pt x="321" y="51"/>
                    </a:lnTo>
                    <a:moveTo>
                      <a:pt x="333" y="46"/>
                    </a:moveTo>
                    <a:lnTo>
                      <a:pt x="333" y="46"/>
                    </a:lnTo>
                    <a:lnTo>
                      <a:pt x="345" y="40"/>
                    </a:lnTo>
                    <a:moveTo>
                      <a:pt x="357" y="34"/>
                    </a:moveTo>
                    <a:lnTo>
                      <a:pt x="357" y="34"/>
                    </a:lnTo>
                    <a:lnTo>
                      <a:pt x="369" y="28"/>
                    </a:lnTo>
                    <a:moveTo>
                      <a:pt x="381" y="23"/>
                    </a:moveTo>
                    <a:lnTo>
                      <a:pt x="381" y="23"/>
                    </a:lnTo>
                    <a:lnTo>
                      <a:pt x="393" y="17"/>
                    </a:lnTo>
                    <a:moveTo>
                      <a:pt x="405" y="11"/>
                    </a:moveTo>
                    <a:lnTo>
                      <a:pt x="405" y="11"/>
                    </a:lnTo>
                    <a:lnTo>
                      <a:pt x="413" y="7"/>
                    </a:lnTo>
                    <a:lnTo>
                      <a:pt x="418" y="6"/>
                    </a:lnTo>
                    <a:moveTo>
                      <a:pt x="431" y="3"/>
                    </a:moveTo>
                    <a:lnTo>
                      <a:pt x="431" y="3"/>
                    </a:lnTo>
                    <a:lnTo>
                      <a:pt x="443" y="0"/>
                    </a:lnTo>
                    <a:lnTo>
                      <a:pt x="444" y="0"/>
                    </a:lnTo>
                    <a:moveTo>
                      <a:pt x="457" y="3"/>
                    </a:moveTo>
                    <a:lnTo>
                      <a:pt x="457" y="3"/>
                    </a:lnTo>
                    <a:lnTo>
                      <a:pt x="470" y="6"/>
                    </a:lnTo>
                    <a:moveTo>
                      <a:pt x="482" y="11"/>
                    </a:moveTo>
                    <a:lnTo>
                      <a:pt x="482" y="11"/>
                    </a:lnTo>
                    <a:lnTo>
                      <a:pt x="494" y="17"/>
                    </a:lnTo>
                    <a:moveTo>
                      <a:pt x="506" y="23"/>
                    </a:moveTo>
                    <a:lnTo>
                      <a:pt x="506" y="23"/>
                    </a:lnTo>
                    <a:lnTo>
                      <a:pt x="518" y="29"/>
                    </a:lnTo>
                    <a:moveTo>
                      <a:pt x="530" y="34"/>
                    </a:moveTo>
                    <a:lnTo>
                      <a:pt x="530" y="34"/>
                    </a:lnTo>
                    <a:lnTo>
                      <a:pt x="542" y="40"/>
                    </a:lnTo>
                    <a:moveTo>
                      <a:pt x="554" y="46"/>
                    </a:moveTo>
                    <a:lnTo>
                      <a:pt x="554" y="46"/>
                    </a:lnTo>
                    <a:lnTo>
                      <a:pt x="566" y="52"/>
                    </a:lnTo>
                    <a:moveTo>
                      <a:pt x="578" y="58"/>
                    </a:moveTo>
                    <a:lnTo>
                      <a:pt x="578" y="58"/>
                    </a:lnTo>
                    <a:lnTo>
                      <a:pt x="590" y="64"/>
                    </a:lnTo>
                    <a:moveTo>
                      <a:pt x="602" y="69"/>
                    </a:moveTo>
                    <a:lnTo>
                      <a:pt x="602" y="69"/>
                    </a:lnTo>
                    <a:lnTo>
                      <a:pt x="614" y="75"/>
                    </a:lnTo>
                    <a:moveTo>
                      <a:pt x="626" y="81"/>
                    </a:moveTo>
                    <a:lnTo>
                      <a:pt x="626" y="81"/>
                    </a:lnTo>
                    <a:lnTo>
                      <a:pt x="638" y="87"/>
                    </a:lnTo>
                    <a:moveTo>
                      <a:pt x="650" y="93"/>
                    </a:moveTo>
                    <a:lnTo>
                      <a:pt x="650" y="93"/>
                    </a:lnTo>
                    <a:lnTo>
                      <a:pt x="662" y="98"/>
                    </a:lnTo>
                    <a:moveTo>
                      <a:pt x="674" y="104"/>
                    </a:moveTo>
                    <a:lnTo>
                      <a:pt x="674" y="104"/>
                    </a:lnTo>
                    <a:lnTo>
                      <a:pt x="686" y="110"/>
                    </a:lnTo>
                    <a:moveTo>
                      <a:pt x="698" y="116"/>
                    </a:moveTo>
                    <a:lnTo>
                      <a:pt x="698" y="116"/>
                    </a:lnTo>
                    <a:lnTo>
                      <a:pt x="710" y="122"/>
                    </a:lnTo>
                    <a:moveTo>
                      <a:pt x="722" y="128"/>
                    </a:moveTo>
                    <a:lnTo>
                      <a:pt x="722" y="128"/>
                    </a:lnTo>
                    <a:lnTo>
                      <a:pt x="734" y="133"/>
                    </a:lnTo>
                    <a:moveTo>
                      <a:pt x="746" y="139"/>
                    </a:moveTo>
                    <a:lnTo>
                      <a:pt x="746" y="139"/>
                    </a:lnTo>
                    <a:lnTo>
                      <a:pt x="758" y="145"/>
                    </a:lnTo>
                    <a:moveTo>
                      <a:pt x="770" y="151"/>
                    </a:moveTo>
                    <a:lnTo>
                      <a:pt x="770" y="151"/>
                    </a:lnTo>
                    <a:lnTo>
                      <a:pt x="773" y="153"/>
                    </a:lnTo>
                    <a:lnTo>
                      <a:pt x="781" y="158"/>
                    </a:lnTo>
                    <a:moveTo>
                      <a:pt x="792" y="166"/>
                    </a:moveTo>
                    <a:lnTo>
                      <a:pt x="792" y="166"/>
                    </a:lnTo>
                    <a:lnTo>
                      <a:pt x="800" y="176"/>
                    </a:lnTo>
                    <a:moveTo>
                      <a:pt x="806" y="188"/>
                    </a:moveTo>
                    <a:lnTo>
                      <a:pt x="806" y="188"/>
                    </a:lnTo>
                    <a:lnTo>
                      <a:pt x="811" y="200"/>
                    </a:lnTo>
                    <a:moveTo>
                      <a:pt x="814" y="213"/>
                    </a:moveTo>
                    <a:lnTo>
                      <a:pt x="814" y="213"/>
                    </a:lnTo>
                    <a:lnTo>
                      <a:pt x="817" y="226"/>
                    </a:lnTo>
                    <a:moveTo>
                      <a:pt x="820" y="239"/>
                    </a:moveTo>
                    <a:lnTo>
                      <a:pt x="820" y="239"/>
                    </a:lnTo>
                    <a:lnTo>
                      <a:pt x="823" y="252"/>
                    </a:lnTo>
                    <a:moveTo>
                      <a:pt x="826" y="265"/>
                    </a:moveTo>
                    <a:lnTo>
                      <a:pt x="826" y="265"/>
                    </a:lnTo>
                    <a:lnTo>
                      <a:pt x="829" y="278"/>
                    </a:lnTo>
                    <a:moveTo>
                      <a:pt x="832" y="291"/>
                    </a:moveTo>
                    <a:lnTo>
                      <a:pt x="832" y="291"/>
                    </a:lnTo>
                    <a:lnTo>
                      <a:pt x="834" y="304"/>
                    </a:lnTo>
                    <a:moveTo>
                      <a:pt x="837" y="317"/>
                    </a:moveTo>
                    <a:lnTo>
                      <a:pt x="837" y="317"/>
                    </a:lnTo>
                    <a:lnTo>
                      <a:pt x="840" y="330"/>
                    </a:lnTo>
                    <a:moveTo>
                      <a:pt x="843" y="343"/>
                    </a:moveTo>
                    <a:lnTo>
                      <a:pt x="843" y="343"/>
                    </a:lnTo>
                    <a:lnTo>
                      <a:pt x="846" y="356"/>
                    </a:lnTo>
                    <a:moveTo>
                      <a:pt x="849" y="369"/>
                    </a:moveTo>
                    <a:lnTo>
                      <a:pt x="849" y="369"/>
                    </a:lnTo>
                    <a:lnTo>
                      <a:pt x="852" y="382"/>
                    </a:lnTo>
                    <a:moveTo>
                      <a:pt x="855" y="395"/>
                    </a:moveTo>
                    <a:lnTo>
                      <a:pt x="855" y="395"/>
                    </a:lnTo>
                    <a:lnTo>
                      <a:pt x="858" y="408"/>
                    </a:lnTo>
                    <a:moveTo>
                      <a:pt x="861" y="421"/>
                    </a:moveTo>
                    <a:lnTo>
                      <a:pt x="861" y="421"/>
                    </a:lnTo>
                    <a:lnTo>
                      <a:pt x="864" y="434"/>
                    </a:lnTo>
                    <a:moveTo>
                      <a:pt x="867" y="447"/>
                    </a:moveTo>
                    <a:lnTo>
                      <a:pt x="867" y="447"/>
                    </a:lnTo>
                    <a:lnTo>
                      <a:pt x="869" y="460"/>
                    </a:lnTo>
                    <a:moveTo>
                      <a:pt x="872" y="473"/>
                    </a:moveTo>
                    <a:lnTo>
                      <a:pt x="872" y="473"/>
                    </a:lnTo>
                    <a:lnTo>
                      <a:pt x="875" y="486"/>
                    </a:lnTo>
                    <a:moveTo>
                      <a:pt x="878" y="499"/>
                    </a:moveTo>
                    <a:lnTo>
                      <a:pt x="878" y="499"/>
                    </a:lnTo>
                    <a:lnTo>
                      <a:pt x="881" y="512"/>
                    </a:lnTo>
                    <a:moveTo>
                      <a:pt x="884" y="526"/>
                    </a:moveTo>
                    <a:lnTo>
                      <a:pt x="884" y="526"/>
                    </a:lnTo>
                    <a:lnTo>
                      <a:pt x="885" y="539"/>
                    </a:lnTo>
                    <a:moveTo>
                      <a:pt x="883" y="552"/>
                    </a:moveTo>
                    <a:lnTo>
                      <a:pt x="883" y="552"/>
                    </a:lnTo>
                    <a:lnTo>
                      <a:pt x="880" y="565"/>
                    </a:lnTo>
                    <a:lnTo>
                      <a:pt x="880" y="565"/>
                    </a:lnTo>
                    <a:moveTo>
                      <a:pt x="874" y="576"/>
                    </a:moveTo>
                    <a:lnTo>
                      <a:pt x="874" y="576"/>
                    </a:lnTo>
                    <a:lnTo>
                      <a:pt x="870" y="583"/>
                    </a:lnTo>
                    <a:lnTo>
                      <a:pt x="866" y="587"/>
                    </a:lnTo>
                    <a:moveTo>
                      <a:pt x="858" y="598"/>
                    </a:moveTo>
                    <a:lnTo>
                      <a:pt x="858" y="598"/>
                    </a:lnTo>
                    <a:lnTo>
                      <a:pt x="849" y="608"/>
                    </a:lnTo>
                    <a:moveTo>
                      <a:pt x="841" y="619"/>
                    </a:moveTo>
                    <a:lnTo>
                      <a:pt x="841" y="619"/>
                    </a:lnTo>
                    <a:lnTo>
                      <a:pt x="833" y="629"/>
                    </a:lnTo>
                    <a:moveTo>
                      <a:pt x="824" y="639"/>
                    </a:moveTo>
                    <a:lnTo>
                      <a:pt x="824" y="639"/>
                    </a:lnTo>
                    <a:lnTo>
                      <a:pt x="816" y="650"/>
                    </a:lnTo>
                    <a:moveTo>
                      <a:pt x="808" y="660"/>
                    </a:moveTo>
                    <a:lnTo>
                      <a:pt x="808" y="660"/>
                    </a:lnTo>
                    <a:lnTo>
                      <a:pt x="799" y="671"/>
                    </a:lnTo>
                    <a:moveTo>
                      <a:pt x="791" y="681"/>
                    </a:moveTo>
                    <a:lnTo>
                      <a:pt x="791" y="681"/>
                    </a:lnTo>
                    <a:lnTo>
                      <a:pt x="783" y="691"/>
                    </a:lnTo>
                    <a:moveTo>
                      <a:pt x="774" y="702"/>
                    </a:moveTo>
                    <a:lnTo>
                      <a:pt x="774" y="702"/>
                    </a:lnTo>
                    <a:lnTo>
                      <a:pt x="766" y="712"/>
                    </a:lnTo>
                    <a:moveTo>
                      <a:pt x="758" y="723"/>
                    </a:moveTo>
                    <a:lnTo>
                      <a:pt x="758" y="723"/>
                    </a:lnTo>
                    <a:lnTo>
                      <a:pt x="749" y="733"/>
                    </a:lnTo>
                    <a:moveTo>
                      <a:pt x="741" y="743"/>
                    </a:moveTo>
                    <a:lnTo>
                      <a:pt x="741" y="743"/>
                    </a:lnTo>
                    <a:lnTo>
                      <a:pt x="732" y="754"/>
                    </a:lnTo>
                    <a:moveTo>
                      <a:pt x="724" y="764"/>
                    </a:moveTo>
                    <a:lnTo>
                      <a:pt x="724" y="764"/>
                    </a:lnTo>
                    <a:lnTo>
                      <a:pt x="716" y="775"/>
                    </a:lnTo>
                    <a:moveTo>
                      <a:pt x="707" y="785"/>
                    </a:moveTo>
                    <a:lnTo>
                      <a:pt x="707" y="785"/>
                    </a:lnTo>
                    <a:lnTo>
                      <a:pt x="699" y="795"/>
                    </a:lnTo>
                    <a:moveTo>
                      <a:pt x="691" y="806"/>
                    </a:moveTo>
                    <a:lnTo>
                      <a:pt x="691" y="806"/>
                    </a:lnTo>
                    <a:lnTo>
                      <a:pt x="682" y="816"/>
                    </a:lnTo>
                    <a:moveTo>
                      <a:pt x="674" y="827"/>
                    </a:moveTo>
                    <a:lnTo>
                      <a:pt x="674" y="827"/>
                    </a:lnTo>
                    <a:lnTo>
                      <a:pt x="666" y="837"/>
                    </a:lnTo>
                    <a:moveTo>
                      <a:pt x="656" y="847"/>
                    </a:moveTo>
                    <a:lnTo>
                      <a:pt x="656" y="847"/>
                    </a:lnTo>
                    <a:lnTo>
                      <a:pt x="647" y="855"/>
                    </a:lnTo>
                    <a:lnTo>
                      <a:pt x="647" y="855"/>
                    </a:lnTo>
                    <a:moveTo>
                      <a:pt x="635" y="861"/>
                    </a:moveTo>
                    <a:lnTo>
                      <a:pt x="635" y="861"/>
                    </a:lnTo>
                    <a:lnTo>
                      <a:pt x="628" y="864"/>
                    </a:lnTo>
                    <a:lnTo>
                      <a:pt x="622" y="865"/>
                    </a:lnTo>
                    <a:moveTo>
                      <a:pt x="609" y="867"/>
                    </a:moveTo>
                    <a:lnTo>
                      <a:pt x="609" y="867"/>
                    </a:lnTo>
                    <a:lnTo>
                      <a:pt x="608" y="867"/>
                    </a:lnTo>
                    <a:lnTo>
                      <a:pt x="595" y="867"/>
                    </a:lnTo>
                    <a:moveTo>
                      <a:pt x="582" y="867"/>
                    </a:moveTo>
                    <a:lnTo>
                      <a:pt x="582" y="867"/>
                    </a:lnTo>
                    <a:lnTo>
                      <a:pt x="569" y="867"/>
                    </a:lnTo>
                    <a:moveTo>
                      <a:pt x="555" y="867"/>
                    </a:moveTo>
                    <a:lnTo>
                      <a:pt x="555" y="867"/>
                    </a:lnTo>
                    <a:lnTo>
                      <a:pt x="542" y="867"/>
                    </a:lnTo>
                    <a:moveTo>
                      <a:pt x="529" y="867"/>
                    </a:moveTo>
                    <a:lnTo>
                      <a:pt x="529" y="867"/>
                    </a:lnTo>
                    <a:lnTo>
                      <a:pt x="515" y="867"/>
                    </a:lnTo>
                    <a:moveTo>
                      <a:pt x="502" y="867"/>
                    </a:moveTo>
                    <a:lnTo>
                      <a:pt x="502" y="867"/>
                    </a:lnTo>
                    <a:lnTo>
                      <a:pt x="489" y="867"/>
                    </a:lnTo>
                    <a:moveTo>
                      <a:pt x="475" y="867"/>
                    </a:moveTo>
                    <a:lnTo>
                      <a:pt x="475" y="867"/>
                    </a:lnTo>
                    <a:lnTo>
                      <a:pt x="462" y="867"/>
                    </a:lnTo>
                    <a:moveTo>
                      <a:pt x="449" y="867"/>
                    </a:moveTo>
                    <a:lnTo>
                      <a:pt x="449" y="867"/>
                    </a:lnTo>
                    <a:lnTo>
                      <a:pt x="435" y="867"/>
                    </a:lnTo>
                    <a:moveTo>
                      <a:pt x="422" y="867"/>
                    </a:moveTo>
                    <a:lnTo>
                      <a:pt x="422" y="867"/>
                    </a:lnTo>
                    <a:lnTo>
                      <a:pt x="409" y="867"/>
                    </a:lnTo>
                    <a:moveTo>
                      <a:pt x="395" y="867"/>
                    </a:moveTo>
                    <a:lnTo>
                      <a:pt x="395" y="867"/>
                    </a:lnTo>
                    <a:lnTo>
                      <a:pt x="382" y="867"/>
                    </a:lnTo>
                    <a:moveTo>
                      <a:pt x="369" y="867"/>
                    </a:moveTo>
                    <a:lnTo>
                      <a:pt x="369" y="867"/>
                    </a:lnTo>
                    <a:lnTo>
                      <a:pt x="355" y="867"/>
                    </a:lnTo>
                    <a:moveTo>
                      <a:pt x="342" y="866"/>
                    </a:moveTo>
                    <a:lnTo>
                      <a:pt x="342" y="866"/>
                    </a:lnTo>
                    <a:lnTo>
                      <a:pt x="329" y="866"/>
                    </a:lnTo>
                    <a:moveTo>
                      <a:pt x="315" y="866"/>
                    </a:moveTo>
                    <a:lnTo>
                      <a:pt x="315" y="866"/>
                    </a:lnTo>
                    <a:lnTo>
                      <a:pt x="302" y="866"/>
                    </a:lnTo>
                    <a:moveTo>
                      <a:pt x="289" y="866"/>
                    </a:moveTo>
                    <a:lnTo>
                      <a:pt x="289" y="866"/>
                    </a:lnTo>
                    <a:lnTo>
                      <a:pt x="276" y="866"/>
                    </a:lnTo>
                    <a:lnTo>
                      <a:pt x="276" y="866"/>
                    </a:lnTo>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31" name="Group 30">
              <a:extLst>
                <a:ext uri="{FF2B5EF4-FFF2-40B4-BE49-F238E27FC236}">
                  <a16:creationId xmlns:a16="http://schemas.microsoft.com/office/drawing/2014/main" id="{354222EE-A85E-4C6D-A18C-3C9900F51DE9}"/>
                </a:ext>
              </a:extLst>
            </p:cNvPr>
            <p:cNvGrpSpPr/>
            <p:nvPr/>
          </p:nvGrpSpPr>
          <p:grpSpPr>
            <a:xfrm>
              <a:off x="9345004" y="1329055"/>
              <a:ext cx="1235075" cy="1212850"/>
              <a:chOff x="8694738" y="2009776"/>
              <a:chExt cx="1235075" cy="1212850"/>
            </a:xfrm>
          </p:grpSpPr>
          <p:sp>
            <p:nvSpPr>
              <p:cNvPr id="54" name="Freeform 66">
                <a:extLst>
                  <a:ext uri="{FF2B5EF4-FFF2-40B4-BE49-F238E27FC236}">
                    <a16:creationId xmlns:a16="http://schemas.microsoft.com/office/drawing/2014/main" id="{B361BE09-74AF-401A-A922-137415BA9425}"/>
                  </a:ext>
                </a:extLst>
              </p:cNvPr>
              <p:cNvSpPr>
                <a:spLocks/>
              </p:cNvSpPr>
              <p:nvPr/>
            </p:nvSpPr>
            <p:spPr bwMode="auto">
              <a:xfrm>
                <a:off x="8694738" y="2009776"/>
                <a:ext cx="1235075" cy="1212850"/>
              </a:xfrm>
              <a:custGeom>
                <a:avLst/>
                <a:gdLst>
                  <a:gd name="T0" fmla="*/ 4 w 1295"/>
                  <a:gd name="T1" fmla="*/ 779 h 1264"/>
                  <a:gd name="T2" fmla="*/ 4 w 1295"/>
                  <a:gd name="T3" fmla="*/ 779 h 1264"/>
                  <a:gd name="T4" fmla="*/ 120 w 1295"/>
                  <a:gd name="T5" fmla="*/ 276 h 1264"/>
                  <a:gd name="T6" fmla="*/ 155 w 1295"/>
                  <a:gd name="T7" fmla="*/ 232 h 1264"/>
                  <a:gd name="T8" fmla="*/ 620 w 1295"/>
                  <a:gd name="T9" fmla="*/ 9 h 1264"/>
                  <a:gd name="T10" fmla="*/ 677 w 1295"/>
                  <a:gd name="T11" fmla="*/ 9 h 1264"/>
                  <a:gd name="T12" fmla="*/ 1143 w 1295"/>
                  <a:gd name="T13" fmla="*/ 235 h 1264"/>
                  <a:gd name="T14" fmla="*/ 1178 w 1295"/>
                  <a:gd name="T15" fmla="*/ 280 h 1264"/>
                  <a:gd name="T16" fmla="*/ 1291 w 1295"/>
                  <a:gd name="T17" fmla="*/ 783 h 1264"/>
                  <a:gd name="T18" fmla="*/ 1278 w 1295"/>
                  <a:gd name="T19" fmla="*/ 838 h 1264"/>
                  <a:gd name="T20" fmla="*/ 955 w 1295"/>
                  <a:gd name="T21" fmla="*/ 1240 h 1264"/>
                  <a:gd name="T22" fmla="*/ 904 w 1295"/>
                  <a:gd name="T23" fmla="*/ 1264 h 1264"/>
                  <a:gd name="T24" fmla="*/ 388 w 1295"/>
                  <a:gd name="T25" fmla="*/ 1263 h 1264"/>
                  <a:gd name="T26" fmla="*/ 337 w 1295"/>
                  <a:gd name="T27" fmla="*/ 1238 h 1264"/>
                  <a:gd name="T28" fmla="*/ 17 w 1295"/>
                  <a:gd name="T29" fmla="*/ 834 h 1264"/>
                  <a:gd name="T30" fmla="*/ 4 w 1295"/>
                  <a:gd name="T31" fmla="*/ 779 h 1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95" h="1264">
                    <a:moveTo>
                      <a:pt x="4" y="779"/>
                    </a:moveTo>
                    <a:lnTo>
                      <a:pt x="4" y="779"/>
                    </a:lnTo>
                    <a:lnTo>
                      <a:pt x="120" y="276"/>
                    </a:lnTo>
                    <a:cubicBezTo>
                      <a:pt x="124" y="257"/>
                      <a:pt x="137" y="241"/>
                      <a:pt x="155" y="232"/>
                    </a:cubicBezTo>
                    <a:lnTo>
                      <a:pt x="620" y="9"/>
                    </a:lnTo>
                    <a:cubicBezTo>
                      <a:pt x="638" y="0"/>
                      <a:pt x="659" y="0"/>
                      <a:pt x="677" y="9"/>
                    </a:cubicBezTo>
                    <a:lnTo>
                      <a:pt x="1143" y="235"/>
                    </a:lnTo>
                    <a:cubicBezTo>
                      <a:pt x="1161" y="244"/>
                      <a:pt x="1174" y="260"/>
                      <a:pt x="1178" y="280"/>
                    </a:cubicBezTo>
                    <a:lnTo>
                      <a:pt x="1291" y="783"/>
                    </a:lnTo>
                    <a:cubicBezTo>
                      <a:pt x="1295" y="802"/>
                      <a:pt x="1290" y="822"/>
                      <a:pt x="1278" y="838"/>
                    </a:cubicBezTo>
                    <a:lnTo>
                      <a:pt x="955" y="1240"/>
                    </a:lnTo>
                    <a:cubicBezTo>
                      <a:pt x="942" y="1255"/>
                      <a:pt x="924" y="1264"/>
                      <a:pt x="904" y="1264"/>
                    </a:cubicBezTo>
                    <a:lnTo>
                      <a:pt x="388" y="1263"/>
                    </a:lnTo>
                    <a:cubicBezTo>
                      <a:pt x="368" y="1263"/>
                      <a:pt x="350" y="1254"/>
                      <a:pt x="337" y="1238"/>
                    </a:cubicBezTo>
                    <a:lnTo>
                      <a:pt x="17" y="834"/>
                    </a:lnTo>
                    <a:cubicBezTo>
                      <a:pt x="4" y="818"/>
                      <a:pt x="0" y="798"/>
                      <a:pt x="4" y="779"/>
                    </a:cubicBezTo>
                    <a:close/>
                  </a:path>
                </a:pathLst>
              </a:custGeom>
              <a:solidFill>
                <a:srgbClr val="D2D2D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5" name="Freeform 67">
                <a:extLst>
                  <a:ext uri="{FF2B5EF4-FFF2-40B4-BE49-F238E27FC236}">
                    <a16:creationId xmlns:a16="http://schemas.microsoft.com/office/drawing/2014/main" id="{636AEEA1-C713-45A2-A72C-4D44FCA2E270}"/>
                  </a:ext>
                </a:extLst>
              </p:cNvPr>
              <p:cNvSpPr>
                <a:spLocks/>
              </p:cNvSpPr>
              <p:nvPr/>
            </p:nvSpPr>
            <p:spPr bwMode="auto">
              <a:xfrm>
                <a:off x="8694738" y="2009776"/>
                <a:ext cx="1235075" cy="1212850"/>
              </a:xfrm>
              <a:custGeom>
                <a:avLst/>
                <a:gdLst>
                  <a:gd name="T0" fmla="*/ 4 w 1295"/>
                  <a:gd name="T1" fmla="*/ 779 h 1264"/>
                  <a:gd name="T2" fmla="*/ 4 w 1295"/>
                  <a:gd name="T3" fmla="*/ 779 h 1264"/>
                  <a:gd name="T4" fmla="*/ 120 w 1295"/>
                  <a:gd name="T5" fmla="*/ 276 h 1264"/>
                  <a:gd name="T6" fmla="*/ 155 w 1295"/>
                  <a:gd name="T7" fmla="*/ 232 h 1264"/>
                  <a:gd name="T8" fmla="*/ 620 w 1295"/>
                  <a:gd name="T9" fmla="*/ 9 h 1264"/>
                  <a:gd name="T10" fmla="*/ 677 w 1295"/>
                  <a:gd name="T11" fmla="*/ 9 h 1264"/>
                  <a:gd name="T12" fmla="*/ 1143 w 1295"/>
                  <a:gd name="T13" fmla="*/ 235 h 1264"/>
                  <a:gd name="T14" fmla="*/ 1178 w 1295"/>
                  <a:gd name="T15" fmla="*/ 280 h 1264"/>
                  <a:gd name="T16" fmla="*/ 1291 w 1295"/>
                  <a:gd name="T17" fmla="*/ 783 h 1264"/>
                  <a:gd name="T18" fmla="*/ 1278 w 1295"/>
                  <a:gd name="T19" fmla="*/ 838 h 1264"/>
                  <a:gd name="T20" fmla="*/ 955 w 1295"/>
                  <a:gd name="T21" fmla="*/ 1240 h 1264"/>
                  <a:gd name="T22" fmla="*/ 904 w 1295"/>
                  <a:gd name="T23" fmla="*/ 1264 h 1264"/>
                  <a:gd name="T24" fmla="*/ 388 w 1295"/>
                  <a:gd name="T25" fmla="*/ 1263 h 1264"/>
                  <a:gd name="T26" fmla="*/ 337 w 1295"/>
                  <a:gd name="T27" fmla="*/ 1238 h 1264"/>
                  <a:gd name="T28" fmla="*/ 17 w 1295"/>
                  <a:gd name="T29" fmla="*/ 834 h 1264"/>
                  <a:gd name="T30" fmla="*/ 4 w 1295"/>
                  <a:gd name="T31" fmla="*/ 779 h 1264"/>
                  <a:gd name="T32" fmla="*/ 4 w 1295"/>
                  <a:gd name="T33" fmla="*/ 779 h 1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95" h="1264">
                    <a:moveTo>
                      <a:pt x="4" y="779"/>
                    </a:moveTo>
                    <a:lnTo>
                      <a:pt x="4" y="779"/>
                    </a:lnTo>
                    <a:lnTo>
                      <a:pt x="120" y="276"/>
                    </a:lnTo>
                    <a:cubicBezTo>
                      <a:pt x="124" y="257"/>
                      <a:pt x="137" y="241"/>
                      <a:pt x="155" y="232"/>
                    </a:cubicBezTo>
                    <a:lnTo>
                      <a:pt x="620" y="9"/>
                    </a:lnTo>
                    <a:cubicBezTo>
                      <a:pt x="638" y="0"/>
                      <a:pt x="659" y="0"/>
                      <a:pt x="677" y="9"/>
                    </a:cubicBezTo>
                    <a:lnTo>
                      <a:pt x="1143" y="235"/>
                    </a:lnTo>
                    <a:cubicBezTo>
                      <a:pt x="1161" y="244"/>
                      <a:pt x="1174" y="260"/>
                      <a:pt x="1178" y="280"/>
                    </a:cubicBezTo>
                    <a:lnTo>
                      <a:pt x="1291" y="783"/>
                    </a:lnTo>
                    <a:cubicBezTo>
                      <a:pt x="1295" y="802"/>
                      <a:pt x="1290" y="822"/>
                      <a:pt x="1278" y="838"/>
                    </a:cubicBezTo>
                    <a:lnTo>
                      <a:pt x="955" y="1240"/>
                    </a:lnTo>
                    <a:cubicBezTo>
                      <a:pt x="942" y="1255"/>
                      <a:pt x="924" y="1264"/>
                      <a:pt x="904" y="1264"/>
                    </a:cubicBezTo>
                    <a:lnTo>
                      <a:pt x="388" y="1263"/>
                    </a:lnTo>
                    <a:cubicBezTo>
                      <a:pt x="368" y="1263"/>
                      <a:pt x="350" y="1254"/>
                      <a:pt x="337" y="1238"/>
                    </a:cubicBezTo>
                    <a:lnTo>
                      <a:pt x="17" y="834"/>
                    </a:lnTo>
                    <a:cubicBezTo>
                      <a:pt x="4" y="818"/>
                      <a:pt x="0" y="798"/>
                      <a:pt x="4" y="779"/>
                    </a:cubicBezTo>
                    <a:lnTo>
                      <a:pt x="4" y="779"/>
                    </a:lnTo>
                    <a:close/>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6" name="Freeform 68">
                <a:extLst>
                  <a:ext uri="{FF2B5EF4-FFF2-40B4-BE49-F238E27FC236}">
                    <a16:creationId xmlns:a16="http://schemas.microsoft.com/office/drawing/2014/main" id="{10AF6FC2-B37F-4D06-A7BB-4A16DF27766A}"/>
                  </a:ext>
                </a:extLst>
              </p:cNvPr>
              <p:cNvSpPr>
                <a:spLocks noEditPoints="1"/>
              </p:cNvSpPr>
              <p:nvPr/>
            </p:nvSpPr>
            <p:spPr bwMode="auto">
              <a:xfrm>
                <a:off x="8732838" y="2047876"/>
                <a:ext cx="1158875" cy="1139825"/>
              </a:xfrm>
              <a:custGeom>
                <a:avLst/>
                <a:gdLst>
                  <a:gd name="T0" fmla="*/ 316 w 1213"/>
                  <a:gd name="T1" fmla="*/ 1162 h 1187"/>
                  <a:gd name="T2" fmla="*/ 275 w 1213"/>
                  <a:gd name="T3" fmla="*/ 1110 h 1187"/>
                  <a:gd name="T4" fmla="*/ 242 w 1213"/>
                  <a:gd name="T5" fmla="*/ 1068 h 1187"/>
                  <a:gd name="T6" fmla="*/ 200 w 1213"/>
                  <a:gd name="T7" fmla="*/ 1016 h 1187"/>
                  <a:gd name="T8" fmla="*/ 159 w 1213"/>
                  <a:gd name="T9" fmla="*/ 964 h 1187"/>
                  <a:gd name="T10" fmla="*/ 126 w 1213"/>
                  <a:gd name="T11" fmla="*/ 922 h 1187"/>
                  <a:gd name="T12" fmla="*/ 84 w 1213"/>
                  <a:gd name="T13" fmla="*/ 870 h 1187"/>
                  <a:gd name="T14" fmla="*/ 43 w 1213"/>
                  <a:gd name="T15" fmla="*/ 818 h 1187"/>
                  <a:gd name="T16" fmla="*/ 10 w 1213"/>
                  <a:gd name="T17" fmla="*/ 776 h 1187"/>
                  <a:gd name="T18" fmla="*/ 5 w 1213"/>
                  <a:gd name="T19" fmla="*/ 726 h 1187"/>
                  <a:gd name="T20" fmla="*/ 17 w 1213"/>
                  <a:gd name="T21" fmla="*/ 674 h 1187"/>
                  <a:gd name="T22" fmla="*/ 32 w 1213"/>
                  <a:gd name="T23" fmla="*/ 609 h 1187"/>
                  <a:gd name="T24" fmla="*/ 47 w 1213"/>
                  <a:gd name="T25" fmla="*/ 544 h 1187"/>
                  <a:gd name="T26" fmla="*/ 59 w 1213"/>
                  <a:gd name="T27" fmla="*/ 492 h 1187"/>
                  <a:gd name="T28" fmla="*/ 74 w 1213"/>
                  <a:gd name="T29" fmla="*/ 427 h 1187"/>
                  <a:gd name="T30" fmla="*/ 89 w 1213"/>
                  <a:gd name="T31" fmla="*/ 362 h 1187"/>
                  <a:gd name="T32" fmla="*/ 101 w 1213"/>
                  <a:gd name="T33" fmla="*/ 310 h 1187"/>
                  <a:gd name="T34" fmla="*/ 116 w 1213"/>
                  <a:gd name="T35" fmla="*/ 245 h 1187"/>
                  <a:gd name="T36" fmla="*/ 157 w 1213"/>
                  <a:gd name="T37" fmla="*/ 213 h 1187"/>
                  <a:gd name="T38" fmla="*/ 217 w 1213"/>
                  <a:gd name="T39" fmla="*/ 185 h 1187"/>
                  <a:gd name="T40" fmla="*/ 265 w 1213"/>
                  <a:gd name="T41" fmla="*/ 162 h 1187"/>
                  <a:gd name="T42" fmla="*/ 325 w 1213"/>
                  <a:gd name="T43" fmla="*/ 133 h 1187"/>
                  <a:gd name="T44" fmla="*/ 385 w 1213"/>
                  <a:gd name="T45" fmla="*/ 104 h 1187"/>
                  <a:gd name="T46" fmla="*/ 434 w 1213"/>
                  <a:gd name="T47" fmla="*/ 81 h 1187"/>
                  <a:gd name="T48" fmla="*/ 494 w 1213"/>
                  <a:gd name="T49" fmla="*/ 52 h 1187"/>
                  <a:gd name="T50" fmla="*/ 554 w 1213"/>
                  <a:gd name="T51" fmla="*/ 23 h 1187"/>
                  <a:gd name="T52" fmla="*/ 602 w 1213"/>
                  <a:gd name="T53" fmla="*/ 2 h 1187"/>
                  <a:gd name="T54" fmla="*/ 652 w 1213"/>
                  <a:gd name="T55" fmla="*/ 19 h 1187"/>
                  <a:gd name="T56" fmla="*/ 712 w 1213"/>
                  <a:gd name="T57" fmla="*/ 48 h 1187"/>
                  <a:gd name="T58" fmla="*/ 772 w 1213"/>
                  <a:gd name="T59" fmla="*/ 77 h 1187"/>
                  <a:gd name="T60" fmla="*/ 820 w 1213"/>
                  <a:gd name="T61" fmla="*/ 100 h 1187"/>
                  <a:gd name="T62" fmla="*/ 880 w 1213"/>
                  <a:gd name="T63" fmla="*/ 129 h 1187"/>
                  <a:gd name="T64" fmla="*/ 940 w 1213"/>
                  <a:gd name="T65" fmla="*/ 158 h 1187"/>
                  <a:gd name="T66" fmla="*/ 988 w 1213"/>
                  <a:gd name="T67" fmla="*/ 182 h 1187"/>
                  <a:gd name="T68" fmla="*/ 1048 w 1213"/>
                  <a:gd name="T69" fmla="*/ 211 h 1187"/>
                  <a:gd name="T70" fmla="*/ 1092 w 1213"/>
                  <a:gd name="T71" fmla="*/ 238 h 1187"/>
                  <a:gd name="T72" fmla="*/ 1112 w 1213"/>
                  <a:gd name="T73" fmla="*/ 301 h 1187"/>
                  <a:gd name="T74" fmla="*/ 1124 w 1213"/>
                  <a:gd name="T75" fmla="*/ 353 h 1187"/>
                  <a:gd name="T76" fmla="*/ 1138 w 1213"/>
                  <a:gd name="T77" fmla="*/ 418 h 1187"/>
                  <a:gd name="T78" fmla="*/ 1153 w 1213"/>
                  <a:gd name="T79" fmla="*/ 483 h 1187"/>
                  <a:gd name="T80" fmla="*/ 1164 w 1213"/>
                  <a:gd name="T81" fmla="*/ 535 h 1187"/>
                  <a:gd name="T82" fmla="*/ 1179 w 1213"/>
                  <a:gd name="T83" fmla="*/ 600 h 1187"/>
                  <a:gd name="T84" fmla="*/ 1194 w 1213"/>
                  <a:gd name="T85" fmla="*/ 665 h 1187"/>
                  <a:gd name="T86" fmla="*/ 1205 w 1213"/>
                  <a:gd name="T87" fmla="*/ 717 h 1187"/>
                  <a:gd name="T88" fmla="*/ 1210 w 1213"/>
                  <a:gd name="T89" fmla="*/ 769 h 1187"/>
                  <a:gd name="T90" fmla="*/ 1178 w 1213"/>
                  <a:gd name="T91" fmla="*/ 811 h 1187"/>
                  <a:gd name="T92" fmla="*/ 1136 w 1213"/>
                  <a:gd name="T93" fmla="*/ 863 h 1187"/>
                  <a:gd name="T94" fmla="*/ 1094 w 1213"/>
                  <a:gd name="T95" fmla="*/ 915 h 1187"/>
                  <a:gd name="T96" fmla="*/ 1061 w 1213"/>
                  <a:gd name="T97" fmla="*/ 957 h 1187"/>
                  <a:gd name="T98" fmla="*/ 1019 w 1213"/>
                  <a:gd name="T99" fmla="*/ 1009 h 1187"/>
                  <a:gd name="T100" fmla="*/ 977 w 1213"/>
                  <a:gd name="T101" fmla="*/ 1061 h 1187"/>
                  <a:gd name="T102" fmla="*/ 944 w 1213"/>
                  <a:gd name="T103" fmla="*/ 1102 h 1187"/>
                  <a:gd name="T104" fmla="*/ 902 w 1213"/>
                  <a:gd name="T105" fmla="*/ 1154 h 1187"/>
                  <a:gd name="T106" fmla="*/ 863 w 1213"/>
                  <a:gd name="T107" fmla="*/ 1187 h 1187"/>
                  <a:gd name="T108" fmla="*/ 809 w 1213"/>
                  <a:gd name="T109" fmla="*/ 1186 h 1187"/>
                  <a:gd name="T110" fmla="*/ 742 w 1213"/>
                  <a:gd name="T111" fmla="*/ 1186 h 1187"/>
                  <a:gd name="T112" fmla="*/ 689 w 1213"/>
                  <a:gd name="T113" fmla="*/ 1186 h 1187"/>
                  <a:gd name="T114" fmla="*/ 622 w 1213"/>
                  <a:gd name="T115" fmla="*/ 1186 h 1187"/>
                  <a:gd name="T116" fmla="*/ 556 w 1213"/>
                  <a:gd name="T117" fmla="*/ 1186 h 1187"/>
                  <a:gd name="T118" fmla="*/ 502 w 1213"/>
                  <a:gd name="T119" fmla="*/ 1185 h 1187"/>
                  <a:gd name="T120" fmla="*/ 436 w 1213"/>
                  <a:gd name="T121" fmla="*/ 1185 h 1187"/>
                  <a:gd name="T122" fmla="*/ 369 w 1213"/>
                  <a:gd name="T123" fmla="*/ 1185 h 1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13" h="1187">
                    <a:moveTo>
                      <a:pt x="347" y="1185"/>
                    </a:moveTo>
                    <a:lnTo>
                      <a:pt x="347" y="1185"/>
                    </a:lnTo>
                    <a:lnTo>
                      <a:pt x="335" y="1182"/>
                    </a:lnTo>
                    <a:lnTo>
                      <a:pt x="334" y="1181"/>
                    </a:lnTo>
                    <a:moveTo>
                      <a:pt x="324" y="1173"/>
                    </a:moveTo>
                    <a:lnTo>
                      <a:pt x="324" y="1173"/>
                    </a:lnTo>
                    <a:lnTo>
                      <a:pt x="316" y="1162"/>
                    </a:lnTo>
                    <a:moveTo>
                      <a:pt x="308" y="1152"/>
                    </a:moveTo>
                    <a:lnTo>
                      <a:pt x="308" y="1152"/>
                    </a:lnTo>
                    <a:lnTo>
                      <a:pt x="300" y="1141"/>
                    </a:lnTo>
                    <a:moveTo>
                      <a:pt x="291" y="1131"/>
                    </a:moveTo>
                    <a:lnTo>
                      <a:pt x="291" y="1131"/>
                    </a:lnTo>
                    <a:lnTo>
                      <a:pt x="283" y="1121"/>
                    </a:lnTo>
                    <a:moveTo>
                      <a:pt x="275" y="1110"/>
                    </a:moveTo>
                    <a:lnTo>
                      <a:pt x="275" y="1110"/>
                    </a:lnTo>
                    <a:lnTo>
                      <a:pt x="266" y="1100"/>
                    </a:lnTo>
                    <a:moveTo>
                      <a:pt x="258" y="1089"/>
                    </a:moveTo>
                    <a:lnTo>
                      <a:pt x="258" y="1089"/>
                    </a:lnTo>
                    <a:lnTo>
                      <a:pt x="250" y="1079"/>
                    </a:lnTo>
                    <a:moveTo>
                      <a:pt x="242" y="1068"/>
                    </a:moveTo>
                    <a:lnTo>
                      <a:pt x="242" y="1068"/>
                    </a:lnTo>
                    <a:lnTo>
                      <a:pt x="233" y="1058"/>
                    </a:lnTo>
                    <a:moveTo>
                      <a:pt x="225" y="1047"/>
                    </a:moveTo>
                    <a:lnTo>
                      <a:pt x="225" y="1047"/>
                    </a:lnTo>
                    <a:lnTo>
                      <a:pt x="217" y="1037"/>
                    </a:lnTo>
                    <a:moveTo>
                      <a:pt x="208" y="1027"/>
                    </a:moveTo>
                    <a:lnTo>
                      <a:pt x="208" y="1027"/>
                    </a:lnTo>
                    <a:lnTo>
                      <a:pt x="200" y="1016"/>
                    </a:lnTo>
                    <a:moveTo>
                      <a:pt x="192" y="1006"/>
                    </a:moveTo>
                    <a:lnTo>
                      <a:pt x="192" y="1006"/>
                    </a:lnTo>
                    <a:lnTo>
                      <a:pt x="184" y="995"/>
                    </a:lnTo>
                    <a:moveTo>
                      <a:pt x="175" y="985"/>
                    </a:moveTo>
                    <a:lnTo>
                      <a:pt x="175" y="985"/>
                    </a:lnTo>
                    <a:lnTo>
                      <a:pt x="167" y="974"/>
                    </a:lnTo>
                    <a:moveTo>
                      <a:pt x="159" y="964"/>
                    </a:moveTo>
                    <a:lnTo>
                      <a:pt x="159" y="964"/>
                    </a:lnTo>
                    <a:lnTo>
                      <a:pt x="150" y="953"/>
                    </a:lnTo>
                    <a:moveTo>
                      <a:pt x="142" y="943"/>
                    </a:moveTo>
                    <a:lnTo>
                      <a:pt x="142" y="943"/>
                    </a:lnTo>
                    <a:lnTo>
                      <a:pt x="134" y="933"/>
                    </a:lnTo>
                    <a:moveTo>
                      <a:pt x="126" y="922"/>
                    </a:moveTo>
                    <a:lnTo>
                      <a:pt x="126" y="922"/>
                    </a:lnTo>
                    <a:lnTo>
                      <a:pt x="117" y="912"/>
                    </a:lnTo>
                    <a:moveTo>
                      <a:pt x="109" y="901"/>
                    </a:moveTo>
                    <a:lnTo>
                      <a:pt x="109" y="901"/>
                    </a:lnTo>
                    <a:lnTo>
                      <a:pt x="101" y="891"/>
                    </a:lnTo>
                    <a:moveTo>
                      <a:pt x="92" y="880"/>
                    </a:moveTo>
                    <a:lnTo>
                      <a:pt x="92" y="880"/>
                    </a:lnTo>
                    <a:lnTo>
                      <a:pt x="84" y="870"/>
                    </a:lnTo>
                    <a:moveTo>
                      <a:pt x="76" y="859"/>
                    </a:moveTo>
                    <a:lnTo>
                      <a:pt x="76" y="859"/>
                    </a:lnTo>
                    <a:lnTo>
                      <a:pt x="68" y="849"/>
                    </a:lnTo>
                    <a:moveTo>
                      <a:pt x="59" y="838"/>
                    </a:moveTo>
                    <a:lnTo>
                      <a:pt x="59" y="838"/>
                    </a:lnTo>
                    <a:lnTo>
                      <a:pt x="51" y="828"/>
                    </a:lnTo>
                    <a:moveTo>
                      <a:pt x="43" y="818"/>
                    </a:moveTo>
                    <a:lnTo>
                      <a:pt x="43" y="818"/>
                    </a:lnTo>
                    <a:lnTo>
                      <a:pt x="34" y="807"/>
                    </a:lnTo>
                    <a:moveTo>
                      <a:pt x="26" y="797"/>
                    </a:moveTo>
                    <a:lnTo>
                      <a:pt x="26" y="797"/>
                    </a:lnTo>
                    <a:lnTo>
                      <a:pt x="18" y="786"/>
                    </a:lnTo>
                    <a:moveTo>
                      <a:pt x="10" y="776"/>
                    </a:moveTo>
                    <a:lnTo>
                      <a:pt x="10" y="776"/>
                    </a:lnTo>
                    <a:lnTo>
                      <a:pt x="5" y="770"/>
                    </a:lnTo>
                    <a:lnTo>
                      <a:pt x="2" y="765"/>
                    </a:lnTo>
                    <a:moveTo>
                      <a:pt x="0" y="752"/>
                    </a:moveTo>
                    <a:lnTo>
                      <a:pt x="0" y="752"/>
                    </a:lnTo>
                    <a:lnTo>
                      <a:pt x="0" y="747"/>
                    </a:lnTo>
                    <a:lnTo>
                      <a:pt x="2" y="739"/>
                    </a:lnTo>
                    <a:moveTo>
                      <a:pt x="5" y="726"/>
                    </a:moveTo>
                    <a:lnTo>
                      <a:pt x="5" y="726"/>
                    </a:lnTo>
                    <a:lnTo>
                      <a:pt x="8" y="713"/>
                    </a:lnTo>
                    <a:moveTo>
                      <a:pt x="11" y="700"/>
                    </a:moveTo>
                    <a:lnTo>
                      <a:pt x="11" y="700"/>
                    </a:lnTo>
                    <a:lnTo>
                      <a:pt x="14" y="687"/>
                    </a:lnTo>
                    <a:moveTo>
                      <a:pt x="17" y="674"/>
                    </a:moveTo>
                    <a:lnTo>
                      <a:pt x="17" y="674"/>
                    </a:lnTo>
                    <a:lnTo>
                      <a:pt x="20" y="661"/>
                    </a:lnTo>
                    <a:moveTo>
                      <a:pt x="23" y="648"/>
                    </a:moveTo>
                    <a:lnTo>
                      <a:pt x="23" y="648"/>
                    </a:lnTo>
                    <a:lnTo>
                      <a:pt x="26" y="635"/>
                    </a:lnTo>
                    <a:moveTo>
                      <a:pt x="29" y="622"/>
                    </a:moveTo>
                    <a:lnTo>
                      <a:pt x="29" y="622"/>
                    </a:lnTo>
                    <a:lnTo>
                      <a:pt x="32" y="609"/>
                    </a:lnTo>
                    <a:moveTo>
                      <a:pt x="35" y="596"/>
                    </a:moveTo>
                    <a:lnTo>
                      <a:pt x="35" y="596"/>
                    </a:lnTo>
                    <a:lnTo>
                      <a:pt x="38" y="583"/>
                    </a:lnTo>
                    <a:moveTo>
                      <a:pt x="41" y="570"/>
                    </a:moveTo>
                    <a:lnTo>
                      <a:pt x="41" y="570"/>
                    </a:lnTo>
                    <a:lnTo>
                      <a:pt x="44" y="557"/>
                    </a:lnTo>
                    <a:moveTo>
                      <a:pt x="47" y="544"/>
                    </a:moveTo>
                    <a:lnTo>
                      <a:pt x="47" y="544"/>
                    </a:lnTo>
                    <a:lnTo>
                      <a:pt x="50" y="531"/>
                    </a:lnTo>
                    <a:moveTo>
                      <a:pt x="53" y="518"/>
                    </a:moveTo>
                    <a:lnTo>
                      <a:pt x="53" y="518"/>
                    </a:lnTo>
                    <a:lnTo>
                      <a:pt x="56" y="505"/>
                    </a:lnTo>
                    <a:moveTo>
                      <a:pt x="59" y="492"/>
                    </a:moveTo>
                    <a:lnTo>
                      <a:pt x="59" y="492"/>
                    </a:lnTo>
                    <a:lnTo>
                      <a:pt x="62" y="479"/>
                    </a:lnTo>
                    <a:moveTo>
                      <a:pt x="65" y="466"/>
                    </a:moveTo>
                    <a:lnTo>
                      <a:pt x="65" y="466"/>
                    </a:lnTo>
                    <a:lnTo>
                      <a:pt x="68" y="453"/>
                    </a:lnTo>
                    <a:moveTo>
                      <a:pt x="71" y="440"/>
                    </a:moveTo>
                    <a:lnTo>
                      <a:pt x="71" y="440"/>
                    </a:lnTo>
                    <a:lnTo>
                      <a:pt x="74" y="427"/>
                    </a:lnTo>
                    <a:moveTo>
                      <a:pt x="77" y="414"/>
                    </a:moveTo>
                    <a:lnTo>
                      <a:pt x="77" y="414"/>
                    </a:lnTo>
                    <a:lnTo>
                      <a:pt x="80" y="401"/>
                    </a:lnTo>
                    <a:moveTo>
                      <a:pt x="83" y="388"/>
                    </a:moveTo>
                    <a:lnTo>
                      <a:pt x="83" y="388"/>
                    </a:lnTo>
                    <a:lnTo>
                      <a:pt x="86" y="375"/>
                    </a:lnTo>
                    <a:moveTo>
                      <a:pt x="89" y="362"/>
                    </a:moveTo>
                    <a:lnTo>
                      <a:pt x="89" y="362"/>
                    </a:lnTo>
                    <a:lnTo>
                      <a:pt x="92" y="349"/>
                    </a:lnTo>
                    <a:moveTo>
                      <a:pt x="95" y="336"/>
                    </a:moveTo>
                    <a:lnTo>
                      <a:pt x="95" y="336"/>
                    </a:lnTo>
                    <a:lnTo>
                      <a:pt x="98" y="323"/>
                    </a:lnTo>
                    <a:moveTo>
                      <a:pt x="101" y="310"/>
                    </a:moveTo>
                    <a:lnTo>
                      <a:pt x="101" y="310"/>
                    </a:lnTo>
                    <a:lnTo>
                      <a:pt x="104" y="297"/>
                    </a:lnTo>
                    <a:moveTo>
                      <a:pt x="107" y="284"/>
                    </a:moveTo>
                    <a:lnTo>
                      <a:pt x="107" y="284"/>
                    </a:lnTo>
                    <a:lnTo>
                      <a:pt x="110" y="271"/>
                    </a:lnTo>
                    <a:moveTo>
                      <a:pt x="113" y="258"/>
                    </a:moveTo>
                    <a:lnTo>
                      <a:pt x="113" y="258"/>
                    </a:lnTo>
                    <a:lnTo>
                      <a:pt x="116" y="245"/>
                    </a:lnTo>
                    <a:moveTo>
                      <a:pt x="124" y="235"/>
                    </a:moveTo>
                    <a:lnTo>
                      <a:pt x="124" y="235"/>
                    </a:lnTo>
                    <a:lnTo>
                      <a:pt x="131" y="226"/>
                    </a:lnTo>
                    <a:lnTo>
                      <a:pt x="133" y="225"/>
                    </a:lnTo>
                    <a:moveTo>
                      <a:pt x="145" y="219"/>
                    </a:moveTo>
                    <a:lnTo>
                      <a:pt x="145" y="219"/>
                    </a:lnTo>
                    <a:lnTo>
                      <a:pt x="157" y="213"/>
                    </a:lnTo>
                    <a:moveTo>
                      <a:pt x="169" y="208"/>
                    </a:moveTo>
                    <a:lnTo>
                      <a:pt x="169" y="208"/>
                    </a:lnTo>
                    <a:lnTo>
                      <a:pt x="181" y="202"/>
                    </a:lnTo>
                    <a:moveTo>
                      <a:pt x="193" y="196"/>
                    </a:moveTo>
                    <a:lnTo>
                      <a:pt x="193" y="196"/>
                    </a:lnTo>
                    <a:lnTo>
                      <a:pt x="205" y="190"/>
                    </a:lnTo>
                    <a:moveTo>
                      <a:pt x="217" y="185"/>
                    </a:moveTo>
                    <a:lnTo>
                      <a:pt x="217" y="185"/>
                    </a:lnTo>
                    <a:lnTo>
                      <a:pt x="229" y="179"/>
                    </a:lnTo>
                    <a:moveTo>
                      <a:pt x="241" y="173"/>
                    </a:moveTo>
                    <a:lnTo>
                      <a:pt x="241" y="173"/>
                    </a:lnTo>
                    <a:lnTo>
                      <a:pt x="253" y="167"/>
                    </a:lnTo>
                    <a:moveTo>
                      <a:pt x="265" y="162"/>
                    </a:moveTo>
                    <a:lnTo>
                      <a:pt x="265" y="162"/>
                    </a:lnTo>
                    <a:lnTo>
                      <a:pt x="277" y="156"/>
                    </a:lnTo>
                    <a:moveTo>
                      <a:pt x="289" y="150"/>
                    </a:moveTo>
                    <a:lnTo>
                      <a:pt x="289" y="150"/>
                    </a:lnTo>
                    <a:lnTo>
                      <a:pt x="301" y="144"/>
                    </a:lnTo>
                    <a:moveTo>
                      <a:pt x="313" y="139"/>
                    </a:moveTo>
                    <a:lnTo>
                      <a:pt x="313" y="139"/>
                    </a:lnTo>
                    <a:lnTo>
                      <a:pt x="325" y="133"/>
                    </a:lnTo>
                    <a:moveTo>
                      <a:pt x="337" y="127"/>
                    </a:moveTo>
                    <a:lnTo>
                      <a:pt x="337" y="127"/>
                    </a:lnTo>
                    <a:lnTo>
                      <a:pt x="349" y="121"/>
                    </a:lnTo>
                    <a:moveTo>
                      <a:pt x="361" y="115"/>
                    </a:moveTo>
                    <a:lnTo>
                      <a:pt x="361" y="115"/>
                    </a:lnTo>
                    <a:lnTo>
                      <a:pt x="373" y="110"/>
                    </a:lnTo>
                    <a:moveTo>
                      <a:pt x="385" y="104"/>
                    </a:moveTo>
                    <a:lnTo>
                      <a:pt x="385" y="104"/>
                    </a:lnTo>
                    <a:lnTo>
                      <a:pt x="398" y="98"/>
                    </a:lnTo>
                    <a:moveTo>
                      <a:pt x="410" y="92"/>
                    </a:moveTo>
                    <a:lnTo>
                      <a:pt x="410" y="92"/>
                    </a:lnTo>
                    <a:lnTo>
                      <a:pt x="422" y="87"/>
                    </a:lnTo>
                    <a:moveTo>
                      <a:pt x="434" y="81"/>
                    </a:moveTo>
                    <a:lnTo>
                      <a:pt x="434" y="81"/>
                    </a:lnTo>
                    <a:lnTo>
                      <a:pt x="446" y="75"/>
                    </a:lnTo>
                    <a:moveTo>
                      <a:pt x="458" y="69"/>
                    </a:moveTo>
                    <a:lnTo>
                      <a:pt x="458" y="69"/>
                    </a:lnTo>
                    <a:lnTo>
                      <a:pt x="470" y="64"/>
                    </a:lnTo>
                    <a:moveTo>
                      <a:pt x="482" y="58"/>
                    </a:moveTo>
                    <a:lnTo>
                      <a:pt x="482" y="58"/>
                    </a:lnTo>
                    <a:lnTo>
                      <a:pt x="494" y="52"/>
                    </a:lnTo>
                    <a:moveTo>
                      <a:pt x="506" y="46"/>
                    </a:moveTo>
                    <a:lnTo>
                      <a:pt x="506" y="46"/>
                    </a:lnTo>
                    <a:lnTo>
                      <a:pt x="518" y="40"/>
                    </a:lnTo>
                    <a:moveTo>
                      <a:pt x="530" y="35"/>
                    </a:moveTo>
                    <a:lnTo>
                      <a:pt x="530" y="35"/>
                    </a:lnTo>
                    <a:lnTo>
                      <a:pt x="542" y="29"/>
                    </a:lnTo>
                    <a:moveTo>
                      <a:pt x="554" y="23"/>
                    </a:moveTo>
                    <a:lnTo>
                      <a:pt x="554" y="23"/>
                    </a:lnTo>
                    <a:lnTo>
                      <a:pt x="566" y="17"/>
                    </a:lnTo>
                    <a:moveTo>
                      <a:pt x="578" y="12"/>
                    </a:moveTo>
                    <a:lnTo>
                      <a:pt x="578" y="12"/>
                    </a:lnTo>
                    <a:lnTo>
                      <a:pt x="590" y="6"/>
                    </a:lnTo>
                    <a:moveTo>
                      <a:pt x="602" y="2"/>
                    </a:moveTo>
                    <a:lnTo>
                      <a:pt x="602" y="2"/>
                    </a:lnTo>
                    <a:lnTo>
                      <a:pt x="608" y="0"/>
                    </a:lnTo>
                    <a:lnTo>
                      <a:pt x="615" y="2"/>
                    </a:lnTo>
                    <a:moveTo>
                      <a:pt x="628" y="7"/>
                    </a:moveTo>
                    <a:lnTo>
                      <a:pt x="628" y="7"/>
                    </a:lnTo>
                    <a:lnTo>
                      <a:pt x="640" y="13"/>
                    </a:lnTo>
                    <a:moveTo>
                      <a:pt x="652" y="19"/>
                    </a:moveTo>
                    <a:lnTo>
                      <a:pt x="652" y="19"/>
                    </a:lnTo>
                    <a:lnTo>
                      <a:pt x="664" y="25"/>
                    </a:lnTo>
                    <a:moveTo>
                      <a:pt x="676" y="30"/>
                    </a:moveTo>
                    <a:lnTo>
                      <a:pt x="676" y="30"/>
                    </a:lnTo>
                    <a:lnTo>
                      <a:pt x="688" y="36"/>
                    </a:lnTo>
                    <a:moveTo>
                      <a:pt x="700" y="42"/>
                    </a:moveTo>
                    <a:lnTo>
                      <a:pt x="700" y="42"/>
                    </a:lnTo>
                    <a:lnTo>
                      <a:pt x="712" y="48"/>
                    </a:lnTo>
                    <a:moveTo>
                      <a:pt x="724" y="54"/>
                    </a:moveTo>
                    <a:lnTo>
                      <a:pt x="724" y="54"/>
                    </a:lnTo>
                    <a:lnTo>
                      <a:pt x="736" y="59"/>
                    </a:lnTo>
                    <a:moveTo>
                      <a:pt x="748" y="65"/>
                    </a:moveTo>
                    <a:lnTo>
                      <a:pt x="748" y="65"/>
                    </a:lnTo>
                    <a:lnTo>
                      <a:pt x="760" y="71"/>
                    </a:lnTo>
                    <a:moveTo>
                      <a:pt x="772" y="77"/>
                    </a:moveTo>
                    <a:lnTo>
                      <a:pt x="772" y="77"/>
                    </a:lnTo>
                    <a:lnTo>
                      <a:pt x="784" y="83"/>
                    </a:lnTo>
                    <a:moveTo>
                      <a:pt x="796" y="89"/>
                    </a:moveTo>
                    <a:lnTo>
                      <a:pt x="796" y="89"/>
                    </a:lnTo>
                    <a:lnTo>
                      <a:pt x="808" y="94"/>
                    </a:lnTo>
                    <a:moveTo>
                      <a:pt x="820" y="100"/>
                    </a:moveTo>
                    <a:lnTo>
                      <a:pt x="820" y="100"/>
                    </a:lnTo>
                    <a:lnTo>
                      <a:pt x="832" y="106"/>
                    </a:lnTo>
                    <a:moveTo>
                      <a:pt x="844" y="112"/>
                    </a:moveTo>
                    <a:lnTo>
                      <a:pt x="844" y="112"/>
                    </a:lnTo>
                    <a:lnTo>
                      <a:pt x="856" y="118"/>
                    </a:lnTo>
                    <a:moveTo>
                      <a:pt x="868" y="123"/>
                    </a:moveTo>
                    <a:lnTo>
                      <a:pt x="868" y="123"/>
                    </a:lnTo>
                    <a:lnTo>
                      <a:pt x="880" y="129"/>
                    </a:lnTo>
                    <a:moveTo>
                      <a:pt x="892" y="135"/>
                    </a:moveTo>
                    <a:lnTo>
                      <a:pt x="892" y="135"/>
                    </a:lnTo>
                    <a:lnTo>
                      <a:pt x="904" y="141"/>
                    </a:lnTo>
                    <a:moveTo>
                      <a:pt x="916" y="147"/>
                    </a:moveTo>
                    <a:lnTo>
                      <a:pt x="916" y="147"/>
                    </a:lnTo>
                    <a:lnTo>
                      <a:pt x="928" y="153"/>
                    </a:lnTo>
                    <a:moveTo>
                      <a:pt x="940" y="158"/>
                    </a:moveTo>
                    <a:lnTo>
                      <a:pt x="940" y="158"/>
                    </a:lnTo>
                    <a:lnTo>
                      <a:pt x="952" y="164"/>
                    </a:lnTo>
                    <a:moveTo>
                      <a:pt x="964" y="170"/>
                    </a:moveTo>
                    <a:lnTo>
                      <a:pt x="964" y="170"/>
                    </a:lnTo>
                    <a:lnTo>
                      <a:pt x="976" y="176"/>
                    </a:lnTo>
                    <a:moveTo>
                      <a:pt x="988" y="182"/>
                    </a:moveTo>
                    <a:lnTo>
                      <a:pt x="988" y="182"/>
                    </a:lnTo>
                    <a:lnTo>
                      <a:pt x="1000" y="188"/>
                    </a:lnTo>
                    <a:moveTo>
                      <a:pt x="1012" y="193"/>
                    </a:moveTo>
                    <a:lnTo>
                      <a:pt x="1012" y="193"/>
                    </a:lnTo>
                    <a:lnTo>
                      <a:pt x="1024" y="199"/>
                    </a:lnTo>
                    <a:moveTo>
                      <a:pt x="1036" y="205"/>
                    </a:moveTo>
                    <a:lnTo>
                      <a:pt x="1036" y="205"/>
                    </a:lnTo>
                    <a:lnTo>
                      <a:pt x="1048" y="211"/>
                    </a:lnTo>
                    <a:moveTo>
                      <a:pt x="1060" y="217"/>
                    </a:moveTo>
                    <a:lnTo>
                      <a:pt x="1060" y="217"/>
                    </a:lnTo>
                    <a:lnTo>
                      <a:pt x="1072" y="222"/>
                    </a:lnTo>
                    <a:moveTo>
                      <a:pt x="1084" y="228"/>
                    </a:moveTo>
                    <a:lnTo>
                      <a:pt x="1084" y="228"/>
                    </a:lnTo>
                    <a:lnTo>
                      <a:pt x="1085" y="229"/>
                    </a:lnTo>
                    <a:lnTo>
                      <a:pt x="1092" y="238"/>
                    </a:lnTo>
                    <a:moveTo>
                      <a:pt x="1100" y="249"/>
                    </a:moveTo>
                    <a:lnTo>
                      <a:pt x="1100" y="249"/>
                    </a:lnTo>
                    <a:lnTo>
                      <a:pt x="1103" y="262"/>
                    </a:lnTo>
                    <a:moveTo>
                      <a:pt x="1106" y="275"/>
                    </a:moveTo>
                    <a:lnTo>
                      <a:pt x="1106" y="275"/>
                    </a:lnTo>
                    <a:lnTo>
                      <a:pt x="1109" y="288"/>
                    </a:lnTo>
                    <a:moveTo>
                      <a:pt x="1112" y="301"/>
                    </a:moveTo>
                    <a:lnTo>
                      <a:pt x="1112" y="301"/>
                    </a:lnTo>
                    <a:lnTo>
                      <a:pt x="1115" y="314"/>
                    </a:lnTo>
                    <a:moveTo>
                      <a:pt x="1118" y="327"/>
                    </a:moveTo>
                    <a:lnTo>
                      <a:pt x="1118" y="327"/>
                    </a:lnTo>
                    <a:lnTo>
                      <a:pt x="1121" y="340"/>
                    </a:lnTo>
                    <a:moveTo>
                      <a:pt x="1124" y="353"/>
                    </a:moveTo>
                    <a:lnTo>
                      <a:pt x="1124" y="353"/>
                    </a:lnTo>
                    <a:lnTo>
                      <a:pt x="1127" y="366"/>
                    </a:lnTo>
                    <a:moveTo>
                      <a:pt x="1129" y="379"/>
                    </a:moveTo>
                    <a:lnTo>
                      <a:pt x="1129" y="379"/>
                    </a:lnTo>
                    <a:lnTo>
                      <a:pt x="1132" y="392"/>
                    </a:lnTo>
                    <a:moveTo>
                      <a:pt x="1135" y="405"/>
                    </a:moveTo>
                    <a:lnTo>
                      <a:pt x="1135" y="405"/>
                    </a:lnTo>
                    <a:lnTo>
                      <a:pt x="1138" y="418"/>
                    </a:lnTo>
                    <a:moveTo>
                      <a:pt x="1141" y="431"/>
                    </a:moveTo>
                    <a:lnTo>
                      <a:pt x="1141" y="431"/>
                    </a:lnTo>
                    <a:lnTo>
                      <a:pt x="1144" y="444"/>
                    </a:lnTo>
                    <a:moveTo>
                      <a:pt x="1147" y="457"/>
                    </a:moveTo>
                    <a:lnTo>
                      <a:pt x="1147" y="457"/>
                    </a:lnTo>
                    <a:lnTo>
                      <a:pt x="1150" y="470"/>
                    </a:lnTo>
                    <a:moveTo>
                      <a:pt x="1153" y="483"/>
                    </a:moveTo>
                    <a:lnTo>
                      <a:pt x="1153" y="483"/>
                    </a:lnTo>
                    <a:lnTo>
                      <a:pt x="1156" y="496"/>
                    </a:lnTo>
                    <a:moveTo>
                      <a:pt x="1159" y="509"/>
                    </a:moveTo>
                    <a:lnTo>
                      <a:pt x="1159" y="509"/>
                    </a:lnTo>
                    <a:lnTo>
                      <a:pt x="1162" y="522"/>
                    </a:lnTo>
                    <a:moveTo>
                      <a:pt x="1164" y="535"/>
                    </a:moveTo>
                    <a:lnTo>
                      <a:pt x="1164" y="535"/>
                    </a:lnTo>
                    <a:lnTo>
                      <a:pt x="1167" y="548"/>
                    </a:lnTo>
                    <a:moveTo>
                      <a:pt x="1170" y="561"/>
                    </a:moveTo>
                    <a:lnTo>
                      <a:pt x="1170" y="561"/>
                    </a:lnTo>
                    <a:lnTo>
                      <a:pt x="1173" y="574"/>
                    </a:lnTo>
                    <a:moveTo>
                      <a:pt x="1176" y="587"/>
                    </a:moveTo>
                    <a:lnTo>
                      <a:pt x="1176" y="587"/>
                    </a:lnTo>
                    <a:lnTo>
                      <a:pt x="1179" y="600"/>
                    </a:lnTo>
                    <a:moveTo>
                      <a:pt x="1182" y="613"/>
                    </a:moveTo>
                    <a:lnTo>
                      <a:pt x="1182" y="613"/>
                    </a:lnTo>
                    <a:lnTo>
                      <a:pt x="1185" y="626"/>
                    </a:lnTo>
                    <a:moveTo>
                      <a:pt x="1188" y="639"/>
                    </a:moveTo>
                    <a:lnTo>
                      <a:pt x="1188" y="639"/>
                    </a:lnTo>
                    <a:lnTo>
                      <a:pt x="1191" y="652"/>
                    </a:lnTo>
                    <a:moveTo>
                      <a:pt x="1194" y="665"/>
                    </a:moveTo>
                    <a:lnTo>
                      <a:pt x="1194" y="665"/>
                    </a:lnTo>
                    <a:lnTo>
                      <a:pt x="1196" y="678"/>
                    </a:lnTo>
                    <a:moveTo>
                      <a:pt x="1199" y="691"/>
                    </a:moveTo>
                    <a:lnTo>
                      <a:pt x="1199" y="691"/>
                    </a:lnTo>
                    <a:lnTo>
                      <a:pt x="1202" y="704"/>
                    </a:lnTo>
                    <a:moveTo>
                      <a:pt x="1205" y="717"/>
                    </a:moveTo>
                    <a:lnTo>
                      <a:pt x="1205" y="717"/>
                    </a:lnTo>
                    <a:lnTo>
                      <a:pt x="1208" y="730"/>
                    </a:lnTo>
                    <a:moveTo>
                      <a:pt x="1211" y="743"/>
                    </a:moveTo>
                    <a:lnTo>
                      <a:pt x="1211" y="743"/>
                    </a:lnTo>
                    <a:lnTo>
                      <a:pt x="1213" y="751"/>
                    </a:lnTo>
                    <a:lnTo>
                      <a:pt x="1213" y="756"/>
                    </a:lnTo>
                    <a:moveTo>
                      <a:pt x="1210" y="769"/>
                    </a:moveTo>
                    <a:lnTo>
                      <a:pt x="1210" y="769"/>
                    </a:lnTo>
                    <a:lnTo>
                      <a:pt x="1207" y="774"/>
                    </a:lnTo>
                    <a:lnTo>
                      <a:pt x="1203" y="780"/>
                    </a:lnTo>
                    <a:moveTo>
                      <a:pt x="1194" y="790"/>
                    </a:moveTo>
                    <a:lnTo>
                      <a:pt x="1194" y="790"/>
                    </a:lnTo>
                    <a:lnTo>
                      <a:pt x="1186" y="801"/>
                    </a:lnTo>
                    <a:moveTo>
                      <a:pt x="1178" y="811"/>
                    </a:moveTo>
                    <a:lnTo>
                      <a:pt x="1178" y="811"/>
                    </a:lnTo>
                    <a:lnTo>
                      <a:pt x="1169" y="822"/>
                    </a:lnTo>
                    <a:moveTo>
                      <a:pt x="1161" y="832"/>
                    </a:moveTo>
                    <a:lnTo>
                      <a:pt x="1161" y="832"/>
                    </a:lnTo>
                    <a:lnTo>
                      <a:pt x="1153" y="842"/>
                    </a:lnTo>
                    <a:moveTo>
                      <a:pt x="1144" y="853"/>
                    </a:moveTo>
                    <a:lnTo>
                      <a:pt x="1144" y="853"/>
                    </a:lnTo>
                    <a:lnTo>
                      <a:pt x="1136" y="863"/>
                    </a:lnTo>
                    <a:moveTo>
                      <a:pt x="1128" y="874"/>
                    </a:moveTo>
                    <a:lnTo>
                      <a:pt x="1128" y="874"/>
                    </a:lnTo>
                    <a:lnTo>
                      <a:pt x="1119" y="884"/>
                    </a:lnTo>
                    <a:moveTo>
                      <a:pt x="1111" y="894"/>
                    </a:moveTo>
                    <a:lnTo>
                      <a:pt x="1111" y="894"/>
                    </a:lnTo>
                    <a:lnTo>
                      <a:pt x="1103" y="905"/>
                    </a:lnTo>
                    <a:moveTo>
                      <a:pt x="1094" y="915"/>
                    </a:moveTo>
                    <a:lnTo>
                      <a:pt x="1094" y="915"/>
                    </a:lnTo>
                    <a:lnTo>
                      <a:pt x="1086" y="926"/>
                    </a:lnTo>
                    <a:moveTo>
                      <a:pt x="1078" y="936"/>
                    </a:moveTo>
                    <a:lnTo>
                      <a:pt x="1078" y="936"/>
                    </a:lnTo>
                    <a:lnTo>
                      <a:pt x="1069" y="946"/>
                    </a:lnTo>
                    <a:moveTo>
                      <a:pt x="1061" y="957"/>
                    </a:moveTo>
                    <a:lnTo>
                      <a:pt x="1061" y="957"/>
                    </a:lnTo>
                    <a:lnTo>
                      <a:pt x="1052" y="967"/>
                    </a:lnTo>
                    <a:moveTo>
                      <a:pt x="1044" y="977"/>
                    </a:moveTo>
                    <a:lnTo>
                      <a:pt x="1044" y="977"/>
                    </a:lnTo>
                    <a:lnTo>
                      <a:pt x="1036" y="988"/>
                    </a:lnTo>
                    <a:moveTo>
                      <a:pt x="1027" y="998"/>
                    </a:moveTo>
                    <a:lnTo>
                      <a:pt x="1027" y="998"/>
                    </a:lnTo>
                    <a:lnTo>
                      <a:pt x="1019" y="1009"/>
                    </a:lnTo>
                    <a:moveTo>
                      <a:pt x="1011" y="1019"/>
                    </a:moveTo>
                    <a:lnTo>
                      <a:pt x="1011" y="1019"/>
                    </a:lnTo>
                    <a:lnTo>
                      <a:pt x="1002" y="1029"/>
                    </a:lnTo>
                    <a:moveTo>
                      <a:pt x="994" y="1040"/>
                    </a:moveTo>
                    <a:lnTo>
                      <a:pt x="994" y="1040"/>
                    </a:lnTo>
                    <a:lnTo>
                      <a:pt x="986" y="1050"/>
                    </a:lnTo>
                    <a:moveTo>
                      <a:pt x="977" y="1061"/>
                    </a:moveTo>
                    <a:lnTo>
                      <a:pt x="977" y="1061"/>
                    </a:lnTo>
                    <a:lnTo>
                      <a:pt x="969" y="1071"/>
                    </a:lnTo>
                    <a:moveTo>
                      <a:pt x="961" y="1081"/>
                    </a:moveTo>
                    <a:lnTo>
                      <a:pt x="961" y="1081"/>
                    </a:lnTo>
                    <a:lnTo>
                      <a:pt x="952" y="1092"/>
                    </a:lnTo>
                    <a:moveTo>
                      <a:pt x="944" y="1102"/>
                    </a:moveTo>
                    <a:lnTo>
                      <a:pt x="944" y="1102"/>
                    </a:lnTo>
                    <a:lnTo>
                      <a:pt x="936" y="1113"/>
                    </a:lnTo>
                    <a:moveTo>
                      <a:pt x="927" y="1123"/>
                    </a:moveTo>
                    <a:lnTo>
                      <a:pt x="927" y="1123"/>
                    </a:lnTo>
                    <a:lnTo>
                      <a:pt x="919" y="1133"/>
                    </a:lnTo>
                    <a:moveTo>
                      <a:pt x="911" y="1144"/>
                    </a:moveTo>
                    <a:lnTo>
                      <a:pt x="911" y="1144"/>
                    </a:lnTo>
                    <a:lnTo>
                      <a:pt x="902" y="1154"/>
                    </a:lnTo>
                    <a:moveTo>
                      <a:pt x="894" y="1165"/>
                    </a:moveTo>
                    <a:lnTo>
                      <a:pt x="894" y="1165"/>
                    </a:lnTo>
                    <a:lnTo>
                      <a:pt x="885" y="1175"/>
                    </a:lnTo>
                    <a:moveTo>
                      <a:pt x="875" y="1184"/>
                    </a:moveTo>
                    <a:lnTo>
                      <a:pt x="875" y="1184"/>
                    </a:lnTo>
                    <a:lnTo>
                      <a:pt x="875" y="1184"/>
                    </a:lnTo>
                    <a:lnTo>
                      <a:pt x="863" y="1187"/>
                    </a:lnTo>
                    <a:lnTo>
                      <a:pt x="862" y="1187"/>
                    </a:lnTo>
                    <a:moveTo>
                      <a:pt x="849" y="1186"/>
                    </a:moveTo>
                    <a:lnTo>
                      <a:pt x="849" y="1186"/>
                    </a:lnTo>
                    <a:lnTo>
                      <a:pt x="836" y="1186"/>
                    </a:lnTo>
                    <a:moveTo>
                      <a:pt x="822" y="1186"/>
                    </a:moveTo>
                    <a:lnTo>
                      <a:pt x="822" y="1186"/>
                    </a:lnTo>
                    <a:lnTo>
                      <a:pt x="809" y="1186"/>
                    </a:lnTo>
                    <a:moveTo>
                      <a:pt x="796" y="1186"/>
                    </a:moveTo>
                    <a:lnTo>
                      <a:pt x="796" y="1186"/>
                    </a:lnTo>
                    <a:lnTo>
                      <a:pt x="782" y="1186"/>
                    </a:lnTo>
                    <a:moveTo>
                      <a:pt x="769" y="1186"/>
                    </a:moveTo>
                    <a:lnTo>
                      <a:pt x="769" y="1186"/>
                    </a:lnTo>
                    <a:lnTo>
                      <a:pt x="756" y="1186"/>
                    </a:lnTo>
                    <a:moveTo>
                      <a:pt x="742" y="1186"/>
                    </a:moveTo>
                    <a:lnTo>
                      <a:pt x="742" y="1186"/>
                    </a:lnTo>
                    <a:lnTo>
                      <a:pt x="729" y="1186"/>
                    </a:lnTo>
                    <a:moveTo>
                      <a:pt x="716" y="1186"/>
                    </a:moveTo>
                    <a:lnTo>
                      <a:pt x="716" y="1186"/>
                    </a:lnTo>
                    <a:lnTo>
                      <a:pt x="702" y="1186"/>
                    </a:lnTo>
                    <a:moveTo>
                      <a:pt x="689" y="1186"/>
                    </a:moveTo>
                    <a:lnTo>
                      <a:pt x="689" y="1186"/>
                    </a:lnTo>
                    <a:lnTo>
                      <a:pt x="676" y="1186"/>
                    </a:lnTo>
                    <a:moveTo>
                      <a:pt x="662" y="1186"/>
                    </a:moveTo>
                    <a:lnTo>
                      <a:pt x="662" y="1186"/>
                    </a:lnTo>
                    <a:lnTo>
                      <a:pt x="649" y="1186"/>
                    </a:lnTo>
                    <a:moveTo>
                      <a:pt x="636" y="1186"/>
                    </a:moveTo>
                    <a:lnTo>
                      <a:pt x="636" y="1186"/>
                    </a:lnTo>
                    <a:lnTo>
                      <a:pt x="622" y="1186"/>
                    </a:lnTo>
                    <a:moveTo>
                      <a:pt x="609" y="1186"/>
                    </a:moveTo>
                    <a:lnTo>
                      <a:pt x="609" y="1186"/>
                    </a:lnTo>
                    <a:lnTo>
                      <a:pt x="596" y="1186"/>
                    </a:lnTo>
                    <a:moveTo>
                      <a:pt x="582" y="1186"/>
                    </a:moveTo>
                    <a:lnTo>
                      <a:pt x="582" y="1186"/>
                    </a:lnTo>
                    <a:lnTo>
                      <a:pt x="569" y="1186"/>
                    </a:lnTo>
                    <a:moveTo>
                      <a:pt x="556" y="1186"/>
                    </a:moveTo>
                    <a:lnTo>
                      <a:pt x="556" y="1186"/>
                    </a:lnTo>
                    <a:lnTo>
                      <a:pt x="542" y="1186"/>
                    </a:lnTo>
                    <a:moveTo>
                      <a:pt x="529" y="1185"/>
                    </a:moveTo>
                    <a:lnTo>
                      <a:pt x="529" y="1185"/>
                    </a:lnTo>
                    <a:lnTo>
                      <a:pt x="516" y="1185"/>
                    </a:lnTo>
                    <a:moveTo>
                      <a:pt x="502" y="1185"/>
                    </a:moveTo>
                    <a:lnTo>
                      <a:pt x="502" y="1185"/>
                    </a:lnTo>
                    <a:lnTo>
                      <a:pt x="489" y="1185"/>
                    </a:lnTo>
                    <a:moveTo>
                      <a:pt x="476" y="1185"/>
                    </a:moveTo>
                    <a:lnTo>
                      <a:pt x="476" y="1185"/>
                    </a:lnTo>
                    <a:lnTo>
                      <a:pt x="462" y="1185"/>
                    </a:lnTo>
                    <a:moveTo>
                      <a:pt x="449" y="1185"/>
                    </a:moveTo>
                    <a:lnTo>
                      <a:pt x="449" y="1185"/>
                    </a:lnTo>
                    <a:lnTo>
                      <a:pt x="436" y="1185"/>
                    </a:lnTo>
                    <a:moveTo>
                      <a:pt x="422" y="1185"/>
                    </a:moveTo>
                    <a:lnTo>
                      <a:pt x="422" y="1185"/>
                    </a:lnTo>
                    <a:lnTo>
                      <a:pt x="409" y="1185"/>
                    </a:lnTo>
                    <a:moveTo>
                      <a:pt x="396" y="1185"/>
                    </a:moveTo>
                    <a:lnTo>
                      <a:pt x="396" y="1185"/>
                    </a:lnTo>
                    <a:lnTo>
                      <a:pt x="382" y="1185"/>
                    </a:lnTo>
                    <a:moveTo>
                      <a:pt x="369" y="1185"/>
                    </a:moveTo>
                    <a:lnTo>
                      <a:pt x="369" y="1185"/>
                    </a:lnTo>
                    <a:lnTo>
                      <a:pt x="356" y="1185"/>
                    </a:lnTo>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32" name="Group 31">
              <a:extLst>
                <a:ext uri="{FF2B5EF4-FFF2-40B4-BE49-F238E27FC236}">
                  <a16:creationId xmlns:a16="http://schemas.microsoft.com/office/drawing/2014/main" id="{6413031F-4D54-481D-A3F9-D2438BC850B2}"/>
                </a:ext>
              </a:extLst>
            </p:cNvPr>
            <p:cNvGrpSpPr/>
            <p:nvPr/>
          </p:nvGrpSpPr>
          <p:grpSpPr>
            <a:xfrm>
              <a:off x="10207123" y="1236789"/>
              <a:ext cx="906463" cy="912813"/>
              <a:chOff x="9640888" y="1295401"/>
              <a:chExt cx="906463" cy="912813"/>
            </a:xfrm>
          </p:grpSpPr>
          <p:sp>
            <p:nvSpPr>
              <p:cNvPr id="49" name="Freeform 72">
                <a:extLst>
                  <a:ext uri="{FF2B5EF4-FFF2-40B4-BE49-F238E27FC236}">
                    <a16:creationId xmlns:a16="http://schemas.microsoft.com/office/drawing/2014/main" id="{1891E04B-7565-4423-AE0A-E4F242966639}"/>
                  </a:ext>
                </a:extLst>
              </p:cNvPr>
              <p:cNvSpPr>
                <a:spLocks/>
              </p:cNvSpPr>
              <p:nvPr/>
            </p:nvSpPr>
            <p:spPr bwMode="auto">
              <a:xfrm>
                <a:off x="9640888" y="1295401"/>
                <a:ext cx="906463" cy="912813"/>
              </a:xfrm>
              <a:custGeom>
                <a:avLst/>
                <a:gdLst>
                  <a:gd name="T0" fmla="*/ 822 w 950"/>
                  <a:gd name="T1" fmla="*/ 823 h 950"/>
                  <a:gd name="T2" fmla="*/ 822 w 950"/>
                  <a:gd name="T3" fmla="*/ 823 h 950"/>
                  <a:gd name="T4" fmla="*/ 602 w 950"/>
                  <a:gd name="T5" fmla="*/ 950 h 950"/>
                  <a:gd name="T6" fmla="*/ 348 w 950"/>
                  <a:gd name="T7" fmla="*/ 950 h 950"/>
                  <a:gd name="T8" fmla="*/ 127 w 950"/>
                  <a:gd name="T9" fmla="*/ 823 h 950"/>
                  <a:gd name="T10" fmla="*/ 0 w 950"/>
                  <a:gd name="T11" fmla="*/ 602 h 950"/>
                  <a:gd name="T12" fmla="*/ 0 w 950"/>
                  <a:gd name="T13" fmla="*/ 348 h 950"/>
                  <a:gd name="T14" fmla="*/ 127 w 950"/>
                  <a:gd name="T15" fmla="*/ 128 h 950"/>
                  <a:gd name="T16" fmla="*/ 348 w 950"/>
                  <a:gd name="T17" fmla="*/ 0 h 950"/>
                  <a:gd name="T18" fmla="*/ 602 w 950"/>
                  <a:gd name="T19" fmla="*/ 0 h 950"/>
                  <a:gd name="T20" fmla="*/ 602 w 950"/>
                  <a:gd name="T21" fmla="*/ 0 h 950"/>
                  <a:gd name="T22" fmla="*/ 822 w 950"/>
                  <a:gd name="T23" fmla="*/ 128 h 950"/>
                  <a:gd name="T24" fmla="*/ 950 w 950"/>
                  <a:gd name="T25" fmla="*/ 348 h 950"/>
                  <a:gd name="T26" fmla="*/ 950 w 950"/>
                  <a:gd name="T27" fmla="*/ 602 h 950"/>
                  <a:gd name="T28" fmla="*/ 822 w 950"/>
                  <a:gd name="T29" fmla="*/ 823 h 950"/>
                  <a:gd name="T30" fmla="*/ 822 w 950"/>
                  <a:gd name="T31" fmla="*/ 823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50" h="950">
                    <a:moveTo>
                      <a:pt x="822" y="823"/>
                    </a:moveTo>
                    <a:lnTo>
                      <a:pt x="822" y="823"/>
                    </a:lnTo>
                    <a:lnTo>
                      <a:pt x="602" y="950"/>
                    </a:lnTo>
                    <a:lnTo>
                      <a:pt x="348" y="950"/>
                    </a:lnTo>
                    <a:lnTo>
                      <a:pt x="127" y="823"/>
                    </a:lnTo>
                    <a:lnTo>
                      <a:pt x="0" y="602"/>
                    </a:lnTo>
                    <a:lnTo>
                      <a:pt x="0" y="348"/>
                    </a:lnTo>
                    <a:lnTo>
                      <a:pt x="127" y="128"/>
                    </a:lnTo>
                    <a:lnTo>
                      <a:pt x="348" y="0"/>
                    </a:lnTo>
                    <a:lnTo>
                      <a:pt x="602" y="0"/>
                    </a:lnTo>
                    <a:lnTo>
                      <a:pt x="602" y="0"/>
                    </a:lnTo>
                    <a:lnTo>
                      <a:pt x="822" y="128"/>
                    </a:lnTo>
                    <a:lnTo>
                      <a:pt x="950" y="348"/>
                    </a:lnTo>
                    <a:lnTo>
                      <a:pt x="950" y="602"/>
                    </a:lnTo>
                    <a:lnTo>
                      <a:pt x="822" y="823"/>
                    </a:lnTo>
                    <a:lnTo>
                      <a:pt x="822" y="823"/>
                    </a:lnTo>
                    <a:close/>
                  </a:path>
                </a:pathLst>
              </a:custGeom>
              <a:solidFill>
                <a:srgbClr val="D4B95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0" name="Freeform 73">
                <a:extLst>
                  <a:ext uri="{FF2B5EF4-FFF2-40B4-BE49-F238E27FC236}">
                    <a16:creationId xmlns:a16="http://schemas.microsoft.com/office/drawing/2014/main" id="{87FF25A6-7102-4F14-B579-C4C083CA9322}"/>
                  </a:ext>
                </a:extLst>
              </p:cNvPr>
              <p:cNvSpPr>
                <a:spLocks/>
              </p:cNvSpPr>
              <p:nvPr/>
            </p:nvSpPr>
            <p:spPr bwMode="auto">
              <a:xfrm>
                <a:off x="9640888" y="1295401"/>
                <a:ext cx="906463" cy="912813"/>
              </a:xfrm>
              <a:custGeom>
                <a:avLst/>
                <a:gdLst>
                  <a:gd name="T0" fmla="*/ 822 w 950"/>
                  <a:gd name="T1" fmla="*/ 823 h 950"/>
                  <a:gd name="T2" fmla="*/ 822 w 950"/>
                  <a:gd name="T3" fmla="*/ 823 h 950"/>
                  <a:gd name="T4" fmla="*/ 602 w 950"/>
                  <a:gd name="T5" fmla="*/ 950 h 950"/>
                  <a:gd name="T6" fmla="*/ 348 w 950"/>
                  <a:gd name="T7" fmla="*/ 950 h 950"/>
                  <a:gd name="T8" fmla="*/ 127 w 950"/>
                  <a:gd name="T9" fmla="*/ 823 h 950"/>
                  <a:gd name="T10" fmla="*/ 0 w 950"/>
                  <a:gd name="T11" fmla="*/ 602 h 950"/>
                  <a:gd name="T12" fmla="*/ 0 w 950"/>
                  <a:gd name="T13" fmla="*/ 348 h 950"/>
                  <a:gd name="T14" fmla="*/ 127 w 950"/>
                  <a:gd name="T15" fmla="*/ 128 h 950"/>
                  <a:gd name="T16" fmla="*/ 348 w 950"/>
                  <a:gd name="T17" fmla="*/ 0 h 950"/>
                  <a:gd name="T18" fmla="*/ 602 w 950"/>
                  <a:gd name="T19" fmla="*/ 0 h 950"/>
                  <a:gd name="T20" fmla="*/ 602 w 950"/>
                  <a:gd name="T21" fmla="*/ 0 h 950"/>
                  <a:gd name="T22" fmla="*/ 822 w 950"/>
                  <a:gd name="T23" fmla="*/ 128 h 950"/>
                  <a:gd name="T24" fmla="*/ 950 w 950"/>
                  <a:gd name="T25" fmla="*/ 348 h 950"/>
                  <a:gd name="T26" fmla="*/ 950 w 950"/>
                  <a:gd name="T27" fmla="*/ 602 h 950"/>
                  <a:gd name="T28" fmla="*/ 822 w 950"/>
                  <a:gd name="T29" fmla="*/ 823 h 950"/>
                  <a:gd name="T30" fmla="*/ 822 w 950"/>
                  <a:gd name="T31" fmla="*/ 823 h 950"/>
                  <a:gd name="T32" fmla="*/ 822 w 950"/>
                  <a:gd name="T33" fmla="*/ 823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0" h="950">
                    <a:moveTo>
                      <a:pt x="822" y="823"/>
                    </a:moveTo>
                    <a:lnTo>
                      <a:pt x="822" y="823"/>
                    </a:lnTo>
                    <a:lnTo>
                      <a:pt x="602" y="950"/>
                    </a:lnTo>
                    <a:lnTo>
                      <a:pt x="348" y="950"/>
                    </a:lnTo>
                    <a:lnTo>
                      <a:pt x="127" y="823"/>
                    </a:lnTo>
                    <a:lnTo>
                      <a:pt x="0" y="602"/>
                    </a:lnTo>
                    <a:lnTo>
                      <a:pt x="0" y="348"/>
                    </a:lnTo>
                    <a:lnTo>
                      <a:pt x="127" y="128"/>
                    </a:lnTo>
                    <a:lnTo>
                      <a:pt x="348" y="0"/>
                    </a:lnTo>
                    <a:lnTo>
                      <a:pt x="602" y="0"/>
                    </a:lnTo>
                    <a:lnTo>
                      <a:pt x="602" y="0"/>
                    </a:lnTo>
                    <a:lnTo>
                      <a:pt x="822" y="128"/>
                    </a:lnTo>
                    <a:lnTo>
                      <a:pt x="950" y="348"/>
                    </a:lnTo>
                    <a:lnTo>
                      <a:pt x="950" y="602"/>
                    </a:lnTo>
                    <a:lnTo>
                      <a:pt x="822" y="823"/>
                    </a:lnTo>
                    <a:lnTo>
                      <a:pt x="822" y="823"/>
                    </a:lnTo>
                    <a:lnTo>
                      <a:pt x="822" y="823"/>
                    </a:lnTo>
                    <a:close/>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1" name="Freeform 74">
                <a:extLst>
                  <a:ext uri="{FF2B5EF4-FFF2-40B4-BE49-F238E27FC236}">
                    <a16:creationId xmlns:a16="http://schemas.microsoft.com/office/drawing/2014/main" id="{5B43627D-2E05-4556-9A3C-03CE396CBD17}"/>
                  </a:ext>
                </a:extLst>
              </p:cNvPr>
              <p:cNvSpPr>
                <a:spLocks noEditPoints="1"/>
              </p:cNvSpPr>
              <p:nvPr/>
            </p:nvSpPr>
            <p:spPr bwMode="auto">
              <a:xfrm>
                <a:off x="9677400" y="1331913"/>
                <a:ext cx="833438" cy="839788"/>
              </a:xfrm>
              <a:custGeom>
                <a:avLst/>
                <a:gdLst>
                  <a:gd name="T0" fmla="*/ 285 w 874"/>
                  <a:gd name="T1" fmla="*/ 854 h 874"/>
                  <a:gd name="T2" fmla="*/ 239 w 874"/>
                  <a:gd name="T3" fmla="*/ 827 h 874"/>
                  <a:gd name="T4" fmla="*/ 192 w 874"/>
                  <a:gd name="T5" fmla="*/ 800 h 874"/>
                  <a:gd name="T6" fmla="*/ 146 w 874"/>
                  <a:gd name="T7" fmla="*/ 774 h 874"/>
                  <a:gd name="T8" fmla="*/ 107 w 874"/>
                  <a:gd name="T9" fmla="*/ 740 h 874"/>
                  <a:gd name="T10" fmla="*/ 80 w 874"/>
                  <a:gd name="T11" fmla="*/ 693 h 874"/>
                  <a:gd name="T12" fmla="*/ 53 w 874"/>
                  <a:gd name="T13" fmla="*/ 647 h 874"/>
                  <a:gd name="T14" fmla="*/ 27 w 874"/>
                  <a:gd name="T15" fmla="*/ 601 h 874"/>
                  <a:gd name="T16" fmla="*/ 0 w 874"/>
                  <a:gd name="T17" fmla="*/ 554 h 874"/>
                  <a:gd name="T18" fmla="*/ 0 w 874"/>
                  <a:gd name="T19" fmla="*/ 501 h 874"/>
                  <a:gd name="T20" fmla="*/ 0 w 874"/>
                  <a:gd name="T21" fmla="*/ 447 h 874"/>
                  <a:gd name="T22" fmla="*/ 0 w 874"/>
                  <a:gd name="T23" fmla="*/ 394 h 874"/>
                  <a:gd name="T24" fmla="*/ 0 w 874"/>
                  <a:gd name="T25" fmla="*/ 340 h 874"/>
                  <a:gd name="T26" fmla="*/ 10 w 874"/>
                  <a:gd name="T27" fmla="*/ 303 h 874"/>
                  <a:gd name="T28" fmla="*/ 36 w 874"/>
                  <a:gd name="T29" fmla="*/ 257 h 874"/>
                  <a:gd name="T30" fmla="*/ 63 w 874"/>
                  <a:gd name="T31" fmla="*/ 210 h 874"/>
                  <a:gd name="T32" fmla="*/ 90 w 874"/>
                  <a:gd name="T33" fmla="*/ 164 h 874"/>
                  <a:gd name="T34" fmla="*/ 117 w 874"/>
                  <a:gd name="T35" fmla="*/ 118 h 874"/>
                  <a:gd name="T36" fmla="*/ 163 w 874"/>
                  <a:gd name="T37" fmla="*/ 91 h 874"/>
                  <a:gd name="T38" fmla="*/ 209 w 874"/>
                  <a:gd name="T39" fmla="*/ 64 h 874"/>
                  <a:gd name="T40" fmla="*/ 256 w 874"/>
                  <a:gd name="T41" fmla="*/ 37 h 874"/>
                  <a:gd name="T42" fmla="*/ 302 w 874"/>
                  <a:gd name="T43" fmla="*/ 10 h 874"/>
                  <a:gd name="T44" fmla="*/ 353 w 874"/>
                  <a:gd name="T45" fmla="*/ 0 h 874"/>
                  <a:gd name="T46" fmla="*/ 406 w 874"/>
                  <a:gd name="T47" fmla="*/ 0 h 874"/>
                  <a:gd name="T48" fmla="*/ 460 w 874"/>
                  <a:gd name="T49" fmla="*/ 0 h 874"/>
                  <a:gd name="T50" fmla="*/ 513 w 874"/>
                  <a:gd name="T51" fmla="*/ 0 h 874"/>
                  <a:gd name="T52" fmla="*/ 565 w 874"/>
                  <a:gd name="T53" fmla="*/ 6 h 874"/>
                  <a:gd name="T54" fmla="*/ 611 w 874"/>
                  <a:gd name="T55" fmla="*/ 33 h 874"/>
                  <a:gd name="T56" fmla="*/ 658 w 874"/>
                  <a:gd name="T57" fmla="*/ 60 h 874"/>
                  <a:gd name="T58" fmla="*/ 704 w 874"/>
                  <a:gd name="T59" fmla="*/ 87 h 874"/>
                  <a:gd name="T60" fmla="*/ 750 w 874"/>
                  <a:gd name="T61" fmla="*/ 113 h 874"/>
                  <a:gd name="T62" fmla="*/ 773 w 874"/>
                  <a:gd name="T63" fmla="*/ 145 h 874"/>
                  <a:gd name="T64" fmla="*/ 800 w 874"/>
                  <a:gd name="T65" fmla="*/ 192 h 874"/>
                  <a:gd name="T66" fmla="*/ 826 w 874"/>
                  <a:gd name="T67" fmla="*/ 238 h 874"/>
                  <a:gd name="T68" fmla="*/ 853 w 874"/>
                  <a:gd name="T69" fmla="*/ 284 h 874"/>
                  <a:gd name="T70" fmla="*/ 874 w 874"/>
                  <a:gd name="T71" fmla="*/ 320 h 874"/>
                  <a:gd name="T72" fmla="*/ 874 w 874"/>
                  <a:gd name="T73" fmla="*/ 373 h 874"/>
                  <a:gd name="T74" fmla="*/ 874 w 874"/>
                  <a:gd name="T75" fmla="*/ 426 h 874"/>
                  <a:gd name="T76" fmla="*/ 874 w 874"/>
                  <a:gd name="T77" fmla="*/ 480 h 874"/>
                  <a:gd name="T78" fmla="*/ 874 w 874"/>
                  <a:gd name="T79" fmla="*/ 533 h 874"/>
                  <a:gd name="T80" fmla="*/ 857 w 874"/>
                  <a:gd name="T81" fmla="*/ 582 h 874"/>
                  <a:gd name="T82" fmla="*/ 831 w 874"/>
                  <a:gd name="T83" fmla="*/ 629 h 874"/>
                  <a:gd name="T84" fmla="*/ 804 w 874"/>
                  <a:gd name="T85" fmla="*/ 675 h 874"/>
                  <a:gd name="T86" fmla="*/ 777 w 874"/>
                  <a:gd name="T87" fmla="*/ 721 h 874"/>
                  <a:gd name="T88" fmla="*/ 746 w 874"/>
                  <a:gd name="T89" fmla="*/ 763 h 874"/>
                  <a:gd name="T90" fmla="*/ 700 w 874"/>
                  <a:gd name="T91" fmla="*/ 790 h 874"/>
                  <a:gd name="T92" fmla="*/ 653 w 874"/>
                  <a:gd name="T93" fmla="*/ 816 h 874"/>
                  <a:gd name="T94" fmla="*/ 607 w 874"/>
                  <a:gd name="T95" fmla="*/ 843 h 874"/>
                  <a:gd name="T96" fmla="*/ 561 w 874"/>
                  <a:gd name="T97" fmla="*/ 870 h 874"/>
                  <a:gd name="T98" fmla="*/ 508 w 874"/>
                  <a:gd name="T99" fmla="*/ 874 h 874"/>
                  <a:gd name="T100" fmla="*/ 455 w 874"/>
                  <a:gd name="T101" fmla="*/ 874 h 874"/>
                  <a:gd name="T102" fmla="*/ 401 w 874"/>
                  <a:gd name="T103" fmla="*/ 874 h 874"/>
                  <a:gd name="T104" fmla="*/ 348 w 874"/>
                  <a:gd name="T105" fmla="*/ 874 h 874"/>
                  <a:gd name="T106" fmla="*/ 320 w 874"/>
                  <a:gd name="T107" fmla="*/ 874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74" h="874">
                    <a:moveTo>
                      <a:pt x="320" y="874"/>
                    </a:moveTo>
                    <a:lnTo>
                      <a:pt x="320" y="874"/>
                    </a:lnTo>
                    <a:lnTo>
                      <a:pt x="308" y="867"/>
                    </a:lnTo>
                    <a:moveTo>
                      <a:pt x="296" y="861"/>
                    </a:moveTo>
                    <a:lnTo>
                      <a:pt x="296" y="861"/>
                    </a:lnTo>
                    <a:lnTo>
                      <a:pt x="285" y="854"/>
                    </a:lnTo>
                    <a:moveTo>
                      <a:pt x="273" y="847"/>
                    </a:moveTo>
                    <a:lnTo>
                      <a:pt x="273" y="847"/>
                    </a:lnTo>
                    <a:lnTo>
                      <a:pt x="262" y="840"/>
                    </a:lnTo>
                    <a:moveTo>
                      <a:pt x="250" y="834"/>
                    </a:moveTo>
                    <a:lnTo>
                      <a:pt x="250" y="834"/>
                    </a:lnTo>
                    <a:lnTo>
                      <a:pt x="239" y="827"/>
                    </a:lnTo>
                    <a:moveTo>
                      <a:pt x="227" y="820"/>
                    </a:moveTo>
                    <a:lnTo>
                      <a:pt x="227" y="820"/>
                    </a:lnTo>
                    <a:lnTo>
                      <a:pt x="215" y="814"/>
                    </a:lnTo>
                    <a:moveTo>
                      <a:pt x="204" y="807"/>
                    </a:moveTo>
                    <a:lnTo>
                      <a:pt x="204" y="807"/>
                    </a:lnTo>
                    <a:lnTo>
                      <a:pt x="192" y="800"/>
                    </a:lnTo>
                    <a:moveTo>
                      <a:pt x="181" y="794"/>
                    </a:moveTo>
                    <a:lnTo>
                      <a:pt x="181" y="794"/>
                    </a:lnTo>
                    <a:lnTo>
                      <a:pt x="169" y="787"/>
                    </a:lnTo>
                    <a:moveTo>
                      <a:pt x="157" y="780"/>
                    </a:moveTo>
                    <a:lnTo>
                      <a:pt x="157" y="780"/>
                    </a:lnTo>
                    <a:lnTo>
                      <a:pt x="146" y="774"/>
                    </a:lnTo>
                    <a:moveTo>
                      <a:pt x="134" y="767"/>
                    </a:moveTo>
                    <a:lnTo>
                      <a:pt x="134" y="767"/>
                    </a:lnTo>
                    <a:lnTo>
                      <a:pt x="123" y="760"/>
                    </a:lnTo>
                    <a:moveTo>
                      <a:pt x="114" y="751"/>
                    </a:moveTo>
                    <a:lnTo>
                      <a:pt x="114" y="751"/>
                    </a:lnTo>
                    <a:lnTo>
                      <a:pt x="107" y="740"/>
                    </a:lnTo>
                    <a:moveTo>
                      <a:pt x="100" y="728"/>
                    </a:moveTo>
                    <a:lnTo>
                      <a:pt x="100" y="728"/>
                    </a:lnTo>
                    <a:lnTo>
                      <a:pt x="94" y="716"/>
                    </a:lnTo>
                    <a:moveTo>
                      <a:pt x="87" y="705"/>
                    </a:moveTo>
                    <a:lnTo>
                      <a:pt x="87" y="705"/>
                    </a:lnTo>
                    <a:lnTo>
                      <a:pt x="80" y="693"/>
                    </a:lnTo>
                    <a:moveTo>
                      <a:pt x="73" y="682"/>
                    </a:moveTo>
                    <a:lnTo>
                      <a:pt x="73" y="682"/>
                    </a:lnTo>
                    <a:lnTo>
                      <a:pt x="67" y="670"/>
                    </a:lnTo>
                    <a:moveTo>
                      <a:pt x="60" y="658"/>
                    </a:moveTo>
                    <a:lnTo>
                      <a:pt x="60" y="658"/>
                    </a:lnTo>
                    <a:lnTo>
                      <a:pt x="53" y="647"/>
                    </a:lnTo>
                    <a:moveTo>
                      <a:pt x="47" y="635"/>
                    </a:moveTo>
                    <a:lnTo>
                      <a:pt x="47" y="635"/>
                    </a:lnTo>
                    <a:lnTo>
                      <a:pt x="40" y="624"/>
                    </a:lnTo>
                    <a:moveTo>
                      <a:pt x="33" y="612"/>
                    </a:moveTo>
                    <a:lnTo>
                      <a:pt x="33" y="612"/>
                    </a:lnTo>
                    <a:lnTo>
                      <a:pt x="27" y="601"/>
                    </a:lnTo>
                    <a:moveTo>
                      <a:pt x="20" y="589"/>
                    </a:moveTo>
                    <a:lnTo>
                      <a:pt x="20" y="589"/>
                    </a:lnTo>
                    <a:lnTo>
                      <a:pt x="13" y="577"/>
                    </a:lnTo>
                    <a:moveTo>
                      <a:pt x="7" y="566"/>
                    </a:moveTo>
                    <a:lnTo>
                      <a:pt x="7" y="566"/>
                    </a:lnTo>
                    <a:lnTo>
                      <a:pt x="0" y="554"/>
                    </a:lnTo>
                    <a:moveTo>
                      <a:pt x="0" y="541"/>
                    </a:moveTo>
                    <a:lnTo>
                      <a:pt x="0" y="541"/>
                    </a:lnTo>
                    <a:lnTo>
                      <a:pt x="0" y="528"/>
                    </a:lnTo>
                    <a:moveTo>
                      <a:pt x="0" y="514"/>
                    </a:moveTo>
                    <a:lnTo>
                      <a:pt x="0" y="514"/>
                    </a:lnTo>
                    <a:lnTo>
                      <a:pt x="0" y="501"/>
                    </a:lnTo>
                    <a:moveTo>
                      <a:pt x="0" y="487"/>
                    </a:moveTo>
                    <a:lnTo>
                      <a:pt x="0" y="487"/>
                    </a:lnTo>
                    <a:lnTo>
                      <a:pt x="0" y="474"/>
                    </a:lnTo>
                    <a:moveTo>
                      <a:pt x="0" y="461"/>
                    </a:moveTo>
                    <a:lnTo>
                      <a:pt x="0" y="461"/>
                    </a:lnTo>
                    <a:lnTo>
                      <a:pt x="0" y="447"/>
                    </a:lnTo>
                    <a:moveTo>
                      <a:pt x="0" y="434"/>
                    </a:moveTo>
                    <a:lnTo>
                      <a:pt x="0" y="434"/>
                    </a:lnTo>
                    <a:lnTo>
                      <a:pt x="0" y="421"/>
                    </a:lnTo>
                    <a:moveTo>
                      <a:pt x="0" y="407"/>
                    </a:moveTo>
                    <a:lnTo>
                      <a:pt x="0" y="407"/>
                    </a:lnTo>
                    <a:lnTo>
                      <a:pt x="0" y="394"/>
                    </a:lnTo>
                    <a:moveTo>
                      <a:pt x="0" y="380"/>
                    </a:moveTo>
                    <a:lnTo>
                      <a:pt x="0" y="380"/>
                    </a:lnTo>
                    <a:lnTo>
                      <a:pt x="0" y="367"/>
                    </a:lnTo>
                    <a:moveTo>
                      <a:pt x="0" y="354"/>
                    </a:moveTo>
                    <a:lnTo>
                      <a:pt x="0" y="354"/>
                    </a:lnTo>
                    <a:lnTo>
                      <a:pt x="0" y="340"/>
                    </a:lnTo>
                    <a:moveTo>
                      <a:pt x="0" y="327"/>
                    </a:moveTo>
                    <a:lnTo>
                      <a:pt x="0" y="327"/>
                    </a:lnTo>
                    <a:lnTo>
                      <a:pt x="0" y="320"/>
                    </a:lnTo>
                    <a:lnTo>
                      <a:pt x="3" y="314"/>
                    </a:lnTo>
                    <a:moveTo>
                      <a:pt x="10" y="303"/>
                    </a:moveTo>
                    <a:lnTo>
                      <a:pt x="10" y="303"/>
                    </a:lnTo>
                    <a:lnTo>
                      <a:pt x="16" y="291"/>
                    </a:lnTo>
                    <a:moveTo>
                      <a:pt x="23" y="280"/>
                    </a:moveTo>
                    <a:lnTo>
                      <a:pt x="23" y="280"/>
                    </a:lnTo>
                    <a:lnTo>
                      <a:pt x="30" y="268"/>
                    </a:lnTo>
                    <a:moveTo>
                      <a:pt x="36" y="257"/>
                    </a:moveTo>
                    <a:lnTo>
                      <a:pt x="36" y="257"/>
                    </a:lnTo>
                    <a:lnTo>
                      <a:pt x="43" y="245"/>
                    </a:lnTo>
                    <a:moveTo>
                      <a:pt x="50" y="233"/>
                    </a:moveTo>
                    <a:lnTo>
                      <a:pt x="50" y="233"/>
                    </a:lnTo>
                    <a:lnTo>
                      <a:pt x="56" y="222"/>
                    </a:lnTo>
                    <a:moveTo>
                      <a:pt x="63" y="210"/>
                    </a:moveTo>
                    <a:lnTo>
                      <a:pt x="63" y="210"/>
                    </a:lnTo>
                    <a:lnTo>
                      <a:pt x="70" y="199"/>
                    </a:lnTo>
                    <a:moveTo>
                      <a:pt x="77" y="187"/>
                    </a:moveTo>
                    <a:lnTo>
                      <a:pt x="77" y="187"/>
                    </a:lnTo>
                    <a:lnTo>
                      <a:pt x="83" y="175"/>
                    </a:lnTo>
                    <a:moveTo>
                      <a:pt x="90" y="164"/>
                    </a:moveTo>
                    <a:lnTo>
                      <a:pt x="90" y="164"/>
                    </a:lnTo>
                    <a:lnTo>
                      <a:pt x="97" y="152"/>
                    </a:lnTo>
                    <a:moveTo>
                      <a:pt x="103" y="141"/>
                    </a:moveTo>
                    <a:lnTo>
                      <a:pt x="103" y="141"/>
                    </a:lnTo>
                    <a:lnTo>
                      <a:pt x="110" y="129"/>
                    </a:lnTo>
                    <a:moveTo>
                      <a:pt x="117" y="118"/>
                    </a:moveTo>
                    <a:lnTo>
                      <a:pt x="117" y="118"/>
                    </a:lnTo>
                    <a:lnTo>
                      <a:pt x="117" y="117"/>
                    </a:lnTo>
                    <a:lnTo>
                      <a:pt x="128" y="111"/>
                    </a:lnTo>
                    <a:moveTo>
                      <a:pt x="140" y="104"/>
                    </a:moveTo>
                    <a:lnTo>
                      <a:pt x="140" y="104"/>
                    </a:lnTo>
                    <a:lnTo>
                      <a:pt x="151" y="97"/>
                    </a:lnTo>
                    <a:moveTo>
                      <a:pt x="163" y="91"/>
                    </a:moveTo>
                    <a:lnTo>
                      <a:pt x="163" y="91"/>
                    </a:lnTo>
                    <a:lnTo>
                      <a:pt x="174" y="84"/>
                    </a:lnTo>
                    <a:moveTo>
                      <a:pt x="186" y="77"/>
                    </a:moveTo>
                    <a:lnTo>
                      <a:pt x="186" y="77"/>
                    </a:lnTo>
                    <a:lnTo>
                      <a:pt x="198" y="71"/>
                    </a:lnTo>
                    <a:moveTo>
                      <a:pt x="209" y="64"/>
                    </a:moveTo>
                    <a:lnTo>
                      <a:pt x="209" y="64"/>
                    </a:lnTo>
                    <a:lnTo>
                      <a:pt x="221" y="57"/>
                    </a:lnTo>
                    <a:moveTo>
                      <a:pt x="232" y="51"/>
                    </a:moveTo>
                    <a:lnTo>
                      <a:pt x="232" y="51"/>
                    </a:lnTo>
                    <a:lnTo>
                      <a:pt x="244" y="44"/>
                    </a:lnTo>
                    <a:moveTo>
                      <a:pt x="256" y="37"/>
                    </a:moveTo>
                    <a:lnTo>
                      <a:pt x="256" y="37"/>
                    </a:lnTo>
                    <a:lnTo>
                      <a:pt x="267" y="30"/>
                    </a:lnTo>
                    <a:moveTo>
                      <a:pt x="279" y="24"/>
                    </a:moveTo>
                    <a:lnTo>
                      <a:pt x="279" y="24"/>
                    </a:lnTo>
                    <a:lnTo>
                      <a:pt x="290" y="17"/>
                    </a:lnTo>
                    <a:moveTo>
                      <a:pt x="302" y="10"/>
                    </a:moveTo>
                    <a:lnTo>
                      <a:pt x="302" y="10"/>
                    </a:lnTo>
                    <a:lnTo>
                      <a:pt x="313" y="4"/>
                    </a:lnTo>
                    <a:moveTo>
                      <a:pt x="326" y="0"/>
                    </a:moveTo>
                    <a:lnTo>
                      <a:pt x="326" y="0"/>
                    </a:lnTo>
                    <a:lnTo>
                      <a:pt x="339" y="0"/>
                    </a:lnTo>
                    <a:moveTo>
                      <a:pt x="353" y="0"/>
                    </a:moveTo>
                    <a:lnTo>
                      <a:pt x="353" y="0"/>
                    </a:lnTo>
                    <a:lnTo>
                      <a:pt x="366" y="0"/>
                    </a:lnTo>
                    <a:moveTo>
                      <a:pt x="379" y="0"/>
                    </a:moveTo>
                    <a:lnTo>
                      <a:pt x="379" y="0"/>
                    </a:lnTo>
                    <a:lnTo>
                      <a:pt x="393" y="0"/>
                    </a:lnTo>
                    <a:moveTo>
                      <a:pt x="406" y="0"/>
                    </a:moveTo>
                    <a:lnTo>
                      <a:pt x="406" y="0"/>
                    </a:lnTo>
                    <a:lnTo>
                      <a:pt x="419" y="0"/>
                    </a:lnTo>
                    <a:moveTo>
                      <a:pt x="433" y="0"/>
                    </a:moveTo>
                    <a:lnTo>
                      <a:pt x="433" y="0"/>
                    </a:lnTo>
                    <a:lnTo>
                      <a:pt x="446" y="0"/>
                    </a:lnTo>
                    <a:moveTo>
                      <a:pt x="460" y="0"/>
                    </a:moveTo>
                    <a:lnTo>
                      <a:pt x="460" y="0"/>
                    </a:lnTo>
                    <a:lnTo>
                      <a:pt x="473" y="0"/>
                    </a:lnTo>
                    <a:moveTo>
                      <a:pt x="486" y="0"/>
                    </a:moveTo>
                    <a:lnTo>
                      <a:pt x="486" y="0"/>
                    </a:lnTo>
                    <a:lnTo>
                      <a:pt x="500" y="0"/>
                    </a:lnTo>
                    <a:moveTo>
                      <a:pt x="513" y="0"/>
                    </a:moveTo>
                    <a:lnTo>
                      <a:pt x="513" y="0"/>
                    </a:lnTo>
                    <a:lnTo>
                      <a:pt x="526" y="0"/>
                    </a:lnTo>
                    <a:moveTo>
                      <a:pt x="540" y="0"/>
                    </a:moveTo>
                    <a:lnTo>
                      <a:pt x="540" y="0"/>
                    </a:lnTo>
                    <a:lnTo>
                      <a:pt x="553" y="0"/>
                    </a:lnTo>
                    <a:moveTo>
                      <a:pt x="565" y="6"/>
                    </a:moveTo>
                    <a:lnTo>
                      <a:pt x="565" y="6"/>
                    </a:lnTo>
                    <a:lnTo>
                      <a:pt x="576" y="13"/>
                    </a:lnTo>
                    <a:moveTo>
                      <a:pt x="588" y="20"/>
                    </a:moveTo>
                    <a:lnTo>
                      <a:pt x="588" y="20"/>
                    </a:lnTo>
                    <a:lnTo>
                      <a:pt x="600" y="27"/>
                    </a:lnTo>
                    <a:moveTo>
                      <a:pt x="611" y="33"/>
                    </a:moveTo>
                    <a:lnTo>
                      <a:pt x="611" y="33"/>
                    </a:lnTo>
                    <a:lnTo>
                      <a:pt x="623" y="40"/>
                    </a:lnTo>
                    <a:moveTo>
                      <a:pt x="634" y="47"/>
                    </a:moveTo>
                    <a:lnTo>
                      <a:pt x="634" y="47"/>
                    </a:lnTo>
                    <a:lnTo>
                      <a:pt x="646" y="53"/>
                    </a:lnTo>
                    <a:moveTo>
                      <a:pt x="658" y="60"/>
                    </a:moveTo>
                    <a:lnTo>
                      <a:pt x="658" y="60"/>
                    </a:lnTo>
                    <a:lnTo>
                      <a:pt x="669" y="67"/>
                    </a:lnTo>
                    <a:moveTo>
                      <a:pt x="681" y="73"/>
                    </a:moveTo>
                    <a:lnTo>
                      <a:pt x="681" y="73"/>
                    </a:lnTo>
                    <a:lnTo>
                      <a:pt x="692" y="80"/>
                    </a:lnTo>
                    <a:moveTo>
                      <a:pt x="704" y="87"/>
                    </a:moveTo>
                    <a:lnTo>
                      <a:pt x="704" y="87"/>
                    </a:lnTo>
                    <a:lnTo>
                      <a:pt x="715" y="93"/>
                    </a:lnTo>
                    <a:moveTo>
                      <a:pt x="727" y="100"/>
                    </a:moveTo>
                    <a:lnTo>
                      <a:pt x="727" y="100"/>
                    </a:lnTo>
                    <a:lnTo>
                      <a:pt x="739" y="107"/>
                    </a:lnTo>
                    <a:moveTo>
                      <a:pt x="750" y="113"/>
                    </a:moveTo>
                    <a:lnTo>
                      <a:pt x="750" y="113"/>
                    </a:lnTo>
                    <a:lnTo>
                      <a:pt x="757" y="117"/>
                    </a:lnTo>
                    <a:lnTo>
                      <a:pt x="760" y="122"/>
                    </a:lnTo>
                    <a:moveTo>
                      <a:pt x="766" y="134"/>
                    </a:moveTo>
                    <a:lnTo>
                      <a:pt x="766" y="134"/>
                    </a:lnTo>
                    <a:lnTo>
                      <a:pt x="773" y="145"/>
                    </a:lnTo>
                    <a:moveTo>
                      <a:pt x="780" y="157"/>
                    </a:moveTo>
                    <a:lnTo>
                      <a:pt x="780" y="157"/>
                    </a:lnTo>
                    <a:lnTo>
                      <a:pt x="786" y="169"/>
                    </a:lnTo>
                    <a:moveTo>
                      <a:pt x="793" y="180"/>
                    </a:moveTo>
                    <a:lnTo>
                      <a:pt x="793" y="180"/>
                    </a:lnTo>
                    <a:lnTo>
                      <a:pt x="800" y="192"/>
                    </a:lnTo>
                    <a:moveTo>
                      <a:pt x="806" y="203"/>
                    </a:moveTo>
                    <a:lnTo>
                      <a:pt x="806" y="203"/>
                    </a:lnTo>
                    <a:lnTo>
                      <a:pt x="813" y="215"/>
                    </a:lnTo>
                    <a:moveTo>
                      <a:pt x="820" y="227"/>
                    </a:moveTo>
                    <a:lnTo>
                      <a:pt x="820" y="227"/>
                    </a:lnTo>
                    <a:lnTo>
                      <a:pt x="826" y="238"/>
                    </a:lnTo>
                    <a:moveTo>
                      <a:pt x="833" y="250"/>
                    </a:moveTo>
                    <a:lnTo>
                      <a:pt x="833" y="250"/>
                    </a:lnTo>
                    <a:lnTo>
                      <a:pt x="840" y="261"/>
                    </a:lnTo>
                    <a:moveTo>
                      <a:pt x="847" y="273"/>
                    </a:moveTo>
                    <a:lnTo>
                      <a:pt x="847" y="273"/>
                    </a:lnTo>
                    <a:lnTo>
                      <a:pt x="853" y="284"/>
                    </a:lnTo>
                    <a:moveTo>
                      <a:pt x="860" y="296"/>
                    </a:moveTo>
                    <a:lnTo>
                      <a:pt x="860" y="296"/>
                    </a:lnTo>
                    <a:lnTo>
                      <a:pt x="867" y="308"/>
                    </a:lnTo>
                    <a:moveTo>
                      <a:pt x="873" y="319"/>
                    </a:moveTo>
                    <a:lnTo>
                      <a:pt x="873" y="319"/>
                    </a:lnTo>
                    <a:lnTo>
                      <a:pt x="874" y="320"/>
                    </a:lnTo>
                    <a:lnTo>
                      <a:pt x="874" y="332"/>
                    </a:lnTo>
                    <a:moveTo>
                      <a:pt x="874" y="346"/>
                    </a:moveTo>
                    <a:lnTo>
                      <a:pt x="874" y="346"/>
                    </a:lnTo>
                    <a:lnTo>
                      <a:pt x="874" y="359"/>
                    </a:lnTo>
                    <a:moveTo>
                      <a:pt x="874" y="373"/>
                    </a:moveTo>
                    <a:lnTo>
                      <a:pt x="874" y="373"/>
                    </a:lnTo>
                    <a:lnTo>
                      <a:pt x="874" y="386"/>
                    </a:lnTo>
                    <a:moveTo>
                      <a:pt x="874" y="399"/>
                    </a:moveTo>
                    <a:lnTo>
                      <a:pt x="874" y="399"/>
                    </a:lnTo>
                    <a:lnTo>
                      <a:pt x="874" y="413"/>
                    </a:lnTo>
                    <a:moveTo>
                      <a:pt x="874" y="426"/>
                    </a:moveTo>
                    <a:lnTo>
                      <a:pt x="874" y="426"/>
                    </a:lnTo>
                    <a:lnTo>
                      <a:pt x="874" y="439"/>
                    </a:lnTo>
                    <a:moveTo>
                      <a:pt x="874" y="453"/>
                    </a:moveTo>
                    <a:lnTo>
                      <a:pt x="874" y="453"/>
                    </a:lnTo>
                    <a:lnTo>
                      <a:pt x="874" y="466"/>
                    </a:lnTo>
                    <a:moveTo>
                      <a:pt x="874" y="480"/>
                    </a:moveTo>
                    <a:lnTo>
                      <a:pt x="874" y="480"/>
                    </a:lnTo>
                    <a:lnTo>
                      <a:pt x="874" y="493"/>
                    </a:lnTo>
                    <a:moveTo>
                      <a:pt x="874" y="506"/>
                    </a:moveTo>
                    <a:lnTo>
                      <a:pt x="874" y="506"/>
                    </a:lnTo>
                    <a:lnTo>
                      <a:pt x="874" y="520"/>
                    </a:lnTo>
                    <a:moveTo>
                      <a:pt x="874" y="533"/>
                    </a:moveTo>
                    <a:lnTo>
                      <a:pt x="874" y="533"/>
                    </a:lnTo>
                    <a:lnTo>
                      <a:pt x="874" y="546"/>
                    </a:lnTo>
                    <a:moveTo>
                      <a:pt x="871" y="559"/>
                    </a:moveTo>
                    <a:lnTo>
                      <a:pt x="871" y="559"/>
                    </a:lnTo>
                    <a:lnTo>
                      <a:pt x="864" y="571"/>
                    </a:lnTo>
                    <a:moveTo>
                      <a:pt x="857" y="582"/>
                    </a:moveTo>
                    <a:lnTo>
                      <a:pt x="857" y="582"/>
                    </a:lnTo>
                    <a:lnTo>
                      <a:pt x="851" y="594"/>
                    </a:lnTo>
                    <a:moveTo>
                      <a:pt x="844" y="605"/>
                    </a:moveTo>
                    <a:lnTo>
                      <a:pt x="844" y="605"/>
                    </a:lnTo>
                    <a:lnTo>
                      <a:pt x="837" y="617"/>
                    </a:lnTo>
                    <a:moveTo>
                      <a:pt x="831" y="629"/>
                    </a:moveTo>
                    <a:lnTo>
                      <a:pt x="831" y="629"/>
                    </a:lnTo>
                    <a:lnTo>
                      <a:pt x="824" y="640"/>
                    </a:lnTo>
                    <a:moveTo>
                      <a:pt x="817" y="652"/>
                    </a:moveTo>
                    <a:lnTo>
                      <a:pt x="817" y="652"/>
                    </a:lnTo>
                    <a:lnTo>
                      <a:pt x="811" y="663"/>
                    </a:lnTo>
                    <a:moveTo>
                      <a:pt x="804" y="675"/>
                    </a:moveTo>
                    <a:lnTo>
                      <a:pt x="804" y="675"/>
                    </a:lnTo>
                    <a:lnTo>
                      <a:pt x="797" y="686"/>
                    </a:lnTo>
                    <a:moveTo>
                      <a:pt x="791" y="698"/>
                    </a:moveTo>
                    <a:lnTo>
                      <a:pt x="791" y="698"/>
                    </a:lnTo>
                    <a:lnTo>
                      <a:pt x="784" y="710"/>
                    </a:lnTo>
                    <a:moveTo>
                      <a:pt x="777" y="721"/>
                    </a:moveTo>
                    <a:lnTo>
                      <a:pt x="777" y="721"/>
                    </a:lnTo>
                    <a:lnTo>
                      <a:pt x="771" y="733"/>
                    </a:lnTo>
                    <a:moveTo>
                      <a:pt x="764" y="744"/>
                    </a:moveTo>
                    <a:lnTo>
                      <a:pt x="764" y="744"/>
                    </a:lnTo>
                    <a:lnTo>
                      <a:pt x="757" y="756"/>
                    </a:lnTo>
                    <a:moveTo>
                      <a:pt x="746" y="763"/>
                    </a:moveTo>
                    <a:lnTo>
                      <a:pt x="746" y="763"/>
                    </a:lnTo>
                    <a:lnTo>
                      <a:pt x="734" y="770"/>
                    </a:lnTo>
                    <a:moveTo>
                      <a:pt x="723" y="776"/>
                    </a:moveTo>
                    <a:lnTo>
                      <a:pt x="723" y="776"/>
                    </a:lnTo>
                    <a:lnTo>
                      <a:pt x="711" y="783"/>
                    </a:lnTo>
                    <a:moveTo>
                      <a:pt x="700" y="790"/>
                    </a:moveTo>
                    <a:lnTo>
                      <a:pt x="700" y="790"/>
                    </a:lnTo>
                    <a:lnTo>
                      <a:pt x="688" y="796"/>
                    </a:lnTo>
                    <a:moveTo>
                      <a:pt x="676" y="803"/>
                    </a:moveTo>
                    <a:lnTo>
                      <a:pt x="676" y="803"/>
                    </a:lnTo>
                    <a:lnTo>
                      <a:pt x="665" y="810"/>
                    </a:lnTo>
                    <a:moveTo>
                      <a:pt x="653" y="816"/>
                    </a:moveTo>
                    <a:lnTo>
                      <a:pt x="653" y="816"/>
                    </a:lnTo>
                    <a:lnTo>
                      <a:pt x="642" y="823"/>
                    </a:lnTo>
                    <a:moveTo>
                      <a:pt x="630" y="830"/>
                    </a:moveTo>
                    <a:lnTo>
                      <a:pt x="630" y="830"/>
                    </a:lnTo>
                    <a:lnTo>
                      <a:pt x="619" y="836"/>
                    </a:lnTo>
                    <a:moveTo>
                      <a:pt x="607" y="843"/>
                    </a:moveTo>
                    <a:lnTo>
                      <a:pt x="607" y="843"/>
                    </a:lnTo>
                    <a:lnTo>
                      <a:pt x="595" y="850"/>
                    </a:lnTo>
                    <a:moveTo>
                      <a:pt x="584" y="857"/>
                    </a:moveTo>
                    <a:lnTo>
                      <a:pt x="584" y="857"/>
                    </a:lnTo>
                    <a:lnTo>
                      <a:pt x="572" y="863"/>
                    </a:lnTo>
                    <a:moveTo>
                      <a:pt x="561" y="870"/>
                    </a:moveTo>
                    <a:lnTo>
                      <a:pt x="561" y="870"/>
                    </a:lnTo>
                    <a:lnTo>
                      <a:pt x="554" y="874"/>
                    </a:lnTo>
                    <a:lnTo>
                      <a:pt x="548" y="874"/>
                    </a:lnTo>
                    <a:moveTo>
                      <a:pt x="535" y="874"/>
                    </a:moveTo>
                    <a:lnTo>
                      <a:pt x="535" y="874"/>
                    </a:lnTo>
                    <a:lnTo>
                      <a:pt x="522" y="874"/>
                    </a:lnTo>
                    <a:moveTo>
                      <a:pt x="508" y="874"/>
                    </a:moveTo>
                    <a:lnTo>
                      <a:pt x="508" y="874"/>
                    </a:lnTo>
                    <a:lnTo>
                      <a:pt x="495" y="874"/>
                    </a:lnTo>
                    <a:moveTo>
                      <a:pt x="481" y="874"/>
                    </a:moveTo>
                    <a:lnTo>
                      <a:pt x="481" y="874"/>
                    </a:lnTo>
                    <a:lnTo>
                      <a:pt x="468" y="874"/>
                    </a:lnTo>
                    <a:moveTo>
                      <a:pt x="455" y="874"/>
                    </a:moveTo>
                    <a:lnTo>
                      <a:pt x="455" y="874"/>
                    </a:lnTo>
                    <a:lnTo>
                      <a:pt x="441" y="874"/>
                    </a:lnTo>
                    <a:moveTo>
                      <a:pt x="428" y="874"/>
                    </a:moveTo>
                    <a:lnTo>
                      <a:pt x="428" y="874"/>
                    </a:lnTo>
                    <a:lnTo>
                      <a:pt x="415" y="874"/>
                    </a:lnTo>
                    <a:moveTo>
                      <a:pt x="401" y="874"/>
                    </a:moveTo>
                    <a:lnTo>
                      <a:pt x="401" y="874"/>
                    </a:lnTo>
                    <a:lnTo>
                      <a:pt x="388" y="874"/>
                    </a:lnTo>
                    <a:moveTo>
                      <a:pt x="374" y="874"/>
                    </a:moveTo>
                    <a:lnTo>
                      <a:pt x="374" y="874"/>
                    </a:lnTo>
                    <a:lnTo>
                      <a:pt x="361" y="874"/>
                    </a:lnTo>
                    <a:moveTo>
                      <a:pt x="348" y="874"/>
                    </a:moveTo>
                    <a:lnTo>
                      <a:pt x="348" y="874"/>
                    </a:lnTo>
                    <a:lnTo>
                      <a:pt x="334" y="874"/>
                    </a:lnTo>
                    <a:moveTo>
                      <a:pt x="321" y="874"/>
                    </a:moveTo>
                    <a:lnTo>
                      <a:pt x="321" y="874"/>
                    </a:lnTo>
                    <a:lnTo>
                      <a:pt x="320" y="874"/>
                    </a:lnTo>
                    <a:lnTo>
                      <a:pt x="320" y="874"/>
                    </a:lnTo>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2" name="Freeform 75">
                <a:extLst>
                  <a:ext uri="{FF2B5EF4-FFF2-40B4-BE49-F238E27FC236}">
                    <a16:creationId xmlns:a16="http://schemas.microsoft.com/office/drawing/2014/main" id="{4591FF00-70AA-4465-B734-0FD9C4159CB1}"/>
                  </a:ext>
                </a:extLst>
              </p:cNvPr>
              <p:cNvSpPr>
                <a:spLocks/>
              </p:cNvSpPr>
              <p:nvPr/>
            </p:nvSpPr>
            <p:spPr bwMode="auto">
              <a:xfrm>
                <a:off x="9769475" y="1422401"/>
                <a:ext cx="649288" cy="654050"/>
              </a:xfrm>
              <a:custGeom>
                <a:avLst/>
                <a:gdLst>
                  <a:gd name="T0" fmla="*/ 340 w 680"/>
                  <a:gd name="T1" fmla="*/ 681 h 681"/>
                  <a:gd name="T2" fmla="*/ 340 w 680"/>
                  <a:gd name="T3" fmla="*/ 681 h 681"/>
                  <a:gd name="T4" fmla="*/ 0 w 680"/>
                  <a:gd name="T5" fmla="*/ 341 h 681"/>
                  <a:gd name="T6" fmla="*/ 340 w 680"/>
                  <a:gd name="T7" fmla="*/ 0 h 681"/>
                  <a:gd name="T8" fmla="*/ 680 w 680"/>
                  <a:gd name="T9" fmla="*/ 341 h 681"/>
                  <a:gd name="T10" fmla="*/ 340 w 680"/>
                  <a:gd name="T11" fmla="*/ 681 h 681"/>
                </a:gdLst>
                <a:ahLst/>
                <a:cxnLst>
                  <a:cxn ang="0">
                    <a:pos x="T0" y="T1"/>
                  </a:cxn>
                  <a:cxn ang="0">
                    <a:pos x="T2" y="T3"/>
                  </a:cxn>
                  <a:cxn ang="0">
                    <a:pos x="T4" y="T5"/>
                  </a:cxn>
                  <a:cxn ang="0">
                    <a:pos x="T6" y="T7"/>
                  </a:cxn>
                  <a:cxn ang="0">
                    <a:pos x="T8" y="T9"/>
                  </a:cxn>
                  <a:cxn ang="0">
                    <a:pos x="T10" y="T11"/>
                  </a:cxn>
                </a:cxnLst>
                <a:rect l="0" t="0" r="r" b="b"/>
                <a:pathLst>
                  <a:path w="680" h="681">
                    <a:moveTo>
                      <a:pt x="340" y="681"/>
                    </a:moveTo>
                    <a:lnTo>
                      <a:pt x="340" y="681"/>
                    </a:lnTo>
                    <a:cubicBezTo>
                      <a:pt x="152" y="681"/>
                      <a:pt x="0" y="528"/>
                      <a:pt x="0" y="341"/>
                    </a:cubicBezTo>
                    <a:cubicBezTo>
                      <a:pt x="0" y="153"/>
                      <a:pt x="152" y="0"/>
                      <a:pt x="340" y="0"/>
                    </a:cubicBezTo>
                    <a:cubicBezTo>
                      <a:pt x="527" y="0"/>
                      <a:pt x="680" y="153"/>
                      <a:pt x="680" y="341"/>
                    </a:cubicBezTo>
                    <a:cubicBezTo>
                      <a:pt x="680" y="528"/>
                      <a:pt x="527" y="681"/>
                      <a:pt x="340" y="681"/>
                    </a:cubicBezTo>
                    <a:close/>
                  </a:path>
                </a:pathLst>
              </a:custGeom>
              <a:solidFill>
                <a:srgbClr val="D2D2D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3" name="Freeform 76">
                <a:extLst>
                  <a:ext uri="{FF2B5EF4-FFF2-40B4-BE49-F238E27FC236}">
                    <a16:creationId xmlns:a16="http://schemas.microsoft.com/office/drawing/2014/main" id="{13E2AE13-4028-4477-BAEE-BDD4659437DB}"/>
                  </a:ext>
                </a:extLst>
              </p:cNvPr>
              <p:cNvSpPr>
                <a:spLocks/>
              </p:cNvSpPr>
              <p:nvPr/>
            </p:nvSpPr>
            <p:spPr bwMode="auto">
              <a:xfrm>
                <a:off x="9769475" y="1422401"/>
                <a:ext cx="649288" cy="654050"/>
              </a:xfrm>
              <a:custGeom>
                <a:avLst/>
                <a:gdLst>
                  <a:gd name="T0" fmla="*/ 340 w 680"/>
                  <a:gd name="T1" fmla="*/ 681 h 681"/>
                  <a:gd name="T2" fmla="*/ 340 w 680"/>
                  <a:gd name="T3" fmla="*/ 681 h 681"/>
                  <a:gd name="T4" fmla="*/ 0 w 680"/>
                  <a:gd name="T5" fmla="*/ 341 h 681"/>
                  <a:gd name="T6" fmla="*/ 340 w 680"/>
                  <a:gd name="T7" fmla="*/ 0 h 681"/>
                  <a:gd name="T8" fmla="*/ 680 w 680"/>
                  <a:gd name="T9" fmla="*/ 341 h 681"/>
                  <a:gd name="T10" fmla="*/ 340 w 680"/>
                  <a:gd name="T11" fmla="*/ 681 h 681"/>
                  <a:gd name="T12" fmla="*/ 340 w 680"/>
                  <a:gd name="T13" fmla="*/ 681 h 681"/>
                </a:gdLst>
                <a:ahLst/>
                <a:cxnLst>
                  <a:cxn ang="0">
                    <a:pos x="T0" y="T1"/>
                  </a:cxn>
                  <a:cxn ang="0">
                    <a:pos x="T2" y="T3"/>
                  </a:cxn>
                  <a:cxn ang="0">
                    <a:pos x="T4" y="T5"/>
                  </a:cxn>
                  <a:cxn ang="0">
                    <a:pos x="T6" y="T7"/>
                  </a:cxn>
                  <a:cxn ang="0">
                    <a:pos x="T8" y="T9"/>
                  </a:cxn>
                  <a:cxn ang="0">
                    <a:pos x="T10" y="T11"/>
                  </a:cxn>
                  <a:cxn ang="0">
                    <a:pos x="T12" y="T13"/>
                  </a:cxn>
                </a:cxnLst>
                <a:rect l="0" t="0" r="r" b="b"/>
                <a:pathLst>
                  <a:path w="680" h="681">
                    <a:moveTo>
                      <a:pt x="340" y="681"/>
                    </a:moveTo>
                    <a:lnTo>
                      <a:pt x="340" y="681"/>
                    </a:lnTo>
                    <a:cubicBezTo>
                      <a:pt x="152" y="681"/>
                      <a:pt x="0" y="528"/>
                      <a:pt x="0" y="341"/>
                    </a:cubicBezTo>
                    <a:cubicBezTo>
                      <a:pt x="0" y="153"/>
                      <a:pt x="152" y="0"/>
                      <a:pt x="340" y="0"/>
                    </a:cubicBezTo>
                    <a:cubicBezTo>
                      <a:pt x="527" y="0"/>
                      <a:pt x="680" y="153"/>
                      <a:pt x="680" y="341"/>
                    </a:cubicBezTo>
                    <a:cubicBezTo>
                      <a:pt x="680" y="528"/>
                      <a:pt x="527" y="681"/>
                      <a:pt x="340" y="681"/>
                    </a:cubicBezTo>
                    <a:lnTo>
                      <a:pt x="340" y="681"/>
                    </a:lnTo>
                    <a:close/>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33" name="Group 32">
              <a:extLst>
                <a:ext uri="{FF2B5EF4-FFF2-40B4-BE49-F238E27FC236}">
                  <a16:creationId xmlns:a16="http://schemas.microsoft.com/office/drawing/2014/main" id="{BCB70FA7-B5B6-41FB-8134-BD87730706F5}"/>
                </a:ext>
              </a:extLst>
            </p:cNvPr>
            <p:cNvGrpSpPr/>
            <p:nvPr/>
          </p:nvGrpSpPr>
          <p:grpSpPr>
            <a:xfrm rot="20405218">
              <a:off x="9282844" y="2226174"/>
              <a:ext cx="925513" cy="908050"/>
              <a:chOff x="8051800" y="1285876"/>
              <a:chExt cx="925513" cy="908050"/>
            </a:xfrm>
          </p:grpSpPr>
          <p:sp>
            <p:nvSpPr>
              <p:cNvPr id="46" name="Freeform 69">
                <a:extLst>
                  <a:ext uri="{FF2B5EF4-FFF2-40B4-BE49-F238E27FC236}">
                    <a16:creationId xmlns:a16="http://schemas.microsoft.com/office/drawing/2014/main" id="{370BA727-02F5-4865-8755-82C5747B6ECE}"/>
                  </a:ext>
                </a:extLst>
              </p:cNvPr>
              <p:cNvSpPr>
                <a:spLocks/>
              </p:cNvSpPr>
              <p:nvPr/>
            </p:nvSpPr>
            <p:spPr bwMode="auto">
              <a:xfrm>
                <a:off x="8051800" y="1285876"/>
                <a:ext cx="925513" cy="908050"/>
              </a:xfrm>
              <a:custGeom>
                <a:avLst/>
                <a:gdLst>
                  <a:gd name="T0" fmla="*/ 7 w 970"/>
                  <a:gd name="T1" fmla="*/ 553 h 946"/>
                  <a:gd name="T2" fmla="*/ 7 w 970"/>
                  <a:gd name="T3" fmla="*/ 553 h 946"/>
                  <a:gd name="T4" fmla="*/ 82 w 970"/>
                  <a:gd name="T5" fmla="*/ 230 h 946"/>
                  <a:gd name="T6" fmla="*/ 140 w 970"/>
                  <a:gd name="T7" fmla="*/ 157 h 946"/>
                  <a:gd name="T8" fmla="*/ 439 w 970"/>
                  <a:gd name="T9" fmla="*/ 14 h 946"/>
                  <a:gd name="T10" fmla="*/ 533 w 970"/>
                  <a:gd name="T11" fmla="*/ 14 h 946"/>
                  <a:gd name="T12" fmla="*/ 832 w 970"/>
                  <a:gd name="T13" fmla="*/ 160 h 946"/>
                  <a:gd name="T14" fmla="*/ 890 w 970"/>
                  <a:gd name="T15" fmla="*/ 233 h 946"/>
                  <a:gd name="T16" fmla="*/ 962 w 970"/>
                  <a:gd name="T17" fmla="*/ 556 h 946"/>
                  <a:gd name="T18" fmla="*/ 941 w 970"/>
                  <a:gd name="T19" fmla="*/ 647 h 946"/>
                  <a:gd name="T20" fmla="*/ 734 w 970"/>
                  <a:gd name="T21" fmla="*/ 906 h 946"/>
                  <a:gd name="T22" fmla="*/ 649 w 970"/>
                  <a:gd name="T23" fmla="*/ 946 h 946"/>
                  <a:gd name="T24" fmla="*/ 318 w 970"/>
                  <a:gd name="T25" fmla="*/ 945 h 946"/>
                  <a:gd name="T26" fmla="*/ 234 w 970"/>
                  <a:gd name="T27" fmla="*/ 904 h 946"/>
                  <a:gd name="T28" fmla="*/ 28 w 970"/>
                  <a:gd name="T29" fmla="*/ 645 h 946"/>
                  <a:gd name="T30" fmla="*/ 7 w 970"/>
                  <a:gd name="T31" fmla="*/ 553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70" h="946">
                    <a:moveTo>
                      <a:pt x="7" y="553"/>
                    </a:moveTo>
                    <a:lnTo>
                      <a:pt x="7" y="553"/>
                    </a:lnTo>
                    <a:lnTo>
                      <a:pt x="82" y="230"/>
                    </a:lnTo>
                    <a:cubicBezTo>
                      <a:pt x="89" y="198"/>
                      <a:pt x="111" y="172"/>
                      <a:pt x="140" y="157"/>
                    </a:cubicBezTo>
                    <a:lnTo>
                      <a:pt x="439" y="14"/>
                    </a:lnTo>
                    <a:cubicBezTo>
                      <a:pt x="468" y="0"/>
                      <a:pt x="503" y="0"/>
                      <a:pt x="533" y="14"/>
                    </a:cubicBezTo>
                    <a:lnTo>
                      <a:pt x="832" y="160"/>
                    </a:lnTo>
                    <a:cubicBezTo>
                      <a:pt x="861" y="174"/>
                      <a:pt x="883" y="201"/>
                      <a:pt x="890" y="233"/>
                    </a:cubicBezTo>
                    <a:lnTo>
                      <a:pt x="962" y="556"/>
                    </a:lnTo>
                    <a:cubicBezTo>
                      <a:pt x="970" y="588"/>
                      <a:pt x="962" y="622"/>
                      <a:pt x="941" y="647"/>
                    </a:cubicBezTo>
                    <a:lnTo>
                      <a:pt x="734" y="906"/>
                    </a:lnTo>
                    <a:cubicBezTo>
                      <a:pt x="713" y="931"/>
                      <a:pt x="682" y="946"/>
                      <a:pt x="649" y="946"/>
                    </a:cubicBezTo>
                    <a:lnTo>
                      <a:pt x="318" y="945"/>
                    </a:lnTo>
                    <a:cubicBezTo>
                      <a:pt x="285" y="945"/>
                      <a:pt x="254" y="930"/>
                      <a:pt x="234" y="904"/>
                    </a:cubicBezTo>
                    <a:lnTo>
                      <a:pt x="28" y="645"/>
                    </a:lnTo>
                    <a:cubicBezTo>
                      <a:pt x="7" y="619"/>
                      <a:pt x="0" y="585"/>
                      <a:pt x="7" y="553"/>
                    </a:cubicBezTo>
                    <a:close/>
                  </a:path>
                </a:pathLst>
              </a:custGeom>
              <a:solidFill>
                <a:srgbClr val="D2D2D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7" name="Freeform 70">
                <a:extLst>
                  <a:ext uri="{FF2B5EF4-FFF2-40B4-BE49-F238E27FC236}">
                    <a16:creationId xmlns:a16="http://schemas.microsoft.com/office/drawing/2014/main" id="{F43C9830-8348-4B3B-8488-F75CBC2D1C7A}"/>
                  </a:ext>
                </a:extLst>
              </p:cNvPr>
              <p:cNvSpPr>
                <a:spLocks/>
              </p:cNvSpPr>
              <p:nvPr/>
            </p:nvSpPr>
            <p:spPr bwMode="auto">
              <a:xfrm>
                <a:off x="8051800" y="1285876"/>
                <a:ext cx="925513" cy="908050"/>
              </a:xfrm>
              <a:custGeom>
                <a:avLst/>
                <a:gdLst>
                  <a:gd name="T0" fmla="*/ 7 w 970"/>
                  <a:gd name="T1" fmla="*/ 553 h 946"/>
                  <a:gd name="T2" fmla="*/ 7 w 970"/>
                  <a:gd name="T3" fmla="*/ 553 h 946"/>
                  <a:gd name="T4" fmla="*/ 82 w 970"/>
                  <a:gd name="T5" fmla="*/ 230 h 946"/>
                  <a:gd name="T6" fmla="*/ 140 w 970"/>
                  <a:gd name="T7" fmla="*/ 157 h 946"/>
                  <a:gd name="T8" fmla="*/ 439 w 970"/>
                  <a:gd name="T9" fmla="*/ 14 h 946"/>
                  <a:gd name="T10" fmla="*/ 533 w 970"/>
                  <a:gd name="T11" fmla="*/ 14 h 946"/>
                  <a:gd name="T12" fmla="*/ 832 w 970"/>
                  <a:gd name="T13" fmla="*/ 160 h 946"/>
                  <a:gd name="T14" fmla="*/ 890 w 970"/>
                  <a:gd name="T15" fmla="*/ 233 h 946"/>
                  <a:gd name="T16" fmla="*/ 962 w 970"/>
                  <a:gd name="T17" fmla="*/ 556 h 946"/>
                  <a:gd name="T18" fmla="*/ 941 w 970"/>
                  <a:gd name="T19" fmla="*/ 647 h 946"/>
                  <a:gd name="T20" fmla="*/ 734 w 970"/>
                  <a:gd name="T21" fmla="*/ 906 h 946"/>
                  <a:gd name="T22" fmla="*/ 649 w 970"/>
                  <a:gd name="T23" fmla="*/ 946 h 946"/>
                  <a:gd name="T24" fmla="*/ 318 w 970"/>
                  <a:gd name="T25" fmla="*/ 945 h 946"/>
                  <a:gd name="T26" fmla="*/ 234 w 970"/>
                  <a:gd name="T27" fmla="*/ 904 h 946"/>
                  <a:gd name="T28" fmla="*/ 28 w 970"/>
                  <a:gd name="T29" fmla="*/ 645 h 946"/>
                  <a:gd name="T30" fmla="*/ 7 w 970"/>
                  <a:gd name="T31" fmla="*/ 553 h 946"/>
                  <a:gd name="T32" fmla="*/ 7 w 970"/>
                  <a:gd name="T33" fmla="*/ 553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0" h="946">
                    <a:moveTo>
                      <a:pt x="7" y="553"/>
                    </a:moveTo>
                    <a:lnTo>
                      <a:pt x="7" y="553"/>
                    </a:lnTo>
                    <a:lnTo>
                      <a:pt x="82" y="230"/>
                    </a:lnTo>
                    <a:cubicBezTo>
                      <a:pt x="89" y="198"/>
                      <a:pt x="111" y="172"/>
                      <a:pt x="140" y="157"/>
                    </a:cubicBezTo>
                    <a:lnTo>
                      <a:pt x="439" y="14"/>
                    </a:lnTo>
                    <a:cubicBezTo>
                      <a:pt x="468" y="0"/>
                      <a:pt x="503" y="0"/>
                      <a:pt x="533" y="14"/>
                    </a:cubicBezTo>
                    <a:lnTo>
                      <a:pt x="832" y="160"/>
                    </a:lnTo>
                    <a:cubicBezTo>
                      <a:pt x="861" y="174"/>
                      <a:pt x="883" y="201"/>
                      <a:pt x="890" y="233"/>
                    </a:cubicBezTo>
                    <a:lnTo>
                      <a:pt x="962" y="556"/>
                    </a:lnTo>
                    <a:cubicBezTo>
                      <a:pt x="970" y="588"/>
                      <a:pt x="962" y="622"/>
                      <a:pt x="941" y="647"/>
                    </a:cubicBezTo>
                    <a:lnTo>
                      <a:pt x="734" y="906"/>
                    </a:lnTo>
                    <a:cubicBezTo>
                      <a:pt x="713" y="931"/>
                      <a:pt x="682" y="946"/>
                      <a:pt x="649" y="946"/>
                    </a:cubicBezTo>
                    <a:lnTo>
                      <a:pt x="318" y="945"/>
                    </a:lnTo>
                    <a:cubicBezTo>
                      <a:pt x="285" y="945"/>
                      <a:pt x="254" y="930"/>
                      <a:pt x="234" y="904"/>
                    </a:cubicBezTo>
                    <a:lnTo>
                      <a:pt x="28" y="645"/>
                    </a:lnTo>
                    <a:cubicBezTo>
                      <a:pt x="7" y="619"/>
                      <a:pt x="0" y="585"/>
                      <a:pt x="7" y="553"/>
                    </a:cubicBezTo>
                    <a:lnTo>
                      <a:pt x="7" y="553"/>
                    </a:lnTo>
                    <a:close/>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8" name="Freeform 71">
                <a:extLst>
                  <a:ext uri="{FF2B5EF4-FFF2-40B4-BE49-F238E27FC236}">
                    <a16:creationId xmlns:a16="http://schemas.microsoft.com/office/drawing/2014/main" id="{4A5792A3-BBC5-4175-9DDE-C88E96609128}"/>
                  </a:ext>
                </a:extLst>
              </p:cNvPr>
              <p:cNvSpPr>
                <a:spLocks noEditPoints="1"/>
              </p:cNvSpPr>
              <p:nvPr/>
            </p:nvSpPr>
            <p:spPr bwMode="auto">
              <a:xfrm>
                <a:off x="8091488" y="1325563"/>
                <a:ext cx="844550" cy="831850"/>
              </a:xfrm>
              <a:custGeom>
                <a:avLst/>
                <a:gdLst>
                  <a:gd name="T0" fmla="*/ 238 w 885"/>
                  <a:gd name="T1" fmla="*/ 855 h 867"/>
                  <a:gd name="T2" fmla="*/ 211 w 885"/>
                  <a:gd name="T3" fmla="*/ 826 h 867"/>
                  <a:gd name="T4" fmla="*/ 177 w 885"/>
                  <a:gd name="T5" fmla="*/ 784 h 867"/>
                  <a:gd name="T6" fmla="*/ 144 w 885"/>
                  <a:gd name="T7" fmla="*/ 743 h 867"/>
                  <a:gd name="T8" fmla="*/ 111 w 885"/>
                  <a:gd name="T9" fmla="*/ 701 h 867"/>
                  <a:gd name="T10" fmla="*/ 78 w 885"/>
                  <a:gd name="T11" fmla="*/ 659 h 867"/>
                  <a:gd name="T12" fmla="*/ 45 w 885"/>
                  <a:gd name="T13" fmla="*/ 617 h 867"/>
                  <a:gd name="T14" fmla="*/ 12 w 885"/>
                  <a:gd name="T15" fmla="*/ 575 h 867"/>
                  <a:gd name="T16" fmla="*/ 2 w 885"/>
                  <a:gd name="T17" fmla="*/ 524 h 867"/>
                  <a:gd name="T18" fmla="*/ 10 w 885"/>
                  <a:gd name="T19" fmla="*/ 485 h 867"/>
                  <a:gd name="T20" fmla="*/ 22 w 885"/>
                  <a:gd name="T21" fmla="*/ 433 h 867"/>
                  <a:gd name="T22" fmla="*/ 34 w 885"/>
                  <a:gd name="T23" fmla="*/ 381 h 867"/>
                  <a:gd name="T24" fmla="*/ 46 w 885"/>
                  <a:gd name="T25" fmla="*/ 329 h 867"/>
                  <a:gd name="T26" fmla="*/ 58 w 885"/>
                  <a:gd name="T27" fmla="*/ 277 h 867"/>
                  <a:gd name="T28" fmla="*/ 70 w 885"/>
                  <a:gd name="T29" fmla="*/ 225 h 867"/>
                  <a:gd name="T30" fmla="*/ 84 w 885"/>
                  <a:gd name="T31" fmla="*/ 178 h 867"/>
                  <a:gd name="T32" fmla="*/ 117 w 885"/>
                  <a:gd name="T33" fmla="*/ 149 h 867"/>
                  <a:gd name="T34" fmla="*/ 165 w 885"/>
                  <a:gd name="T35" fmla="*/ 126 h 867"/>
                  <a:gd name="T36" fmla="*/ 213 w 885"/>
                  <a:gd name="T37" fmla="*/ 103 h 867"/>
                  <a:gd name="T38" fmla="*/ 261 w 885"/>
                  <a:gd name="T39" fmla="*/ 80 h 867"/>
                  <a:gd name="T40" fmla="*/ 309 w 885"/>
                  <a:gd name="T41" fmla="*/ 57 h 867"/>
                  <a:gd name="T42" fmla="*/ 357 w 885"/>
                  <a:gd name="T43" fmla="*/ 34 h 867"/>
                  <a:gd name="T44" fmla="*/ 405 w 885"/>
                  <a:gd name="T45" fmla="*/ 11 h 867"/>
                  <a:gd name="T46" fmla="*/ 443 w 885"/>
                  <a:gd name="T47" fmla="*/ 0 h 867"/>
                  <a:gd name="T48" fmla="*/ 482 w 885"/>
                  <a:gd name="T49" fmla="*/ 11 h 867"/>
                  <a:gd name="T50" fmla="*/ 530 w 885"/>
                  <a:gd name="T51" fmla="*/ 34 h 867"/>
                  <a:gd name="T52" fmla="*/ 578 w 885"/>
                  <a:gd name="T53" fmla="*/ 58 h 867"/>
                  <a:gd name="T54" fmla="*/ 626 w 885"/>
                  <a:gd name="T55" fmla="*/ 81 h 867"/>
                  <a:gd name="T56" fmla="*/ 674 w 885"/>
                  <a:gd name="T57" fmla="*/ 104 h 867"/>
                  <a:gd name="T58" fmla="*/ 722 w 885"/>
                  <a:gd name="T59" fmla="*/ 128 h 867"/>
                  <a:gd name="T60" fmla="*/ 770 w 885"/>
                  <a:gd name="T61" fmla="*/ 151 h 867"/>
                  <a:gd name="T62" fmla="*/ 806 w 885"/>
                  <a:gd name="T63" fmla="*/ 188 h 867"/>
                  <a:gd name="T64" fmla="*/ 820 w 885"/>
                  <a:gd name="T65" fmla="*/ 239 h 867"/>
                  <a:gd name="T66" fmla="*/ 832 w 885"/>
                  <a:gd name="T67" fmla="*/ 291 h 867"/>
                  <a:gd name="T68" fmla="*/ 843 w 885"/>
                  <a:gd name="T69" fmla="*/ 343 h 867"/>
                  <a:gd name="T70" fmla="*/ 855 w 885"/>
                  <a:gd name="T71" fmla="*/ 395 h 867"/>
                  <a:gd name="T72" fmla="*/ 867 w 885"/>
                  <a:gd name="T73" fmla="*/ 447 h 867"/>
                  <a:gd name="T74" fmla="*/ 878 w 885"/>
                  <a:gd name="T75" fmla="*/ 499 h 867"/>
                  <a:gd name="T76" fmla="*/ 883 w 885"/>
                  <a:gd name="T77" fmla="*/ 552 h 867"/>
                  <a:gd name="T78" fmla="*/ 870 w 885"/>
                  <a:gd name="T79" fmla="*/ 583 h 867"/>
                  <a:gd name="T80" fmla="*/ 841 w 885"/>
                  <a:gd name="T81" fmla="*/ 619 h 867"/>
                  <a:gd name="T82" fmla="*/ 808 w 885"/>
                  <a:gd name="T83" fmla="*/ 660 h 867"/>
                  <a:gd name="T84" fmla="*/ 774 w 885"/>
                  <a:gd name="T85" fmla="*/ 702 h 867"/>
                  <a:gd name="T86" fmla="*/ 741 w 885"/>
                  <a:gd name="T87" fmla="*/ 743 h 867"/>
                  <a:gd name="T88" fmla="*/ 707 w 885"/>
                  <a:gd name="T89" fmla="*/ 785 h 867"/>
                  <a:gd name="T90" fmla="*/ 674 w 885"/>
                  <a:gd name="T91" fmla="*/ 827 h 867"/>
                  <a:gd name="T92" fmla="*/ 635 w 885"/>
                  <a:gd name="T93" fmla="*/ 861 h 867"/>
                  <a:gd name="T94" fmla="*/ 608 w 885"/>
                  <a:gd name="T95" fmla="*/ 867 h 867"/>
                  <a:gd name="T96" fmla="*/ 555 w 885"/>
                  <a:gd name="T97" fmla="*/ 867 h 867"/>
                  <a:gd name="T98" fmla="*/ 502 w 885"/>
                  <a:gd name="T99" fmla="*/ 867 h 867"/>
                  <a:gd name="T100" fmla="*/ 449 w 885"/>
                  <a:gd name="T101" fmla="*/ 867 h 867"/>
                  <a:gd name="T102" fmla="*/ 395 w 885"/>
                  <a:gd name="T103" fmla="*/ 867 h 867"/>
                  <a:gd name="T104" fmla="*/ 342 w 885"/>
                  <a:gd name="T105" fmla="*/ 866 h 867"/>
                  <a:gd name="T106" fmla="*/ 289 w 885"/>
                  <a:gd name="T107" fmla="*/ 866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85" h="867">
                    <a:moveTo>
                      <a:pt x="276" y="866"/>
                    </a:moveTo>
                    <a:lnTo>
                      <a:pt x="276" y="866"/>
                    </a:lnTo>
                    <a:lnTo>
                      <a:pt x="263" y="864"/>
                    </a:lnTo>
                    <a:moveTo>
                      <a:pt x="250" y="861"/>
                    </a:moveTo>
                    <a:lnTo>
                      <a:pt x="250" y="861"/>
                    </a:lnTo>
                    <a:lnTo>
                      <a:pt x="238" y="855"/>
                    </a:lnTo>
                    <a:moveTo>
                      <a:pt x="228" y="846"/>
                    </a:moveTo>
                    <a:lnTo>
                      <a:pt x="228" y="846"/>
                    </a:lnTo>
                    <a:lnTo>
                      <a:pt x="221" y="840"/>
                    </a:lnTo>
                    <a:lnTo>
                      <a:pt x="219" y="837"/>
                    </a:lnTo>
                    <a:moveTo>
                      <a:pt x="211" y="826"/>
                    </a:moveTo>
                    <a:lnTo>
                      <a:pt x="211" y="826"/>
                    </a:lnTo>
                    <a:lnTo>
                      <a:pt x="202" y="816"/>
                    </a:lnTo>
                    <a:moveTo>
                      <a:pt x="194" y="805"/>
                    </a:moveTo>
                    <a:lnTo>
                      <a:pt x="194" y="805"/>
                    </a:lnTo>
                    <a:lnTo>
                      <a:pt x="186" y="795"/>
                    </a:lnTo>
                    <a:moveTo>
                      <a:pt x="177" y="784"/>
                    </a:moveTo>
                    <a:lnTo>
                      <a:pt x="177" y="784"/>
                    </a:lnTo>
                    <a:lnTo>
                      <a:pt x="169" y="774"/>
                    </a:lnTo>
                    <a:moveTo>
                      <a:pt x="161" y="764"/>
                    </a:moveTo>
                    <a:lnTo>
                      <a:pt x="161" y="764"/>
                    </a:lnTo>
                    <a:lnTo>
                      <a:pt x="153" y="753"/>
                    </a:lnTo>
                    <a:moveTo>
                      <a:pt x="144" y="743"/>
                    </a:moveTo>
                    <a:lnTo>
                      <a:pt x="144" y="743"/>
                    </a:lnTo>
                    <a:lnTo>
                      <a:pt x="136" y="732"/>
                    </a:lnTo>
                    <a:moveTo>
                      <a:pt x="128" y="722"/>
                    </a:moveTo>
                    <a:lnTo>
                      <a:pt x="128" y="722"/>
                    </a:lnTo>
                    <a:lnTo>
                      <a:pt x="119" y="711"/>
                    </a:lnTo>
                    <a:moveTo>
                      <a:pt x="111" y="701"/>
                    </a:moveTo>
                    <a:lnTo>
                      <a:pt x="111" y="701"/>
                    </a:lnTo>
                    <a:lnTo>
                      <a:pt x="103" y="690"/>
                    </a:lnTo>
                    <a:moveTo>
                      <a:pt x="95" y="680"/>
                    </a:moveTo>
                    <a:lnTo>
                      <a:pt x="95" y="680"/>
                    </a:lnTo>
                    <a:lnTo>
                      <a:pt x="86" y="670"/>
                    </a:lnTo>
                    <a:moveTo>
                      <a:pt x="78" y="659"/>
                    </a:moveTo>
                    <a:lnTo>
                      <a:pt x="78" y="659"/>
                    </a:lnTo>
                    <a:lnTo>
                      <a:pt x="70" y="649"/>
                    </a:lnTo>
                    <a:moveTo>
                      <a:pt x="61" y="638"/>
                    </a:moveTo>
                    <a:lnTo>
                      <a:pt x="61" y="638"/>
                    </a:lnTo>
                    <a:lnTo>
                      <a:pt x="53" y="628"/>
                    </a:lnTo>
                    <a:moveTo>
                      <a:pt x="45" y="617"/>
                    </a:moveTo>
                    <a:lnTo>
                      <a:pt x="45" y="617"/>
                    </a:lnTo>
                    <a:lnTo>
                      <a:pt x="37" y="607"/>
                    </a:lnTo>
                    <a:moveTo>
                      <a:pt x="28" y="596"/>
                    </a:moveTo>
                    <a:lnTo>
                      <a:pt x="28" y="596"/>
                    </a:lnTo>
                    <a:lnTo>
                      <a:pt x="20" y="586"/>
                    </a:lnTo>
                    <a:moveTo>
                      <a:pt x="12" y="575"/>
                    </a:moveTo>
                    <a:lnTo>
                      <a:pt x="12" y="575"/>
                    </a:lnTo>
                    <a:lnTo>
                      <a:pt x="6" y="563"/>
                    </a:lnTo>
                    <a:moveTo>
                      <a:pt x="2" y="551"/>
                    </a:moveTo>
                    <a:lnTo>
                      <a:pt x="2" y="551"/>
                    </a:lnTo>
                    <a:lnTo>
                      <a:pt x="0" y="542"/>
                    </a:lnTo>
                    <a:lnTo>
                      <a:pt x="1" y="538"/>
                    </a:lnTo>
                    <a:moveTo>
                      <a:pt x="2" y="524"/>
                    </a:moveTo>
                    <a:lnTo>
                      <a:pt x="2" y="524"/>
                    </a:lnTo>
                    <a:lnTo>
                      <a:pt x="2" y="521"/>
                    </a:lnTo>
                    <a:lnTo>
                      <a:pt x="4" y="511"/>
                    </a:lnTo>
                    <a:moveTo>
                      <a:pt x="7" y="498"/>
                    </a:moveTo>
                    <a:lnTo>
                      <a:pt x="7" y="498"/>
                    </a:lnTo>
                    <a:lnTo>
                      <a:pt x="10" y="485"/>
                    </a:lnTo>
                    <a:moveTo>
                      <a:pt x="13" y="472"/>
                    </a:moveTo>
                    <a:lnTo>
                      <a:pt x="13" y="472"/>
                    </a:lnTo>
                    <a:lnTo>
                      <a:pt x="16" y="459"/>
                    </a:lnTo>
                    <a:moveTo>
                      <a:pt x="19" y="446"/>
                    </a:moveTo>
                    <a:lnTo>
                      <a:pt x="19" y="446"/>
                    </a:lnTo>
                    <a:lnTo>
                      <a:pt x="22" y="433"/>
                    </a:lnTo>
                    <a:moveTo>
                      <a:pt x="25" y="420"/>
                    </a:moveTo>
                    <a:lnTo>
                      <a:pt x="25" y="420"/>
                    </a:lnTo>
                    <a:lnTo>
                      <a:pt x="28" y="407"/>
                    </a:lnTo>
                    <a:moveTo>
                      <a:pt x="31" y="394"/>
                    </a:moveTo>
                    <a:lnTo>
                      <a:pt x="31" y="394"/>
                    </a:lnTo>
                    <a:lnTo>
                      <a:pt x="34" y="381"/>
                    </a:lnTo>
                    <a:moveTo>
                      <a:pt x="37" y="368"/>
                    </a:moveTo>
                    <a:lnTo>
                      <a:pt x="37" y="368"/>
                    </a:lnTo>
                    <a:lnTo>
                      <a:pt x="40" y="355"/>
                    </a:lnTo>
                    <a:moveTo>
                      <a:pt x="43" y="342"/>
                    </a:moveTo>
                    <a:lnTo>
                      <a:pt x="43" y="342"/>
                    </a:lnTo>
                    <a:lnTo>
                      <a:pt x="46" y="329"/>
                    </a:lnTo>
                    <a:moveTo>
                      <a:pt x="49" y="316"/>
                    </a:moveTo>
                    <a:lnTo>
                      <a:pt x="49" y="316"/>
                    </a:lnTo>
                    <a:lnTo>
                      <a:pt x="52" y="303"/>
                    </a:lnTo>
                    <a:moveTo>
                      <a:pt x="55" y="290"/>
                    </a:moveTo>
                    <a:lnTo>
                      <a:pt x="55" y="290"/>
                    </a:lnTo>
                    <a:lnTo>
                      <a:pt x="58" y="277"/>
                    </a:lnTo>
                    <a:moveTo>
                      <a:pt x="61" y="264"/>
                    </a:moveTo>
                    <a:lnTo>
                      <a:pt x="61" y="264"/>
                    </a:lnTo>
                    <a:lnTo>
                      <a:pt x="64" y="251"/>
                    </a:lnTo>
                    <a:moveTo>
                      <a:pt x="67" y="238"/>
                    </a:moveTo>
                    <a:lnTo>
                      <a:pt x="67" y="238"/>
                    </a:lnTo>
                    <a:lnTo>
                      <a:pt x="70" y="225"/>
                    </a:lnTo>
                    <a:moveTo>
                      <a:pt x="73" y="212"/>
                    </a:moveTo>
                    <a:lnTo>
                      <a:pt x="73" y="212"/>
                    </a:lnTo>
                    <a:lnTo>
                      <a:pt x="76" y="199"/>
                    </a:lnTo>
                    <a:moveTo>
                      <a:pt x="81" y="187"/>
                    </a:moveTo>
                    <a:lnTo>
                      <a:pt x="81" y="187"/>
                    </a:lnTo>
                    <a:lnTo>
                      <a:pt x="84" y="178"/>
                    </a:lnTo>
                    <a:lnTo>
                      <a:pt x="87" y="175"/>
                    </a:lnTo>
                    <a:moveTo>
                      <a:pt x="95" y="165"/>
                    </a:moveTo>
                    <a:lnTo>
                      <a:pt x="95" y="165"/>
                    </a:lnTo>
                    <a:lnTo>
                      <a:pt x="97" y="162"/>
                    </a:lnTo>
                    <a:lnTo>
                      <a:pt x="105" y="157"/>
                    </a:lnTo>
                    <a:moveTo>
                      <a:pt x="117" y="149"/>
                    </a:moveTo>
                    <a:lnTo>
                      <a:pt x="117" y="149"/>
                    </a:lnTo>
                    <a:lnTo>
                      <a:pt x="129" y="144"/>
                    </a:lnTo>
                    <a:moveTo>
                      <a:pt x="141" y="138"/>
                    </a:moveTo>
                    <a:lnTo>
                      <a:pt x="141" y="138"/>
                    </a:lnTo>
                    <a:lnTo>
                      <a:pt x="153" y="132"/>
                    </a:lnTo>
                    <a:moveTo>
                      <a:pt x="165" y="126"/>
                    </a:moveTo>
                    <a:lnTo>
                      <a:pt x="165" y="126"/>
                    </a:lnTo>
                    <a:lnTo>
                      <a:pt x="177" y="121"/>
                    </a:lnTo>
                    <a:moveTo>
                      <a:pt x="189" y="115"/>
                    </a:moveTo>
                    <a:lnTo>
                      <a:pt x="189" y="115"/>
                    </a:lnTo>
                    <a:lnTo>
                      <a:pt x="201" y="109"/>
                    </a:lnTo>
                    <a:moveTo>
                      <a:pt x="213" y="103"/>
                    </a:moveTo>
                    <a:lnTo>
                      <a:pt x="213" y="103"/>
                    </a:lnTo>
                    <a:lnTo>
                      <a:pt x="225" y="97"/>
                    </a:lnTo>
                    <a:moveTo>
                      <a:pt x="237" y="92"/>
                    </a:moveTo>
                    <a:lnTo>
                      <a:pt x="237" y="92"/>
                    </a:lnTo>
                    <a:lnTo>
                      <a:pt x="249" y="86"/>
                    </a:lnTo>
                    <a:moveTo>
                      <a:pt x="261" y="80"/>
                    </a:moveTo>
                    <a:lnTo>
                      <a:pt x="261" y="80"/>
                    </a:lnTo>
                    <a:lnTo>
                      <a:pt x="273" y="74"/>
                    </a:lnTo>
                    <a:moveTo>
                      <a:pt x="285" y="69"/>
                    </a:moveTo>
                    <a:lnTo>
                      <a:pt x="285" y="69"/>
                    </a:lnTo>
                    <a:lnTo>
                      <a:pt x="297" y="63"/>
                    </a:lnTo>
                    <a:moveTo>
                      <a:pt x="309" y="57"/>
                    </a:moveTo>
                    <a:lnTo>
                      <a:pt x="309" y="57"/>
                    </a:lnTo>
                    <a:lnTo>
                      <a:pt x="321" y="51"/>
                    </a:lnTo>
                    <a:moveTo>
                      <a:pt x="333" y="46"/>
                    </a:moveTo>
                    <a:lnTo>
                      <a:pt x="333" y="46"/>
                    </a:lnTo>
                    <a:lnTo>
                      <a:pt x="345" y="40"/>
                    </a:lnTo>
                    <a:moveTo>
                      <a:pt x="357" y="34"/>
                    </a:moveTo>
                    <a:lnTo>
                      <a:pt x="357" y="34"/>
                    </a:lnTo>
                    <a:lnTo>
                      <a:pt x="369" y="28"/>
                    </a:lnTo>
                    <a:moveTo>
                      <a:pt x="381" y="23"/>
                    </a:moveTo>
                    <a:lnTo>
                      <a:pt x="381" y="23"/>
                    </a:lnTo>
                    <a:lnTo>
                      <a:pt x="393" y="17"/>
                    </a:lnTo>
                    <a:moveTo>
                      <a:pt x="405" y="11"/>
                    </a:moveTo>
                    <a:lnTo>
                      <a:pt x="405" y="11"/>
                    </a:lnTo>
                    <a:lnTo>
                      <a:pt x="413" y="7"/>
                    </a:lnTo>
                    <a:lnTo>
                      <a:pt x="418" y="6"/>
                    </a:lnTo>
                    <a:moveTo>
                      <a:pt x="431" y="3"/>
                    </a:moveTo>
                    <a:lnTo>
                      <a:pt x="431" y="3"/>
                    </a:lnTo>
                    <a:lnTo>
                      <a:pt x="443" y="0"/>
                    </a:lnTo>
                    <a:lnTo>
                      <a:pt x="444" y="0"/>
                    </a:lnTo>
                    <a:moveTo>
                      <a:pt x="457" y="3"/>
                    </a:moveTo>
                    <a:lnTo>
                      <a:pt x="457" y="3"/>
                    </a:lnTo>
                    <a:lnTo>
                      <a:pt x="470" y="6"/>
                    </a:lnTo>
                    <a:moveTo>
                      <a:pt x="482" y="11"/>
                    </a:moveTo>
                    <a:lnTo>
                      <a:pt x="482" y="11"/>
                    </a:lnTo>
                    <a:lnTo>
                      <a:pt x="494" y="17"/>
                    </a:lnTo>
                    <a:moveTo>
                      <a:pt x="506" y="23"/>
                    </a:moveTo>
                    <a:lnTo>
                      <a:pt x="506" y="23"/>
                    </a:lnTo>
                    <a:lnTo>
                      <a:pt x="518" y="29"/>
                    </a:lnTo>
                    <a:moveTo>
                      <a:pt x="530" y="34"/>
                    </a:moveTo>
                    <a:lnTo>
                      <a:pt x="530" y="34"/>
                    </a:lnTo>
                    <a:lnTo>
                      <a:pt x="542" y="40"/>
                    </a:lnTo>
                    <a:moveTo>
                      <a:pt x="554" y="46"/>
                    </a:moveTo>
                    <a:lnTo>
                      <a:pt x="554" y="46"/>
                    </a:lnTo>
                    <a:lnTo>
                      <a:pt x="566" y="52"/>
                    </a:lnTo>
                    <a:moveTo>
                      <a:pt x="578" y="58"/>
                    </a:moveTo>
                    <a:lnTo>
                      <a:pt x="578" y="58"/>
                    </a:lnTo>
                    <a:lnTo>
                      <a:pt x="590" y="64"/>
                    </a:lnTo>
                    <a:moveTo>
                      <a:pt x="602" y="69"/>
                    </a:moveTo>
                    <a:lnTo>
                      <a:pt x="602" y="69"/>
                    </a:lnTo>
                    <a:lnTo>
                      <a:pt x="614" y="75"/>
                    </a:lnTo>
                    <a:moveTo>
                      <a:pt x="626" y="81"/>
                    </a:moveTo>
                    <a:lnTo>
                      <a:pt x="626" y="81"/>
                    </a:lnTo>
                    <a:lnTo>
                      <a:pt x="638" y="87"/>
                    </a:lnTo>
                    <a:moveTo>
                      <a:pt x="650" y="93"/>
                    </a:moveTo>
                    <a:lnTo>
                      <a:pt x="650" y="93"/>
                    </a:lnTo>
                    <a:lnTo>
                      <a:pt x="662" y="98"/>
                    </a:lnTo>
                    <a:moveTo>
                      <a:pt x="674" y="104"/>
                    </a:moveTo>
                    <a:lnTo>
                      <a:pt x="674" y="104"/>
                    </a:lnTo>
                    <a:lnTo>
                      <a:pt x="686" y="110"/>
                    </a:lnTo>
                    <a:moveTo>
                      <a:pt x="698" y="116"/>
                    </a:moveTo>
                    <a:lnTo>
                      <a:pt x="698" y="116"/>
                    </a:lnTo>
                    <a:lnTo>
                      <a:pt x="710" y="122"/>
                    </a:lnTo>
                    <a:moveTo>
                      <a:pt x="722" y="128"/>
                    </a:moveTo>
                    <a:lnTo>
                      <a:pt x="722" y="128"/>
                    </a:lnTo>
                    <a:lnTo>
                      <a:pt x="734" y="133"/>
                    </a:lnTo>
                    <a:moveTo>
                      <a:pt x="746" y="139"/>
                    </a:moveTo>
                    <a:lnTo>
                      <a:pt x="746" y="139"/>
                    </a:lnTo>
                    <a:lnTo>
                      <a:pt x="758" y="145"/>
                    </a:lnTo>
                    <a:moveTo>
                      <a:pt x="770" y="151"/>
                    </a:moveTo>
                    <a:lnTo>
                      <a:pt x="770" y="151"/>
                    </a:lnTo>
                    <a:lnTo>
                      <a:pt x="773" y="153"/>
                    </a:lnTo>
                    <a:lnTo>
                      <a:pt x="781" y="158"/>
                    </a:lnTo>
                    <a:moveTo>
                      <a:pt x="792" y="166"/>
                    </a:moveTo>
                    <a:lnTo>
                      <a:pt x="792" y="166"/>
                    </a:lnTo>
                    <a:lnTo>
                      <a:pt x="800" y="176"/>
                    </a:lnTo>
                    <a:moveTo>
                      <a:pt x="806" y="188"/>
                    </a:moveTo>
                    <a:lnTo>
                      <a:pt x="806" y="188"/>
                    </a:lnTo>
                    <a:lnTo>
                      <a:pt x="811" y="200"/>
                    </a:lnTo>
                    <a:moveTo>
                      <a:pt x="814" y="213"/>
                    </a:moveTo>
                    <a:lnTo>
                      <a:pt x="814" y="213"/>
                    </a:lnTo>
                    <a:lnTo>
                      <a:pt x="817" y="226"/>
                    </a:lnTo>
                    <a:moveTo>
                      <a:pt x="820" y="239"/>
                    </a:moveTo>
                    <a:lnTo>
                      <a:pt x="820" y="239"/>
                    </a:lnTo>
                    <a:lnTo>
                      <a:pt x="823" y="252"/>
                    </a:lnTo>
                    <a:moveTo>
                      <a:pt x="826" y="265"/>
                    </a:moveTo>
                    <a:lnTo>
                      <a:pt x="826" y="265"/>
                    </a:lnTo>
                    <a:lnTo>
                      <a:pt x="829" y="278"/>
                    </a:lnTo>
                    <a:moveTo>
                      <a:pt x="832" y="291"/>
                    </a:moveTo>
                    <a:lnTo>
                      <a:pt x="832" y="291"/>
                    </a:lnTo>
                    <a:lnTo>
                      <a:pt x="834" y="304"/>
                    </a:lnTo>
                    <a:moveTo>
                      <a:pt x="837" y="317"/>
                    </a:moveTo>
                    <a:lnTo>
                      <a:pt x="837" y="317"/>
                    </a:lnTo>
                    <a:lnTo>
                      <a:pt x="840" y="330"/>
                    </a:lnTo>
                    <a:moveTo>
                      <a:pt x="843" y="343"/>
                    </a:moveTo>
                    <a:lnTo>
                      <a:pt x="843" y="343"/>
                    </a:lnTo>
                    <a:lnTo>
                      <a:pt x="846" y="356"/>
                    </a:lnTo>
                    <a:moveTo>
                      <a:pt x="849" y="369"/>
                    </a:moveTo>
                    <a:lnTo>
                      <a:pt x="849" y="369"/>
                    </a:lnTo>
                    <a:lnTo>
                      <a:pt x="852" y="382"/>
                    </a:lnTo>
                    <a:moveTo>
                      <a:pt x="855" y="395"/>
                    </a:moveTo>
                    <a:lnTo>
                      <a:pt x="855" y="395"/>
                    </a:lnTo>
                    <a:lnTo>
                      <a:pt x="858" y="408"/>
                    </a:lnTo>
                    <a:moveTo>
                      <a:pt x="861" y="421"/>
                    </a:moveTo>
                    <a:lnTo>
                      <a:pt x="861" y="421"/>
                    </a:lnTo>
                    <a:lnTo>
                      <a:pt x="864" y="434"/>
                    </a:lnTo>
                    <a:moveTo>
                      <a:pt x="867" y="447"/>
                    </a:moveTo>
                    <a:lnTo>
                      <a:pt x="867" y="447"/>
                    </a:lnTo>
                    <a:lnTo>
                      <a:pt x="869" y="460"/>
                    </a:lnTo>
                    <a:moveTo>
                      <a:pt x="872" y="473"/>
                    </a:moveTo>
                    <a:lnTo>
                      <a:pt x="872" y="473"/>
                    </a:lnTo>
                    <a:lnTo>
                      <a:pt x="875" y="486"/>
                    </a:lnTo>
                    <a:moveTo>
                      <a:pt x="878" y="499"/>
                    </a:moveTo>
                    <a:lnTo>
                      <a:pt x="878" y="499"/>
                    </a:lnTo>
                    <a:lnTo>
                      <a:pt x="881" y="512"/>
                    </a:lnTo>
                    <a:moveTo>
                      <a:pt x="884" y="526"/>
                    </a:moveTo>
                    <a:lnTo>
                      <a:pt x="884" y="526"/>
                    </a:lnTo>
                    <a:lnTo>
                      <a:pt x="885" y="539"/>
                    </a:lnTo>
                    <a:moveTo>
                      <a:pt x="883" y="552"/>
                    </a:moveTo>
                    <a:lnTo>
                      <a:pt x="883" y="552"/>
                    </a:lnTo>
                    <a:lnTo>
                      <a:pt x="880" y="565"/>
                    </a:lnTo>
                    <a:lnTo>
                      <a:pt x="880" y="565"/>
                    </a:lnTo>
                    <a:moveTo>
                      <a:pt x="874" y="576"/>
                    </a:moveTo>
                    <a:lnTo>
                      <a:pt x="874" y="576"/>
                    </a:lnTo>
                    <a:lnTo>
                      <a:pt x="870" y="583"/>
                    </a:lnTo>
                    <a:lnTo>
                      <a:pt x="866" y="587"/>
                    </a:lnTo>
                    <a:moveTo>
                      <a:pt x="858" y="598"/>
                    </a:moveTo>
                    <a:lnTo>
                      <a:pt x="858" y="598"/>
                    </a:lnTo>
                    <a:lnTo>
                      <a:pt x="849" y="608"/>
                    </a:lnTo>
                    <a:moveTo>
                      <a:pt x="841" y="619"/>
                    </a:moveTo>
                    <a:lnTo>
                      <a:pt x="841" y="619"/>
                    </a:lnTo>
                    <a:lnTo>
                      <a:pt x="833" y="629"/>
                    </a:lnTo>
                    <a:moveTo>
                      <a:pt x="824" y="639"/>
                    </a:moveTo>
                    <a:lnTo>
                      <a:pt x="824" y="639"/>
                    </a:lnTo>
                    <a:lnTo>
                      <a:pt x="816" y="650"/>
                    </a:lnTo>
                    <a:moveTo>
                      <a:pt x="808" y="660"/>
                    </a:moveTo>
                    <a:lnTo>
                      <a:pt x="808" y="660"/>
                    </a:lnTo>
                    <a:lnTo>
                      <a:pt x="799" y="671"/>
                    </a:lnTo>
                    <a:moveTo>
                      <a:pt x="791" y="681"/>
                    </a:moveTo>
                    <a:lnTo>
                      <a:pt x="791" y="681"/>
                    </a:lnTo>
                    <a:lnTo>
                      <a:pt x="783" y="691"/>
                    </a:lnTo>
                    <a:moveTo>
                      <a:pt x="774" y="702"/>
                    </a:moveTo>
                    <a:lnTo>
                      <a:pt x="774" y="702"/>
                    </a:lnTo>
                    <a:lnTo>
                      <a:pt x="766" y="712"/>
                    </a:lnTo>
                    <a:moveTo>
                      <a:pt x="758" y="723"/>
                    </a:moveTo>
                    <a:lnTo>
                      <a:pt x="758" y="723"/>
                    </a:lnTo>
                    <a:lnTo>
                      <a:pt x="749" y="733"/>
                    </a:lnTo>
                    <a:moveTo>
                      <a:pt x="741" y="743"/>
                    </a:moveTo>
                    <a:lnTo>
                      <a:pt x="741" y="743"/>
                    </a:lnTo>
                    <a:lnTo>
                      <a:pt x="732" y="754"/>
                    </a:lnTo>
                    <a:moveTo>
                      <a:pt x="724" y="764"/>
                    </a:moveTo>
                    <a:lnTo>
                      <a:pt x="724" y="764"/>
                    </a:lnTo>
                    <a:lnTo>
                      <a:pt x="716" y="775"/>
                    </a:lnTo>
                    <a:moveTo>
                      <a:pt x="707" y="785"/>
                    </a:moveTo>
                    <a:lnTo>
                      <a:pt x="707" y="785"/>
                    </a:lnTo>
                    <a:lnTo>
                      <a:pt x="699" y="795"/>
                    </a:lnTo>
                    <a:moveTo>
                      <a:pt x="691" y="806"/>
                    </a:moveTo>
                    <a:lnTo>
                      <a:pt x="691" y="806"/>
                    </a:lnTo>
                    <a:lnTo>
                      <a:pt x="682" y="816"/>
                    </a:lnTo>
                    <a:moveTo>
                      <a:pt x="674" y="827"/>
                    </a:moveTo>
                    <a:lnTo>
                      <a:pt x="674" y="827"/>
                    </a:lnTo>
                    <a:lnTo>
                      <a:pt x="666" y="837"/>
                    </a:lnTo>
                    <a:moveTo>
                      <a:pt x="656" y="847"/>
                    </a:moveTo>
                    <a:lnTo>
                      <a:pt x="656" y="847"/>
                    </a:lnTo>
                    <a:lnTo>
                      <a:pt x="647" y="855"/>
                    </a:lnTo>
                    <a:lnTo>
                      <a:pt x="647" y="855"/>
                    </a:lnTo>
                    <a:moveTo>
                      <a:pt x="635" y="861"/>
                    </a:moveTo>
                    <a:lnTo>
                      <a:pt x="635" y="861"/>
                    </a:lnTo>
                    <a:lnTo>
                      <a:pt x="628" y="864"/>
                    </a:lnTo>
                    <a:lnTo>
                      <a:pt x="622" y="865"/>
                    </a:lnTo>
                    <a:moveTo>
                      <a:pt x="609" y="867"/>
                    </a:moveTo>
                    <a:lnTo>
                      <a:pt x="609" y="867"/>
                    </a:lnTo>
                    <a:lnTo>
                      <a:pt x="608" y="867"/>
                    </a:lnTo>
                    <a:lnTo>
                      <a:pt x="595" y="867"/>
                    </a:lnTo>
                    <a:moveTo>
                      <a:pt x="582" y="867"/>
                    </a:moveTo>
                    <a:lnTo>
                      <a:pt x="582" y="867"/>
                    </a:lnTo>
                    <a:lnTo>
                      <a:pt x="569" y="867"/>
                    </a:lnTo>
                    <a:moveTo>
                      <a:pt x="555" y="867"/>
                    </a:moveTo>
                    <a:lnTo>
                      <a:pt x="555" y="867"/>
                    </a:lnTo>
                    <a:lnTo>
                      <a:pt x="542" y="867"/>
                    </a:lnTo>
                    <a:moveTo>
                      <a:pt x="529" y="867"/>
                    </a:moveTo>
                    <a:lnTo>
                      <a:pt x="529" y="867"/>
                    </a:lnTo>
                    <a:lnTo>
                      <a:pt x="515" y="867"/>
                    </a:lnTo>
                    <a:moveTo>
                      <a:pt x="502" y="867"/>
                    </a:moveTo>
                    <a:lnTo>
                      <a:pt x="502" y="867"/>
                    </a:lnTo>
                    <a:lnTo>
                      <a:pt x="489" y="867"/>
                    </a:lnTo>
                    <a:moveTo>
                      <a:pt x="475" y="867"/>
                    </a:moveTo>
                    <a:lnTo>
                      <a:pt x="475" y="867"/>
                    </a:lnTo>
                    <a:lnTo>
                      <a:pt x="462" y="867"/>
                    </a:lnTo>
                    <a:moveTo>
                      <a:pt x="449" y="867"/>
                    </a:moveTo>
                    <a:lnTo>
                      <a:pt x="449" y="867"/>
                    </a:lnTo>
                    <a:lnTo>
                      <a:pt x="435" y="867"/>
                    </a:lnTo>
                    <a:moveTo>
                      <a:pt x="422" y="867"/>
                    </a:moveTo>
                    <a:lnTo>
                      <a:pt x="422" y="867"/>
                    </a:lnTo>
                    <a:lnTo>
                      <a:pt x="409" y="867"/>
                    </a:lnTo>
                    <a:moveTo>
                      <a:pt x="395" y="867"/>
                    </a:moveTo>
                    <a:lnTo>
                      <a:pt x="395" y="867"/>
                    </a:lnTo>
                    <a:lnTo>
                      <a:pt x="382" y="867"/>
                    </a:lnTo>
                    <a:moveTo>
                      <a:pt x="369" y="867"/>
                    </a:moveTo>
                    <a:lnTo>
                      <a:pt x="369" y="867"/>
                    </a:lnTo>
                    <a:lnTo>
                      <a:pt x="355" y="867"/>
                    </a:lnTo>
                    <a:moveTo>
                      <a:pt x="342" y="866"/>
                    </a:moveTo>
                    <a:lnTo>
                      <a:pt x="342" y="866"/>
                    </a:lnTo>
                    <a:lnTo>
                      <a:pt x="329" y="866"/>
                    </a:lnTo>
                    <a:moveTo>
                      <a:pt x="315" y="866"/>
                    </a:moveTo>
                    <a:lnTo>
                      <a:pt x="315" y="866"/>
                    </a:lnTo>
                    <a:lnTo>
                      <a:pt x="302" y="866"/>
                    </a:lnTo>
                    <a:moveTo>
                      <a:pt x="289" y="866"/>
                    </a:moveTo>
                    <a:lnTo>
                      <a:pt x="289" y="866"/>
                    </a:lnTo>
                    <a:lnTo>
                      <a:pt x="276" y="866"/>
                    </a:lnTo>
                    <a:lnTo>
                      <a:pt x="276" y="866"/>
                    </a:lnTo>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34" name="Group 33">
              <a:extLst>
                <a:ext uri="{FF2B5EF4-FFF2-40B4-BE49-F238E27FC236}">
                  <a16:creationId xmlns:a16="http://schemas.microsoft.com/office/drawing/2014/main" id="{5B6A2BB3-76D5-494B-81E5-7969DF3DECFD}"/>
                </a:ext>
              </a:extLst>
            </p:cNvPr>
            <p:cNvGrpSpPr/>
            <p:nvPr/>
          </p:nvGrpSpPr>
          <p:grpSpPr>
            <a:xfrm>
              <a:off x="10639749" y="1006411"/>
              <a:ext cx="906463" cy="912813"/>
              <a:chOff x="9640888" y="1295401"/>
              <a:chExt cx="906463" cy="912813"/>
            </a:xfrm>
          </p:grpSpPr>
          <p:sp>
            <p:nvSpPr>
              <p:cNvPr id="41" name="Freeform 72">
                <a:extLst>
                  <a:ext uri="{FF2B5EF4-FFF2-40B4-BE49-F238E27FC236}">
                    <a16:creationId xmlns:a16="http://schemas.microsoft.com/office/drawing/2014/main" id="{EF17926B-6F45-4E77-B01E-4A96F6EE19E0}"/>
                  </a:ext>
                </a:extLst>
              </p:cNvPr>
              <p:cNvSpPr>
                <a:spLocks/>
              </p:cNvSpPr>
              <p:nvPr/>
            </p:nvSpPr>
            <p:spPr bwMode="auto">
              <a:xfrm>
                <a:off x="9640888" y="1295401"/>
                <a:ext cx="906463" cy="912813"/>
              </a:xfrm>
              <a:custGeom>
                <a:avLst/>
                <a:gdLst>
                  <a:gd name="T0" fmla="*/ 822 w 950"/>
                  <a:gd name="T1" fmla="*/ 823 h 950"/>
                  <a:gd name="T2" fmla="*/ 822 w 950"/>
                  <a:gd name="T3" fmla="*/ 823 h 950"/>
                  <a:gd name="T4" fmla="*/ 602 w 950"/>
                  <a:gd name="T5" fmla="*/ 950 h 950"/>
                  <a:gd name="T6" fmla="*/ 348 w 950"/>
                  <a:gd name="T7" fmla="*/ 950 h 950"/>
                  <a:gd name="T8" fmla="*/ 127 w 950"/>
                  <a:gd name="T9" fmla="*/ 823 h 950"/>
                  <a:gd name="T10" fmla="*/ 0 w 950"/>
                  <a:gd name="T11" fmla="*/ 602 h 950"/>
                  <a:gd name="T12" fmla="*/ 0 w 950"/>
                  <a:gd name="T13" fmla="*/ 348 h 950"/>
                  <a:gd name="T14" fmla="*/ 127 w 950"/>
                  <a:gd name="T15" fmla="*/ 128 h 950"/>
                  <a:gd name="T16" fmla="*/ 348 w 950"/>
                  <a:gd name="T17" fmla="*/ 0 h 950"/>
                  <a:gd name="T18" fmla="*/ 602 w 950"/>
                  <a:gd name="T19" fmla="*/ 0 h 950"/>
                  <a:gd name="T20" fmla="*/ 602 w 950"/>
                  <a:gd name="T21" fmla="*/ 0 h 950"/>
                  <a:gd name="T22" fmla="*/ 822 w 950"/>
                  <a:gd name="T23" fmla="*/ 128 h 950"/>
                  <a:gd name="T24" fmla="*/ 950 w 950"/>
                  <a:gd name="T25" fmla="*/ 348 h 950"/>
                  <a:gd name="T26" fmla="*/ 950 w 950"/>
                  <a:gd name="T27" fmla="*/ 602 h 950"/>
                  <a:gd name="T28" fmla="*/ 822 w 950"/>
                  <a:gd name="T29" fmla="*/ 823 h 950"/>
                  <a:gd name="T30" fmla="*/ 822 w 950"/>
                  <a:gd name="T31" fmla="*/ 823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50" h="950">
                    <a:moveTo>
                      <a:pt x="822" y="823"/>
                    </a:moveTo>
                    <a:lnTo>
                      <a:pt x="822" y="823"/>
                    </a:lnTo>
                    <a:lnTo>
                      <a:pt x="602" y="950"/>
                    </a:lnTo>
                    <a:lnTo>
                      <a:pt x="348" y="950"/>
                    </a:lnTo>
                    <a:lnTo>
                      <a:pt x="127" y="823"/>
                    </a:lnTo>
                    <a:lnTo>
                      <a:pt x="0" y="602"/>
                    </a:lnTo>
                    <a:lnTo>
                      <a:pt x="0" y="348"/>
                    </a:lnTo>
                    <a:lnTo>
                      <a:pt x="127" y="128"/>
                    </a:lnTo>
                    <a:lnTo>
                      <a:pt x="348" y="0"/>
                    </a:lnTo>
                    <a:lnTo>
                      <a:pt x="602" y="0"/>
                    </a:lnTo>
                    <a:lnTo>
                      <a:pt x="602" y="0"/>
                    </a:lnTo>
                    <a:lnTo>
                      <a:pt x="822" y="128"/>
                    </a:lnTo>
                    <a:lnTo>
                      <a:pt x="950" y="348"/>
                    </a:lnTo>
                    <a:lnTo>
                      <a:pt x="950" y="602"/>
                    </a:lnTo>
                    <a:lnTo>
                      <a:pt x="822" y="823"/>
                    </a:lnTo>
                    <a:lnTo>
                      <a:pt x="822" y="823"/>
                    </a:lnTo>
                    <a:close/>
                  </a:path>
                </a:pathLst>
              </a:custGeom>
              <a:solidFill>
                <a:srgbClr val="D4B95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2" name="Freeform 73">
                <a:extLst>
                  <a:ext uri="{FF2B5EF4-FFF2-40B4-BE49-F238E27FC236}">
                    <a16:creationId xmlns:a16="http://schemas.microsoft.com/office/drawing/2014/main" id="{4FC59EBE-5628-44BF-ABA4-434D5448CF35}"/>
                  </a:ext>
                </a:extLst>
              </p:cNvPr>
              <p:cNvSpPr>
                <a:spLocks/>
              </p:cNvSpPr>
              <p:nvPr/>
            </p:nvSpPr>
            <p:spPr bwMode="auto">
              <a:xfrm>
                <a:off x="9640888" y="1295401"/>
                <a:ext cx="906463" cy="912813"/>
              </a:xfrm>
              <a:custGeom>
                <a:avLst/>
                <a:gdLst>
                  <a:gd name="T0" fmla="*/ 822 w 950"/>
                  <a:gd name="T1" fmla="*/ 823 h 950"/>
                  <a:gd name="T2" fmla="*/ 822 w 950"/>
                  <a:gd name="T3" fmla="*/ 823 h 950"/>
                  <a:gd name="T4" fmla="*/ 602 w 950"/>
                  <a:gd name="T5" fmla="*/ 950 h 950"/>
                  <a:gd name="T6" fmla="*/ 348 w 950"/>
                  <a:gd name="T7" fmla="*/ 950 h 950"/>
                  <a:gd name="T8" fmla="*/ 127 w 950"/>
                  <a:gd name="T9" fmla="*/ 823 h 950"/>
                  <a:gd name="T10" fmla="*/ 0 w 950"/>
                  <a:gd name="T11" fmla="*/ 602 h 950"/>
                  <a:gd name="T12" fmla="*/ 0 w 950"/>
                  <a:gd name="T13" fmla="*/ 348 h 950"/>
                  <a:gd name="T14" fmla="*/ 127 w 950"/>
                  <a:gd name="T15" fmla="*/ 128 h 950"/>
                  <a:gd name="T16" fmla="*/ 348 w 950"/>
                  <a:gd name="T17" fmla="*/ 0 h 950"/>
                  <a:gd name="T18" fmla="*/ 602 w 950"/>
                  <a:gd name="T19" fmla="*/ 0 h 950"/>
                  <a:gd name="T20" fmla="*/ 602 w 950"/>
                  <a:gd name="T21" fmla="*/ 0 h 950"/>
                  <a:gd name="T22" fmla="*/ 822 w 950"/>
                  <a:gd name="T23" fmla="*/ 128 h 950"/>
                  <a:gd name="T24" fmla="*/ 950 w 950"/>
                  <a:gd name="T25" fmla="*/ 348 h 950"/>
                  <a:gd name="T26" fmla="*/ 950 w 950"/>
                  <a:gd name="T27" fmla="*/ 602 h 950"/>
                  <a:gd name="T28" fmla="*/ 822 w 950"/>
                  <a:gd name="T29" fmla="*/ 823 h 950"/>
                  <a:gd name="T30" fmla="*/ 822 w 950"/>
                  <a:gd name="T31" fmla="*/ 823 h 950"/>
                  <a:gd name="T32" fmla="*/ 822 w 950"/>
                  <a:gd name="T33" fmla="*/ 823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0" h="950">
                    <a:moveTo>
                      <a:pt x="822" y="823"/>
                    </a:moveTo>
                    <a:lnTo>
                      <a:pt x="822" y="823"/>
                    </a:lnTo>
                    <a:lnTo>
                      <a:pt x="602" y="950"/>
                    </a:lnTo>
                    <a:lnTo>
                      <a:pt x="348" y="950"/>
                    </a:lnTo>
                    <a:lnTo>
                      <a:pt x="127" y="823"/>
                    </a:lnTo>
                    <a:lnTo>
                      <a:pt x="0" y="602"/>
                    </a:lnTo>
                    <a:lnTo>
                      <a:pt x="0" y="348"/>
                    </a:lnTo>
                    <a:lnTo>
                      <a:pt x="127" y="128"/>
                    </a:lnTo>
                    <a:lnTo>
                      <a:pt x="348" y="0"/>
                    </a:lnTo>
                    <a:lnTo>
                      <a:pt x="602" y="0"/>
                    </a:lnTo>
                    <a:lnTo>
                      <a:pt x="602" y="0"/>
                    </a:lnTo>
                    <a:lnTo>
                      <a:pt x="822" y="128"/>
                    </a:lnTo>
                    <a:lnTo>
                      <a:pt x="950" y="348"/>
                    </a:lnTo>
                    <a:lnTo>
                      <a:pt x="950" y="602"/>
                    </a:lnTo>
                    <a:lnTo>
                      <a:pt x="822" y="823"/>
                    </a:lnTo>
                    <a:lnTo>
                      <a:pt x="822" y="823"/>
                    </a:lnTo>
                    <a:lnTo>
                      <a:pt x="822" y="823"/>
                    </a:lnTo>
                    <a:close/>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3" name="Freeform 74">
                <a:extLst>
                  <a:ext uri="{FF2B5EF4-FFF2-40B4-BE49-F238E27FC236}">
                    <a16:creationId xmlns:a16="http://schemas.microsoft.com/office/drawing/2014/main" id="{469C52F4-DA16-4015-A1BC-BBC84B9CD7F2}"/>
                  </a:ext>
                </a:extLst>
              </p:cNvPr>
              <p:cNvSpPr>
                <a:spLocks noEditPoints="1"/>
              </p:cNvSpPr>
              <p:nvPr/>
            </p:nvSpPr>
            <p:spPr bwMode="auto">
              <a:xfrm>
                <a:off x="9677400" y="1331913"/>
                <a:ext cx="833438" cy="839788"/>
              </a:xfrm>
              <a:custGeom>
                <a:avLst/>
                <a:gdLst>
                  <a:gd name="T0" fmla="*/ 285 w 874"/>
                  <a:gd name="T1" fmla="*/ 854 h 874"/>
                  <a:gd name="T2" fmla="*/ 239 w 874"/>
                  <a:gd name="T3" fmla="*/ 827 h 874"/>
                  <a:gd name="T4" fmla="*/ 192 w 874"/>
                  <a:gd name="T5" fmla="*/ 800 h 874"/>
                  <a:gd name="T6" fmla="*/ 146 w 874"/>
                  <a:gd name="T7" fmla="*/ 774 h 874"/>
                  <a:gd name="T8" fmla="*/ 107 w 874"/>
                  <a:gd name="T9" fmla="*/ 740 h 874"/>
                  <a:gd name="T10" fmla="*/ 80 w 874"/>
                  <a:gd name="T11" fmla="*/ 693 h 874"/>
                  <a:gd name="T12" fmla="*/ 53 w 874"/>
                  <a:gd name="T13" fmla="*/ 647 h 874"/>
                  <a:gd name="T14" fmla="*/ 27 w 874"/>
                  <a:gd name="T15" fmla="*/ 601 h 874"/>
                  <a:gd name="T16" fmla="*/ 0 w 874"/>
                  <a:gd name="T17" fmla="*/ 554 h 874"/>
                  <a:gd name="T18" fmla="*/ 0 w 874"/>
                  <a:gd name="T19" fmla="*/ 501 h 874"/>
                  <a:gd name="T20" fmla="*/ 0 w 874"/>
                  <a:gd name="T21" fmla="*/ 447 h 874"/>
                  <a:gd name="T22" fmla="*/ 0 w 874"/>
                  <a:gd name="T23" fmla="*/ 394 h 874"/>
                  <a:gd name="T24" fmla="*/ 0 w 874"/>
                  <a:gd name="T25" fmla="*/ 340 h 874"/>
                  <a:gd name="T26" fmla="*/ 10 w 874"/>
                  <a:gd name="T27" fmla="*/ 303 h 874"/>
                  <a:gd name="T28" fmla="*/ 36 w 874"/>
                  <a:gd name="T29" fmla="*/ 257 h 874"/>
                  <a:gd name="T30" fmla="*/ 63 w 874"/>
                  <a:gd name="T31" fmla="*/ 210 h 874"/>
                  <a:gd name="T32" fmla="*/ 90 w 874"/>
                  <a:gd name="T33" fmla="*/ 164 h 874"/>
                  <a:gd name="T34" fmla="*/ 117 w 874"/>
                  <a:gd name="T35" fmla="*/ 118 h 874"/>
                  <a:gd name="T36" fmla="*/ 163 w 874"/>
                  <a:gd name="T37" fmla="*/ 91 h 874"/>
                  <a:gd name="T38" fmla="*/ 209 w 874"/>
                  <a:gd name="T39" fmla="*/ 64 h 874"/>
                  <a:gd name="T40" fmla="*/ 256 w 874"/>
                  <a:gd name="T41" fmla="*/ 37 h 874"/>
                  <a:gd name="T42" fmla="*/ 302 w 874"/>
                  <a:gd name="T43" fmla="*/ 10 h 874"/>
                  <a:gd name="T44" fmla="*/ 353 w 874"/>
                  <a:gd name="T45" fmla="*/ 0 h 874"/>
                  <a:gd name="T46" fmla="*/ 406 w 874"/>
                  <a:gd name="T47" fmla="*/ 0 h 874"/>
                  <a:gd name="T48" fmla="*/ 460 w 874"/>
                  <a:gd name="T49" fmla="*/ 0 h 874"/>
                  <a:gd name="T50" fmla="*/ 513 w 874"/>
                  <a:gd name="T51" fmla="*/ 0 h 874"/>
                  <a:gd name="T52" fmla="*/ 565 w 874"/>
                  <a:gd name="T53" fmla="*/ 6 h 874"/>
                  <a:gd name="T54" fmla="*/ 611 w 874"/>
                  <a:gd name="T55" fmla="*/ 33 h 874"/>
                  <a:gd name="T56" fmla="*/ 658 w 874"/>
                  <a:gd name="T57" fmla="*/ 60 h 874"/>
                  <a:gd name="T58" fmla="*/ 704 w 874"/>
                  <a:gd name="T59" fmla="*/ 87 h 874"/>
                  <a:gd name="T60" fmla="*/ 750 w 874"/>
                  <a:gd name="T61" fmla="*/ 113 h 874"/>
                  <a:gd name="T62" fmla="*/ 773 w 874"/>
                  <a:gd name="T63" fmla="*/ 145 h 874"/>
                  <a:gd name="T64" fmla="*/ 800 w 874"/>
                  <a:gd name="T65" fmla="*/ 192 h 874"/>
                  <a:gd name="T66" fmla="*/ 826 w 874"/>
                  <a:gd name="T67" fmla="*/ 238 h 874"/>
                  <a:gd name="T68" fmla="*/ 853 w 874"/>
                  <a:gd name="T69" fmla="*/ 284 h 874"/>
                  <a:gd name="T70" fmla="*/ 874 w 874"/>
                  <a:gd name="T71" fmla="*/ 320 h 874"/>
                  <a:gd name="T72" fmla="*/ 874 w 874"/>
                  <a:gd name="T73" fmla="*/ 373 h 874"/>
                  <a:gd name="T74" fmla="*/ 874 w 874"/>
                  <a:gd name="T75" fmla="*/ 426 h 874"/>
                  <a:gd name="T76" fmla="*/ 874 w 874"/>
                  <a:gd name="T77" fmla="*/ 480 h 874"/>
                  <a:gd name="T78" fmla="*/ 874 w 874"/>
                  <a:gd name="T79" fmla="*/ 533 h 874"/>
                  <a:gd name="T80" fmla="*/ 857 w 874"/>
                  <a:gd name="T81" fmla="*/ 582 h 874"/>
                  <a:gd name="T82" fmla="*/ 831 w 874"/>
                  <a:gd name="T83" fmla="*/ 629 h 874"/>
                  <a:gd name="T84" fmla="*/ 804 w 874"/>
                  <a:gd name="T85" fmla="*/ 675 h 874"/>
                  <a:gd name="T86" fmla="*/ 777 w 874"/>
                  <a:gd name="T87" fmla="*/ 721 h 874"/>
                  <a:gd name="T88" fmla="*/ 746 w 874"/>
                  <a:gd name="T89" fmla="*/ 763 h 874"/>
                  <a:gd name="T90" fmla="*/ 700 w 874"/>
                  <a:gd name="T91" fmla="*/ 790 h 874"/>
                  <a:gd name="T92" fmla="*/ 653 w 874"/>
                  <a:gd name="T93" fmla="*/ 816 h 874"/>
                  <a:gd name="T94" fmla="*/ 607 w 874"/>
                  <a:gd name="T95" fmla="*/ 843 h 874"/>
                  <a:gd name="T96" fmla="*/ 561 w 874"/>
                  <a:gd name="T97" fmla="*/ 870 h 874"/>
                  <a:gd name="T98" fmla="*/ 508 w 874"/>
                  <a:gd name="T99" fmla="*/ 874 h 874"/>
                  <a:gd name="T100" fmla="*/ 455 w 874"/>
                  <a:gd name="T101" fmla="*/ 874 h 874"/>
                  <a:gd name="T102" fmla="*/ 401 w 874"/>
                  <a:gd name="T103" fmla="*/ 874 h 874"/>
                  <a:gd name="T104" fmla="*/ 348 w 874"/>
                  <a:gd name="T105" fmla="*/ 874 h 874"/>
                  <a:gd name="T106" fmla="*/ 320 w 874"/>
                  <a:gd name="T107" fmla="*/ 874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74" h="874">
                    <a:moveTo>
                      <a:pt x="320" y="874"/>
                    </a:moveTo>
                    <a:lnTo>
                      <a:pt x="320" y="874"/>
                    </a:lnTo>
                    <a:lnTo>
                      <a:pt x="308" y="867"/>
                    </a:lnTo>
                    <a:moveTo>
                      <a:pt x="296" y="861"/>
                    </a:moveTo>
                    <a:lnTo>
                      <a:pt x="296" y="861"/>
                    </a:lnTo>
                    <a:lnTo>
                      <a:pt x="285" y="854"/>
                    </a:lnTo>
                    <a:moveTo>
                      <a:pt x="273" y="847"/>
                    </a:moveTo>
                    <a:lnTo>
                      <a:pt x="273" y="847"/>
                    </a:lnTo>
                    <a:lnTo>
                      <a:pt x="262" y="840"/>
                    </a:lnTo>
                    <a:moveTo>
                      <a:pt x="250" y="834"/>
                    </a:moveTo>
                    <a:lnTo>
                      <a:pt x="250" y="834"/>
                    </a:lnTo>
                    <a:lnTo>
                      <a:pt x="239" y="827"/>
                    </a:lnTo>
                    <a:moveTo>
                      <a:pt x="227" y="820"/>
                    </a:moveTo>
                    <a:lnTo>
                      <a:pt x="227" y="820"/>
                    </a:lnTo>
                    <a:lnTo>
                      <a:pt x="215" y="814"/>
                    </a:lnTo>
                    <a:moveTo>
                      <a:pt x="204" y="807"/>
                    </a:moveTo>
                    <a:lnTo>
                      <a:pt x="204" y="807"/>
                    </a:lnTo>
                    <a:lnTo>
                      <a:pt x="192" y="800"/>
                    </a:lnTo>
                    <a:moveTo>
                      <a:pt x="181" y="794"/>
                    </a:moveTo>
                    <a:lnTo>
                      <a:pt x="181" y="794"/>
                    </a:lnTo>
                    <a:lnTo>
                      <a:pt x="169" y="787"/>
                    </a:lnTo>
                    <a:moveTo>
                      <a:pt x="157" y="780"/>
                    </a:moveTo>
                    <a:lnTo>
                      <a:pt x="157" y="780"/>
                    </a:lnTo>
                    <a:lnTo>
                      <a:pt x="146" y="774"/>
                    </a:lnTo>
                    <a:moveTo>
                      <a:pt x="134" y="767"/>
                    </a:moveTo>
                    <a:lnTo>
                      <a:pt x="134" y="767"/>
                    </a:lnTo>
                    <a:lnTo>
                      <a:pt x="123" y="760"/>
                    </a:lnTo>
                    <a:moveTo>
                      <a:pt x="114" y="751"/>
                    </a:moveTo>
                    <a:lnTo>
                      <a:pt x="114" y="751"/>
                    </a:lnTo>
                    <a:lnTo>
                      <a:pt x="107" y="740"/>
                    </a:lnTo>
                    <a:moveTo>
                      <a:pt x="100" y="728"/>
                    </a:moveTo>
                    <a:lnTo>
                      <a:pt x="100" y="728"/>
                    </a:lnTo>
                    <a:lnTo>
                      <a:pt x="94" y="716"/>
                    </a:lnTo>
                    <a:moveTo>
                      <a:pt x="87" y="705"/>
                    </a:moveTo>
                    <a:lnTo>
                      <a:pt x="87" y="705"/>
                    </a:lnTo>
                    <a:lnTo>
                      <a:pt x="80" y="693"/>
                    </a:lnTo>
                    <a:moveTo>
                      <a:pt x="73" y="682"/>
                    </a:moveTo>
                    <a:lnTo>
                      <a:pt x="73" y="682"/>
                    </a:lnTo>
                    <a:lnTo>
                      <a:pt x="67" y="670"/>
                    </a:lnTo>
                    <a:moveTo>
                      <a:pt x="60" y="658"/>
                    </a:moveTo>
                    <a:lnTo>
                      <a:pt x="60" y="658"/>
                    </a:lnTo>
                    <a:lnTo>
                      <a:pt x="53" y="647"/>
                    </a:lnTo>
                    <a:moveTo>
                      <a:pt x="47" y="635"/>
                    </a:moveTo>
                    <a:lnTo>
                      <a:pt x="47" y="635"/>
                    </a:lnTo>
                    <a:lnTo>
                      <a:pt x="40" y="624"/>
                    </a:lnTo>
                    <a:moveTo>
                      <a:pt x="33" y="612"/>
                    </a:moveTo>
                    <a:lnTo>
                      <a:pt x="33" y="612"/>
                    </a:lnTo>
                    <a:lnTo>
                      <a:pt x="27" y="601"/>
                    </a:lnTo>
                    <a:moveTo>
                      <a:pt x="20" y="589"/>
                    </a:moveTo>
                    <a:lnTo>
                      <a:pt x="20" y="589"/>
                    </a:lnTo>
                    <a:lnTo>
                      <a:pt x="13" y="577"/>
                    </a:lnTo>
                    <a:moveTo>
                      <a:pt x="7" y="566"/>
                    </a:moveTo>
                    <a:lnTo>
                      <a:pt x="7" y="566"/>
                    </a:lnTo>
                    <a:lnTo>
                      <a:pt x="0" y="554"/>
                    </a:lnTo>
                    <a:moveTo>
                      <a:pt x="0" y="541"/>
                    </a:moveTo>
                    <a:lnTo>
                      <a:pt x="0" y="541"/>
                    </a:lnTo>
                    <a:lnTo>
                      <a:pt x="0" y="528"/>
                    </a:lnTo>
                    <a:moveTo>
                      <a:pt x="0" y="514"/>
                    </a:moveTo>
                    <a:lnTo>
                      <a:pt x="0" y="514"/>
                    </a:lnTo>
                    <a:lnTo>
                      <a:pt x="0" y="501"/>
                    </a:lnTo>
                    <a:moveTo>
                      <a:pt x="0" y="487"/>
                    </a:moveTo>
                    <a:lnTo>
                      <a:pt x="0" y="487"/>
                    </a:lnTo>
                    <a:lnTo>
                      <a:pt x="0" y="474"/>
                    </a:lnTo>
                    <a:moveTo>
                      <a:pt x="0" y="461"/>
                    </a:moveTo>
                    <a:lnTo>
                      <a:pt x="0" y="461"/>
                    </a:lnTo>
                    <a:lnTo>
                      <a:pt x="0" y="447"/>
                    </a:lnTo>
                    <a:moveTo>
                      <a:pt x="0" y="434"/>
                    </a:moveTo>
                    <a:lnTo>
                      <a:pt x="0" y="434"/>
                    </a:lnTo>
                    <a:lnTo>
                      <a:pt x="0" y="421"/>
                    </a:lnTo>
                    <a:moveTo>
                      <a:pt x="0" y="407"/>
                    </a:moveTo>
                    <a:lnTo>
                      <a:pt x="0" y="407"/>
                    </a:lnTo>
                    <a:lnTo>
                      <a:pt x="0" y="394"/>
                    </a:lnTo>
                    <a:moveTo>
                      <a:pt x="0" y="380"/>
                    </a:moveTo>
                    <a:lnTo>
                      <a:pt x="0" y="380"/>
                    </a:lnTo>
                    <a:lnTo>
                      <a:pt x="0" y="367"/>
                    </a:lnTo>
                    <a:moveTo>
                      <a:pt x="0" y="354"/>
                    </a:moveTo>
                    <a:lnTo>
                      <a:pt x="0" y="354"/>
                    </a:lnTo>
                    <a:lnTo>
                      <a:pt x="0" y="340"/>
                    </a:lnTo>
                    <a:moveTo>
                      <a:pt x="0" y="327"/>
                    </a:moveTo>
                    <a:lnTo>
                      <a:pt x="0" y="327"/>
                    </a:lnTo>
                    <a:lnTo>
                      <a:pt x="0" y="320"/>
                    </a:lnTo>
                    <a:lnTo>
                      <a:pt x="3" y="314"/>
                    </a:lnTo>
                    <a:moveTo>
                      <a:pt x="10" y="303"/>
                    </a:moveTo>
                    <a:lnTo>
                      <a:pt x="10" y="303"/>
                    </a:lnTo>
                    <a:lnTo>
                      <a:pt x="16" y="291"/>
                    </a:lnTo>
                    <a:moveTo>
                      <a:pt x="23" y="280"/>
                    </a:moveTo>
                    <a:lnTo>
                      <a:pt x="23" y="280"/>
                    </a:lnTo>
                    <a:lnTo>
                      <a:pt x="30" y="268"/>
                    </a:lnTo>
                    <a:moveTo>
                      <a:pt x="36" y="257"/>
                    </a:moveTo>
                    <a:lnTo>
                      <a:pt x="36" y="257"/>
                    </a:lnTo>
                    <a:lnTo>
                      <a:pt x="43" y="245"/>
                    </a:lnTo>
                    <a:moveTo>
                      <a:pt x="50" y="233"/>
                    </a:moveTo>
                    <a:lnTo>
                      <a:pt x="50" y="233"/>
                    </a:lnTo>
                    <a:lnTo>
                      <a:pt x="56" y="222"/>
                    </a:lnTo>
                    <a:moveTo>
                      <a:pt x="63" y="210"/>
                    </a:moveTo>
                    <a:lnTo>
                      <a:pt x="63" y="210"/>
                    </a:lnTo>
                    <a:lnTo>
                      <a:pt x="70" y="199"/>
                    </a:lnTo>
                    <a:moveTo>
                      <a:pt x="77" y="187"/>
                    </a:moveTo>
                    <a:lnTo>
                      <a:pt x="77" y="187"/>
                    </a:lnTo>
                    <a:lnTo>
                      <a:pt x="83" y="175"/>
                    </a:lnTo>
                    <a:moveTo>
                      <a:pt x="90" y="164"/>
                    </a:moveTo>
                    <a:lnTo>
                      <a:pt x="90" y="164"/>
                    </a:lnTo>
                    <a:lnTo>
                      <a:pt x="97" y="152"/>
                    </a:lnTo>
                    <a:moveTo>
                      <a:pt x="103" y="141"/>
                    </a:moveTo>
                    <a:lnTo>
                      <a:pt x="103" y="141"/>
                    </a:lnTo>
                    <a:lnTo>
                      <a:pt x="110" y="129"/>
                    </a:lnTo>
                    <a:moveTo>
                      <a:pt x="117" y="118"/>
                    </a:moveTo>
                    <a:lnTo>
                      <a:pt x="117" y="118"/>
                    </a:lnTo>
                    <a:lnTo>
                      <a:pt x="117" y="117"/>
                    </a:lnTo>
                    <a:lnTo>
                      <a:pt x="128" y="111"/>
                    </a:lnTo>
                    <a:moveTo>
                      <a:pt x="140" y="104"/>
                    </a:moveTo>
                    <a:lnTo>
                      <a:pt x="140" y="104"/>
                    </a:lnTo>
                    <a:lnTo>
                      <a:pt x="151" y="97"/>
                    </a:lnTo>
                    <a:moveTo>
                      <a:pt x="163" y="91"/>
                    </a:moveTo>
                    <a:lnTo>
                      <a:pt x="163" y="91"/>
                    </a:lnTo>
                    <a:lnTo>
                      <a:pt x="174" y="84"/>
                    </a:lnTo>
                    <a:moveTo>
                      <a:pt x="186" y="77"/>
                    </a:moveTo>
                    <a:lnTo>
                      <a:pt x="186" y="77"/>
                    </a:lnTo>
                    <a:lnTo>
                      <a:pt x="198" y="71"/>
                    </a:lnTo>
                    <a:moveTo>
                      <a:pt x="209" y="64"/>
                    </a:moveTo>
                    <a:lnTo>
                      <a:pt x="209" y="64"/>
                    </a:lnTo>
                    <a:lnTo>
                      <a:pt x="221" y="57"/>
                    </a:lnTo>
                    <a:moveTo>
                      <a:pt x="232" y="51"/>
                    </a:moveTo>
                    <a:lnTo>
                      <a:pt x="232" y="51"/>
                    </a:lnTo>
                    <a:lnTo>
                      <a:pt x="244" y="44"/>
                    </a:lnTo>
                    <a:moveTo>
                      <a:pt x="256" y="37"/>
                    </a:moveTo>
                    <a:lnTo>
                      <a:pt x="256" y="37"/>
                    </a:lnTo>
                    <a:lnTo>
                      <a:pt x="267" y="30"/>
                    </a:lnTo>
                    <a:moveTo>
                      <a:pt x="279" y="24"/>
                    </a:moveTo>
                    <a:lnTo>
                      <a:pt x="279" y="24"/>
                    </a:lnTo>
                    <a:lnTo>
                      <a:pt x="290" y="17"/>
                    </a:lnTo>
                    <a:moveTo>
                      <a:pt x="302" y="10"/>
                    </a:moveTo>
                    <a:lnTo>
                      <a:pt x="302" y="10"/>
                    </a:lnTo>
                    <a:lnTo>
                      <a:pt x="313" y="4"/>
                    </a:lnTo>
                    <a:moveTo>
                      <a:pt x="326" y="0"/>
                    </a:moveTo>
                    <a:lnTo>
                      <a:pt x="326" y="0"/>
                    </a:lnTo>
                    <a:lnTo>
                      <a:pt x="339" y="0"/>
                    </a:lnTo>
                    <a:moveTo>
                      <a:pt x="353" y="0"/>
                    </a:moveTo>
                    <a:lnTo>
                      <a:pt x="353" y="0"/>
                    </a:lnTo>
                    <a:lnTo>
                      <a:pt x="366" y="0"/>
                    </a:lnTo>
                    <a:moveTo>
                      <a:pt x="379" y="0"/>
                    </a:moveTo>
                    <a:lnTo>
                      <a:pt x="379" y="0"/>
                    </a:lnTo>
                    <a:lnTo>
                      <a:pt x="393" y="0"/>
                    </a:lnTo>
                    <a:moveTo>
                      <a:pt x="406" y="0"/>
                    </a:moveTo>
                    <a:lnTo>
                      <a:pt x="406" y="0"/>
                    </a:lnTo>
                    <a:lnTo>
                      <a:pt x="419" y="0"/>
                    </a:lnTo>
                    <a:moveTo>
                      <a:pt x="433" y="0"/>
                    </a:moveTo>
                    <a:lnTo>
                      <a:pt x="433" y="0"/>
                    </a:lnTo>
                    <a:lnTo>
                      <a:pt x="446" y="0"/>
                    </a:lnTo>
                    <a:moveTo>
                      <a:pt x="460" y="0"/>
                    </a:moveTo>
                    <a:lnTo>
                      <a:pt x="460" y="0"/>
                    </a:lnTo>
                    <a:lnTo>
                      <a:pt x="473" y="0"/>
                    </a:lnTo>
                    <a:moveTo>
                      <a:pt x="486" y="0"/>
                    </a:moveTo>
                    <a:lnTo>
                      <a:pt x="486" y="0"/>
                    </a:lnTo>
                    <a:lnTo>
                      <a:pt x="500" y="0"/>
                    </a:lnTo>
                    <a:moveTo>
                      <a:pt x="513" y="0"/>
                    </a:moveTo>
                    <a:lnTo>
                      <a:pt x="513" y="0"/>
                    </a:lnTo>
                    <a:lnTo>
                      <a:pt x="526" y="0"/>
                    </a:lnTo>
                    <a:moveTo>
                      <a:pt x="540" y="0"/>
                    </a:moveTo>
                    <a:lnTo>
                      <a:pt x="540" y="0"/>
                    </a:lnTo>
                    <a:lnTo>
                      <a:pt x="553" y="0"/>
                    </a:lnTo>
                    <a:moveTo>
                      <a:pt x="565" y="6"/>
                    </a:moveTo>
                    <a:lnTo>
                      <a:pt x="565" y="6"/>
                    </a:lnTo>
                    <a:lnTo>
                      <a:pt x="576" y="13"/>
                    </a:lnTo>
                    <a:moveTo>
                      <a:pt x="588" y="20"/>
                    </a:moveTo>
                    <a:lnTo>
                      <a:pt x="588" y="20"/>
                    </a:lnTo>
                    <a:lnTo>
                      <a:pt x="600" y="27"/>
                    </a:lnTo>
                    <a:moveTo>
                      <a:pt x="611" y="33"/>
                    </a:moveTo>
                    <a:lnTo>
                      <a:pt x="611" y="33"/>
                    </a:lnTo>
                    <a:lnTo>
                      <a:pt x="623" y="40"/>
                    </a:lnTo>
                    <a:moveTo>
                      <a:pt x="634" y="47"/>
                    </a:moveTo>
                    <a:lnTo>
                      <a:pt x="634" y="47"/>
                    </a:lnTo>
                    <a:lnTo>
                      <a:pt x="646" y="53"/>
                    </a:lnTo>
                    <a:moveTo>
                      <a:pt x="658" y="60"/>
                    </a:moveTo>
                    <a:lnTo>
                      <a:pt x="658" y="60"/>
                    </a:lnTo>
                    <a:lnTo>
                      <a:pt x="669" y="67"/>
                    </a:lnTo>
                    <a:moveTo>
                      <a:pt x="681" y="73"/>
                    </a:moveTo>
                    <a:lnTo>
                      <a:pt x="681" y="73"/>
                    </a:lnTo>
                    <a:lnTo>
                      <a:pt x="692" y="80"/>
                    </a:lnTo>
                    <a:moveTo>
                      <a:pt x="704" y="87"/>
                    </a:moveTo>
                    <a:lnTo>
                      <a:pt x="704" y="87"/>
                    </a:lnTo>
                    <a:lnTo>
                      <a:pt x="715" y="93"/>
                    </a:lnTo>
                    <a:moveTo>
                      <a:pt x="727" y="100"/>
                    </a:moveTo>
                    <a:lnTo>
                      <a:pt x="727" y="100"/>
                    </a:lnTo>
                    <a:lnTo>
                      <a:pt x="739" y="107"/>
                    </a:lnTo>
                    <a:moveTo>
                      <a:pt x="750" y="113"/>
                    </a:moveTo>
                    <a:lnTo>
                      <a:pt x="750" y="113"/>
                    </a:lnTo>
                    <a:lnTo>
                      <a:pt x="757" y="117"/>
                    </a:lnTo>
                    <a:lnTo>
                      <a:pt x="760" y="122"/>
                    </a:lnTo>
                    <a:moveTo>
                      <a:pt x="766" y="134"/>
                    </a:moveTo>
                    <a:lnTo>
                      <a:pt x="766" y="134"/>
                    </a:lnTo>
                    <a:lnTo>
                      <a:pt x="773" y="145"/>
                    </a:lnTo>
                    <a:moveTo>
                      <a:pt x="780" y="157"/>
                    </a:moveTo>
                    <a:lnTo>
                      <a:pt x="780" y="157"/>
                    </a:lnTo>
                    <a:lnTo>
                      <a:pt x="786" y="169"/>
                    </a:lnTo>
                    <a:moveTo>
                      <a:pt x="793" y="180"/>
                    </a:moveTo>
                    <a:lnTo>
                      <a:pt x="793" y="180"/>
                    </a:lnTo>
                    <a:lnTo>
                      <a:pt x="800" y="192"/>
                    </a:lnTo>
                    <a:moveTo>
                      <a:pt x="806" y="203"/>
                    </a:moveTo>
                    <a:lnTo>
                      <a:pt x="806" y="203"/>
                    </a:lnTo>
                    <a:lnTo>
                      <a:pt x="813" y="215"/>
                    </a:lnTo>
                    <a:moveTo>
                      <a:pt x="820" y="227"/>
                    </a:moveTo>
                    <a:lnTo>
                      <a:pt x="820" y="227"/>
                    </a:lnTo>
                    <a:lnTo>
                      <a:pt x="826" y="238"/>
                    </a:lnTo>
                    <a:moveTo>
                      <a:pt x="833" y="250"/>
                    </a:moveTo>
                    <a:lnTo>
                      <a:pt x="833" y="250"/>
                    </a:lnTo>
                    <a:lnTo>
                      <a:pt x="840" y="261"/>
                    </a:lnTo>
                    <a:moveTo>
                      <a:pt x="847" y="273"/>
                    </a:moveTo>
                    <a:lnTo>
                      <a:pt x="847" y="273"/>
                    </a:lnTo>
                    <a:lnTo>
                      <a:pt x="853" y="284"/>
                    </a:lnTo>
                    <a:moveTo>
                      <a:pt x="860" y="296"/>
                    </a:moveTo>
                    <a:lnTo>
                      <a:pt x="860" y="296"/>
                    </a:lnTo>
                    <a:lnTo>
                      <a:pt x="867" y="308"/>
                    </a:lnTo>
                    <a:moveTo>
                      <a:pt x="873" y="319"/>
                    </a:moveTo>
                    <a:lnTo>
                      <a:pt x="873" y="319"/>
                    </a:lnTo>
                    <a:lnTo>
                      <a:pt x="874" y="320"/>
                    </a:lnTo>
                    <a:lnTo>
                      <a:pt x="874" y="332"/>
                    </a:lnTo>
                    <a:moveTo>
                      <a:pt x="874" y="346"/>
                    </a:moveTo>
                    <a:lnTo>
                      <a:pt x="874" y="346"/>
                    </a:lnTo>
                    <a:lnTo>
                      <a:pt x="874" y="359"/>
                    </a:lnTo>
                    <a:moveTo>
                      <a:pt x="874" y="373"/>
                    </a:moveTo>
                    <a:lnTo>
                      <a:pt x="874" y="373"/>
                    </a:lnTo>
                    <a:lnTo>
                      <a:pt x="874" y="386"/>
                    </a:lnTo>
                    <a:moveTo>
                      <a:pt x="874" y="399"/>
                    </a:moveTo>
                    <a:lnTo>
                      <a:pt x="874" y="399"/>
                    </a:lnTo>
                    <a:lnTo>
                      <a:pt x="874" y="413"/>
                    </a:lnTo>
                    <a:moveTo>
                      <a:pt x="874" y="426"/>
                    </a:moveTo>
                    <a:lnTo>
                      <a:pt x="874" y="426"/>
                    </a:lnTo>
                    <a:lnTo>
                      <a:pt x="874" y="439"/>
                    </a:lnTo>
                    <a:moveTo>
                      <a:pt x="874" y="453"/>
                    </a:moveTo>
                    <a:lnTo>
                      <a:pt x="874" y="453"/>
                    </a:lnTo>
                    <a:lnTo>
                      <a:pt x="874" y="466"/>
                    </a:lnTo>
                    <a:moveTo>
                      <a:pt x="874" y="480"/>
                    </a:moveTo>
                    <a:lnTo>
                      <a:pt x="874" y="480"/>
                    </a:lnTo>
                    <a:lnTo>
                      <a:pt x="874" y="493"/>
                    </a:lnTo>
                    <a:moveTo>
                      <a:pt x="874" y="506"/>
                    </a:moveTo>
                    <a:lnTo>
                      <a:pt x="874" y="506"/>
                    </a:lnTo>
                    <a:lnTo>
                      <a:pt x="874" y="520"/>
                    </a:lnTo>
                    <a:moveTo>
                      <a:pt x="874" y="533"/>
                    </a:moveTo>
                    <a:lnTo>
                      <a:pt x="874" y="533"/>
                    </a:lnTo>
                    <a:lnTo>
                      <a:pt x="874" y="546"/>
                    </a:lnTo>
                    <a:moveTo>
                      <a:pt x="871" y="559"/>
                    </a:moveTo>
                    <a:lnTo>
                      <a:pt x="871" y="559"/>
                    </a:lnTo>
                    <a:lnTo>
                      <a:pt x="864" y="571"/>
                    </a:lnTo>
                    <a:moveTo>
                      <a:pt x="857" y="582"/>
                    </a:moveTo>
                    <a:lnTo>
                      <a:pt x="857" y="582"/>
                    </a:lnTo>
                    <a:lnTo>
                      <a:pt x="851" y="594"/>
                    </a:lnTo>
                    <a:moveTo>
                      <a:pt x="844" y="605"/>
                    </a:moveTo>
                    <a:lnTo>
                      <a:pt x="844" y="605"/>
                    </a:lnTo>
                    <a:lnTo>
                      <a:pt x="837" y="617"/>
                    </a:lnTo>
                    <a:moveTo>
                      <a:pt x="831" y="629"/>
                    </a:moveTo>
                    <a:lnTo>
                      <a:pt x="831" y="629"/>
                    </a:lnTo>
                    <a:lnTo>
                      <a:pt x="824" y="640"/>
                    </a:lnTo>
                    <a:moveTo>
                      <a:pt x="817" y="652"/>
                    </a:moveTo>
                    <a:lnTo>
                      <a:pt x="817" y="652"/>
                    </a:lnTo>
                    <a:lnTo>
                      <a:pt x="811" y="663"/>
                    </a:lnTo>
                    <a:moveTo>
                      <a:pt x="804" y="675"/>
                    </a:moveTo>
                    <a:lnTo>
                      <a:pt x="804" y="675"/>
                    </a:lnTo>
                    <a:lnTo>
                      <a:pt x="797" y="686"/>
                    </a:lnTo>
                    <a:moveTo>
                      <a:pt x="791" y="698"/>
                    </a:moveTo>
                    <a:lnTo>
                      <a:pt x="791" y="698"/>
                    </a:lnTo>
                    <a:lnTo>
                      <a:pt x="784" y="710"/>
                    </a:lnTo>
                    <a:moveTo>
                      <a:pt x="777" y="721"/>
                    </a:moveTo>
                    <a:lnTo>
                      <a:pt x="777" y="721"/>
                    </a:lnTo>
                    <a:lnTo>
                      <a:pt x="771" y="733"/>
                    </a:lnTo>
                    <a:moveTo>
                      <a:pt x="764" y="744"/>
                    </a:moveTo>
                    <a:lnTo>
                      <a:pt x="764" y="744"/>
                    </a:lnTo>
                    <a:lnTo>
                      <a:pt x="757" y="756"/>
                    </a:lnTo>
                    <a:moveTo>
                      <a:pt x="746" y="763"/>
                    </a:moveTo>
                    <a:lnTo>
                      <a:pt x="746" y="763"/>
                    </a:lnTo>
                    <a:lnTo>
                      <a:pt x="734" y="770"/>
                    </a:lnTo>
                    <a:moveTo>
                      <a:pt x="723" y="776"/>
                    </a:moveTo>
                    <a:lnTo>
                      <a:pt x="723" y="776"/>
                    </a:lnTo>
                    <a:lnTo>
                      <a:pt x="711" y="783"/>
                    </a:lnTo>
                    <a:moveTo>
                      <a:pt x="700" y="790"/>
                    </a:moveTo>
                    <a:lnTo>
                      <a:pt x="700" y="790"/>
                    </a:lnTo>
                    <a:lnTo>
                      <a:pt x="688" y="796"/>
                    </a:lnTo>
                    <a:moveTo>
                      <a:pt x="676" y="803"/>
                    </a:moveTo>
                    <a:lnTo>
                      <a:pt x="676" y="803"/>
                    </a:lnTo>
                    <a:lnTo>
                      <a:pt x="665" y="810"/>
                    </a:lnTo>
                    <a:moveTo>
                      <a:pt x="653" y="816"/>
                    </a:moveTo>
                    <a:lnTo>
                      <a:pt x="653" y="816"/>
                    </a:lnTo>
                    <a:lnTo>
                      <a:pt x="642" y="823"/>
                    </a:lnTo>
                    <a:moveTo>
                      <a:pt x="630" y="830"/>
                    </a:moveTo>
                    <a:lnTo>
                      <a:pt x="630" y="830"/>
                    </a:lnTo>
                    <a:lnTo>
                      <a:pt x="619" y="836"/>
                    </a:lnTo>
                    <a:moveTo>
                      <a:pt x="607" y="843"/>
                    </a:moveTo>
                    <a:lnTo>
                      <a:pt x="607" y="843"/>
                    </a:lnTo>
                    <a:lnTo>
                      <a:pt x="595" y="850"/>
                    </a:lnTo>
                    <a:moveTo>
                      <a:pt x="584" y="857"/>
                    </a:moveTo>
                    <a:lnTo>
                      <a:pt x="584" y="857"/>
                    </a:lnTo>
                    <a:lnTo>
                      <a:pt x="572" y="863"/>
                    </a:lnTo>
                    <a:moveTo>
                      <a:pt x="561" y="870"/>
                    </a:moveTo>
                    <a:lnTo>
                      <a:pt x="561" y="870"/>
                    </a:lnTo>
                    <a:lnTo>
                      <a:pt x="554" y="874"/>
                    </a:lnTo>
                    <a:lnTo>
                      <a:pt x="548" y="874"/>
                    </a:lnTo>
                    <a:moveTo>
                      <a:pt x="535" y="874"/>
                    </a:moveTo>
                    <a:lnTo>
                      <a:pt x="535" y="874"/>
                    </a:lnTo>
                    <a:lnTo>
                      <a:pt x="522" y="874"/>
                    </a:lnTo>
                    <a:moveTo>
                      <a:pt x="508" y="874"/>
                    </a:moveTo>
                    <a:lnTo>
                      <a:pt x="508" y="874"/>
                    </a:lnTo>
                    <a:lnTo>
                      <a:pt x="495" y="874"/>
                    </a:lnTo>
                    <a:moveTo>
                      <a:pt x="481" y="874"/>
                    </a:moveTo>
                    <a:lnTo>
                      <a:pt x="481" y="874"/>
                    </a:lnTo>
                    <a:lnTo>
                      <a:pt x="468" y="874"/>
                    </a:lnTo>
                    <a:moveTo>
                      <a:pt x="455" y="874"/>
                    </a:moveTo>
                    <a:lnTo>
                      <a:pt x="455" y="874"/>
                    </a:lnTo>
                    <a:lnTo>
                      <a:pt x="441" y="874"/>
                    </a:lnTo>
                    <a:moveTo>
                      <a:pt x="428" y="874"/>
                    </a:moveTo>
                    <a:lnTo>
                      <a:pt x="428" y="874"/>
                    </a:lnTo>
                    <a:lnTo>
                      <a:pt x="415" y="874"/>
                    </a:lnTo>
                    <a:moveTo>
                      <a:pt x="401" y="874"/>
                    </a:moveTo>
                    <a:lnTo>
                      <a:pt x="401" y="874"/>
                    </a:lnTo>
                    <a:lnTo>
                      <a:pt x="388" y="874"/>
                    </a:lnTo>
                    <a:moveTo>
                      <a:pt x="374" y="874"/>
                    </a:moveTo>
                    <a:lnTo>
                      <a:pt x="374" y="874"/>
                    </a:lnTo>
                    <a:lnTo>
                      <a:pt x="361" y="874"/>
                    </a:lnTo>
                    <a:moveTo>
                      <a:pt x="348" y="874"/>
                    </a:moveTo>
                    <a:lnTo>
                      <a:pt x="348" y="874"/>
                    </a:lnTo>
                    <a:lnTo>
                      <a:pt x="334" y="874"/>
                    </a:lnTo>
                    <a:moveTo>
                      <a:pt x="321" y="874"/>
                    </a:moveTo>
                    <a:lnTo>
                      <a:pt x="321" y="874"/>
                    </a:lnTo>
                    <a:lnTo>
                      <a:pt x="320" y="874"/>
                    </a:lnTo>
                    <a:lnTo>
                      <a:pt x="320" y="874"/>
                    </a:lnTo>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 name="Freeform 75">
                <a:extLst>
                  <a:ext uri="{FF2B5EF4-FFF2-40B4-BE49-F238E27FC236}">
                    <a16:creationId xmlns:a16="http://schemas.microsoft.com/office/drawing/2014/main" id="{1A052C06-16FB-4647-A47A-F10200958F87}"/>
                  </a:ext>
                </a:extLst>
              </p:cNvPr>
              <p:cNvSpPr>
                <a:spLocks/>
              </p:cNvSpPr>
              <p:nvPr/>
            </p:nvSpPr>
            <p:spPr bwMode="auto">
              <a:xfrm>
                <a:off x="9769475" y="1422401"/>
                <a:ext cx="649288" cy="654050"/>
              </a:xfrm>
              <a:custGeom>
                <a:avLst/>
                <a:gdLst>
                  <a:gd name="T0" fmla="*/ 340 w 680"/>
                  <a:gd name="T1" fmla="*/ 681 h 681"/>
                  <a:gd name="T2" fmla="*/ 340 w 680"/>
                  <a:gd name="T3" fmla="*/ 681 h 681"/>
                  <a:gd name="T4" fmla="*/ 0 w 680"/>
                  <a:gd name="T5" fmla="*/ 341 h 681"/>
                  <a:gd name="T6" fmla="*/ 340 w 680"/>
                  <a:gd name="T7" fmla="*/ 0 h 681"/>
                  <a:gd name="T8" fmla="*/ 680 w 680"/>
                  <a:gd name="T9" fmla="*/ 341 h 681"/>
                  <a:gd name="T10" fmla="*/ 340 w 680"/>
                  <a:gd name="T11" fmla="*/ 681 h 681"/>
                </a:gdLst>
                <a:ahLst/>
                <a:cxnLst>
                  <a:cxn ang="0">
                    <a:pos x="T0" y="T1"/>
                  </a:cxn>
                  <a:cxn ang="0">
                    <a:pos x="T2" y="T3"/>
                  </a:cxn>
                  <a:cxn ang="0">
                    <a:pos x="T4" y="T5"/>
                  </a:cxn>
                  <a:cxn ang="0">
                    <a:pos x="T6" y="T7"/>
                  </a:cxn>
                  <a:cxn ang="0">
                    <a:pos x="T8" y="T9"/>
                  </a:cxn>
                  <a:cxn ang="0">
                    <a:pos x="T10" y="T11"/>
                  </a:cxn>
                </a:cxnLst>
                <a:rect l="0" t="0" r="r" b="b"/>
                <a:pathLst>
                  <a:path w="680" h="681">
                    <a:moveTo>
                      <a:pt x="340" y="681"/>
                    </a:moveTo>
                    <a:lnTo>
                      <a:pt x="340" y="681"/>
                    </a:lnTo>
                    <a:cubicBezTo>
                      <a:pt x="152" y="681"/>
                      <a:pt x="0" y="528"/>
                      <a:pt x="0" y="341"/>
                    </a:cubicBezTo>
                    <a:cubicBezTo>
                      <a:pt x="0" y="153"/>
                      <a:pt x="152" y="0"/>
                      <a:pt x="340" y="0"/>
                    </a:cubicBezTo>
                    <a:cubicBezTo>
                      <a:pt x="527" y="0"/>
                      <a:pt x="680" y="153"/>
                      <a:pt x="680" y="341"/>
                    </a:cubicBezTo>
                    <a:cubicBezTo>
                      <a:pt x="680" y="528"/>
                      <a:pt x="527" y="681"/>
                      <a:pt x="340" y="681"/>
                    </a:cubicBezTo>
                    <a:close/>
                  </a:path>
                </a:pathLst>
              </a:custGeom>
              <a:solidFill>
                <a:srgbClr val="D2D2D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5" name="Freeform 76">
                <a:extLst>
                  <a:ext uri="{FF2B5EF4-FFF2-40B4-BE49-F238E27FC236}">
                    <a16:creationId xmlns:a16="http://schemas.microsoft.com/office/drawing/2014/main" id="{0709F1DB-99BF-4BB1-9253-434BE7A4D7AA}"/>
                  </a:ext>
                </a:extLst>
              </p:cNvPr>
              <p:cNvSpPr>
                <a:spLocks/>
              </p:cNvSpPr>
              <p:nvPr/>
            </p:nvSpPr>
            <p:spPr bwMode="auto">
              <a:xfrm>
                <a:off x="9769475" y="1422401"/>
                <a:ext cx="649288" cy="654050"/>
              </a:xfrm>
              <a:custGeom>
                <a:avLst/>
                <a:gdLst>
                  <a:gd name="T0" fmla="*/ 340 w 680"/>
                  <a:gd name="T1" fmla="*/ 681 h 681"/>
                  <a:gd name="T2" fmla="*/ 340 w 680"/>
                  <a:gd name="T3" fmla="*/ 681 h 681"/>
                  <a:gd name="T4" fmla="*/ 0 w 680"/>
                  <a:gd name="T5" fmla="*/ 341 h 681"/>
                  <a:gd name="T6" fmla="*/ 340 w 680"/>
                  <a:gd name="T7" fmla="*/ 0 h 681"/>
                  <a:gd name="T8" fmla="*/ 680 w 680"/>
                  <a:gd name="T9" fmla="*/ 341 h 681"/>
                  <a:gd name="T10" fmla="*/ 340 w 680"/>
                  <a:gd name="T11" fmla="*/ 681 h 681"/>
                  <a:gd name="T12" fmla="*/ 340 w 680"/>
                  <a:gd name="T13" fmla="*/ 681 h 681"/>
                </a:gdLst>
                <a:ahLst/>
                <a:cxnLst>
                  <a:cxn ang="0">
                    <a:pos x="T0" y="T1"/>
                  </a:cxn>
                  <a:cxn ang="0">
                    <a:pos x="T2" y="T3"/>
                  </a:cxn>
                  <a:cxn ang="0">
                    <a:pos x="T4" y="T5"/>
                  </a:cxn>
                  <a:cxn ang="0">
                    <a:pos x="T6" y="T7"/>
                  </a:cxn>
                  <a:cxn ang="0">
                    <a:pos x="T8" y="T9"/>
                  </a:cxn>
                  <a:cxn ang="0">
                    <a:pos x="T10" y="T11"/>
                  </a:cxn>
                  <a:cxn ang="0">
                    <a:pos x="T12" y="T13"/>
                  </a:cxn>
                </a:cxnLst>
                <a:rect l="0" t="0" r="r" b="b"/>
                <a:pathLst>
                  <a:path w="680" h="681">
                    <a:moveTo>
                      <a:pt x="340" y="681"/>
                    </a:moveTo>
                    <a:lnTo>
                      <a:pt x="340" y="681"/>
                    </a:lnTo>
                    <a:cubicBezTo>
                      <a:pt x="152" y="681"/>
                      <a:pt x="0" y="528"/>
                      <a:pt x="0" y="341"/>
                    </a:cubicBezTo>
                    <a:cubicBezTo>
                      <a:pt x="0" y="153"/>
                      <a:pt x="152" y="0"/>
                      <a:pt x="340" y="0"/>
                    </a:cubicBezTo>
                    <a:cubicBezTo>
                      <a:pt x="527" y="0"/>
                      <a:pt x="680" y="153"/>
                      <a:pt x="680" y="341"/>
                    </a:cubicBezTo>
                    <a:cubicBezTo>
                      <a:pt x="680" y="528"/>
                      <a:pt x="527" y="681"/>
                      <a:pt x="340" y="681"/>
                    </a:cubicBezTo>
                    <a:lnTo>
                      <a:pt x="340" y="681"/>
                    </a:lnTo>
                    <a:close/>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35" name="Group 34">
              <a:extLst>
                <a:ext uri="{FF2B5EF4-FFF2-40B4-BE49-F238E27FC236}">
                  <a16:creationId xmlns:a16="http://schemas.microsoft.com/office/drawing/2014/main" id="{0510449A-6A72-40ED-8D11-26D16B0B23AA}"/>
                </a:ext>
              </a:extLst>
            </p:cNvPr>
            <p:cNvGrpSpPr/>
            <p:nvPr/>
          </p:nvGrpSpPr>
          <p:grpSpPr>
            <a:xfrm>
              <a:off x="10774964" y="1422530"/>
              <a:ext cx="906463" cy="912813"/>
              <a:chOff x="9640888" y="1295401"/>
              <a:chExt cx="906463" cy="912813"/>
            </a:xfrm>
          </p:grpSpPr>
          <p:sp>
            <p:nvSpPr>
              <p:cNvPr id="36" name="Freeform 72">
                <a:extLst>
                  <a:ext uri="{FF2B5EF4-FFF2-40B4-BE49-F238E27FC236}">
                    <a16:creationId xmlns:a16="http://schemas.microsoft.com/office/drawing/2014/main" id="{B012B685-3F8C-441F-B864-77E17ECABBCB}"/>
                  </a:ext>
                </a:extLst>
              </p:cNvPr>
              <p:cNvSpPr>
                <a:spLocks/>
              </p:cNvSpPr>
              <p:nvPr/>
            </p:nvSpPr>
            <p:spPr bwMode="auto">
              <a:xfrm>
                <a:off x="9640888" y="1295401"/>
                <a:ext cx="906463" cy="912813"/>
              </a:xfrm>
              <a:custGeom>
                <a:avLst/>
                <a:gdLst>
                  <a:gd name="T0" fmla="*/ 822 w 950"/>
                  <a:gd name="T1" fmla="*/ 823 h 950"/>
                  <a:gd name="T2" fmla="*/ 822 w 950"/>
                  <a:gd name="T3" fmla="*/ 823 h 950"/>
                  <a:gd name="T4" fmla="*/ 602 w 950"/>
                  <a:gd name="T5" fmla="*/ 950 h 950"/>
                  <a:gd name="T6" fmla="*/ 348 w 950"/>
                  <a:gd name="T7" fmla="*/ 950 h 950"/>
                  <a:gd name="T8" fmla="*/ 127 w 950"/>
                  <a:gd name="T9" fmla="*/ 823 h 950"/>
                  <a:gd name="T10" fmla="*/ 0 w 950"/>
                  <a:gd name="T11" fmla="*/ 602 h 950"/>
                  <a:gd name="T12" fmla="*/ 0 w 950"/>
                  <a:gd name="T13" fmla="*/ 348 h 950"/>
                  <a:gd name="T14" fmla="*/ 127 w 950"/>
                  <a:gd name="T15" fmla="*/ 128 h 950"/>
                  <a:gd name="T16" fmla="*/ 348 w 950"/>
                  <a:gd name="T17" fmla="*/ 0 h 950"/>
                  <a:gd name="T18" fmla="*/ 602 w 950"/>
                  <a:gd name="T19" fmla="*/ 0 h 950"/>
                  <a:gd name="T20" fmla="*/ 602 w 950"/>
                  <a:gd name="T21" fmla="*/ 0 h 950"/>
                  <a:gd name="T22" fmla="*/ 822 w 950"/>
                  <a:gd name="T23" fmla="*/ 128 h 950"/>
                  <a:gd name="T24" fmla="*/ 950 w 950"/>
                  <a:gd name="T25" fmla="*/ 348 h 950"/>
                  <a:gd name="T26" fmla="*/ 950 w 950"/>
                  <a:gd name="T27" fmla="*/ 602 h 950"/>
                  <a:gd name="T28" fmla="*/ 822 w 950"/>
                  <a:gd name="T29" fmla="*/ 823 h 950"/>
                  <a:gd name="T30" fmla="*/ 822 w 950"/>
                  <a:gd name="T31" fmla="*/ 823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50" h="950">
                    <a:moveTo>
                      <a:pt x="822" y="823"/>
                    </a:moveTo>
                    <a:lnTo>
                      <a:pt x="822" y="823"/>
                    </a:lnTo>
                    <a:lnTo>
                      <a:pt x="602" y="950"/>
                    </a:lnTo>
                    <a:lnTo>
                      <a:pt x="348" y="950"/>
                    </a:lnTo>
                    <a:lnTo>
                      <a:pt x="127" y="823"/>
                    </a:lnTo>
                    <a:lnTo>
                      <a:pt x="0" y="602"/>
                    </a:lnTo>
                    <a:lnTo>
                      <a:pt x="0" y="348"/>
                    </a:lnTo>
                    <a:lnTo>
                      <a:pt x="127" y="128"/>
                    </a:lnTo>
                    <a:lnTo>
                      <a:pt x="348" y="0"/>
                    </a:lnTo>
                    <a:lnTo>
                      <a:pt x="602" y="0"/>
                    </a:lnTo>
                    <a:lnTo>
                      <a:pt x="602" y="0"/>
                    </a:lnTo>
                    <a:lnTo>
                      <a:pt x="822" y="128"/>
                    </a:lnTo>
                    <a:lnTo>
                      <a:pt x="950" y="348"/>
                    </a:lnTo>
                    <a:lnTo>
                      <a:pt x="950" y="602"/>
                    </a:lnTo>
                    <a:lnTo>
                      <a:pt x="822" y="823"/>
                    </a:lnTo>
                    <a:lnTo>
                      <a:pt x="822" y="823"/>
                    </a:lnTo>
                    <a:close/>
                  </a:path>
                </a:pathLst>
              </a:custGeom>
              <a:solidFill>
                <a:srgbClr val="D4B95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7" name="Freeform 73">
                <a:extLst>
                  <a:ext uri="{FF2B5EF4-FFF2-40B4-BE49-F238E27FC236}">
                    <a16:creationId xmlns:a16="http://schemas.microsoft.com/office/drawing/2014/main" id="{D2F9B806-4529-4E9B-BEB2-307072564BEB}"/>
                  </a:ext>
                </a:extLst>
              </p:cNvPr>
              <p:cNvSpPr>
                <a:spLocks/>
              </p:cNvSpPr>
              <p:nvPr/>
            </p:nvSpPr>
            <p:spPr bwMode="auto">
              <a:xfrm>
                <a:off x="9640888" y="1295401"/>
                <a:ext cx="906463" cy="912813"/>
              </a:xfrm>
              <a:custGeom>
                <a:avLst/>
                <a:gdLst>
                  <a:gd name="T0" fmla="*/ 822 w 950"/>
                  <a:gd name="T1" fmla="*/ 823 h 950"/>
                  <a:gd name="T2" fmla="*/ 822 w 950"/>
                  <a:gd name="T3" fmla="*/ 823 h 950"/>
                  <a:gd name="T4" fmla="*/ 602 w 950"/>
                  <a:gd name="T5" fmla="*/ 950 h 950"/>
                  <a:gd name="T6" fmla="*/ 348 w 950"/>
                  <a:gd name="T7" fmla="*/ 950 h 950"/>
                  <a:gd name="T8" fmla="*/ 127 w 950"/>
                  <a:gd name="T9" fmla="*/ 823 h 950"/>
                  <a:gd name="T10" fmla="*/ 0 w 950"/>
                  <a:gd name="T11" fmla="*/ 602 h 950"/>
                  <a:gd name="T12" fmla="*/ 0 w 950"/>
                  <a:gd name="T13" fmla="*/ 348 h 950"/>
                  <a:gd name="T14" fmla="*/ 127 w 950"/>
                  <a:gd name="T15" fmla="*/ 128 h 950"/>
                  <a:gd name="T16" fmla="*/ 348 w 950"/>
                  <a:gd name="T17" fmla="*/ 0 h 950"/>
                  <a:gd name="T18" fmla="*/ 602 w 950"/>
                  <a:gd name="T19" fmla="*/ 0 h 950"/>
                  <a:gd name="T20" fmla="*/ 602 w 950"/>
                  <a:gd name="T21" fmla="*/ 0 h 950"/>
                  <a:gd name="T22" fmla="*/ 822 w 950"/>
                  <a:gd name="T23" fmla="*/ 128 h 950"/>
                  <a:gd name="T24" fmla="*/ 950 w 950"/>
                  <a:gd name="T25" fmla="*/ 348 h 950"/>
                  <a:gd name="T26" fmla="*/ 950 w 950"/>
                  <a:gd name="T27" fmla="*/ 602 h 950"/>
                  <a:gd name="T28" fmla="*/ 822 w 950"/>
                  <a:gd name="T29" fmla="*/ 823 h 950"/>
                  <a:gd name="T30" fmla="*/ 822 w 950"/>
                  <a:gd name="T31" fmla="*/ 823 h 950"/>
                  <a:gd name="T32" fmla="*/ 822 w 950"/>
                  <a:gd name="T33" fmla="*/ 823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0" h="950">
                    <a:moveTo>
                      <a:pt x="822" y="823"/>
                    </a:moveTo>
                    <a:lnTo>
                      <a:pt x="822" y="823"/>
                    </a:lnTo>
                    <a:lnTo>
                      <a:pt x="602" y="950"/>
                    </a:lnTo>
                    <a:lnTo>
                      <a:pt x="348" y="950"/>
                    </a:lnTo>
                    <a:lnTo>
                      <a:pt x="127" y="823"/>
                    </a:lnTo>
                    <a:lnTo>
                      <a:pt x="0" y="602"/>
                    </a:lnTo>
                    <a:lnTo>
                      <a:pt x="0" y="348"/>
                    </a:lnTo>
                    <a:lnTo>
                      <a:pt x="127" y="128"/>
                    </a:lnTo>
                    <a:lnTo>
                      <a:pt x="348" y="0"/>
                    </a:lnTo>
                    <a:lnTo>
                      <a:pt x="602" y="0"/>
                    </a:lnTo>
                    <a:lnTo>
                      <a:pt x="602" y="0"/>
                    </a:lnTo>
                    <a:lnTo>
                      <a:pt x="822" y="128"/>
                    </a:lnTo>
                    <a:lnTo>
                      <a:pt x="950" y="348"/>
                    </a:lnTo>
                    <a:lnTo>
                      <a:pt x="950" y="602"/>
                    </a:lnTo>
                    <a:lnTo>
                      <a:pt x="822" y="823"/>
                    </a:lnTo>
                    <a:lnTo>
                      <a:pt x="822" y="823"/>
                    </a:lnTo>
                    <a:lnTo>
                      <a:pt x="822" y="823"/>
                    </a:lnTo>
                    <a:close/>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8" name="Freeform 74">
                <a:extLst>
                  <a:ext uri="{FF2B5EF4-FFF2-40B4-BE49-F238E27FC236}">
                    <a16:creationId xmlns:a16="http://schemas.microsoft.com/office/drawing/2014/main" id="{88F6D07E-4188-4DE6-AFB0-28E90167E72D}"/>
                  </a:ext>
                </a:extLst>
              </p:cNvPr>
              <p:cNvSpPr>
                <a:spLocks noEditPoints="1"/>
              </p:cNvSpPr>
              <p:nvPr/>
            </p:nvSpPr>
            <p:spPr bwMode="auto">
              <a:xfrm>
                <a:off x="9677400" y="1331913"/>
                <a:ext cx="833438" cy="839788"/>
              </a:xfrm>
              <a:custGeom>
                <a:avLst/>
                <a:gdLst>
                  <a:gd name="T0" fmla="*/ 285 w 874"/>
                  <a:gd name="T1" fmla="*/ 854 h 874"/>
                  <a:gd name="T2" fmla="*/ 239 w 874"/>
                  <a:gd name="T3" fmla="*/ 827 h 874"/>
                  <a:gd name="T4" fmla="*/ 192 w 874"/>
                  <a:gd name="T5" fmla="*/ 800 h 874"/>
                  <a:gd name="T6" fmla="*/ 146 w 874"/>
                  <a:gd name="T7" fmla="*/ 774 h 874"/>
                  <a:gd name="T8" fmla="*/ 107 w 874"/>
                  <a:gd name="T9" fmla="*/ 740 h 874"/>
                  <a:gd name="T10" fmla="*/ 80 w 874"/>
                  <a:gd name="T11" fmla="*/ 693 h 874"/>
                  <a:gd name="T12" fmla="*/ 53 w 874"/>
                  <a:gd name="T13" fmla="*/ 647 h 874"/>
                  <a:gd name="T14" fmla="*/ 27 w 874"/>
                  <a:gd name="T15" fmla="*/ 601 h 874"/>
                  <a:gd name="T16" fmla="*/ 0 w 874"/>
                  <a:gd name="T17" fmla="*/ 554 h 874"/>
                  <a:gd name="T18" fmla="*/ 0 w 874"/>
                  <a:gd name="T19" fmla="*/ 501 h 874"/>
                  <a:gd name="T20" fmla="*/ 0 w 874"/>
                  <a:gd name="T21" fmla="*/ 447 h 874"/>
                  <a:gd name="T22" fmla="*/ 0 w 874"/>
                  <a:gd name="T23" fmla="*/ 394 h 874"/>
                  <a:gd name="T24" fmla="*/ 0 w 874"/>
                  <a:gd name="T25" fmla="*/ 340 h 874"/>
                  <a:gd name="T26" fmla="*/ 10 w 874"/>
                  <a:gd name="T27" fmla="*/ 303 h 874"/>
                  <a:gd name="T28" fmla="*/ 36 w 874"/>
                  <a:gd name="T29" fmla="*/ 257 h 874"/>
                  <a:gd name="T30" fmla="*/ 63 w 874"/>
                  <a:gd name="T31" fmla="*/ 210 h 874"/>
                  <a:gd name="T32" fmla="*/ 90 w 874"/>
                  <a:gd name="T33" fmla="*/ 164 h 874"/>
                  <a:gd name="T34" fmla="*/ 117 w 874"/>
                  <a:gd name="T35" fmla="*/ 118 h 874"/>
                  <a:gd name="T36" fmla="*/ 163 w 874"/>
                  <a:gd name="T37" fmla="*/ 91 h 874"/>
                  <a:gd name="T38" fmla="*/ 209 w 874"/>
                  <a:gd name="T39" fmla="*/ 64 h 874"/>
                  <a:gd name="T40" fmla="*/ 256 w 874"/>
                  <a:gd name="T41" fmla="*/ 37 h 874"/>
                  <a:gd name="T42" fmla="*/ 302 w 874"/>
                  <a:gd name="T43" fmla="*/ 10 h 874"/>
                  <a:gd name="T44" fmla="*/ 353 w 874"/>
                  <a:gd name="T45" fmla="*/ 0 h 874"/>
                  <a:gd name="T46" fmla="*/ 406 w 874"/>
                  <a:gd name="T47" fmla="*/ 0 h 874"/>
                  <a:gd name="T48" fmla="*/ 460 w 874"/>
                  <a:gd name="T49" fmla="*/ 0 h 874"/>
                  <a:gd name="T50" fmla="*/ 513 w 874"/>
                  <a:gd name="T51" fmla="*/ 0 h 874"/>
                  <a:gd name="T52" fmla="*/ 565 w 874"/>
                  <a:gd name="T53" fmla="*/ 6 h 874"/>
                  <a:gd name="T54" fmla="*/ 611 w 874"/>
                  <a:gd name="T55" fmla="*/ 33 h 874"/>
                  <a:gd name="T56" fmla="*/ 658 w 874"/>
                  <a:gd name="T57" fmla="*/ 60 h 874"/>
                  <a:gd name="T58" fmla="*/ 704 w 874"/>
                  <a:gd name="T59" fmla="*/ 87 h 874"/>
                  <a:gd name="T60" fmla="*/ 750 w 874"/>
                  <a:gd name="T61" fmla="*/ 113 h 874"/>
                  <a:gd name="T62" fmla="*/ 773 w 874"/>
                  <a:gd name="T63" fmla="*/ 145 h 874"/>
                  <a:gd name="T64" fmla="*/ 800 w 874"/>
                  <a:gd name="T65" fmla="*/ 192 h 874"/>
                  <a:gd name="T66" fmla="*/ 826 w 874"/>
                  <a:gd name="T67" fmla="*/ 238 h 874"/>
                  <a:gd name="T68" fmla="*/ 853 w 874"/>
                  <a:gd name="T69" fmla="*/ 284 h 874"/>
                  <a:gd name="T70" fmla="*/ 874 w 874"/>
                  <a:gd name="T71" fmla="*/ 320 h 874"/>
                  <a:gd name="T72" fmla="*/ 874 w 874"/>
                  <a:gd name="T73" fmla="*/ 373 h 874"/>
                  <a:gd name="T74" fmla="*/ 874 w 874"/>
                  <a:gd name="T75" fmla="*/ 426 h 874"/>
                  <a:gd name="T76" fmla="*/ 874 w 874"/>
                  <a:gd name="T77" fmla="*/ 480 h 874"/>
                  <a:gd name="T78" fmla="*/ 874 w 874"/>
                  <a:gd name="T79" fmla="*/ 533 h 874"/>
                  <a:gd name="T80" fmla="*/ 857 w 874"/>
                  <a:gd name="T81" fmla="*/ 582 h 874"/>
                  <a:gd name="T82" fmla="*/ 831 w 874"/>
                  <a:gd name="T83" fmla="*/ 629 h 874"/>
                  <a:gd name="T84" fmla="*/ 804 w 874"/>
                  <a:gd name="T85" fmla="*/ 675 h 874"/>
                  <a:gd name="T86" fmla="*/ 777 w 874"/>
                  <a:gd name="T87" fmla="*/ 721 h 874"/>
                  <a:gd name="T88" fmla="*/ 746 w 874"/>
                  <a:gd name="T89" fmla="*/ 763 h 874"/>
                  <a:gd name="T90" fmla="*/ 700 w 874"/>
                  <a:gd name="T91" fmla="*/ 790 h 874"/>
                  <a:gd name="T92" fmla="*/ 653 w 874"/>
                  <a:gd name="T93" fmla="*/ 816 h 874"/>
                  <a:gd name="T94" fmla="*/ 607 w 874"/>
                  <a:gd name="T95" fmla="*/ 843 h 874"/>
                  <a:gd name="T96" fmla="*/ 561 w 874"/>
                  <a:gd name="T97" fmla="*/ 870 h 874"/>
                  <a:gd name="T98" fmla="*/ 508 w 874"/>
                  <a:gd name="T99" fmla="*/ 874 h 874"/>
                  <a:gd name="T100" fmla="*/ 455 w 874"/>
                  <a:gd name="T101" fmla="*/ 874 h 874"/>
                  <a:gd name="T102" fmla="*/ 401 w 874"/>
                  <a:gd name="T103" fmla="*/ 874 h 874"/>
                  <a:gd name="T104" fmla="*/ 348 w 874"/>
                  <a:gd name="T105" fmla="*/ 874 h 874"/>
                  <a:gd name="T106" fmla="*/ 320 w 874"/>
                  <a:gd name="T107" fmla="*/ 874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74" h="874">
                    <a:moveTo>
                      <a:pt x="320" y="874"/>
                    </a:moveTo>
                    <a:lnTo>
                      <a:pt x="320" y="874"/>
                    </a:lnTo>
                    <a:lnTo>
                      <a:pt x="308" y="867"/>
                    </a:lnTo>
                    <a:moveTo>
                      <a:pt x="296" y="861"/>
                    </a:moveTo>
                    <a:lnTo>
                      <a:pt x="296" y="861"/>
                    </a:lnTo>
                    <a:lnTo>
                      <a:pt x="285" y="854"/>
                    </a:lnTo>
                    <a:moveTo>
                      <a:pt x="273" y="847"/>
                    </a:moveTo>
                    <a:lnTo>
                      <a:pt x="273" y="847"/>
                    </a:lnTo>
                    <a:lnTo>
                      <a:pt x="262" y="840"/>
                    </a:lnTo>
                    <a:moveTo>
                      <a:pt x="250" y="834"/>
                    </a:moveTo>
                    <a:lnTo>
                      <a:pt x="250" y="834"/>
                    </a:lnTo>
                    <a:lnTo>
                      <a:pt x="239" y="827"/>
                    </a:lnTo>
                    <a:moveTo>
                      <a:pt x="227" y="820"/>
                    </a:moveTo>
                    <a:lnTo>
                      <a:pt x="227" y="820"/>
                    </a:lnTo>
                    <a:lnTo>
                      <a:pt x="215" y="814"/>
                    </a:lnTo>
                    <a:moveTo>
                      <a:pt x="204" y="807"/>
                    </a:moveTo>
                    <a:lnTo>
                      <a:pt x="204" y="807"/>
                    </a:lnTo>
                    <a:lnTo>
                      <a:pt x="192" y="800"/>
                    </a:lnTo>
                    <a:moveTo>
                      <a:pt x="181" y="794"/>
                    </a:moveTo>
                    <a:lnTo>
                      <a:pt x="181" y="794"/>
                    </a:lnTo>
                    <a:lnTo>
                      <a:pt x="169" y="787"/>
                    </a:lnTo>
                    <a:moveTo>
                      <a:pt x="157" y="780"/>
                    </a:moveTo>
                    <a:lnTo>
                      <a:pt x="157" y="780"/>
                    </a:lnTo>
                    <a:lnTo>
                      <a:pt x="146" y="774"/>
                    </a:lnTo>
                    <a:moveTo>
                      <a:pt x="134" y="767"/>
                    </a:moveTo>
                    <a:lnTo>
                      <a:pt x="134" y="767"/>
                    </a:lnTo>
                    <a:lnTo>
                      <a:pt x="123" y="760"/>
                    </a:lnTo>
                    <a:moveTo>
                      <a:pt x="114" y="751"/>
                    </a:moveTo>
                    <a:lnTo>
                      <a:pt x="114" y="751"/>
                    </a:lnTo>
                    <a:lnTo>
                      <a:pt x="107" y="740"/>
                    </a:lnTo>
                    <a:moveTo>
                      <a:pt x="100" y="728"/>
                    </a:moveTo>
                    <a:lnTo>
                      <a:pt x="100" y="728"/>
                    </a:lnTo>
                    <a:lnTo>
                      <a:pt x="94" y="716"/>
                    </a:lnTo>
                    <a:moveTo>
                      <a:pt x="87" y="705"/>
                    </a:moveTo>
                    <a:lnTo>
                      <a:pt x="87" y="705"/>
                    </a:lnTo>
                    <a:lnTo>
                      <a:pt x="80" y="693"/>
                    </a:lnTo>
                    <a:moveTo>
                      <a:pt x="73" y="682"/>
                    </a:moveTo>
                    <a:lnTo>
                      <a:pt x="73" y="682"/>
                    </a:lnTo>
                    <a:lnTo>
                      <a:pt x="67" y="670"/>
                    </a:lnTo>
                    <a:moveTo>
                      <a:pt x="60" y="658"/>
                    </a:moveTo>
                    <a:lnTo>
                      <a:pt x="60" y="658"/>
                    </a:lnTo>
                    <a:lnTo>
                      <a:pt x="53" y="647"/>
                    </a:lnTo>
                    <a:moveTo>
                      <a:pt x="47" y="635"/>
                    </a:moveTo>
                    <a:lnTo>
                      <a:pt x="47" y="635"/>
                    </a:lnTo>
                    <a:lnTo>
                      <a:pt x="40" y="624"/>
                    </a:lnTo>
                    <a:moveTo>
                      <a:pt x="33" y="612"/>
                    </a:moveTo>
                    <a:lnTo>
                      <a:pt x="33" y="612"/>
                    </a:lnTo>
                    <a:lnTo>
                      <a:pt x="27" y="601"/>
                    </a:lnTo>
                    <a:moveTo>
                      <a:pt x="20" y="589"/>
                    </a:moveTo>
                    <a:lnTo>
                      <a:pt x="20" y="589"/>
                    </a:lnTo>
                    <a:lnTo>
                      <a:pt x="13" y="577"/>
                    </a:lnTo>
                    <a:moveTo>
                      <a:pt x="7" y="566"/>
                    </a:moveTo>
                    <a:lnTo>
                      <a:pt x="7" y="566"/>
                    </a:lnTo>
                    <a:lnTo>
                      <a:pt x="0" y="554"/>
                    </a:lnTo>
                    <a:moveTo>
                      <a:pt x="0" y="541"/>
                    </a:moveTo>
                    <a:lnTo>
                      <a:pt x="0" y="541"/>
                    </a:lnTo>
                    <a:lnTo>
                      <a:pt x="0" y="528"/>
                    </a:lnTo>
                    <a:moveTo>
                      <a:pt x="0" y="514"/>
                    </a:moveTo>
                    <a:lnTo>
                      <a:pt x="0" y="514"/>
                    </a:lnTo>
                    <a:lnTo>
                      <a:pt x="0" y="501"/>
                    </a:lnTo>
                    <a:moveTo>
                      <a:pt x="0" y="487"/>
                    </a:moveTo>
                    <a:lnTo>
                      <a:pt x="0" y="487"/>
                    </a:lnTo>
                    <a:lnTo>
                      <a:pt x="0" y="474"/>
                    </a:lnTo>
                    <a:moveTo>
                      <a:pt x="0" y="461"/>
                    </a:moveTo>
                    <a:lnTo>
                      <a:pt x="0" y="461"/>
                    </a:lnTo>
                    <a:lnTo>
                      <a:pt x="0" y="447"/>
                    </a:lnTo>
                    <a:moveTo>
                      <a:pt x="0" y="434"/>
                    </a:moveTo>
                    <a:lnTo>
                      <a:pt x="0" y="434"/>
                    </a:lnTo>
                    <a:lnTo>
                      <a:pt x="0" y="421"/>
                    </a:lnTo>
                    <a:moveTo>
                      <a:pt x="0" y="407"/>
                    </a:moveTo>
                    <a:lnTo>
                      <a:pt x="0" y="407"/>
                    </a:lnTo>
                    <a:lnTo>
                      <a:pt x="0" y="394"/>
                    </a:lnTo>
                    <a:moveTo>
                      <a:pt x="0" y="380"/>
                    </a:moveTo>
                    <a:lnTo>
                      <a:pt x="0" y="380"/>
                    </a:lnTo>
                    <a:lnTo>
                      <a:pt x="0" y="367"/>
                    </a:lnTo>
                    <a:moveTo>
                      <a:pt x="0" y="354"/>
                    </a:moveTo>
                    <a:lnTo>
                      <a:pt x="0" y="354"/>
                    </a:lnTo>
                    <a:lnTo>
                      <a:pt x="0" y="340"/>
                    </a:lnTo>
                    <a:moveTo>
                      <a:pt x="0" y="327"/>
                    </a:moveTo>
                    <a:lnTo>
                      <a:pt x="0" y="327"/>
                    </a:lnTo>
                    <a:lnTo>
                      <a:pt x="0" y="320"/>
                    </a:lnTo>
                    <a:lnTo>
                      <a:pt x="3" y="314"/>
                    </a:lnTo>
                    <a:moveTo>
                      <a:pt x="10" y="303"/>
                    </a:moveTo>
                    <a:lnTo>
                      <a:pt x="10" y="303"/>
                    </a:lnTo>
                    <a:lnTo>
                      <a:pt x="16" y="291"/>
                    </a:lnTo>
                    <a:moveTo>
                      <a:pt x="23" y="280"/>
                    </a:moveTo>
                    <a:lnTo>
                      <a:pt x="23" y="280"/>
                    </a:lnTo>
                    <a:lnTo>
                      <a:pt x="30" y="268"/>
                    </a:lnTo>
                    <a:moveTo>
                      <a:pt x="36" y="257"/>
                    </a:moveTo>
                    <a:lnTo>
                      <a:pt x="36" y="257"/>
                    </a:lnTo>
                    <a:lnTo>
                      <a:pt x="43" y="245"/>
                    </a:lnTo>
                    <a:moveTo>
                      <a:pt x="50" y="233"/>
                    </a:moveTo>
                    <a:lnTo>
                      <a:pt x="50" y="233"/>
                    </a:lnTo>
                    <a:lnTo>
                      <a:pt x="56" y="222"/>
                    </a:lnTo>
                    <a:moveTo>
                      <a:pt x="63" y="210"/>
                    </a:moveTo>
                    <a:lnTo>
                      <a:pt x="63" y="210"/>
                    </a:lnTo>
                    <a:lnTo>
                      <a:pt x="70" y="199"/>
                    </a:lnTo>
                    <a:moveTo>
                      <a:pt x="77" y="187"/>
                    </a:moveTo>
                    <a:lnTo>
                      <a:pt x="77" y="187"/>
                    </a:lnTo>
                    <a:lnTo>
                      <a:pt x="83" y="175"/>
                    </a:lnTo>
                    <a:moveTo>
                      <a:pt x="90" y="164"/>
                    </a:moveTo>
                    <a:lnTo>
                      <a:pt x="90" y="164"/>
                    </a:lnTo>
                    <a:lnTo>
                      <a:pt x="97" y="152"/>
                    </a:lnTo>
                    <a:moveTo>
                      <a:pt x="103" y="141"/>
                    </a:moveTo>
                    <a:lnTo>
                      <a:pt x="103" y="141"/>
                    </a:lnTo>
                    <a:lnTo>
                      <a:pt x="110" y="129"/>
                    </a:lnTo>
                    <a:moveTo>
                      <a:pt x="117" y="118"/>
                    </a:moveTo>
                    <a:lnTo>
                      <a:pt x="117" y="118"/>
                    </a:lnTo>
                    <a:lnTo>
                      <a:pt x="117" y="117"/>
                    </a:lnTo>
                    <a:lnTo>
                      <a:pt x="128" y="111"/>
                    </a:lnTo>
                    <a:moveTo>
                      <a:pt x="140" y="104"/>
                    </a:moveTo>
                    <a:lnTo>
                      <a:pt x="140" y="104"/>
                    </a:lnTo>
                    <a:lnTo>
                      <a:pt x="151" y="97"/>
                    </a:lnTo>
                    <a:moveTo>
                      <a:pt x="163" y="91"/>
                    </a:moveTo>
                    <a:lnTo>
                      <a:pt x="163" y="91"/>
                    </a:lnTo>
                    <a:lnTo>
                      <a:pt x="174" y="84"/>
                    </a:lnTo>
                    <a:moveTo>
                      <a:pt x="186" y="77"/>
                    </a:moveTo>
                    <a:lnTo>
                      <a:pt x="186" y="77"/>
                    </a:lnTo>
                    <a:lnTo>
                      <a:pt x="198" y="71"/>
                    </a:lnTo>
                    <a:moveTo>
                      <a:pt x="209" y="64"/>
                    </a:moveTo>
                    <a:lnTo>
                      <a:pt x="209" y="64"/>
                    </a:lnTo>
                    <a:lnTo>
                      <a:pt x="221" y="57"/>
                    </a:lnTo>
                    <a:moveTo>
                      <a:pt x="232" y="51"/>
                    </a:moveTo>
                    <a:lnTo>
                      <a:pt x="232" y="51"/>
                    </a:lnTo>
                    <a:lnTo>
                      <a:pt x="244" y="44"/>
                    </a:lnTo>
                    <a:moveTo>
                      <a:pt x="256" y="37"/>
                    </a:moveTo>
                    <a:lnTo>
                      <a:pt x="256" y="37"/>
                    </a:lnTo>
                    <a:lnTo>
                      <a:pt x="267" y="30"/>
                    </a:lnTo>
                    <a:moveTo>
                      <a:pt x="279" y="24"/>
                    </a:moveTo>
                    <a:lnTo>
                      <a:pt x="279" y="24"/>
                    </a:lnTo>
                    <a:lnTo>
                      <a:pt x="290" y="17"/>
                    </a:lnTo>
                    <a:moveTo>
                      <a:pt x="302" y="10"/>
                    </a:moveTo>
                    <a:lnTo>
                      <a:pt x="302" y="10"/>
                    </a:lnTo>
                    <a:lnTo>
                      <a:pt x="313" y="4"/>
                    </a:lnTo>
                    <a:moveTo>
                      <a:pt x="326" y="0"/>
                    </a:moveTo>
                    <a:lnTo>
                      <a:pt x="326" y="0"/>
                    </a:lnTo>
                    <a:lnTo>
                      <a:pt x="339" y="0"/>
                    </a:lnTo>
                    <a:moveTo>
                      <a:pt x="353" y="0"/>
                    </a:moveTo>
                    <a:lnTo>
                      <a:pt x="353" y="0"/>
                    </a:lnTo>
                    <a:lnTo>
                      <a:pt x="366" y="0"/>
                    </a:lnTo>
                    <a:moveTo>
                      <a:pt x="379" y="0"/>
                    </a:moveTo>
                    <a:lnTo>
                      <a:pt x="379" y="0"/>
                    </a:lnTo>
                    <a:lnTo>
                      <a:pt x="393" y="0"/>
                    </a:lnTo>
                    <a:moveTo>
                      <a:pt x="406" y="0"/>
                    </a:moveTo>
                    <a:lnTo>
                      <a:pt x="406" y="0"/>
                    </a:lnTo>
                    <a:lnTo>
                      <a:pt x="419" y="0"/>
                    </a:lnTo>
                    <a:moveTo>
                      <a:pt x="433" y="0"/>
                    </a:moveTo>
                    <a:lnTo>
                      <a:pt x="433" y="0"/>
                    </a:lnTo>
                    <a:lnTo>
                      <a:pt x="446" y="0"/>
                    </a:lnTo>
                    <a:moveTo>
                      <a:pt x="460" y="0"/>
                    </a:moveTo>
                    <a:lnTo>
                      <a:pt x="460" y="0"/>
                    </a:lnTo>
                    <a:lnTo>
                      <a:pt x="473" y="0"/>
                    </a:lnTo>
                    <a:moveTo>
                      <a:pt x="486" y="0"/>
                    </a:moveTo>
                    <a:lnTo>
                      <a:pt x="486" y="0"/>
                    </a:lnTo>
                    <a:lnTo>
                      <a:pt x="500" y="0"/>
                    </a:lnTo>
                    <a:moveTo>
                      <a:pt x="513" y="0"/>
                    </a:moveTo>
                    <a:lnTo>
                      <a:pt x="513" y="0"/>
                    </a:lnTo>
                    <a:lnTo>
                      <a:pt x="526" y="0"/>
                    </a:lnTo>
                    <a:moveTo>
                      <a:pt x="540" y="0"/>
                    </a:moveTo>
                    <a:lnTo>
                      <a:pt x="540" y="0"/>
                    </a:lnTo>
                    <a:lnTo>
                      <a:pt x="553" y="0"/>
                    </a:lnTo>
                    <a:moveTo>
                      <a:pt x="565" y="6"/>
                    </a:moveTo>
                    <a:lnTo>
                      <a:pt x="565" y="6"/>
                    </a:lnTo>
                    <a:lnTo>
                      <a:pt x="576" y="13"/>
                    </a:lnTo>
                    <a:moveTo>
                      <a:pt x="588" y="20"/>
                    </a:moveTo>
                    <a:lnTo>
                      <a:pt x="588" y="20"/>
                    </a:lnTo>
                    <a:lnTo>
                      <a:pt x="600" y="27"/>
                    </a:lnTo>
                    <a:moveTo>
                      <a:pt x="611" y="33"/>
                    </a:moveTo>
                    <a:lnTo>
                      <a:pt x="611" y="33"/>
                    </a:lnTo>
                    <a:lnTo>
                      <a:pt x="623" y="40"/>
                    </a:lnTo>
                    <a:moveTo>
                      <a:pt x="634" y="47"/>
                    </a:moveTo>
                    <a:lnTo>
                      <a:pt x="634" y="47"/>
                    </a:lnTo>
                    <a:lnTo>
                      <a:pt x="646" y="53"/>
                    </a:lnTo>
                    <a:moveTo>
                      <a:pt x="658" y="60"/>
                    </a:moveTo>
                    <a:lnTo>
                      <a:pt x="658" y="60"/>
                    </a:lnTo>
                    <a:lnTo>
                      <a:pt x="669" y="67"/>
                    </a:lnTo>
                    <a:moveTo>
                      <a:pt x="681" y="73"/>
                    </a:moveTo>
                    <a:lnTo>
                      <a:pt x="681" y="73"/>
                    </a:lnTo>
                    <a:lnTo>
                      <a:pt x="692" y="80"/>
                    </a:lnTo>
                    <a:moveTo>
                      <a:pt x="704" y="87"/>
                    </a:moveTo>
                    <a:lnTo>
                      <a:pt x="704" y="87"/>
                    </a:lnTo>
                    <a:lnTo>
                      <a:pt x="715" y="93"/>
                    </a:lnTo>
                    <a:moveTo>
                      <a:pt x="727" y="100"/>
                    </a:moveTo>
                    <a:lnTo>
                      <a:pt x="727" y="100"/>
                    </a:lnTo>
                    <a:lnTo>
                      <a:pt x="739" y="107"/>
                    </a:lnTo>
                    <a:moveTo>
                      <a:pt x="750" y="113"/>
                    </a:moveTo>
                    <a:lnTo>
                      <a:pt x="750" y="113"/>
                    </a:lnTo>
                    <a:lnTo>
                      <a:pt x="757" y="117"/>
                    </a:lnTo>
                    <a:lnTo>
                      <a:pt x="760" y="122"/>
                    </a:lnTo>
                    <a:moveTo>
                      <a:pt x="766" y="134"/>
                    </a:moveTo>
                    <a:lnTo>
                      <a:pt x="766" y="134"/>
                    </a:lnTo>
                    <a:lnTo>
                      <a:pt x="773" y="145"/>
                    </a:lnTo>
                    <a:moveTo>
                      <a:pt x="780" y="157"/>
                    </a:moveTo>
                    <a:lnTo>
                      <a:pt x="780" y="157"/>
                    </a:lnTo>
                    <a:lnTo>
                      <a:pt x="786" y="169"/>
                    </a:lnTo>
                    <a:moveTo>
                      <a:pt x="793" y="180"/>
                    </a:moveTo>
                    <a:lnTo>
                      <a:pt x="793" y="180"/>
                    </a:lnTo>
                    <a:lnTo>
                      <a:pt x="800" y="192"/>
                    </a:lnTo>
                    <a:moveTo>
                      <a:pt x="806" y="203"/>
                    </a:moveTo>
                    <a:lnTo>
                      <a:pt x="806" y="203"/>
                    </a:lnTo>
                    <a:lnTo>
                      <a:pt x="813" y="215"/>
                    </a:lnTo>
                    <a:moveTo>
                      <a:pt x="820" y="227"/>
                    </a:moveTo>
                    <a:lnTo>
                      <a:pt x="820" y="227"/>
                    </a:lnTo>
                    <a:lnTo>
                      <a:pt x="826" y="238"/>
                    </a:lnTo>
                    <a:moveTo>
                      <a:pt x="833" y="250"/>
                    </a:moveTo>
                    <a:lnTo>
                      <a:pt x="833" y="250"/>
                    </a:lnTo>
                    <a:lnTo>
                      <a:pt x="840" y="261"/>
                    </a:lnTo>
                    <a:moveTo>
                      <a:pt x="847" y="273"/>
                    </a:moveTo>
                    <a:lnTo>
                      <a:pt x="847" y="273"/>
                    </a:lnTo>
                    <a:lnTo>
                      <a:pt x="853" y="284"/>
                    </a:lnTo>
                    <a:moveTo>
                      <a:pt x="860" y="296"/>
                    </a:moveTo>
                    <a:lnTo>
                      <a:pt x="860" y="296"/>
                    </a:lnTo>
                    <a:lnTo>
                      <a:pt x="867" y="308"/>
                    </a:lnTo>
                    <a:moveTo>
                      <a:pt x="873" y="319"/>
                    </a:moveTo>
                    <a:lnTo>
                      <a:pt x="873" y="319"/>
                    </a:lnTo>
                    <a:lnTo>
                      <a:pt x="874" y="320"/>
                    </a:lnTo>
                    <a:lnTo>
                      <a:pt x="874" y="332"/>
                    </a:lnTo>
                    <a:moveTo>
                      <a:pt x="874" y="346"/>
                    </a:moveTo>
                    <a:lnTo>
                      <a:pt x="874" y="346"/>
                    </a:lnTo>
                    <a:lnTo>
                      <a:pt x="874" y="359"/>
                    </a:lnTo>
                    <a:moveTo>
                      <a:pt x="874" y="373"/>
                    </a:moveTo>
                    <a:lnTo>
                      <a:pt x="874" y="373"/>
                    </a:lnTo>
                    <a:lnTo>
                      <a:pt x="874" y="386"/>
                    </a:lnTo>
                    <a:moveTo>
                      <a:pt x="874" y="399"/>
                    </a:moveTo>
                    <a:lnTo>
                      <a:pt x="874" y="399"/>
                    </a:lnTo>
                    <a:lnTo>
                      <a:pt x="874" y="413"/>
                    </a:lnTo>
                    <a:moveTo>
                      <a:pt x="874" y="426"/>
                    </a:moveTo>
                    <a:lnTo>
                      <a:pt x="874" y="426"/>
                    </a:lnTo>
                    <a:lnTo>
                      <a:pt x="874" y="439"/>
                    </a:lnTo>
                    <a:moveTo>
                      <a:pt x="874" y="453"/>
                    </a:moveTo>
                    <a:lnTo>
                      <a:pt x="874" y="453"/>
                    </a:lnTo>
                    <a:lnTo>
                      <a:pt x="874" y="466"/>
                    </a:lnTo>
                    <a:moveTo>
                      <a:pt x="874" y="480"/>
                    </a:moveTo>
                    <a:lnTo>
                      <a:pt x="874" y="480"/>
                    </a:lnTo>
                    <a:lnTo>
                      <a:pt x="874" y="493"/>
                    </a:lnTo>
                    <a:moveTo>
                      <a:pt x="874" y="506"/>
                    </a:moveTo>
                    <a:lnTo>
                      <a:pt x="874" y="506"/>
                    </a:lnTo>
                    <a:lnTo>
                      <a:pt x="874" y="520"/>
                    </a:lnTo>
                    <a:moveTo>
                      <a:pt x="874" y="533"/>
                    </a:moveTo>
                    <a:lnTo>
                      <a:pt x="874" y="533"/>
                    </a:lnTo>
                    <a:lnTo>
                      <a:pt x="874" y="546"/>
                    </a:lnTo>
                    <a:moveTo>
                      <a:pt x="871" y="559"/>
                    </a:moveTo>
                    <a:lnTo>
                      <a:pt x="871" y="559"/>
                    </a:lnTo>
                    <a:lnTo>
                      <a:pt x="864" y="571"/>
                    </a:lnTo>
                    <a:moveTo>
                      <a:pt x="857" y="582"/>
                    </a:moveTo>
                    <a:lnTo>
                      <a:pt x="857" y="582"/>
                    </a:lnTo>
                    <a:lnTo>
                      <a:pt x="851" y="594"/>
                    </a:lnTo>
                    <a:moveTo>
                      <a:pt x="844" y="605"/>
                    </a:moveTo>
                    <a:lnTo>
                      <a:pt x="844" y="605"/>
                    </a:lnTo>
                    <a:lnTo>
                      <a:pt x="837" y="617"/>
                    </a:lnTo>
                    <a:moveTo>
                      <a:pt x="831" y="629"/>
                    </a:moveTo>
                    <a:lnTo>
                      <a:pt x="831" y="629"/>
                    </a:lnTo>
                    <a:lnTo>
                      <a:pt x="824" y="640"/>
                    </a:lnTo>
                    <a:moveTo>
                      <a:pt x="817" y="652"/>
                    </a:moveTo>
                    <a:lnTo>
                      <a:pt x="817" y="652"/>
                    </a:lnTo>
                    <a:lnTo>
                      <a:pt x="811" y="663"/>
                    </a:lnTo>
                    <a:moveTo>
                      <a:pt x="804" y="675"/>
                    </a:moveTo>
                    <a:lnTo>
                      <a:pt x="804" y="675"/>
                    </a:lnTo>
                    <a:lnTo>
                      <a:pt x="797" y="686"/>
                    </a:lnTo>
                    <a:moveTo>
                      <a:pt x="791" y="698"/>
                    </a:moveTo>
                    <a:lnTo>
                      <a:pt x="791" y="698"/>
                    </a:lnTo>
                    <a:lnTo>
                      <a:pt x="784" y="710"/>
                    </a:lnTo>
                    <a:moveTo>
                      <a:pt x="777" y="721"/>
                    </a:moveTo>
                    <a:lnTo>
                      <a:pt x="777" y="721"/>
                    </a:lnTo>
                    <a:lnTo>
                      <a:pt x="771" y="733"/>
                    </a:lnTo>
                    <a:moveTo>
                      <a:pt x="764" y="744"/>
                    </a:moveTo>
                    <a:lnTo>
                      <a:pt x="764" y="744"/>
                    </a:lnTo>
                    <a:lnTo>
                      <a:pt x="757" y="756"/>
                    </a:lnTo>
                    <a:moveTo>
                      <a:pt x="746" y="763"/>
                    </a:moveTo>
                    <a:lnTo>
                      <a:pt x="746" y="763"/>
                    </a:lnTo>
                    <a:lnTo>
                      <a:pt x="734" y="770"/>
                    </a:lnTo>
                    <a:moveTo>
                      <a:pt x="723" y="776"/>
                    </a:moveTo>
                    <a:lnTo>
                      <a:pt x="723" y="776"/>
                    </a:lnTo>
                    <a:lnTo>
                      <a:pt x="711" y="783"/>
                    </a:lnTo>
                    <a:moveTo>
                      <a:pt x="700" y="790"/>
                    </a:moveTo>
                    <a:lnTo>
                      <a:pt x="700" y="790"/>
                    </a:lnTo>
                    <a:lnTo>
                      <a:pt x="688" y="796"/>
                    </a:lnTo>
                    <a:moveTo>
                      <a:pt x="676" y="803"/>
                    </a:moveTo>
                    <a:lnTo>
                      <a:pt x="676" y="803"/>
                    </a:lnTo>
                    <a:lnTo>
                      <a:pt x="665" y="810"/>
                    </a:lnTo>
                    <a:moveTo>
                      <a:pt x="653" y="816"/>
                    </a:moveTo>
                    <a:lnTo>
                      <a:pt x="653" y="816"/>
                    </a:lnTo>
                    <a:lnTo>
                      <a:pt x="642" y="823"/>
                    </a:lnTo>
                    <a:moveTo>
                      <a:pt x="630" y="830"/>
                    </a:moveTo>
                    <a:lnTo>
                      <a:pt x="630" y="830"/>
                    </a:lnTo>
                    <a:lnTo>
                      <a:pt x="619" y="836"/>
                    </a:lnTo>
                    <a:moveTo>
                      <a:pt x="607" y="843"/>
                    </a:moveTo>
                    <a:lnTo>
                      <a:pt x="607" y="843"/>
                    </a:lnTo>
                    <a:lnTo>
                      <a:pt x="595" y="850"/>
                    </a:lnTo>
                    <a:moveTo>
                      <a:pt x="584" y="857"/>
                    </a:moveTo>
                    <a:lnTo>
                      <a:pt x="584" y="857"/>
                    </a:lnTo>
                    <a:lnTo>
                      <a:pt x="572" y="863"/>
                    </a:lnTo>
                    <a:moveTo>
                      <a:pt x="561" y="870"/>
                    </a:moveTo>
                    <a:lnTo>
                      <a:pt x="561" y="870"/>
                    </a:lnTo>
                    <a:lnTo>
                      <a:pt x="554" y="874"/>
                    </a:lnTo>
                    <a:lnTo>
                      <a:pt x="548" y="874"/>
                    </a:lnTo>
                    <a:moveTo>
                      <a:pt x="535" y="874"/>
                    </a:moveTo>
                    <a:lnTo>
                      <a:pt x="535" y="874"/>
                    </a:lnTo>
                    <a:lnTo>
                      <a:pt x="522" y="874"/>
                    </a:lnTo>
                    <a:moveTo>
                      <a:pt x="508" y="874"/>
                    </a:moveTo>
                    <a:lnTo>
                      <a:pt x="508" y="874"/>
                    </a:lnTo>
                    <a:lnTo>
                      <a:pt x="495" y="874"/>
                    </a:lnTo>
                    <a:moveTo>
                      <a:pt x="481" y="874"/>
                    </a:moveTo>
                    <a:lnTo>
                      <a:pt x="481" y="874"/>
                    </a:lnTo>
                    <a:lnTo>
                      <a:pt x="468" y="874"/>
                    </a:lnTo>
                    <a:moveTo>
                      <a:pt x="455" y="874"/>
                    </a:moveTo>
                    <a:lnTo>
                      <a:pt x="455" y="874"/>
                    </a:lnTo>
                    <a:lnTo>
                      <a:pt x="441" y="874"/>
                    </a:lnTo>
                    <a:moveTo>
                      <a:pt x="428" y="874"/>
                    </a:moveTo>
                    <a:lnTo>
                      <a:pt x="428" y="874"/>
                    </a:lnTo>
                    <a:lnTo>
                      <a:pt x="415" y="874"/>
                    </a:lnTo>
                    <a:moveTo>
                      <a:pt x="401" y="874"/>
                    </a:moveTo>
                    <a:lnTo>
                      <a:pt x="401" y="874"/>
                    </a:lnTo>
                    <a:lnTo>
                      <a:pt x="388" y="874"/>
                    </a:lnTo>
                    <a:moveTo>
                      <a:pt x="374" y="874"/>
                    </a:moveTo>
                    <a:lnTo>
                      <a:pt x="374" y="874"/>
                    </a:lnTo>
                    <a:lnTo>
                      <a:pt x="361" y="874"/>
                    </a:lnTo>
                    <a:moveTo>
                      <a:pt x="348" y="874"/>
                    </a:moveTo>
                    <a:lnTo>
                      <a:pt x="348" y="874"/>
                    </a:lnTo>
                    <a:lnTo>
                      <a:pt x="334" y="874"/>
                    </a:lnTo>
                    <a:moveTo>
                      <a:pt x="321" y="874"/>
                    </a:moveTo>
                    <a:lnTo>
                      <a:pt x="321" y="874"/>
                    </a:lnTo>
                    <a:lnTo>
                      <a:pt x="320" y="874"/>
                    </a:lnTo>
                    <a:lnTo>
                      <a:pt x="320" y="874"/>
                    </a:lnTo>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9" name="Freeform 75">
                <a:extLst>
                  <a:ext uri="{FF2B5EF4-FFF2-40B4-BE49-F238E27FC236}">
                    <a16:creationId xmlns:a16="http://schemas.microsoft.com/office/drawing/2014/main" id="{29B8812C-67D7-4413-B85A-AF91559B30EC}"/>
                  </a:ext>
                </a:extLst>
              </p:cNvPr>
              <p:cNvSpPr>
                <a:spLocks/>
              </p:cNvSpPr>
              <p:nvPr/>
            </p:nvSpPr>
            <p:spPr bwMode="auto">
              <a:xfrm>
                <a:off x="9769475" y="1422401"/>
                <a:ext cx="649288" cy="654050"/>
              </a:xfrm>
              <a:custGeom>
                <a:avLst/>
                <a:gdLst>
                  <a:gd name="T0" fmla="*/ 340 w 680"/>
                  <a:gd name="T1" fmla="*/ 681 h 681"/>
                  <a:gd name="T2" fmla="*/ 340 w 680"/>
                  <a:gd name="T3" fmla="*/ 681 h 681"/>
                  <a:gd name="T4" fmla="*/ 0 w 680"/>
                  <a:gd name="T5" fmla="*/ 341 h 681"/>
                  <a:gd name="T6" fmla="*/ 340 w 680"/>
                  <a:gd name="T7" fmla="*/ 0 h 681"/>
                  <a:gd name="T8" fmla="*/ 680 w 680"/>
                  <a:gd name="T9" fmla="*/ 341 h 681"/>
                  <a:gd name="T10" fmla="*/ 340 w 680"/>
                  <a:gd name="T11" fmla="*/ 681 h 681"/>
                </a:gdLst>
                <a:ahLst/>
                <a:cxnLst>
                  <a:cxn ang="0">
                    <a:pos x="T0" y="T1"/>
                  </a:cxn>
                  <a:cxn ang="0">
                    <a:pos x="T2" y="T3"/>
                  </a:cxn>
                  <a:cxn ang="0">
                    <a:pos x="T4" y="T5"/>
                  </a:cxn>
                  <a:cxn ang="0">
                    <a:pos x="T6" y="T7"/>
                  </a:cxn>
                  <a:cxn ang="0">
                    <a:pos x="T8" y="T9"/>
                  </a:cxn>
                  <a:cxn ang="0">
                    <a:pos x="T10" y="T11"/>
                  </a:cxn>
                </a:cxnLst>
                <a:rect l="0" t="0" r="r" b="b"/>
                <a:pathLst>
                  <a:path w="680" h="681">
                    <a:moveTo>
                      <a:pt x="340" y="681"/>
                    </a:moveTo>
                    <a:lnTo>
                      <a:pt x="340" y="681"/>
                    </a:lnTo>
                    <a:cubicBezTo>
                      <a:pt x="152" y="681"/>
                      <a:pt x="0" y="528"/>
                      <a:pt x="0" y="341"/>
                    </a:cubicBezTo>
                    <a:cubicBezTo>
                      <a:pt x="0" y="153"/>
                      <a:pt x="152" y="0"/>
                      <a:pt x="340" y="0"/>
                    </a:cubicBezTo>
                    <a:cubicBezTo>
                      <a:pt x="527" y="0"/>
                      <a:pt x="680" y="153"/>
                      <a:pt x="680" y="341"/>
                    </a:cubicBezTo>
                    <a:cubicBezTo>
                      <a:pt x="680" y="528"/>
                      <a:pt x="527" y="681"/>
                      <a:pt x="340" y="681"/>
                    </a:cubicBezTo>
                    <a:close/>
                  </a:path>
                </a:pathLst>
              </a:custGeom>
              <a:solidFill>
                <a:srgbClr val="D2D2D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0" name="Freeform 76">
                <a:extLst>
                  <a:ext uri="{FF2B5EF4-FFF2-40B4-BE49-F238E27FC236}">
                    <a16:creationId xmlns:a16="http://schemas.microsoft.com/office/drawing/2014/main" id="{A8B45CD0-2779-4CEA-A547-8330A286DF0D}"/>
                  </a:ext>
                </a:extLst>
              </p:cNvPr>
              <p:cNvSpPr>
                <a:spLocks/>
              </p:cNvSpPr>
              <p:nvPr/>
            </p:nvSpPr>
            <p:spPr bwMode="auto">
              <a:xfrm>
                <a:off x="9769475" y="1422401"/>
                <a:ext cx="649288" cy="654050"/>
              </a:xfrm>
              <a:custGeom>
                <a:avLst/>
                <a:gdLst>
                  <a:gd name="T0" fmla="*/ 340 w 680"/>
                  <a:gd name="T1" fmla="*/ 681 h 681"/>
                  <a:gd name="T2" fmla="*/ 340 w 680"/>
                  <a:gd name="T3" fmla="*/ 681 h 681"/>
                  <a:gd name="T4" fmla="*/ 0 w 680"/>
                  <a:gd name="T5" fmla="*/ 341 h 681"/>
                  <a:gd name="T6" fmla="*/ 340 w 680"/>
                  <a:gd name="T7" fmla="*/ 0 h 681"/>
                  <a:gd name="T8" fmla="*/ 680 w 680"/>
                  <a:gd name="T9" fmla="*/ 341 h 681"/>
                  <a:gd name="T10" fmla="*/ 340 w 680"/>
                  <a:gd name="T11" fmla="*/ 681 h 681"/>
                  <a:gd name="T12" fmla="*/ 340 w 680"/>
                  <a:gd name="T13" fmla="*/ 681 h 681"/>
                </a:gdLst>
                <a:ahLst/>
                <a:cxnLst>
                  <a:cxn ang="0">
                    <a:pos x="T0" y="T1"/>
                  </a:cxn>
                  <a:cxn ang="0">
                    <a:pos x="T2" y="T3"/>
                  </a:cxn>
                  <a:cxn ang="0">
                    <a:pos x="T4" y="T5"/>
                  </a:cxn>
                  <a:cxn ang="0">
                    <a:pos x="T6" y="T7"/>
                  </a:cxn>
                  <a:cxn ang="0">
                    <a:pos x="T8" y="T9"/>
                  </a:cxn>
                  <a:cxn ang="0">
                    <a:pos x="T10" y="T11"/>
                  </a:cxn>
                  <a:cxn ang="0">
                    <a:pos x="T12" y="T13"/>
                  </a:cxn>
                </a:cxnLst>
                <a:rect l="0" t="0" r="r" b="b"/>
                <a:pathLst>
                  <a:path w="680" h="681">
                    <a:moveTo>
                      <a:pt x="340" y="681"/>
                    </a:moveTo>
                    <a:lnTo>
                      <a:pt x="340" y="681"/>
                    </a:lnTo>
                    <a:cubicBezTo>
                      <a:pt x="152" y="681"/>
                      <a:pt x="0" y="528"/>
                      <a:pt x="0" y="341"/>
                    </a:cubicBezTo>
                    <a:cubicBezTo>
                      <a:pt x="0" y="153"/>
                      <a:pt x="152" y="0"/>
                      <a:pt x="340" y="0"/>
                    </a:cubicBezTo>
                    <a:cubicBezTo>
                      <a:pt x="527" y="0"/>
                      <a:pt x="680" y="153"/>
                      <a:pt x="680" y="341"/>
                    </a:cubicBezTo>
                    <a:cubicBezTo>
                      <a:pt x="680" y="528"/>
                      <a:pt x="527" y="681"/>
                      <a:pt x="340" y="681"/>
                    </a:cubicBezTo>
                    <a:lnTo>
                      <a:pt x="340" y="681"/>
                    </a:lnTo>
                    <a:close/>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grpSp>
        <p:nvGrpSpPr>
          <p:cNvPr id="85" name="Group 84">
            <a:extLst>
              <a:ext uri="{FF2B5EF4-FFF2-40B4-BE49-F238E27FC236}">
                <a16:creationId xmlns:a16="http://schemas.microsoft.com/office/drawing/2014/main" id="{9393DF76-4BE8-4C6B-9DE5-6011494C4A6A}"/>
              </a:ext>
            </a:extLst>
          </p:cNvPr>
          <p:cNvGrpSpPr>
            <a:grpSpLocks noChangeAspect="1"/>
          </p:cNvGrpSpPr>
          <p:nvPr/>
        </p:nvGrpSpPr>
        <p:grpSpPr>
          <a:xfrm>
            <a:off x="7577890" y="4383855"/>
            <a:ext cx="2074276" cy="2116286"/>
            <a:chOff x="4615891" y="3088723"/>
            <a:chExt cx="2996750" cy="3057443"/>
          </a:xfrm>
        </p:grpSpPr>
        <p:pic>
          <p:nvPicPr>
            <p:cNvPr id="86" name="Picture 85">
              <a:extLst>
                <a:ext uri="{FF2B5EF4-FFF2-40B4-BE49-F238E27FC236}">
                  <a16:creationId xmlns:a16="http://schemas.microsoft.com/office/drawing/2014/main" id="{65108132-4330-4F2B-9F20-4AC907139154}"/>
                </a:ext>
              </a:extLst>
            </p:cNvPr>
            <p:cNvPicPr>
              <a:picLocks noChangeAspect="1"/>
            </p:cNvPicPr>
            <p:nvPr/>
          </p:nvPicPr>
          <p:blipFill rotWithShape="1">
            <a:blip r:embed="rId5"/>
            <a:srcRect t="22330" b="24232"/>
            <a:stretch/>
          </p:blipFill>
          <p:spPr>
            <a:xfrm rot="15339497">
              <a:off x="3891970" y="3845645"/>
              <a:ext cx="2835654" cy="1387811"/>
            </a:xfrm>
            <a:prstGeom prst="rect">
              <a:avLst/>
            </a:prstGeom>
          </p:spPr>
        </p:pic>
        <p:pic>
          <p:nvPicPr>
            <p:cNvPr id="87" name="Picture 86">
              <a:extLst>
                <a:ext uri="{FF2B5EF4-FFF2-40B4-BE49-F238E27FC236}">
                  <a16:creationId xmlns:a16="http://schemas.microsoft.com/office/drawing/2014/main" id="{28F8283C-851E-476F-9FEE-FD1FCB8384FC}"/>
                </a:ext>
              </a:extLst>
            </p:cNvPr>
            <p:cNvPicPr>
              <a:picLocks noChangeAspect="1"/>
            </p:cNvPicPr>
            <p:nvPr/>
          </p:nvPicPr>
          <p:blipFill rotWithShape="1">
            <a:blip r:embed="rId6"/>
            <a:srcRect t="22652" b="24233"/>
            <a:stretch/>
          </p:blipFill>
          <p:spPr>
            <a:xfrm rot="16585164">
              <a:off x="4592811" y="3816838"/>
              <a:ext cx="2835654" cy="1379423"/>
            </a:xfrm>
            <a:prstGeom prst="rect">
              <a:avLst/>
            </a:prstGeom>
          </p:spPr>
        </p:pic>
        <p:pic>
          <p:nvPicPr>
            <p:cNvPr id="88" name="Picture 87">
              <a:extLst>
                <a:ext uri="{FF2B5EF4-FFF2-40B4-BE49-F238E27FC236}">
                  <a16:creationId xmlns:a16="http://schemas.microsoft.com/office/drawing/2014/main" id="{54E4E0F4-4980-40BB-A08F-8C957E76999E}"/>
                </a:ext>
              </a:extLst>
            </p:cNvPr>
            <p:cNvPicPr>
              <a:picLocks noChangeAspect="1"/>
            </p:cNvPicPr>
            <p:nvPr/>
          </p:nvPicPr>
          <p:blipFill rotWithShape="1">
            <a:blip r:embed="rId7"/>
            <a:srcRect t="22330" b="24784"/>
            <a:stretch/>
          </p:blipFill>
          <p:spPr>
            <a:xfrm rot="17466211">
              <a:off x="5508080" y="4041604"/>
              <a:ext cx="2835654" cy="1373469"/>
            </a:xfrm>
            <a:prstGeom prst="rect">
              <a:avLst/>
            </a:prstGeom>
          </p:spPr>
        </p:pic>
      </p:grpSp>
      <p:grpSp>
        <p:nvGrpSpPr>
          <p:cNvPr id="89" name="Group 88">
            <a:extLst>
              <a:ext uri="{FF2B5EF4-FFF2-40B4-BE49-F238E27FC236}">
                <a16:creationId xmlns:a16="http://schemas.microsoft.com/office/drawing/2014/main" id="{FC90EA11-4348-451E-B8A1-4994C046EBF3}"/>
              </a:ext>
            </a:extLst>
          </p:cNvPr>
          <p:cNvGrpSpPr>
            <a:grpSpLocks noChangeAspect="1"/>
          </p:cNvGrpSpPr>
          <p:nvPr/>
        </p:nvGrpSpPr>
        <p:grpSpPr>
          <a:xfrm>
            <a:off x="7532761" y="2986595"/>
            <a:ext cx="2006624" cy="1312603"/>
            <a:chOff x="4163220" y="2164697"/>
            <a:chExt cx="3865562" cy="2528601"/>
          </a:xfrm>
        </p:grpSpPr>
        <p:pic>
          <p:nvPicPr>
            <p:cNvPr id="90" name="Picture 89">
              <a:extLst>
                <a:ext uri="{FF2B5EF4-FFF2-40B4-BE49-F238E27FC236}">
                  <a16:creationId xmlns:a16="http://schemas.microsoft.com/office/drawing/2014/main" id="{49A2A40C-D5F9-43AF-A269-CD34995CC3A1}"/>
                </a:ext>
              </a:extLst>
            </p:cNvPr>
            <p:cNvPicPr>
              <a:picLocks noChangeAspect="1"/>
            </p:cNvPicPr>
            <p:nvPr/>
          </p:nvPicPr>
          <p:blipFill>
            <a:blip r:embed="rId8"/>
            <a:stretch>
              <a:fillRect/>
            </a:stretch>
          </p:blipFill>
          <p:spPr>
            <a:xfrm>
              <a:off x="4163220" y="2164697"/>
              <a:ext cx="3865562" cy="2528601"/>
            </a:xfrm>
            <a:prstGeom prst="rect">
              <a:avLst/>
            </a:prstGeom>
          </p:spPr>
        </p:pic>
        <p:sp>
          <p:nvSpPr>
            <p:cNvPr id="91" name="TextBox 90">
              <a:extLst>
                <a:ext uri="{FF2B5EF4-FFF2-40B4-BE49-F238E27FC236}">
                  <a16:creationId xmlns:a16="http://schemas.microsoft.com/office/drawing/2014/main" id="{CBC0D95C-25DD-4A30-A4EC-ADE281DC66B3}"/>
                </a:ext>
              </a:extLst>
            </p:cNvPr>
            <p:cNvSpPr txBox="1"/>
            <p:nvPr/>
          </p:nvSpPr>
          <p:spPr>
            <a:xfrm>
              <a:off x="4420775" y="3474605"/>
              <a:ext cx="3082413" cy="444675"/>
            </a:xfrm>
            <a:prstGeom prst="rect">
              <a:avLst/>
            </a:prstGeom>
            <a:noFill/>
          </p:spPr>
          <p:txBody>
            <a:bodyPr wrap="square" rtlCol="0">
              <a:spAutoFit/>
            </a:bodyPr>
            <a:lstStyle/>
            <a:p>
              <a:pPr>
                <a:spcBef>
                  <a:spcPts val="1000"/>
                </a:spcBef>
                <a:buClr>
                  <a:schemeClr val="accent1"/>
                </a:buClr>
                <a:buSzPct val="90000"/>
              </a:pPr>
              <a:r>
                <a:rPr lang="en-GB" sz="900" dirty="0">
                  <a:solidFill>
                    <a:schemeClr val="bg1"/>
                  </a:solidFill>
                  <a:latin typeface="OCR A Extended" panose="02010509020102010303" pitchFamily="50" charset="0"/>
                </a:rPr>
                <a:t>6543 2109 8765 4321</a:t>
              </a:r>
            </a:p>
          </p:txBody>
        </p:sp>
        <p:sp>
          <p:nvSpPr>
            <p:cNvPr id="92" name="TextBox 91">
              <a:extLst>
                <a:ext uri="{FF2B5EF4-FFF2-40B4-BE49-F238E27FC236}">
                  <a16:creationId xmlns:a16="http://schemas.microsoft.com/office/drawing/2014/main" id="{F4622118-714D-4D12-8E53-2420AE9DDAEE}"/>
                </a:ext>
              </a:extLst>
            </p:cNvPr>
            <p:cNvSpPr txBox="1"/>
            <p:nvPr/>
          </p:nvSpPr>
          <p:spPr>
            <a:xfrm>
              <a:off x="6402027" y="3977374"/>
              <a:ext cx="1369201" cy="385386"/>
            </a:xfrm>
            <a:prstGeom prst="rect">
              <a:avLst/>
            </a:prstGeom>
            <a:noFill/>
          </p:spPr>
          <p:txBody>
            <a:bodyPr wrap="square" rtlCol="0">
              <a:spAutoFit/>
            </a:bodyPr>
            <a:lstStyle/>
            <a:p>
              <a:pPr>
                <a:spcBef>
                  <a:spcPts val="1000"/>
                </a:spcBef>
                <a:buClr>
                  <a:schemeClr val="accent1"/>
                </a:buClr>
                <a:buSzPct val="90000"/>
              </a:pPr>
              <a:r>
                <a:rPr lang="en-GB" sz="700" dirty="0">
                  <a:solidFill>
                    <a:schemeClr val="bg1"/>
                  </a:solidFill>
                  <a:latin typeface="Univers Next for HSBC Medium (Headings)"/>
                </a:rPr>
                <a:t>EXP   </a:t>
              </a:r>
              <a:r>
                <a:rPr lang="en-GB" sz="700" dirty="0">
                  <a:solidFill>
                    <a:schemeClr val="bg1"/>
                  </a:solidFill>
                  <a:latin typeface="OCR A Extended" panose="02010509020102010303" pitchFamily="50" charset="0"/>
                </a:rPr>
                <a:t>06/22</a:t>
              </a:r>
              <a:endParaRPr lang="en-GB" sz="800" dirty="0">
                <a:solidFill>
                  <a:schemeClr val="bg1"/>
                </a:solidFill>
                <a:latin typeface="OCR A Extended" panose="02010509020102010303" pitchFamily="50" charset="0"/>
              </a:endParaRPr>
            </a:p>
          </p:txBody>
        </p:sp>
      </p:grpSp>
      <p:grpSp>
        <p:nvGrpSpPr>
          <p:cNvPr id="93" name="Group 92">
            <a:extLst>
              <a:ext uri="{FF2B5EF4-FFF2-40B4-BE49-F238E27FC236}">
                <a16:creationId xmlns:a16="http://schemas.microsoft.com/office/drawing/2014/main" id="{4AE3784D-C0DB-40DF-9DD3-A6EE92657AC5}"/>
              </a:ext>
            </a:extLst>
          </p:cNvPr>
          <p:cNvGrpSpPr>
            <a:grpSpLocks noChangeAspect="1"/>
          </p:cNvGrpSpPr>
          <p:nvPr/>
        </p:nvGrpSpPr>
        <p:grpSpPr>
          <a:xfrm rot="986627">
            <a:off x="9912417" y="5161347"/>
            <a:ext cx="1997935" cy="1306920"/>
            <a:chOff x="8164035" y="2164698"/>
            <a:chExt cx="3865562" cy="2528601"/>
          </a:xfrm>
        </p:grpSpPr>
        <p:pic>
          <p:nvPicPr>
            <p:cNvPr id="94" name="Picture 93">
              <a:extLst>
                <a:ext uri="{FF2B5EF4-FFF2-40B4-BE49-F238E27FC236}">
                  <a16:creationId xmlns:a16="http://schemas.microsoft.com/office/drawing/2014/main" id="{78526C22-F823-48E7-B146-37360D578514}"/>
                </a:ext>
              </a:extLst>
            </p:cNvPr>
            <p:cNvPicPr>
              <a:picLocks noChangeAspect="1"/>
            </p:cNvPicPr>
            <p:nvPr/>
          </p:nvPicPr>
          <p:blipFill>
            <a:blip r:embed="rId9"/>
            <a:stretch>
              <a:fillRect/>
            </a:stretch>
          </p:blipFill>
          <p:spPr>
            <a:xfrm>
              <a:off x="8164035" y="2164698"/>
              <a:ext cx="3865562" cy="2528601"/>
            </a:xfrm>
            <a:prstGeom prst="rect">
              <a:avLst/>
            </a:prstGeom>
          </p:spPr>
        </p:pic>
        <p:sp>
          <p:nvSpPr>
            <p:cNvPr id="95" name="TextBox 94">
              <a:extLst>
                <a:ext uri="{FF2B5EF4-FFF2-40B4-BE49-F238E27FC236}">
                  <a16:creationId xmlns:a16="http://schemas.microsoft.com/office/drawing/2014/main" id="{7C88A410-E33B-4428-BD2C-683BF1D62B04}"/>
                </a:ext>
              </a:extLst>
            </p:cNvPr>
            <p:cNvSpPr txBox="1"/>
            <p:nvPr/>
          </p:nvSpPr>
          <p:spPr>
            <a:xfrm>
              <a:off x="8433559" y="3465873"/>
              <a:ext cx="3082414" cy="446609"/>
            </a:xfrm>
            <a:prstGeom prst="rect">
              <a:avLst/>
            </a:prstGeom>
            <a:noFill/>
          </p:spPr>
          <p:txBody>
            <a:bodyPr wrap="square" rtlCol="0">
              <a:spAutoFit/>
            </a:bodyPr>
            <a:lstStyle/>
            <a:p>
              <a:pPr>
                <a:spcBef>
                  <a:spcPts val="1000"/>
                </a:spcBef>
                <a:buClr>
                  <a:schemeClr val="accent1"/>
                </a:buClr>
                <a:buSzPct val="90000"/>
              </a:pPr>
              <a:r>
                <a:rPr lang="en-GB" sz="900" dirty="0">
                  <a:latin typeface="OCR A Extended" panose="02010509020102010303" pitchFamily="50" charset="0"/>
                </a:rPr>
                <a:t>1234 5678 9012 3456</a:t>
              </a:r>
            </a:p>
          </p:txBody>
        </p:sp>
        <p:sp>
          <p:nvSpPr>
            <p:cNvPr id="96" name="TextBox 95">
              <a:extLst>
                <a:ext uri="{FF2B5EF4-FFF2-40B4-BE49-F238E27FC236}">
                  <a16:creationId xmlns:a16="http://schemas.microsoft.com/office/drawing/2014/main" id="{1BF7FB5F-5E4C-45D8-9B00-2B83E0CD0236}"/>
                </a:ext>
              </a:extLst>
            </p:cNvPr>
            <p:cNvSpPr txBox="1"/>
            <p:nvPr/>
          </p:nvSpPr>
          <p:spPr>
            <a:xfrm>
              <a:off x="10414811" y="3956475"/>
              <a:ext cx="1369200" cy="387062"/>
            </a:xfrm>
            <a:prstGeom prst="rect">
              <a:avLst/>
            </a:prstGeom>
            <a:noFill/>
          </p:spPr>
          <p:txBody>
            <a:bodyPr wrap="square" rtlCol="0">
              <a:spAutoFit/>
            </a:bodyPr>
            <a:lstStyle/>
            <a:p>
              <a:pPr>
                <a:spcBef>
                  <a:spcPts val="1000"/>
                </a:spcBef>
                <a:buClr>
                  <a:schemeClr val="accent1"/>
                </a:buClr>
                <a:buSzPct val="90000"/>
              </a:pPr>
              <a:r>
                <a:rPr lang="en-GB" sz="700" dirty="0">
                  <a:latin typeface="Univers Next for HSBC Medium (Headings)"/>
                </a:rPr>
                <a:t>EXP   </a:t>
              </a:r>
              <a:r>
                <a:rPr lang="en-GB" sz="700" dirty="0">
                  <a:latin typeface="OCR A Extended" panose="02010509020102010303" pitchFamily="50" charset="0"/>
                </a:rPr>
                <a:t>01/22</a:t>
              </a:r>
            </a:p>
          </p:txBody>
        </p:sp>
      </p:grpSp>
      <p:pic>
        <p:nvPicPr>
          <p:cNvPr id="10" name="Picture 9">
            <a:extLst>
              <a:ext uri="{FF2B5EF4-FFF2-40B4-BE49-F238E27FC236}">
                <a16:creationId xmlns:a16="http://schemas.microsoft.com/office/drawing/2014/main" id="{BB1F4058-1C0A-48D4-8CE5-22ABF99826AD}"/>
              </a:ext>
            </a:extLst>
          </p:cNvPr>
          <p:cNvPicPr>
            <a:picLocks noChangeAspect="1"/>
          </p:cNvPicPr>
          <p:nvPr/>
        </p:nvPicPr>
        <p:blipFill>
          <a:blip r:embed="rId10"/>
          <a:stretch>
            <a:fillRect/>
          </a:stretch>
        </p:blipFill>
        <p:spPr>
          <a:xfrm>
            <a:off x="5550144" y="5452110"/>
            <a:ext cx="328191" cy="125714"/>
          </a:xfrm>
          <a:prstGeom prst="rect">
            <a:avLst/>
          </a:prstGeom>
        </p:spPr>
      </p:pic>
      <p:sp>
        <p:nvSpPr>
          <p:cNvPr id="2" name="Footer Placeholder 1"/>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3452151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F46F5E5-E281-404D-A48E-8A1BA0C65114}"/>
              </a:ext>
            </a:extLst>
          </p:cNvPr>
          <p:cNvSpPr>
            <a:spLocks noGrp="1"/>
          </p:cNvSpPr>
          <p:nvPr>
            <p:ph type="title"/>
          </p:nvPr>
        </p:nvSpPr>
        <p:spPr>
          <a:xfrm>
            <a:off x="383631" y="905703"/>
            <a:ext cx="11400381" cy="865501"/>
          </a:xfrm>
        </p:spPr>
        <p:txBody>
          <a:bodyPr/>
          <a:lstStyle/>
          <a:p>
            <a:r>
              <a:rPr lang="en-GB" sz="2400" dirty="0"/>
              <a:t>Spending Scenario 2</a:t>
            </a:r>
            <a:br>
              <a:rPr lang="en-GB" sz="2400" dirty="0"/>
            </a:br>
            <a:r>
              <a:rPr lang="en-GB" sz="2400" dirty="0">
                <a:latin typeface="+mn-lt"/>
              </a:rPr>
              <a:t>Paddling pool</a:t>
            </a:r>
            <a:endParaRPr lang="en-US" sz="2400" dirty="0">
              <a:latin typeface="+mn-lt"/>
            </a:endParaRPr>
          </a:p>
        </p:txBody>
      </p:sp>
      <p:sp>
        <p:nvSpPr>
          <p:cNvPr id="7" name="Content Placeholder 14">
            <a:extLst>
              <a:ext uri="{FF2B5EF4-FFF2-40B4-BE49-F238E27FC236}">
                <a16:creationId xmlns:a16="http://schemas.microsoft.com/office/drawing/2014/main" id="{E7BE75A9-D193-F140-B5EC-BE27D7CA634C}"/>
              </a:ext>
            </a:extLst>
          </p:cNvPr>
          <p:cNvSpPr txBox="1">
            <a:spLocks/>
          </p:cNvSpPr>
          <p:nvPr/>
        </p:nvSpPr>
        <p:spPr>
          <a:xfrm>
            <a:off x="279408" y="2266113"/>
            <a:ext cx="6692892" cy="4403726"/>
          </a:xfrm>
          <a:prstGeom prst="rect">
            <a:avLst/>
          </a:prstGeom>
        </p:spPr>
        <p:txBody>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10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t>It’s a very hot summer. Mr </a:t>
            </a:r>
            <a:r>
              <a:rPr lang="en-GB" sz="2000" dirty="0" err="1"/>
              <a:t>Spendalot</a:t>
            </a:r>
            <a:r>
              <a:rPr lang="en-GB" sz="2000" dirty="0"/>
              <a:t> wants to buy something that will help him cool off. He goes shopping with a £20 gift card and his debit card (he has £30 in his bank account). He finds a paddling pool that costs £10.</a:t>
            </a:r>
          </a:p>
          <a:p>
            <a:pPr marL="0" indent="0">
              <a:buNone/>
            </a:pPr>
            <a:endParaRPr lang="en-GB" sz="2000" dirty="0"/>
          </a:p>
          <a:p>
            <a:pPr lvl="0"/>
            <a:r>
              <a:rPr lang="en-GB" sz="2000" dirty="0"/>
              <a:t>How much does it cost? </a:t>
            </a:r>
          </a:p>
          <a:p>
            <a:pPr lvl="0"/>
            <a:r>
              <a:rPr lang="en-GB" sz="2000" dirty="0"/>
              <a:t>Has he got enough money? </a:t>
            </a:r>
          </a:p>
          <a:p>
            <a:pPr lvl="0"/>
            <a:r>
              <a:rPr lang="en-GB" sz="2000" dirty="0"/>
              <a:t>Does he need the item? </a:t>
            </a:r>
          </a:p>
          <a:p>
            <a:pPr lvl="0"/>
            <a:r>
              <a:rPr lang="en-GB" sz="2000" dirty="0"/>
              <a:t>How will he pay? </a:t>
            </a:r>
          </a:p>
          <a:p>
            <a:pPr lvl="0"/>
            <a:r>
              <a:rPr lang="en-GB" sz="2000" dirty="0"/>
              <a:t>Consequences?</a:t>
            </a:r>
          </a:p>
        </p:txBody>
      </p:sp>
      <p:sp>
        <p:nvSpPr>
          <p:cNvPr id="6" name="Footer Placeholder 3">
            <a:extLst>
              <a:ext uri="{FF2B5EF4-FFF2-40B4-BE49-F238E27FC236}">
                <a16:creationId xmlns:a16="http://schemas.microsoft.com/office/drawing/2014/main" id="{CBABBF23-F085-4D9E-A5BD-177040534A44}"/>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Ways to Pay</a:t>
            </a:r>
          </a:p>
        </p:txBody>
      </p:sp>
      <p:sp>
        <p:nvSpPr>
          <p:cNvPr id="2" name="Slide Number Placeholder 1">
            <a:extLst>
              <a:ext uri="{FF2B5EF4-FFF2-40B4-BE49-F238E27FC236}">
                <a16:creationId xmlns:a16="http://schemas.microsoft.com/office/drawing/2014/main" id="{5A4C029F-EF99-45A6-A2C8-CC95C0F260D5}"/>
              </a:ext>
            </a:extLst>
          </p:cNvPr>
          <p:cNvSpPr>
            <a:spLocks noGrp="1"/>
          </p:cNvSpPr>
          <p:nvPr>
            <p:ph type="sldNum" sz="quarter" idx="11"/>
          </p:nvPr>
        </p:nvSpPr>
        <p:spPr/>
        <p:txBody>
          <a:bodyPr/>
          <a:lstStyle/>
          <a:p>
            <a:fld id="{1E899A84-0A7C-4488-B245-0310F52DBB74}" type="slidenum">
              <a:rPr lang="en-GB" smtClean="0"/>
              <a:pPr/>
              <a:t>20</a:t>
            </a:fld>
            <a:endParaRPr lang="en-GB"/>
          </a:p>
        </p:txBody>
      </p:sp>
      <p:pic>
        <p:nvPicPr>
          <p:cNvPr id="4" name="Picture 3" descr="A picture containing umbrella, accessory, rain, holding&#10;&#10;Description automatically generated">
            <a:extLst>
              <a:ext uri="{FF2B5EF4-FFF2-40B4-BE49-F238E27FC236}">
                <a16:creationId xmlns:a16="http://schemas.microsoft.com/office/drawing/2014/main" id="{B42E36E1-CDB2-43B3-A38D-F2D29A48DC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913" t="25827" r="17778" b="24167"/>
          <a:stretch/>
        </p:blipFill>
        <p:spPr>
          <a:xfrm>
            <a:off x="7063740" y="1113814"/>
            <a:ext cx="4274820" cy="4630371"/>
          </a:xfrm>
          <a:prstGeom prst="rect">
            <a:avLst/>
          </a:prstGeom>
        </p:spPr>
      </p:pic>
      <p:sp>
        <p:nvSpPr>
          <p:cNvPr id="3" name="Footer Placeholder 2"/>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4105434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F46F5E5-E281-404D-A48E-8A1BA0C65114}"/>
              </a:ext>
            </a:extLst>
          </p:cNvPr>
          <p:cNvSpPr>
            <a:spLocks noGrp="1"/>
          </p:cNvSpPr>
          <p:nvPr>
            <p:ph type="title"/>
          </p:nvPr>
        </p:nvSpPr>
        <p:spPr>
          <a:xfrm>
            <a:off x="383631" y="905703"/>
            <a:ext cx="11400381" cy="865501"/>
          </a:xfrm>
        </p:spPr>
        <p:txBody>
          <a:bodyPr/>
          <a:lstStyle/>
          <a:p>
            <a:r>
              <a:rPr lang="en-GB" sz="2400" dirty="0"/>
              <a:t>Spending Scenario 3</a:t>
            </a:r>
            <a:br>
              <a:rPr lang="en-GB" sz="2400" dirty="0"/>
            </a:br>
            <a:r>
              <a:rPr lang="en-GB" sz="2400" dirty="0">
                <a:latin typeface="+mn-lt"/>
              </a:rPr>
              <a:t>Bus ticket</a:t>
            </a:r>
            <a:endParaRPr lang="en-US" sz="2400" dirty="0">
              <a:latin typeface="+mn-lt"/>
            </a:endParaRPr>
          </a:p>
        </p:txBody>
      </p:sp>
      <p:sp>
        <p:nvSpPr>
          <p:cNvPr id="7" name="Content Placeholder 14">
            <a:extLst>
              <a:ext uri="{FF2B5EF4-FFF2-40B4-BE49-F238E27FC236}">
                <a16:creationId xmlns:a16="http://schemas.microsoft.com/office/drawing/2014/main" id="{E7BE75A9-D193-F140-B5EC-BE27D7CA634C}"/>
              </a:ext>
            </a:extLst>
          </p:cNvPr>
          <p:cNvSpPr txBox="1">
            <a:spLocks/>
          </p:cNvSpPr>
          <p:nvPr/>
        </p:nvSpPr>
        <p:spPr>
          <a:xfrm>
            <a:off x="279408" y="2266113"/>
            <a:ext cx="6692892" cy="4403726"/>
          </a:xfrm>
          <a:prstGeom prst="rect">
            <a:avLst/>
          </a:prstGeom>
        </p:spPr>
        <p:txBody>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10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t>Mrs Thrifty’s car has broken down. It will take the garage a week to fix. Buying a weekly bus ticket to get to work will cost £5. She doesn’t have any cash, gift cards or money in her bank account. </a:t>
            </a:r>
          </a:p>
          <a:p>
            <a:pPr marL="0" indent="0">
              <a:buNone/>
            </a:pPr>
            <a:endParaRPr lang="en-GB" sz="2000" dirty="0"/>
          </a:p>
          <a:p>
            <a:pPr lvl="0"/>
            <a:r>
              <a:rPr lang="en-GB" sz="2000" dirty="0"/>
              <a:t>How much does it cost? </a:t>
            </a:r>
          </a:p>
          <a:p>
            <a:pPr lvl="0"/>
            <a:r>
              <a:rPr lang="en-GB" sz="2000" dirty="0"/>
              <a:t>Has she got enough money? </a:t>
            </a:r>
          </a:p>
          <a:p>
            <a:pPr lvl="0"/>
            <a:r>
              <a:rPr lang="en-GB" sz="2000" dirty="0"/>
              <a:t>Does she need the item? </a:t>
            </a:r>
          </a:p>
          <a:p>
            <a:pPr lvl="0"/>
            <a:r>
              <a:rPr lang="en-GB" sz="2000" dirty="0"/>
              <a:t>How will she pay? </a:t>
            </a:r>
          </a:p>
          <a:p>
            <a:pPr lvl="0"/>
            <a:r>
              <a:rPr lang="en-GB" sz="2000" dirty="0"/>
              <a:t>Consequences?</a:t>
            </a:r>
          </a:p>
        </p:txBody>
      </p:sp>
      <p:sp>
        <p:nvSpPr>
          <p:cNvPr id="6" name="Footer Placeholder 3">
            <a:extLst>
              <a:ext uri="{FF2B5EF4-FFF2-40B4-BE49-F238E27FC236}">
                <a16:creationId xmlns:a16="http://schemas.microsoft.com/office/drawing/2014/main" id="{5B1B7A1E-9621-4E0E-AE02-24C924B4FF91}"/>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Ways to Pay</a:t>
            </a:r>
          </a:p>
        </p:txBody>
      </p:sp>
      <p:sp>
        <p:nvSpPr>
          <p:cNvPr id="2" name="Slide Number Placeholder 1">
            <a:extLst>
              <a:ext uri="{FF2B5EF4-FFF2-40B4-BE49-F238E27FC236}">
                <a16:creationId xmlns:a16="http://schemas.microsoft.com/office/drawing/2014/main" id="{EA32043B-2086-43C1-9FC6-97FCA98997A0}"/>
              </a:ext>
            </a:extLst>
          </p:cNvPr>
          <p:cNvSpPr>
            <a:spLocks noGrp="1"/>
          </p:cNvSpPr>
          <p:nvPr>
            <p:ph type="sldNum" sz="quarter" idx="11"/>
          </p:nvPr>
        </p:nvSpPr>
        <p:spPr/>
        <p:txBody>
          <a:bodyPr/>
          <a:lstStyle/>
          <a:p>
            <a:fld id="{1E899A84-0A7C-4488-B245-0310F52DBB74}" type="slidenum">
              <a:rPr lang="en-GB" smtClean="0"/>
              <a:pPr/>
              <a:t>21</a:t>
            </a:fld>
            <a:endParaRPr lang="en-GB"/>
          </a:p>
        </p:txBody>
      </p:sp>
      <p:pic>
        <p:nvPicPr>
          <p:cNvPr id="8" name="Picture 7" descr="A picture containing clock&#10;&#10;Description automatically generated">
            <a:extLst>
              <a:ext uri="{FF2B5EF4-FFF2-40B4-BE49-F238E27FC236}">
                <a16:creationId xmlns:a16="http://schemas.microsoft.com/office/drawing/2014/main" id="{A9F852F1-E5B5-4B26-B218-B467628155E1}"/>
              </a:ext>
            </a:extLst>
          </p:cNvPr>
          <p:cNvPicPr>
            <a:picLocks noChangeAspect="1"/>
          </p:cNvPicPr>
          <p:nvPr/>
        </p:nvPicPr>
        <p:blipFill rotWithShape="1">
          <a:blip r:embed="rId3">
            <a:extLst>
              <a:ext uri="{28A0092B-C50C-407E-A947-70E740481C1C}">
                <a14:useLocalDpi xmlns:a14="http://schemas.microsoft.com/office/drawing/2010/main" val="0"/>
              </a:ext>
            </a:extLst>
          </a:blip>
          <a:srcRect l="19978" t="28748" r="19664" b="29167"/>
          <a:stretch/>
        </p:blipFill>
        <p:spPr>
          <a:xfrm>
            <a:off x="7395210" y="1360212"/>
            <a:ext cx="4194810" cy="4137575"/>
          </a:xfrm>
          <a:prstGeom prst="rect">
            <a:avLst/>
          </a:prstGeom>
        </p:spPr>
      </p:pic>
      <p:sp>
        <p:nvSpPr>
          <p:cNvPr id="3" name="Footer Placeholder 2"/>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15641902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F46F5E5-E281-404D-A48E-8A1BA0C65114}"/>
              </a:ext>
            </a:extLst>
          </p:cNvPr>
          <p:cNvSpPr>
            <a:spLocks noGrp="1"/>
          </p:cNvSpPr>
          <p:nvPr>
            <p:ph type="title"/>
          </p:nvPr>
        </p:nvSpPr>
        <p:spPr>
          <a:xfrm>
            <a:off x="383631" y="905703"/>
            <a:ext cx="11400381" cy="865501"/>
          </a:xfrm>
        </p:spPr>
        <p:txBody>
          <a:bodyPr/>
          <a:lstStyle/>
          <a:p>
            <a:r>
              <a:rPr lang="en-GB" sz="2400" dirty="0"/>
              <a:t>Spending Scenario 4</a:t>
            </a:r>
            <a:br>
              <a:rPr lang="en-GB" sz="2400" dirty="0"/>
            </a:br>
            <a:r>
              <a:rPr lang="en-GB" sz="2400" dirty="0">
                <a:latin typeface="+mn-lt"/>
              </a:rPr>
              <a:t>Theme park</a:t>
            </a:r>
            <a:endParaRPr lang="en-US" sz="2400" dirty="0">
              <a:latin typeface="+mn-lt"/>
            </a:endParaRPr>
          </a:p>
        </p:txBody>
      </p:sp>
      <p:sp>
        <p:nvSpPr>
          <p:cNvPr id="7" name="Content Placeholder 14">
            <a:extLst>
              <a:ext uri="{FF2B5EF4-FFF2-40B4-BE49-F238E27FC236}">
                <a16:creationId xmlns:a16="http://schemas.microsoft.com/office/drawing/2014/main" id="{E7BE75A9-D193-F140-B5EC-BE27D7CA634C}"/>
              </a:ext>
            </a:extLst>
          </p:cNvPr>
          <p:cNvSpPr txBox="1">
            <a:spLocks/>
          </p:cNvSpPr>
          <p:nvPr/>
        </p:nvSpPr>
        <p:spPr>
          <a:xfrm>
            <a:off x="279408" y="2266113"/>
            <a:ext cx="6692892" cy="4403726"/>
          </a:xfrm>
          <a:prstGeom prst="rect">
            <a:avLst/>
          </a:prstGeom>
        </p:spPr>
        <p:txBody>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10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t>Mr </a:t>
            </a:r>
            <a:r>
              <a:rPr lang="en-GB" sz="2000" dirty="0" err="1"/>
              <a:t>Spendalot</a:t>
            </a:r>
            <a:r>
              <a:rPr lang="en-GB" sz="2000" dirty="0"/>
              <a:t> is planning a trip to a theme park with his friends. The entry ticket will cost £15. He doesn’t have any cash or any money in his bank account. He has a £5 gift card.  </a:t>
            </a:r>
          </a:p>
          <a:p>
            <a:pPr marL="0" indent="0">
              <a:buNone/>
            </a:pPr>
            <a:endParaRPr lang="en-GB" sz="2000" dirty="0"/>
          </a:p>
          <a:p>
            <a:pPr lvl="0"/>
            <a:r>
              <a:rPr lang="en-GB" sz="2000" dirty="0"/>
              <a:t>How much does it cost? </a:t>
            </a:r>
          </a:p>
          <a:p>
            <a:pPr lvl="0"/>
            <a:r>
              <a:rPr lang="en-GB" sz="2000" dirty="0"/>
              <a:t>Has he got enough money? </a:t>
            </a:r>
          </a:p>
          <a:p>
            <a:pPr lvl="0"/>
            <a:r>
              <a:rPr lang="en-GB" sz="2000" dirty="0"/>
              <a:t>Does he need the item? </a:t>
            </a:r>
          </a:p>
          <a:p>
            <a:pPr lvl="0"/>
            <a:r>
              <a:rPr lang="en-GB" sz="2000" dirty="0"/>
              <a:t>How will he pay? </a:t>
            </a:r>
          </a:p>
          <a:p>
            <a:pPr lvl="0"/>
            <a:r>
              <a:rPr lang="en-GB" sz="2000" dirty="0"/>
              <a:t>Consequences?</a:t>
            </a:r>
          </a:p>
        </p:txBody>
      </p:sp>
      <p:sp>
        <p:nvSpPr>
          <p:cNvPr id="6" name="Footer Placeholder 3">
            <a:extLst>
              <a:ext uri="{FF2B5EF4-FFF2-40B4-BE49-F238E27FC236}">
                <a16:creationId xmlns:a16="http://schemas.microsoft.com/office/drawing/2014/main" id="{1F492FE0-FC04-4850-8599-430BC37BC936}"/>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Ways to Pay</a:t>
            </a:r>
          </a:p>
        </p:txBody>
      </p:sp>
      <p:sp>
        <p:nvSpPr>
          <p:cNvPr id="2" name="Slide Number Placeholder 1">
            <a:extLst>
              <a:ext uri="{FF2B5EF4-FFF2-40B4-BE49-F238E27FC236}">
                <a16:creationId xmlns:a16="http://schemas.microsoft.com/office/drawing/2014/main" id="{F351665A-493D-476E-A428-7B93F687218A}"/>
              </a:ext>
            </a:extLst>
          </p:cNvPr>
          <p:cNvSpPr>
            <a:spLocks noGrp="1"/>
          </p:cNvSpPr>
          <p:nvPr>
            <p:ph type="sldNum" sz="quarter" idx="11"/>
          </p:nvPr>
        </p:nvSpPr>
        <p:spPr/>
        <p:txBody>
          <a:bodyPr/>
          <a:lstStyle/>
          <a:p>
            <a:fld id="{1E899A84-0A7C-4488-B245-0310F52DBB74}" type="slidenum">
              <a:rPr lang="en-GB" smtClean="0"/>
              <a:pPr/>
              <a:t>22</a:t>
            </a:fld>
            <a:endParaRPr lang="en-GB"/>
          </a:p>
        </p:txBody>
      </p:sp>
      <p:pic>
        <p:nvPicPr>
          <p:cNvPr id="4" name="Picture 3" descr="A close up of a sign&#10;&#10;Description automatically generated">
            <a:extLst>
              <a:ext uri="{FF2B5EF4-FFF2-40B4-BE49-F238E27FC236}">
                <a16:creationId xmlns:a16="http://schemas.microsoft.com/office/drawing/2014/main" id="{6CF56ADF-5112-4F93-9541-5C9A3B3CA1DA}"/>
              </a:ext>
            </a:extLst>
          </p:cNvPr>
          <p:cNvPicPr>
            <a:picLocks noChangeAspect="1"/>
          </p:cNvPicPr>
          <p:nvPr/>
        </p:nvPicPr>
        <p:blipFill rotWithShape="1">
          <a:blip r:embed="rId3">
            <a:extLst>
              <a:ext uri="{28A0092B-C50C-407E-A947-70E740481C1C}">
                <a14:useLocalDpi xmlns:a14="http://schemas.microsoft.com/office/drawing/2010/main" val="0"/>
              </a:ext>
            </a:extLst>
          </a:blip>
          <a:srcRect l="13420" t="33077" r="15613" b="33083"/>
          <a:stretch/>
        </p:blipFill>
        <p:spPr>
          <a:xfrm>
            <a:off x="6790595" y="1971595"/>
            <a:ext cx="4757505" cy="3209168"/>
          </a:xfrm>
          <a:prstGeom prst="rect">
            <a:avLst/>
          </a:prstGeom>
        </p:spPr>
      </p:pic>
      <p:sp>
        <p:nvSpPr>
          <p:cNvPr id="3" name="Footer Placeholder 2"/>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32818008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7">
            <a:extLst>
              <a:ext uri="{FF2B5EF4-FFF2-40B4-BE49-F238E27FC236}">
                <a16:creationId xmlns:a16="http://schemas.microsoft.com/office/drawing/2014/main" id="{03583B29-F333-DF4C-8919-9A62CC2238C1}"/>
              </a:ext>
            </a:extLst>
          </p:cNvPr>
          <p:cNvSpPr>
            <a:spLocks noGrp="1"/>
          </p:cNvSpPr>
          <p:nvPr>
            <p:ph type="title"/>
          </p:nvPr>
        </p:nvSpPr>
        <p:spPr>
          <a:xfrm>
            <a:off x="383631" y="905703"/>
            <a:ext cx="11400381" cy="324465"/>
          </a:xfrm>
        </p:spPr>
        <p:txBody>
          <a:bodyPr/>
          <a:lstStyle/>
          <a:p>
            <a:r>
              <a:rPr lang="en-GB" sz="2400" dirty="0"/>
              <a:t>Today we have learnt…</a:t>
            </a:r>
          </a:p>
        </p:txBody>
      </p:sp>
      <p:sp>
        <p:nvSpPr>
          <p:cNvPr id="20" name="Content Placeholder 8">
            <a:extLst>
              <a:ext uri="{FF2B5EF4-FFF2-40B4-BE49-F238E27FC236}">
                <a16:creationId xmlns:a16="http://schemas.microsoft.com/office/drawing/2014/main" id="{E633D1C2-E853-C345-82B4-BBF1ED7365E3}"/>
              </a:ext>
            </a:extLst>
          </p:cNvPr>
          <p:cNvSpPr txBox="1">
            <a:spLocks/>
          </p:cNvSpPr>
          <p:nvPr/>
        </p:nvSpPr>
        <p:spPr>
          <a:xfrm>
            <a:off x="836681" y="1773238"/>
            <a:ext cx="9767541" cy="4403726"/>
          </a:xfrm>
          <a:prstGeom prst="rect">
            <a:avLst/>
          </a:prstGeom>
        </p:spPr>
        <p:txBody>
          <a:bodyPr>
            <a:normAutofit/>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10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GB" sz="2400" dirty="0"/>
              <a:t>About different ways we can pay for things without using cash</a:t>
            </a:r>
          </a:p>
          <a:p>
            <a:pPr marL="0" lvl="0" indent="0">
              <a:buNone/>
            </a:pPr>
            <a:r>
              <a:rPr lang="en-GB" sz="2400" dirty="0"/>
              <a:t>That a debit card is used to spend money from a bank account and a credit card is used to borrow money that has to be paid back</a:t>
            </a:r>
          </a:p>
          <a:p>
            <a:pPr marL="0" indent="0">
              <a:buNone/>
            </a:pPr>
            <a:r>
              <a:rPr lang="en-GB" sz="2400" dirty="0"/>
              <a:t>How to make spending choices and decide which method of payment to use </a:t>
            </a:r>
          </a:p>
          <a:p>
            <a:endParaRPr lang="en-GB" sz="2400" dirty="0"/>
          </a:p>
          <a:p>
            <a:pPr marL="0" indent="0">
              <a:buNone/>
            </a:pPr>
            <a:r>
              <a:rPr lang="en-GB" sz="2400" b="1" dirty="0"/>
              <a:t>Give Mr </a:t>
            </a:r>
            <a:r>
              <a:rPr lang="en-GB" sz="2400" b="1" dirty="0" err="1"/>
              <a:t>Spendalot</a:t>
            </a:r>
            <a:r>
              <a:rPr lang="en-GB" sz="2400" b="1" dirty="0"/>
              <a:t> some advice to show what you have learnt today. </a:t>
            </a:r>
          </a:p>
          <a:p>
            <a:endParaRPr lang="en-GB" sz="2400" dirty="0"/>
          </a:p>
          <a:p>
            <a:endParaRPr lang="en-GB" sz="2400" dirty="0"/>
          </a:p>
          <a:p>
            <a:endParaRPr lang="en-GB" sz="2400" dirty="0"/>
          </a:p>
          <a:p>
            <a:endParaRPr lang="en-GB" sz="2400" dirty="0"/>
          </a:p>
        </p:txBody>
      </p:sp>
      <p:pic>
        <p:nvPicPr>
          <p:cNvPr id="25" name="Picture 24">
            <a:extLst>
              <a:ext uri="{FF2B5EF4-FFF2-40B4-BE49-F238E27FC236}">
                <a16:creationId xmlns:a16="http://schemas.microsoft.com/office/drawing/2014/main" id="{C4809F36-82A8-D345-B9FB-E52F9ED14191}"/>
              </a:ext>
            </a:extLst>
          </p:cNvPr>
          <p:cNvPicPr>
            <a:picLocks noChangeAspect="1"/>
          </p:cNvPicPr>
          <p:nvPr/>
        </p:nvPicPr>
        <p:blipFill>
          <a:blip r:embed="rId3"/>
          <a:stretch>
            <a:fillRect/>
          </a:stretch>
        </p:blipFill>
        <p:spPr>
          <a:xfrm>
            <a:off x="415961" y="1887431"/>
            <a:ext cx="435078" cy="324465"/>
          </a:xfrm>
          <a:prstGeom prst="rect">
            <a:avLst/>
          </a:prstGeom>
        </p:spPr>
      </p:pic>
      <p:sp>
        <p:nvSpPr>
          <p:cNvPr id="12" name="Footer Placeholder 3">
            <a:extLst>
              <a:ext uri="{FF2B5EF4-FFF2-40B4-BE49-F238E27FC236}">
                <a16:creationId xmlns:a16="http://schemas.microsoft.com/office/drawing/2014/main" id="{ABBB77B1-4393-476C-B68B-28269B6042D6}"/>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Ways to Pay</a:t>
            </a:r>
          </a:p>
        </p:txBody>
      </p:sp>
      <p:sp>
        <p:nvSpPr>
          <p:cNvPr id="2" name="Slide Number Placeholder 1">
            <a:extLst>
              <a:ext uri="{FF2B5EF4-FFF2-40B4-BE49-F238E27FC236}">
                <a16:creationId xmlns:a16="http://schemas.microsoft.com/office/drawing/2014/main" id="{96446BDF-1229-47C5-B33B-FB4A2B57B301}"/>
              </a:ext>
            </a:extLst>
          </p:cNvPr>
          <p:cNvSpPr>
            <a:spLocks noGrp="1"/>
          </p:cNvSpPr>
          <p:nvPr>
            <p:ph type="sldNum" sz="quarter" idx="11"/>
          </p:nvPr>
        </p:nvSpPr>
        <p:spPr/>
        <p:txBody>
          <a:bodyPr/>
          <a:lstStyle/>
          <a:p>
            <a:fld id="{1E899A84-0A7C-4488-B245-0310F52DBB74}" type="slidenum">
              <a:rPr lang="en-GB" smtClean="0"/>
              <a:pPr/>
              <a:t>23</a:t>
            </a:fld>
            <a:endParaRPr lang="en-GB"/>
          </a:p>
        </p:txBody>
      </p:sp>
      <p:pic>
        <p:nvPicPr>
          <p:cNvPr id="13" name="Picture 12">
            <a:extLst>
              <a:ext uri="{FF2B5EF4-FFF2-40B4-BE49-F238E27FC236}">
                <a16:creationId xmlns:a16="http://schemas.microsoft.com/office/drawing/2014/main" id="{DE58B990-2902-43A3-918B-D1559E0D39EB}"/>
              </a:ext>
            </a:extLst>
          </p:cNvPr>
          <p:cNvPicPr>
            <a:picLocks noChangeAspect="1"/>
          </p:cNvPicPr>
          <p:nvPr/>
        </p:nvPicPr>
        <p:blipFill>
          <a:blip r:embed="rId3"/>
          <a:stretch>
            <a:fillRect/>
          </a:stretch>
        </p:blipFill>
        <p:spPr>
          <a:xfrm>
            <a:off x="379380" y="2350019"/>
            <a:ext cx="435078" cy="324465"/>
          </a:xfrm>
          <a:prstGeom prst="rect">
            <a:avLst/>
          </a:prstGeom>
        </p:spPr>
      </p:pic>
      <p:pic>
        <p:nvPicPr>
          <p:cNvPr id="15" name="Picture 14">
            <a:extLst>
              <a:ext uri="{FF2B5EF4-FFF2-40B4-BE49-F238E27FC236}">
                <a16:creationId xmlns:a16="http://schemas.microsoft.com/office/drawing/2014/main" id="{853905D2-C1ED-430F-9821-B35D55E5D511}"/>
              </a:ext>
            </a:extLst>
          </p:cNvPr>
          <p:cNvPicPr>
            <a:picLocks noChangeAspect="1"/>
          </p:cNvPicPr>
          <p:nvPr/>
        </p:nvPicPr>
        <p:blipFill>
          <a:blip r:embed="rId3"/>
          <a:stretch>
            <a:fillRect/>
          </a:stretch>
        </p:blipFill>
        <p:spPr>
          <a:xfrm>
            <a:off x="401603" y="3217554"/>
            <a:ext cx="435078" cy="324465"/>
          </a:xfrm>
          <a:prstGeom prst="rect">
            <a:avLst/>
          </a:prstGeom>
        </p:spPr>
      </p:pic>
      <p:sp>
        <p:nvSpPr>
          <p:cNvPr id="3" name="Footer Placeholder 2"/>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12439695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F46F5E5-E281-404D-A48E-8A1BA0C65114}"/>
              </a:ext>
            </a:extLst>
          </p:cNvPr>
          <p:cNvSpPr>
            <a:spLocks noGrp="1"/>
          </p:cNvSpPr>
          <p:nvPr>
            <p:ph type="title"/>
          </p:nvPr>
        </p:nvSpPr>
        <p:spPr>
          <a:xfrm>
            <a:off x="383631" y="905703"/>
            <a:ext cx="11400381" cy="324465"/>
          </a:xfrm>
        </p:spPr>
        <p:txBody>
          <a:bodyPr/>
          <a:lstStyle/>
          <a:p>
            <a:r>
              <a:rPr lang="en-GB" sz="2400" dirty="0"/>
              <a:t>What am I?</a:t>
            </a:r>
            <a:endParaRPr lang="en-US" sz="2400" dirty="0"/>
          </a:p>
        </p:txBody>
      </p:sp>
      <p:sp>
        <p:nvSpPr>
          <p:cNvPr id="13" name="Content Placeholder 14">
            <a:extLst>
              <a:ext uri="{FF2B5EF4-FFF2-40B4-BE49-F238E27FC236}">
                <a16:creationId xmlns:a16="http://schemas.microsoft.com/office/drawing/2014/main" id="{2586D53C-807E-5042-A467-A4498D7A90B8}"/>
              </a:ext>
            </a:extLst>
          </p:cNvPr>
          <p:cNvSpPr txBox="1">
            <a:spLocks/>
          </p:cNvSpPr>
          <p:nvPr/>
        </p:nvSpPr>
        <p:spPr>
          <a:xfrm>
            <a:off x="279408" y="2266113"/>
            <a:ext cx="6149968" cy="4403726"/>
          </a:xfrm>
          <a:prstGeom prst="rect">
            <a:avLst/>
          </a:prstGeom>
        </p:spPr>
        <p:txBody>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10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t>I am extra money you have to pay to the bank if you buy something using a credit card.</a:t>
            </a:r>
          </a:p>
          <a:p>
            <a:pPr marL="0" indent="0">
              <a:buNone/>
            </a:pPr>
            <a:endParaRPr lang="en-GB" sz="2000" dirty="0"/>
          </a:p>
          <a:p>
            <a:pPr marL="0" indent="0">
              <a:buNone/>
            </a:pPr>
            <a:r>
              <a:rPr lang="en-GB" sz="2000" dirty="0">
                <a:latin typeface="+mj-lt"/>
              </a:rPr>
              <a:t>What am I?</a:t>
            </a:r>
          </a:p>
          <a:p>
            <a:pPr marL="0" indent="0">
              <a:buNone/>
            </a:pPr>
            <a:endParaRPr lang="en-GB" sz="2000" dirty="0"/>
          </a:p>
        </p:txBody>
      </p:sp>
      <p:sp>
        <p:nvSpPr>
          <p:cNvPr id="6" name="Footer Placeholder 3">
            <a:extLst>
              <a:ext uri="{FF2B5EF4-FFF2-40B4-BE49-F238E27FC236}">
                <a16:creationId xmlns:a16="http://schemas.microsoft.com/office/drawing/2014/main" id="{C6031837-2810-46BE-BF32-D3AC6AE145D5}"/>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Ways to Pay</a:t>
            </a:r>
          </a:p>
        </p:txBody>
      </p:sp>
      <p:sp>
        <p:nvSpPr>
          <p:cNvPr id="2" name="Slide Number Placeholder 1">
            <a:extLst>
              <a:ext uri="{FF2B5EF4-FFF2-40B4-BE49-F238E27FC236}">
                <a16:creationId xmlns:a16="http://schemas.microsoft.com/office/drawing/2014/main" id="{8DCA5F7B-1DEF-4A04-8842-09D6979F2093}"/>
              </a:ext>
            </a:extLst>
          </p:cNvPr>
          <p:cNvSpPr>
            <a:spLocks noGrp="1"/>
          </p:cNvSpPr>
          <p:nvPr>
            <p:ph type="sldNum" sz="quarter" idx="11"/>
          </p:nvPr>
        </p:nvSpPr>
        <p:spPr/>
        <p:txBody>
          <a:bodyPr/>
          <a:lstStyle/>
          <a:p>
            <a:fld id="{1E899A84-0A7C-4488-B245-0310F52DBB74}" type="slidenum">
              <a:rPr lang="en-GB" smtClean="0"/>
              <a:pPr/>
              <a:t>24</a:t>
            </a:fld>
            <a:endParaRPr lang="en-GB"/>
          </a:p>
        </p:txBody>
      </p:sp>
      <p:pic>
        <p:nvPicPr>
          <p:cNvPr id="8" name="Graphic 7" descr="Help">
            <a:extLst>
              <a:ext uri="{FF2B5EF4-FFF2-40B4-BE49-F238E27FC236}">
                <a16:creationId xmlns:a16="http://schemas.microsoft.com/office/drawing/2014/main" id="{12CC9961-6A17-44AA-9611-366A5A031E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39516" y="1836420"/>
            <a:ext cx="3185160" cy="3185160"/>
          </a:xfrm>
          <a:prstGeom prst="rect">
            <a:avLst/>
          </a:prstGeom>
        </p:spPr>
      </p:pic>
      <p:sp>
        <p:nvSpPr>
          <p:cNvPr id="3" name="Footer Placeholder 2"/>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19952011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45228E-17C1-4606-A44D-4003F40470C3}"/>
              </a:ext>
            </a:extLst>
          </p:cNvPr>
          <p:cNvGrpSpPr/>
          <p:nvPr/>
        </p:nvGrpSpPr>
        <p:grpSpPr>
          <a:xfrm>
            <a:off x="3821758" y="3870216"/>
            <a:ext cx="906463" cy="912813"/>
            <a:chOff x="9640888" y="1295401"/>
            <a:chExt cx="906463" cy="912813"/>
          </a:xfrm>
        </p:grpSpPr>
        <p:sp>
          <p:nvSpPr>
            <p:cNvPr id="43" name="Freeform 72">
              <a:extLst>
                <a:ext uri="{FF2B5EF4-FFF2-40B4-BE49-F238E27FC236}">
                  <a16:creationId xmlns:a16="http://schemas.microsoft.com/office/drawing/2014/main" id="{F92B6B46-8915-46F3-8CB2-C02F6FC354F2}"/>
                </a:ext>
              </a:extLst>
            </p:cNvPr>
            <p:cNvSpPr>
              <a:spLocks/>
            </p:cNvSpPr>
            <p:nvPr/>
          </p:nvSpPr>
          <p:spPr bwMode="auto">
            <a:xfrm>
              <a:off x="9640888" y="1295401"/>
              <a:ext cx="906463" cy="912813"/>
            </a:xfrm>
            <a:custGeom>
              <a:avLst/>
              <a:gdLst>
                <a:gd name="T0" fmla="*/ 822 w 950"/>
                <a:gd name="T1" fmla="*/ 823 h 950"/>
                <a:gd name="T2" fmla="*/ 822 w 950"/>
                <a:gd name="T3" fmla="*/ 823 h 950"/>
                <a:gd name="T4" fmla="*/ 602 w 950"/>
                <a:gd name="T5" fmla="*/ 950 h 950"/>
                <a:gd name="T6" fmla="*/ 348 w 950"/>
                <a:gd name="T7" fmla="*/ 950 h 950"/>
                <a:gd name="T8" fmla="*/ 127 w 950"/>
                <a:gd name="T9" fmla="*/ 823 h 950"/>
                <a:gd name="T10" fmla="*/ 0 w 950"/>
                <a:gd name="T11" fmla="*/ 602 h 950"/>
                <a:gd name="T12" fmla="*/ 0 w 950"/>
                <a:gd name="T13" fmla="*/ 348 h 950"/>
                <a:gd name="T14" fmla="*/ 127 w 950"/>
                <a:gd name="T15" fmla="*/ 128 h 950"/>
                <a:gd name="T16" fmla="*/ 348 w 950"/>
                <a:gd name="T17" fmla="*/ 0 h 950"/>
                <a:gd name="T18" fmla="*/ 602 w 950"/>
                <a:gd name="T19" fmla="*/ 0 h 950"/>
                <a:gd name="T20" fmla="*/ 602 w 950"/>
                <a:gd name="T21" fmla="*/ 0 h 950"/>
                <a:gd name="T22" fmla="*/ 822 w 950"/>
                <a:gd name="T23" fmla="*/ 128 h 950"/>
                <a:gd name="T24" fmla="*/ 950 w 950"/>
                <a:gd name="T25" fmla="*/ 348 h 950"/>
                <a:gd name="T26" fmla="*/ 950 w 950"/>
                <a:gd name="T27" fmla="*/ 602 h 950"/>
                <a:gd name="T28" fmla="*/ 822 w 950"/>
                <a:gd name="T29" fmla="*/ 823 h 950"/>
                <a:gd name="T30" fmla="*/ 822 w 950"/>
                <a:gd name="T31" fmla="*/ 823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50" h="950">
                  <a:moveTo>
                    <a:pt x="822" y="823"/>
                  </a:moveTo>
                  <a:lnTo>
                    <a:pt x="822" y="823"/>
                  </a:lnTo>
                  <a:lnTo>
                    <a:pt x="602" y="950"/>
                  </a:lnTo>
                  <a:lnTo>
                    <a:pt x="348" y="950"/>
                  </a:lnTo>
                  <a:lnTo>
                    <a:pt x="127" y="823"/>
                  </a:lnTo>
                  <a:lnTo>
                    <a:pt x="0" y="602"/>
                  </a:lnTo>
                  <a:lnTo>
                    <a:pt x="0" y="348"/>
                  </a:lnTo>
                  <a:lnTo>
                    <a:pt x="127" y="128"/>
                  </a:lnTo>
                  <a:lnTo>
                    <a:pt x="348" y="0"/>
                  </a:lnTo>
                  <a:lnTo>
                    <a:pt x="602" y="0"/>
                  </a:lnTo>
                  <a:lnTo>
                    <a:pt x="602" y="0"/>
                  </a:lnTo>
                  <a:lnTo>
                    <a:pt x="822" y="128"/>
                  </a:lnTo>
                  <a:lnTo>
                    <a:pt x="950" y="348"/>
                  </a:lnTo>
                  <a:lnTo>
                    <a:pt x="950" y="602"/>
                  </a:lnTo>
                  <a:lnTo>
                    <a:pt x="822" y="823"/>
                  </a:lnTo>
                  <a:lnTo>
                    <a:pt x="822" y="823"/>
                  </a:lnTo>
                  <a:close/>
                </a:path>
              </a:pathLst>
            </a:custGeom>
            <a:solidFill>
              <a:srgbClr val="D4B95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4" name="Freeform 73">
              <a:extLst>
                <a:ext uri="{FF2B5EF4-FFF2-40B4-BE49-F238E27FC236}">
                  <a16:creationId xmlns:a16="http://schemas.microsoft.com/office/drawing/2014/main" id="{E0F775B6-3E7B-4FE0-B4B2-30DDB4FF44CE}"/>
                </a:ext>
              </a:extLst>
            </p:cNvPr>
            <p:cNvSpPr>
              <a:spLocks/>
            </p:cNvSpPr>
            <p:nvPr/>
          </p:nvSpPr>
          <p:spPr bwMode="auto">
            <a:xfrm>
              <a:off x="9640888" y="1295401"/>
              <a:ext cx="906463" cy="912813"/>
            </a:xfrm>
            <a:custGeom>
              <a:avLst/>
              <a:gdLst>
                <a:gd name="T0" fmla="*/ 822 w 950"/>
                <a:gd name="T1" fmla="*/ 823 h 950"/>
                <a:gd name="T2" fmla="*/ 822 w 950"/>
                <a:gd name="T3" fmla="*/ 823 h 950"/>
                <a:gd name="T4" fmla="*/ 602 w 950"/>
                <a:gd name="T5" fmla="*/ 950 h 950"/>
                <a:gd name="T6" fmla="*/ 348 w 950"/>
                <a:gd name="T7" fmla="*/ 950 h 950"/>
                <a:gd name="T8" fmla="*/ 127 w 950"/>
                <a:gd name="T9" fmla="*/ 823 h 950"/>
                <a:gd name="T10" fmla="*/ 0 w 950"/>
                <a:gd name="T11" fmla="*/ 602 h 950"/>
                <a:gd name="T12" fmla="*/ 0 w 950"/>
                <a:gd name="T13" fmla="*/ 348 h 950"/>
                <a:gd name="T14" fmla="*/ 127 w 950"/>
                <a:gd name="T15" fmla="*/ 128 h 950"/>
                <a:gd name="T16" fmla="*/ 348 w 950"/>
                <a:gd name="T17" fmla="*/ 0 h 950"/>
                <a:gd name="T18" fmla="*/ 602 w 950"/>
                <a:gd name="T19" fmla="*/ 0 h 950"/>
                <a:gd name="T20" fmla="*/ 602 w 950"/>
                <a:gd name="T21" fmla="*/ 0 h 950"/>
                <a:gd name="T22" fmla="*/ 822 w 950"/>
                <a:gd name="T23" fmla="*/ 128 h 950"/>
                <a:gd name="T24" fmla="*/ 950 w 950"/>
                <a:gd name="T25" fmla="*/ 348 h 950"/>
                <a:gd name="T26" fmla="*/ 950 w 950"/>
                <a:gd name="T27" fmla="*/ 602 h 950"/>
                <a:gd name="T28" fmla="*/ 822 w 950"/>
                <a:gd name="T29" fmla="*/ 823 h 950"/>
                <a:gd name="T30" fmla="*/ 822 w 950"/>
                <a:gd name="T31" fmla="*/ 823 h 950"/>
                <a:gd name="T32" fmla="*/ 822 w 950"/>
                <a:gd name="T33" fmla="*/ 823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0" h="950">
                  <a:moveTo>
                    <a:pt x="822" y="823"/>
                  </a:moveTo>
                  <a:lnTo>
                    <a:pt x="822" y="823"/>
                  </a:lnTo>
                  <a:lnTo>
                    <a:pt x="602" y="950"/>
                  </a:lnTo>
                  <a:lnTo>
                    <a:pt x="348" y="950"/>
                  </a:lnTo>
                  <a:lnTo>
                    <a:pt x="127" y="823"/>
                  </a:lnTo>
                  <a:lnTo>
                    <a:pt x="0" y="602"/>
                  </a:lnTo>
                  <a:lnTo>
                    <a:pt x="0" y="348"/>
                  </a:lnTo>
                  <a:lnTo>
                    <a:pt x="127" y="128"/>
                  </a:lnTo>
                  <a:lnTo>
                    <a:pt x="348" y="0"/>
                  </a:lnTo>
                  <a:lnTo>
                    <a:pt x="602" y="0"/>
                  </a:lnTo>
                  <a:lnTo>
                    <a:pt x="602" y="0"/>
                  </a:lnTo>
                  <a:lnTo>
                    <a:pt x="822" y="128"/>
                  </a:lnTo>
                  <a:lnTo>
                    <a:pt x="950" y="348"/>
                  </a:lnTo>
                  <a:lnTo>
                    <a:pt x="950" y="602"/>
                  </a:lnTo>
                  <a:lnTo>
                    <a:pt x="822" y="823"/>
                  </a:lnTo>
                  <a:lnTo>
                    <a:pt x="822" y="823"/>
                  </a:lnTo>
                  <a:lnTo>
                    <a:pt x="822" y="823"/>
                  </a:lnTo>
                  <a:close/>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5" name="Freeform 74">
              <a:extLst>
                <a:ext uri="{FF2B5EF4-FFF2-40B4-BE49-F238E27FC236}">
                  <a16:creationId xmlns:a16="http://schemas.microsoft.com/office/drawing/2014/main" id="{C84B9238-9560-45B5-A7E7-C8994CAC1B15}"/>
                </a:ext>
              </a:extLst>
            </p:cNvPr>
            <p:cNvSpPr>
              <a:spLocks noEditPoints="1"/>
            </p:cNvSpPr>
            <p:nvPr/>
          </p:nvSpPr>
          <p:spPr bwMode="auto">
            <a:xfrm>
              <a:off x="9677400" y="1331913"/>
              <a:ext cx="833438" cy="839788"/>
            </a:xfrm>
            <a:custGeom>
              <a:avLst/>
              <a:gdLst>
                <a:gd name="T0" fmla="*/ 285 w 874"/>
                <a:gd name="T1" fmla="*/ 854 h 874"/>
                <a:gd name="T2" fmla="*/ 239 w 874"/>
                <a:gd name="T3" fmla="*/ 827 h 874"/>
                <a:gd name="T4" fmla="*/ 192 w 874"/>
                <a:gd name="T5" fmla="*/ 800 h 874"/>
                <a:gd name="T6" fmla="*/ 146 w 874"/>
                <a:gd name="T7" fmla="*/ 774 h 874"/>
                <a:gd name="T8" fmla="*/ 107 w 874"/>
                <a:gd name="T9" fmla="*/ 740 h 874"/>
                <a:gd name="T10" fmla="*/ 80 w 874"/>
                <a:gd name="T11" fmla="*/ 693 h 874"/>
                <a:gd name="T12" fmla="*/ 53 w 874"/>
                <a:gd name="T13" fmla="*/ 647 h 874"/>
                <a:gd name="T14" fmla="*/ 27 w 874"/>
                <a:gd name="T15" fmla="*/ 601 h 874"/>
                <a:gd name="T16" fmla="*/ 0 w 874"/>
                <a:gd name="T17" fmla="*/ 554 h 874"/>
                <a:gd name="T18" fmla="*/ 0 w 874"/>
                <a:gd name="T19" fmla="*/ 501 h 874"/>
                <a:gd name="T20" fmla="*/ 0 w 874"/>
                <a:gd name="T21" fmla="*/ 447 h 874"/>
                <a:gd name="T22" fmla="*/ 0 w 874"/>
                <a:gd name="T23" fmla="*/ 394 h 874"/>
                <a:gd name="T24" fmla="*/ 0 w 874"/>
                <a:gd name="T25" fmla="*/ 340 h 874"/>
                <a:gd name="T26" fmla="*/ 10 w 874"/>
                <a:gd name="T27" fmla="*/ 303 h 874"/>
                <a:gd name="T28" fmla="*/ 36 w 874"/>
                <a:gd name="T29" fmla="*/ 257 h 874"/>
                <a:gd name="T30" fmla="*/ 63 w 874"/>
                <a:gd name="T31" fmla="*/ 210 h 874"/>
                <a:gd name="T32" fmla="*/ 90 w 874"/>
                <a:gd name="T33" fmla="*/ 164 h 874"/>
                <a:gd name="T34" fmla="*/ 117 w 874"/>
                <a:gd name="T35" fmla="*/ 118 h 874"/>
                <a:gd name="T36" fmla="*/ 163 w 874"/>
                <a:gd name="T37" fmla="*/ 91 h 874"/>
                <a:gd name="T38" fmla="*/ 209 w 874"/>
                <a:gd name="T39" fmla="*/ 64 h 874"/>
                <a:gd name="T40" fmla="*/ 256 w 874"/>
                <a:gd name="T41" fmla="*/ 37 h 874"/>
                <a:gd name="T42" fmla="*/ 302 w 874"/>
                <a:gd name="T43" fmla="*/ 10 h 874"/>
                <a:gd name="T44" fmla="*/ 353 w 874"/>
                <a:gd name="T45" fmla="*/ 0 h 874"/>
                <a:gd name="T46" fmla="*/ 406 w 874"/>
                <a:gd name="T47" fmla="*/ 0 h 874"/>
                <a:gd name="T48" fmla="*/ 460 w 874"/>
                <a:gd name="T49" fmla="*/ 0 h 874"/>
                <a:gd name="T50" fmla="*/ 513 w 874"/>
                <a:gd name="T51" fmla="*/ 0 h 874"/>
                <a:gd name="T52" fmla="*/ 565 w 874"/>
                <a:gd name="T53" fmla="*/ 6 h 874"/>
                <a:gd name="T54" fmla="*/ 611 w 874"/>
                <a:gd name="T55" fmla="*/ 33 h 874"/>
                <a:gd name="T56" fmla="*/ 658 w 874"/>
                <a:gd name="T57" fmla="*/ 60 h 874"/>
                <a:gd name="T58" fmla="*/ 704 w 874"/>
                <a:gd name="T59" fmla="*/ 87 h 874"/>
                <a:gd name="T60" fmla="*/ 750 w 874"/>
                <a:gd name="T61" fmla="*/ 113 h 874"/>
                <a:gd name="T62" fmla="*/ 773 w 874"/>
                <a:gd name="T63" fmla="*/ 145 h 874"/>
                <a:gd name="T64" fmla="*/ 800 w 874"/>
                <a:gd name="T65" fmla="*/ 192 h 874"/>
                <a:gd name="T66" fmla="*/ 826 w 874"/>
                <a:gd name="T67" fmla="*/ 238 h 874"/>
                <a:gd name="T68" fmla="*/ 853 w 874"/>
                <a:gd name="T69" fmla="*/ 284 h 874"/>
                <a:gd name="T70" fmla="*/ 874 w 874"/>
                <a:gd name="T71" fmla="*/ 320 h 874"/>
                <a:gd name="T72" fmla="*/ 874 w 874"/>
                <a:gd name="T73" fmla="*/ 373 h 874"/>
                <a:gd name="T74" fmla="*/ 874 w 874"/>
                <a:gd name="T75" fmla="*/ 426 h 874"/>
                <a:gd name="T76" fmla="*/ 874 w 874"/>
                <a:gd name="T77" fmla="*/ 480 h 874"/>
                <a:gd name="T78" fmla="*/ 874 w 874"/>
                <a:gd name="T79" fmla="*/ 533 h 874"/>
                <a:gd name="T80" fmla="*/ 857 w 874"/>
                <a:gd name="T81" fmla="*/ 582 h 874"/>
                <a:gd name="T82" fmla="*/ 831 w 874"/>
                <a:gd name="T83" fmla="*/ 629 h 874"/>
                <a:gd name="T84" fmla="*/ 804 w 874"/>
                <a:gd name="T85" fmla="*/ 675 h 874"/>
                <a:gd name="T86" fmla="*/ 777 w 874"/>
                <a:gd name="T87" fmla="*/ 721 h 874"/>
                <a:gd name="T88" fmla="*/ 746 w 874"/>
                <a:gd name="T89" fmla="*/ 763 h 874"/>
                <a:gd name="T90" fmla="*/ 700 w 874"/>
                <a:gd name="T91" fmla="*/ 790 h 874"/>
                <a:gd name="T92" fmla="*/ 653 w 874"/>
                <a:gd name="T93" fmla="*/ 816 h 874"/>
                <a:gd name="T94" fmla="*/ 607 w 874"/>
                <a:gd name="T95" fmla="*/ 843 h 874"/>
                <a:gd name="T96" fmla="*/ 561 w 874"/>
                <a:gd name="T97" fmla="*/ 870 h 874"/>
                <a:gd name="T98" fmla="*/ 508 w 874"/>
                <a:gd name="T99" fmla="*/ 874 h 874"/>
                <a:gd name="T100" fmla="*/ 455 w 874"/>
                <a:gd name="T101" fmla="*/ 874 h 874"/>
                <a:gd name="T102" fmla="*/ 401 w 874"/>
                <a:gd name="T103" fmla="*/ 874 h 874"/>
                <a:gd name="T104" fmla="*/ 348 w 874"/>
                <a:gd name="T105" fmla="*/ 874 h 874"/>
                <a:gd name="T106" fmla="*/ 320 w 874"/>
                <a:gd name="T107" fmla="*/ 874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74" h="874">
                  <a:moveTo>
                    <a:pt x="320" y="874"/>
                  </a:moveTo>
                  <a:lnTo>
                    <a:pt x="320" y="874"/>
                  </a:lnTo>
                  <a:lnTo>
                    <a:pt x="308" y="867"/>
                  </a:lnTo>
                  <a:moveTo>
                    <a:pt x="296" y="861"/>
                  </a:moveTo>
                  <a:lnTo>
                    <a:pt x="296" y="861"/>
                  </a:lnTo>
                  <a:lnTo>
                    <a:pt x="285" y="854"/>
                  </a:lnTo>
                  <a:moveTo>
                    <a:pt x="273" y="847"/>
                  </a:moveTo>
                  <a:lnTo>
                    <a:pt x="273" y="847"/>
                  </a:lnTo>
                  <a:lnTo>
                    <a:pt x="262" y="840"/>
                  </a:lnTo>
                  <a:moveTo>
                    <a:pt x="250" y="834"/>
                  </a:moveTo>
                  <a:lnTo>
                    <a:pt x="250" y="834"/>
                  </a:lnTo>
                  <a:lnTo>
                    <a:pt x="239" y="827"/>
                  </a:lnTo>
                  <a:moveTo>
                    <a:pt x="227" y="820"/>
                  </a:moveTo>
                  <a:lnTo>
                    <a:pt x="227" y="820"/>
                  </a:lnTo>
                  <a:lnTo>
                    <a:pt x="215" y="814"/>
                  </a:lnTo>
                  <a:moveTo>
                    <a:pt x="204" y="807"/>
                  </a:moveTo>
                  <a:lnTo>
                    <a:pt x="204" y="807"/>
                  </a:lnTo>
                  <a:lnTo>
                    <a:pt x="192" y="800"/>
                  </a:lnTo>
                  <a:moveTo>
                    <a:pt x="181" y="794"/>
                  </a:moveTo>
                  <a:lnTo>
                    <a:pt x="181" y="794"/>
                  </a:lnTo>
                  <a:lnTo>
                    <a:pt x="169" y="787"/>
                  </a:lnTo>
                  <a:moveTo>
                    <a:pt x="157" y="780"/>
                  </a:moveTo>
                  <a:lnTo>
                    <a:pt x="157" y="780"/>
                  </a:lnTo>
                  <a:lnTo>
                    <a:pt x="146" y="774"/>
                  </a:lnTo>
                  <a:moveTo>
                    <a:pt x="134" y="767"/>
                  </a:moveTo>
                  <a:lnTo>
                    <a:pt x="134" y="767"/>
                  </a:lnTo>
                  <a:lnTo>
                    <a:pt x="123" y="760"/>
                  </a:lnTo>
                  <a:moveTo>
                    <a:pt x="114" y="751"/>
                  </a:moveTo>
                  <a:lnTo>
                    <a:pt x="114" y="751"/>
                  </a:lnTo>
                  <a:lnTo>
                    <a:pt x="107" y="740"/>
                  </a:lnTo>
                  <a:moveTo>
                    <a:pt x="100" y="728"/>
                  </a:moveTo>
                  <a:lnTo>
                    <a:pt x="100" y="728"/>
                  </a:lnTo>
                  <a:lnTo>
                    <a:pt x="94" y="716"/>
                  </a:lnTo>
                  <a:moveTo>
                    <a:pt x="87" y="705"/>
                  </a:moveTo>
                  <a:lnTo>
                    <a:pt x="87" y="705"/>
                  </a:lnTo>
                  <a:lnTo>
                    <a:pt x="80" y="693"/>
                  </a:lnTo>
                  <a:moveTo>
                    <a:pt x="73" y="682"/>
                  </a:moveTo>
                  <a:lnTo>
                    <a:pt x="73" y="682"/>
                  </a:lnTo>
                  <a:lnTo>
                    <a:pt x="67" y="670"/>
                  </a:lnTo>
                  <a:moveTo>
                    <a:pt x="60" y="658"/>
                  </a:moveTo>
                  <a:lnTo>
                    <a:pt x="60" y="658"/>
                  </a:lnTo>
                  <a:lnTo>
                    <a:pt x="53" y="647"/>
                  </a:lnTo>
                  <a:moveTo>
                    <a:pt x="47" y="635"/>
                  </a:moveTo>
                  <a:lnTo>
                    <a:pt x="47" y="635"/>
                  </a:lnTo>
                  <a:lnTo>
                    <a:pt x="40" y="624"/>
                  </a:lnTo>
                  <a:moveTo>
                    <a:pt x="33" y="612"/>
                  </a:moveTo>
                  <a:lnTo>
                    <a:pt x="33" y="612"/>
                  </a:lnTo>
                  <a:lnTo>
                    <a:pt x="27" y="601"/>
                  </a:lnTo>
                  <a:moveTo>
                    <a:pt x="20" y="589"/>
                  </a:moveTo>
                  <a:lnTo>
                    <a:pt x="20" y="589"/>
                  </a:lnTo>
                  <a:lnTo>
                    <a:pt x="13" y="577"/>
                  </a:lnTo>
                  <a:moveTo>
                    <a:pt x="7" y="566"/>
                  </a:moveTo>
                  <a:lnTo>
                    <a:pt x="7" y="566"/>
                  </a:lnTo>
                  <a:lnTo>
                    <a:pt x="0" y="554"/>
                  </a:lnTo>
                  <a:moveTo>
                    <a:pt x="0" y="541"/>
                  </a:moveTo>
                  <a:lnTo>
                    <a:pt x="0" y="541"/>
                  </a:lnTo>
                  <a:lnTo>
                    <a:pt x="0" y="528"/>
                  </a:lnTo>
                  <a:moveTo>
                    <a:pt x="0" y="514"/>
                  </a:moveTo>
                  <a:lnTo>
                    <a:pt x="0" y="514"/>
                  </a:lnTo>
                  <a:lnTo>
                    <a:pt x="0" y="501"/>
                  </a:lnTo>
                  <a:moveTo>
                    <a:pt x="0" y="487"/>
                  </a:moveTo>
                  <a:lnTo>
                    <a:pt x="0" y="487"/>
                  </a:lnTo>
                  <a:lnTo>
                    <a:pt x="0" y="474"/>
                  </a:lnTo>
                  <a:moveTo>
                    <a:pt x="0" y="461"/>
                  </a:moveTo>
                  <a:lnTo>
                    <a:pt x="0" y="461"/>
                  </a:lnTo>
                  <a:lnTo>
                    <a:pt x="0" y="447"/>
                  </a:lnTo>
                  <a:moveTo>
                    <a:pt x="0" y="434"/>
                  </a:moveTo>
                  <a:lnTo>
                    <a:pt x="0" y="434"/>
                  </a:lnTo>
                  <a:lnTo>
                    <a:pt x="0" y="421"/>
                  </a:lnTo>
                  <a:moveTo>
                    <a:pt x="0" y="407"/>
                  </a:moveTo>
                  <a:lnTo>
                    <a:pt x="0" y="407"/>
                  </a:lnTo>
                  <a:lnTo>
                    <a:pt x="0" y="394"/>
                  </a:lnTo>
                  <a:moveTo>
                    <a:pt x="0" y="380"/>
                  </a:moveTo>
                  <a:lnTo>
                    <a:pt x="0" y="380"/>
                  </a:lnTo>
                  <a:lnTo>
                    <a:pt x="0" y="367"/>
                  </a:lnTo>
                  <a:moveTo>
                    <a:pt x="0" y="354"/>
                  </a:moveTo>
                  <a:lnTo>
                    <a:pt x="0" y="354"/>
                  </a:lnTo>
                  <a:lnTo>
                    <a:pt x="0" y="340"/>
                  </a:lnTo>
                  <a:moveTo>
                    <a:pt x="0" y="327"/>
                  </a:moveTo>
                  <a:lnTo>
                    <a:pt x="0" y="327"/>
                  </a:lnTo>
                  <a:lnTo>
                    <a:pt x="0" y="320"/>
                  </a:lnTo>
                  <a:lnTo>
                    <a:pt x="3" y="314"/>
                  </a:lnTo>
                  <a:moveTo>
                    <a:pt x="10" y="303"/>
                  </a:moveTo>
                  <a:lnTo>
                    <a:pt x="10" y="303"/>
                  </a:lnTo>
                  <a:lnTo>
                    <a:pt x="16" y="291"/>
                  </a:lnTo>
                  <a:moveTo>
                    <a:pt x="23" y="280"/>
                  </a:moveTo>
                  <a:lnTo>
                    <a:pt x="23" y="280"/>
                  </a:lnTo>
                  <a:lnTo>
                    <a:pt x="30" y="268"/>
                  </a:lnTo>
                  <a:moveTo>
                    <a:pt x="36" y="257"/>
                  </a:moveTo>
                  <a:lnTo>
                    <a:pt x="36" y="257"/>
                  </a:lnTo>
                  <a:lnTo>
                    <a:pt x="43" y="245"/>
                  </a:lnTo>
                  <a:moveTo>
                    <a:pt x="50" y="233"/>
                  </a:moveTo>
                  <a:lnTo>
                    <a:pt x="50" y="233"/>
                  </a:lnTo>
                  <a:lnTo>
                    <a:pt x="56" y="222"/>
                  </a:lnTo>
                  <a:moveTo>
                    <a:pt x="63" y="210"/>
                  </a:moveTo>
                  <a:lnTo>
                    <a:pt x="63" y="210"/>
                  </a:lnTo>
                  <a:lnTo>
                    <a:pt x="70" y="199"/>
                  </a:lnTo>
                  <a:moveTo>
                    <a:pt x="77" y="187"/>
                  </a:moveTo>
                  <a:lnTo>
                    <a:pt x="77" y="187"/>
                  </a:lnTo>
                  <a:lnTo>
                    <a:pt x="83" y="175"/>
                  </a:lnTo>
                  <a:moveTo>
                    <a:pt x="90" y="164"/>
                  </a:moveTo>
                  <a:lnTo>
                    <a:pt x="90" y="164"/>
                  </a:lnTo>
                  <a:lnTo>
                    <a:pt x="97" y="152"/>
                  </a:lnTo>
                  <a:moveTo>
                    <a:pt x="103" y="141"/>
                  </a:moveTo>
                  <a:lnTo>
                    <a:pt x="103" y="141"/>
                  </a:lnTo>
                  <a:lnTo>
                    <a:pt x="110" y="129"/>
                  </a:lnTo>
                  <a:moveTo>
                    <a:pt x="117" y="118"/>
                  </a:moveTo>
                  <a:lnTo>
                    <a:pt x="117" y="118"/>
                  </a:lnTo>
                  <a:lnTo>
                    <a:pt x="117" y="117"/>
                  </a:lnTo>
                  <a:lnTo>
                    <a:pt x="128" y="111"/>
                  </a:lnTo>
                  <a:moveTo>
                    <a:pt x="140" y="104"/>
                  </a:moveTo>
                  <a:lnTo>
                    <a:pt x="140" y="104"/>
                  </a:lnTo>
                  <a:lnTo>
                    <a:pt x="151" y="97"/>
                  </a:lnTo>
                  <a:moveTo>
                    <a:pt x="163" y="91"/>
                  </a:moveTo>
                  <a:lnTo>
                    <a:pt x="163" y="91"/>
                  </a:lnTo>
                  <a:lnTo>
                    <a:pt x="174" y="84"/>
                  </a:lnTo>
                  <a:moveTo>
                    <a:pt x="186" y="77"/>
                  </a:moveTo>
                  <a:lnTo>
                    <a:pt x="186" y="77"/>
                  </a:lnTo>
                  <a:lnTo>
                    <a:pt x="198" y="71"/>
                  </a:lnTo>
                  <a:moveTo>
                    <a:pt x="209" y="64"/>
                  </a:moveTo>
                  <a:lnTo>
                    <a:pt x="209" y="64"/>
                  </a:lnTo>
                  <a:lnTo>
                    <a:pt x="221" y="57"/>
                  </a:lnTo>
                  <a:moveTo>
                    <a:pt x="232" y="51"/>
                  </a:moveTo>
                  <a:lnTo>
                    <a:pt x="232" y="51"/>
                  </a:lnTo>
                  <a:lnTo>
                    <a:pt x="244" y="44"/>
                  </a:lnTo>
                  <a:moveTo>
                    <a:pt x="256" y="37"/>
                  </a:moveTo>
                  <a:lnTo>
                    <a:pt x="256" y="37"/>
                  </a:lnTo>
                  <a:lnTo>
                    <a:pt x="267" y="30"/>
                  </a:lnTo>
                  <a:moveTo>
                    <a:pt x="279" y="24"/>
                  </a:moveTo>
                  <a:lnTo>
                    <a:pt x="279" y="24"/>
                  </a:lnTo>
                  <a:lnTo>
                    <a:pt x="290" y="17"/>
                  </a:lnTo>
                  <a:moveTo>
                    <a:pt x="302" y="10"/>
                  </a:moveTo>
                  <a:lnTo>
                    <a:pt x="302" y="10"/>
                  </a:lnTo>
                  <a:lnTo>
                    <a:pt x="313" y="4"/>
                  </a:lnTo>
                  <a:moveTo>
                    <a:pt x="326" y="0"/>
                  </a:moveTo>
                  <a:lnTo>
                    <a:pt x="326" y="0"/>
                  </a:lnTo>
                  <a:lnTo>
                    <a:pt x="339" y="0"/>
                  </a:lnTo>
                  <a:moveTo>
                    <a:pt x="353" y="0"/>
                  </a:moveTo>
                  <a:lnTo>
                    <a:pt x="353" y="0"/>
                  </a:lnTo>
                  <a:lnTo>
                    <a:pt x="366" y="0"/>
                  </a:lnTo>
                  <a:moveTo>
                    <a:pt x="379" y="0"/>
                  </a:moveTo>
                  <a:lnTo>
                    <a:pt x="379" y="0"/>
                  </a:lnTo>
                  <a:lnTo>
                    <a:pt x="393" y="0"/>
                  </a:lnTo>
                  <a:moveTo>
                    <a:pt x="406" y="0"/>
                  </a:moveTo>
                  <a:lnTo>
                    <a:pt x="406" y="0"/>
                  </a:lnTo>
                  <a:lnTo>
                    <a:pt x="419" y="0"/>
                  </a:lnTo>
                  <a:moveTo>
                    <a:pt x="433" y="0"/>
                  </a:moveTo>
                  <a:lnTo>
                    <a:pt x="433" y="0"/>
                  </a:lnTo>
                  <a:lnTo>
                    <a:pt x="446" y="0"/>
                  </a:lnTo>
                  <a:moveTo>
                    <a:pt x="460" y="0"/>
                  </a:moveTo>
                  <a:lnTo>
                    <a:pt x="460" y="0"/>
                  </a:lnTo>
                  <a:lnTo>
                    <a:pt x="473" y="0"/>
                  </a:lnTo>
                  <a:moveTo>
                    <a:pt x="486" y="0"/>
                  </a:moveTo>
                  <a:lnTo>
                    <a:pt x="486" y="0"/>
                  </a:lnTo>
                  <a:lnTo>
                    <a:pt x="500" y="0"/>
                  </a:lnTo>
                  <a:moveTo>
                    <a:pt x="513" y="0"/>
                  </a:moveTo>
                  <a:lnTo>
                    <a:pt x="513" y="0"/>
                  </a:lnTo>
                  <a:lnTo>
                    <a:pt x="526" y="0"/>
                  </a:lnTo>
                  <a:moveTo>
                    <a:pt x="540" y="0"/>
                  </a:moveTo>
                  <a:lnTo>
                    <a:pt x="540" y="0"/>
                  </a:lnTo>
                  <a:lnTo>
                    <a:pt x="553" y="0"/>
                  </a:lnTo>
                  <a:moveTo>
                    <a:pt x="565" y="6"/>
                  </a:moveTo>
                  <a:lnTo>
                    <a:pt x="565" y="6"/>
                  </a:lnTo>
                  <a:lnTo>
                    <a:pt x="576" y="13"/>
                  </a:lnTo>
                  <a:moveTo>
                    <a:pt x="588" y="20"/>
                  </a:moveTo>
                  <a:lnTo>
                    <a:pt x="588" y="20"/>
                  </a:lnTo>
                  <a:lnTo>
                    <a:pt x="600" y="27"/>
                  </a:lnTo>
                  <a:moveTo>
                    <a:pt x="611" y="33"/>
                  </a:moveTo>
                  <a:lnTo>
                    <a:pt x="611" y="33"/>
                  </a:lnTo>
                  <a:lnTo>
                    <a:pt x="623" y="40"/>
                  </a:lnTo>
                  <a:moveTo>
                    <a:pt x="634" y="47"/>
                  </a:moveTo>
                  <a:lnTo>
                    <a:pt x="634" y="47"/>
                  </a:lnTo>
                  <a:lnTo>
                    <a:pt x="646" y="53"/>
                  </a:lnTo>
                  <a:moveTo>
                    <a:pt x="658" y="60"/>
                  </a:moveTo>
                  <a:lnTo>
                    <a:pt x="658" y="60"/>
                  </a:lnTo>
                  <a:lnTo>
                    <a:pt x="669" y="67"/>
                  </a:lnTo>
                  <a:moveTo>
                    <a:pt x="681" y="73"/>
                  </a:moveTo>
                  <a:lnTo>
                    <a:pt x="681" y="73"/>
                  </a:lnTo>
                  <a:lnTo>
                    <a:pt x="692" y="80"/>
                  </a:lnTo>
                  <a:moveTo>
                    <a:pt x="704" y="87"/>
                  </a:moveTo>
                  <a:lnTo>
                    <a:pt x="704" y="87"/>
                  </a:lnTo>
                  <a:lnTo>
                    <a:pt x="715" y="93"/>
                  </a:lnTo>
                  <a:moveTo>
                    <a:pt x="727" y="100"/>
                  </a:moveTo>
                  <a:lnTo>
                    <a:pt x="727" y="100"/>
                  </a:lnTo>
                  <a:lnTo>
                    <a:pt x="739" y="107"/>
                  </a:lnTo>
                  <a:moveTo>
                    <a:pt x="750" y="113"/>
                  </a:moveTo>
                  <a:lnTo>
                    <a:pt x="750" y="113"/>
                  </a:lnTo>
                  <a:lnTo>
                    <a:pt x="757" y="117"/>
                  </a:lnTo>
                  <a:lnTo>
                    <a:pt x="760" y="122"/>
                  </a:lnTo>
                  <a:moveTo>
                    <a:pt x="766" y="134"/>
                  </a:moveTo>
                  <a:lnTo>
                    <a:pt x="766" y="134"/>
                  </a:lnTo>
                  <a:lnTo>
                    <a:pt x="773" y="145"/>
                  </a:lnTo>
                  <a:moveTo>
                    <a:pt x="780" y="157"/>
                  </a:moveTo>
                  <a:lnTo>
                    <a:pt x="780" y="157"/>
                  </a:lnTo>
                  <a:lnTo>
                    <a:pt x="786" y="169"/>
                  </a:lnTo>
                  <a:moveTo>
                    <a:pt x="793" y="180"/>
                  </a:moveTo>
                  <a:lnTo>
                    <a:pt x="793" y="180"/>
                  </a:lnTo>
                  <a:lnTo>
                    <a:pt x="800" y="192"/>
                  </a:lnTo>
                  <a:moveTo>
                    <a:pt x="806" y="203"/>
                  </a:moveTo>
                  <a:lnTo>
                    <a:pt x="806" y="203"/>
                  </a:lnTo>
                  <a:lnTo>
                    <a:pt x="813" y="215"/>
                  </a:lnTo>
                  <a:moveTo>
                    <a:pt x="820" y="227"/>
                  </a:moveTo>
                  <a:lnTo>
                    <a:pt x="820" y="227"/>
                  </a:lnTo>
                  <a:lnTo>
                    <a:pt x="826" y="238"/>
                  </a:lnTo>
                  <a:moveTo>
                    <a:pt x="833" y="250"/>
                  </a:moveTo>
                  <a:lnTo>
                    <a:pt x="833" y="250"/>
                  </a:lnTo>
                  <a:lnTo>
                    <a:pt x="840" y="261"/>
                  </a:lnTo>
                  <a:moveTo>
                    <a:pt x="847" y="273"/>
                  </a:moveTo>
                  <a:lnTo>
                    <a:pt x="847" y="273"/>
                  </a:lnTo>
                  <a:lnTo>
                    <a:pt x="853" y="284"/>
                  </a:lnTo>
                  <a:moveTo>
                    <a:pt x="860" y="296"/>
                  </a:moveTo>
                  <a:lnTo>
                    <a:pt x="860" y="296"/>
                  </a:lnTo>
                  <a:lnTo>
                    <a:pt x="867" y="308"/>
                  </a:lnTo>
                  <a:moveTo>
                    <a:pt x="873" y="319"/>
                  </a:moveTo>
                  <a:lnTo>
                    <a:pt x="873" y="319"/>
                  </a:lnTo>
                  <a:lnTo>
                    <a:pt x="874" y="320"/>
                  </a:lnTo>
                  <a:lnTo>
                    <a:pt x="874" y="332"/>
                  </a:lnTo>
                  <a:moveTo>
                    <a:pt x="874" y="346"/>
                  </a:moveTo>
                  <a:lnTo>
                    <a:pt x="874" y="346"/>
                  </a:lnTo>
                  <a:lnTo>
                    <a:pt x="874" y="359"/>
                  </a:lnTo>
                  <a:moveTo>
                    <a:pt x="874" y="373"/>
                  </a:moveTo>
                  <a:lnTo>
                    <a:pt x="874" y="373"/>
                  </a:lnTo>
                  <a:lnTo>
                    <a:pt x="874" y="386"/>
                  </a:lnTo>
                  <a:moveTo>
                    <a:pt x="874" y="399"/>
                  </a:moveTo>
                  <a:lnTo>
                    <a:pt x="874" y="399"/>
                  </a:lnTo>
                  <a:lnTo>
                    <a:pt x="874" y="413"/>
                  </a:lnTo>
                  <a:moveTo>
                    <a:pt x="874" y="426"/>
                  </a:moveTo>
                  <a:lnTo>
                    <a:pt x="874" y="426"/>
                  </a:lnTo>
                  <a:lnTo>
                    <a:pt x="874" y="439"/>
                  </a:lnTo>
                  <a:moveTo>
                    <a:pt x="874" y="453"/>
                  </a:moveTo>
                  <a:lnTo>
                    <a:pt x="874" y="453"/>
                  </a:lnTo>
                  <a:lnTo>
                    <a:pt x="874" y="466"/>
                  </a:lnTo>
                  <a:moveTo>
                    <a:pt x="874" y="480"/>
                  </a:moveTo>
                  <a:lnTo>
                    <a:pt x="874" y="480"/>
                  </a:lnTo>
                  <a:lnTo>
                    <a:pt x="874" y="493"/>
                  </a:lnTo>
                  <a:moveTo>
                    <a:pt x="874" y="506"/>
                  </a:moveTo>
                  <a:lnTo>
                    <a:pt x="874" y="506"/>
                  </a:lnTo>
                  <a:lnTo>
                    <a:pt x="874" y="520"/>
                  </a:lnTo>
                  <a:moveTo>
                    <a:pt x="874" y="533"/>
                  </a:moveTo>
                  <a:lnTo>
                    <a:pt x="874" y="533"/>
                  </a:lnTo>
                  <a:lnTo>
                    <a:pt x="874" y="546"/>
                  </a:lnTo>
                  <a:moveTo>
                    <a:pt x="871" y="559"/>
                  </a:moveTo>
                  <a:lnTo>
                    <a:pt x="871" y="559"/>
                  </a:lnTo>
                  <a:lnTo>
                    <a:pt x="864" y="571"/>
                  </a:lnTo>
                  <a:moveTo>
                    <a:pt x="857" y="582"/>
                  </a:moveTo>
                  <a:lnTo>
                    <a:pt x="857" y="582"/>
                  </a:lnTo>
                  <a:lnTo>
                    <a:pt x="851" y="594"/>
                  </a:lnTo>
                  <a:moveTo>
                    <a:pt x="844" y="605"/>
                  </a:moveTo>
                  <a:lnTo>
                    <a:pt x="844" y="605"/>
                  </a:lnTo>
                  <a:lnTo>
                    <a:pt x="837" y="617"/>
                  </a:lnTo>
                  <a:moveTo>
                    <a:pt x="831" y="629"/>
                  </a:moveTo>
                  <a:lnTo>
                    <a:pt x="831" y="629"/>
                  </a:lnTo>
                  <a:lnTo>
                    <a:pt x="824" y="640"/>
                  </a:lnTo>
                  <a:moveTo>
                    <a:pt x="817" y="652"/>
                  </a:moveTo>
                  <a:lnTo>
                    <a:pt x="817" y="652"/>
                  </a:lnTo>
                  <a:lnTo>
                    <a:pt x="811" y="663"/>
                  </a:lnTo>
                  <a:moveTo>
                    <a:pt x="804" y="675"/>
                  </a:moveTo>
                  <a:lnTo>
                    <a:pt x="804" y="675"/>
                  </a:lnTo>
                  <a:lnTo>
                    <a:pt x="797" y="686"/>
                  </a:lnTo>
                  <a:moveTo>
                    <a:pt x="791" y="698"/>
                  </a:moveTo>
                  <a:lnTo>
                    <a:pt x="791" y="698"/>
                  </a:lnTo>
                  <a:lnTo>
                    <a:pt x="784" y="710"/>
                  </a:lnTo>
                  <a:moveTo>
                    <a:pt x="777" y="721"/>
                  </a:moveTo>
                  <a:lnTo>
                    <a:pt x="777" y="721"/>
                  </a:lnTo>
                  <a:lnTo>
                    <a:pt x="771" y="733"/>
                  </a:lnTo>
                  <a:moveTo>
                    <a:pt x="764" y="744"/>
                  </a:moveTo>
                  <a:lnTo>
                    <a:pt x="764" y="744"/>
                  </a:lnTo>
                  <a:lnTo>
                    <a:pt x="757" y="756"/>
                  </a:lnTo>
                  <a:moveTo>
                    <a:pt x="746" y="763"/>
                  </a:moveTo>
                  <a:lnTo>
                    <a:pt x="746" y="763"/>
                  </a:lnTo>
                  <a:lnTo>
                    <a:pt x="734" y="770"/>
                  </a:lnTo>
                  <a:moveTo>
                    <a:pt x="723" y="776"/>
                  </a:moveTo>
                  <a:lnTo>
                    <a:pt x="723" y="776"/>
                  </a:lnTo>
                  <a:lnTo>
                    <a:pt x="711" y="783"/>
                  </a:lnTo>
                  <a:moveTo>
                    <a:pt x="700" y="790"/>
                  </a:moveTo>
                  <a:lnTo>
                    <a:pt x="700" y="790"/>
                  </a:lnTo>
                  <a:lnTo>
                    <a:pt x="688" y="796"/>
                  </a:lnTo>
                  <a:moveTo>
                    <a:pt x="676" y="803"/>
                  </a:moveTo>
                  <a:lnTo>
                    <a:pt x="676" y="803"/>
                  </a:lnTo>
                  <a:lnTo>
                    <a:pt x="665" y="810"/>
                  </a:lnTo>
                  <a:moveTo>
                    <a:pt x="653" y="816"/>
                  </a:moveTo>
                  <a:lnTo>
                    <a:pt x="653" y="816"/>
                  </a:lnTo>
                  <a:lnTo>
                    <a:pt x="642" y="823"/>
                  </a:lnTo>
                  <a:moveTo>
                    <a:pt x="630" y="830"/>
                  </a:moveTo>
                  <a:lnTo>
                    <a:pt x="630" y="830"/>
                  </a:lnTo>
                  <a:lnTo>
                    <a:pt x="619" y="836"/>
                  </a:lnTo>
                  <a:moveTo>
                    <a:pt x="607" y="843"/>
                  </a:moveTo>
                  <a:lnTo>
                    <a:pt x="607" y="843"/>
                  </a:lnTo>
                  <a:lnTo>
                    <a:pt x="595" y="850"/>
                  </a:lnTo>
                  <a:moveTo>
                    <a:pt x="584" y="857"/>
                  </a:moveTo>
                  <a:lnTo>
                    <a:pt x="584" y="857"/>
                  </a:lnTo>
                  <a:lnTo>
                    <a:pt x="572" y="863"/>
                  </a:lnTo>
                  <a:moveTo>
                    <a:pt x="561" y="870"/>
                  </a:moveTo>
                  <a:lnTo>
                    <a:pt x="561" y="870"/>
                  </a:lnTo>
                  <a:lnTo>
                    <a:pt x="554" y="874"/>
                  </a:lnTo>
                  <a:lnTo>
                    <a:pt x="548" y="874"/>
                  </a:lnTo>
                  <a:moveTo>
                    <a:pt x="535" y="874"/>
                  </a:moveTo>
                  <a:lnTo>
                    <a:pt x="535" y="874"/>
                  </a:lnTo>
                  <a:lnTo>
                    <a:pt x="522" y="874"/>
                  </a:lnTo>
                  <a:moveTo>
                    <a:pt x="508" y="874"/>
                  </a:moveTo>
                  <a:lnTo>
                    <a:pt x="508" y="874"/>
                  </a:lnTo>
                  <a:lnTo>
                    <a:pt x="495" y="874"/>
                  </a:lnTo>
                  <a:moveTo>
                    <a:pt x="481" y="874"/>
                  </a:moveTo>
                  <a:lnTo>
                    <a:pt x="481" y="874"/>
                  </a:lnTo>
                  <a:lnTo>
                    <a:pt x="468" y="874"/>
                  </a:lnTo>
                  <a:moveTo>
                    <a:pt x="455" y="874"/>
                  </a:moveTo>
                  <a:lnTo>
                    <a:pt x="455" y="874"/>
                  </a:lnTo>
                  <a:lnTo>
                    <a:pt x="441" y="874"/>
                  </a:lnTo>
                  <a:moveTo>
                    <a:pt x="428" y="874"/>
                  </a:moveTo>
                  <a:lnTo>
                    <a:pt x="428" y="874"/>
                  </a:lnTo>
                  <a:lnTo>
                    <a:pt x="415" y="874"/>
                  </a:lnTo>
                  <a:moveTo>
                    <a:pt x="401" y="874"/>
                  </a:moveTo>
                  <a:lnTo>
                    <a:pt x="401" y="874"/>
                  </a:lnTo>
                  <a:lnTo>
                    <a:pt x="388" y="874"/>
                  </a:lnTo>
                  <a:moveTo>
                    <a:pt x="374" y="874"/>
                  </a:moveTo>
                  <a:lnTo>
                    <a:pt x="374" y="874"/>
                  </a:lnTo>
                  <a:lnTo>
                    <a:pt x="361" y="874"/>
                  </a:lnTo>
                  <a:moveTo>
                    <a:pt x="348" y="874"/>
                  </a:moveTo>
                  <a:lnTo>
                    <a:pt x="348" y="874"/>
                  </a:lnTo>
                  <a:lnTo>
                    <a:pt x="334" y="874"/>
                  </a:lnTo>
                  <a:moveTo>
                    <a:pt x="321" y="874"/>
                  </a:moveTo>
                  <a:lnTo>
                    <a:pt x="321" y="874"/>
                  </a:lnTo>
                  <a:lnTo>
                    <a:pt x="320" y="874"/>
                  </a:lnTo>
                  <a:lnTo>
                    <a:pt x="320" y="874"/>
                  </a:lnTo>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6" name="Freeform 75">
              <a:extLst>
                <a:ext uri="{FF2B5EF4-FFF2-40B4-BE49-F238E27FC236}">
                  <a16:creationId xmlns:a16="http://schemas.microsoft.com/office/drawing/2014/main" id="{CFAD2836-F051-47B1-8D81-3CD602761BB3}"/>
                </a:ext>
              </a:extLst>
            </p:cNvPr>
            <p:cNvSpPr>
              <a:spLocks/>
            </p:cNvSpPr>
            <p:nvPr/>
          </p:nvSpPr>
          <p:spPr bwMode="auto">
            <a:xfrm>
              <a:off x="9769475" y="1422401"/>
              <a:ext cx="649288" cy="654050"/>
            </a:xfrm>
            <a:custGeom>
              <a:avLst/>
              <a:gdLst>
                <a:gd name="T0" fmla="*/ 340 w 680"/>
                <a:gd name="T1" fmla="*/ 681 h 681"/>
                <a:gd name="T2" fmla="*/ 340 w 680"/>
                <a:gd name="T3" fmla="*/ 681 h 681"/>
                <a:gd name="T4" fmla="*/ 0 w 680"/>
                <a:gd name="T5" fmla="*/ 341 h 681"/>
                <a:gd name="T6" fmla="*/ 340 w 680"/>
                <a:gd name="T7" fmla="*/ 0 h 681"/>
                <a:gd name="T8" fmla="*/ 680 w 680"/>
                <a:gd name="T9" fmla="*/ 341 h 681"/>
                <a:gd name="T10" fmla="*/ 340 w 680"/>
                <a:gd name="T11" fmla="*/ 681 h 681"/>
              </a:gdLst>
              <a:ahLst/>
              <a:cxnLst>
                <a:cxn ang="0">
                  <a:pos x="T0" y="T1"/>
                </a:cxn>
                <a:cxn ang="0">
                  <a:pos x="T2" y="T3"/>
                </a:cxn>
                <a:cxn ang="0">
                  <a:pos x="T4" y="T5"/>
                </a:cxn>
                <a:cxn ang="0">
                  <a:pos x="T6" y="T7"/>
                </a:cxn>
                <a:cxn ang="0">
                  <a:pos x="T8" y="T9"/>
                </a:cxn>
                <a:cxn ang="0">
                  <a:pos x="T10" y="T11"/>
                </a:cxn>
              </a:cxnLst>
              <a:rect l="0" t="0" r="r" b="b"/>
              <a:pathLst>
                <a:path w="680" h="681">
                  <a:moveTo>
                    <a:pt x="340" y="681"/>
                  </a:moveTo>
                  <a:lnTo>
                    <a:pt x="340" y="681"/>
                  </a:lnTo>
                  <a:cubicBezTo>
                    <a:pt x="152" y="681"/>
                    <a:pt x="0" y="528"/>
                    <a:pt x="0" y="341"/>
                  </a:cubicBezTo>
                  <a:cubicBezTo>
                    <a:pt x="0" y="153"/>
                    <a:pt x="152" y="0"/>
                    <a:pt x="340" y="0"/>
                  </a:cubicBezTo>
                  <a:cubicBezTo>
                    <a:pt x="527" y="0"/>
                    <a:pt x="680" y="153"/>
                    <a:pt x="680" y="341"/>
                  </a:cubicBezTo>
                  <a:cubicBezTo>
                    <a:pt x="680" y="528"/>
                    <a:pt x="527" y="681"/>
                    <a:pt x="340" y="681"/>
                  </a:cubicBezTo>
                  <a:close/>
                </a:path>
              </a:pathLst>
            </a:custGeom>
            <a:solidFill>
              <a:srgbClr val="D2D2D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7" name="Freeform 76">
              <a:extLst>
                <a:ext uri="{FF2B5EF4-FFF2-40B4-BE49-F238E27FC236}">
                  <a16:creationId xmlns:a16="http://schemas.microsoft.com/office/drawing/2014/main" id="{D2BB5070-ECC3-4E9A-B323-A7231F344A0D}"/>
                </a:ext>
              </a:extLst>
            </p:cNvPr>
            <p:cNvSpPr>
              <a:spLocks/>
            </p:cNvSpPr>
            <p:nvPr/>
          </p:nvSpPr>
          <p:spPr bwMode="auto">
            <a:xfrm>
              <a:off x="9769475" y="1422401"/>
              <a:ext cx="649288" cy="654050"/>
            </a:xfrm>
            <a:custGeom>
              <a:avLst/>
              <a:gdLst>
                <a:gd name="T0" fmla="*/ 340 w 680"/>
                <a:gd name="T1" fmla="*/ 681 h 681"/>
                <a:gd name="T2" fmla="*/ 340 w 680"/>
                <a:gd name="T3" fmla="*/ 681 h 681"/>
                <a:gd name="T4" fmla="*/ 0 w 680"/>
                <a:gd name="T5" fmla="*/ 341 h 681"/>
                <a:gd name="T6" fmla="*/ 340 w 680"/>
                <a:gd name="T7" fmla="*/ 0 h 681"/>
                <a:gd name="T8" fmla="*/ 680 w 680"/>
                <a:gd name="T9" fmla="*/ 341 h 681"/>
                <a:gd name="T10" fmla="*/ 340 w 680"/>
                <a:gd name="T11" fmla="*/ 681 h 681"/>
                <a:gd name="T12" fmla="*/ 340 w 680"/>
                <a:gd name="T13" fmla="*/ 681 h 681"/>
              </a:gdLst>
              <a:ahLst/>
              <a:cxnLst>
                <a:cxn ang="0">
                  <a:pos x="T0" y="T1"/>
                </a:cxn>
                <a:cxn ang="0">
                  <a:pos x="T2" y="T3"/>
                </a:cxn>
                <a:cxn ang="0">
                  <a:pos x="T4" y="T5"/>
                </a:cxn>
                <a:cxn ang="0">
                  <a:pos x="T6" y="T7"/>
                </a:cxn>
                <a:cxn ang="0">
                  <a:pos x="T8" y="T9"/>
                </a:cxn>
                <a:cxn ang="0">
                  <a:pos x="T10" y="T11"/>
                </a:cxn>
                <a:cxn ang="0">
                  <a:pos x="T12" y="T13"/>
                </a:cxn>
              </a:cxnLst>
              <a:rect l="0" t="0" r="r" b="b"/>
              <a:pathLst>
                <a:path w="680" h="681">
                  <a:moveTo>
                    <a:pt x="340" y="681"/>
                  </a:moveTo>
                  <a:lnTo>
                    <a:pt x="340" y="681"/>
                  </a:lnTo>
                  <a:cubicBezTo>
                    <a:pt x="152" y="681"/>
                    <a:pt x="0" y="528"/>
                    <a:pt x="0" y="341"/>
                  </a:cubicBezTo>
                  <a:cubicBezTo>
                    <a:pt x="0" y="153"/>
                    <a:pt x="152" y="0"/>
                    <a:pt x="340" y="0"/>
                  </a:cubicBezTo>
                  <a:cubicBezTo>
                    <a:pt x="527" y="0"/>
                    <a:pt x="680" y="153"/>
                    <a:pt x="680" y="341"/>
                  </a:cubicBezTo>
                  <a:cubicBezTo>
                    <a:pt x="680" y="528"/>
                    <a:pt x="527" y="681"/>
                    <a:pt x="340" y="681"/>
                  </a:cubicBezTo>
                  <a:lnTo>
                    <a:pt x="340" y="681"/>
                  </a:lnTo>
                  <a:close/>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22" name="Group 21">
            <a:extLst>
              <a:ext uri="{FF2B5EF4-FFF2-40B4-BE49-F238E27FC236}">
                <a16:creationId xmlns:a16="http://schemas.microsoft.com/office/drawing/2014/main" id="{4E84DE70-3E83-4A93-A403-28AA4C5A15F7}"/>
              </a:ext>
            </a:extLst>
          </p:cNvPr>
          <p:cNvGrpSpPr/>
          <p:nvPr/>
        </p:nvGrpSpPr>
        <p:grpSpPr>
          <a:xfrm>
            <a:off x="3412384" y="3744640"/>
            <a:ext cx="808038" cy="814388"/>
            <a:chOff x="6802438" y="1279526"/>
            <a:chExt cx="808038" cy="814388"/>
          </a:xfrm>
        </p:grpSpPr>
        <p:sp>
          <p:nvSpPr>
            <p:cNvPr id="57" name="Freeform 63">
              <a:extLst>
                <a:ext uri="{FF2B5EF4-FFF2-40B4-BE49-F238E27FC236}">
                  <a16:creationId xmlns:a16="http://schemas.microsoft.com/office/drawing/2014/main" id="{4F2D1A9E-FE5A-47C2-B48D-D21FBB843118}"/>
                </a:ext>
              </a:extLst>
            </p:cNvPr>
            <p:cNvSpPr>
              <a:spLocks/>
            </p:cNvSpPr>
            <p:nvPr/>
          </p:nvSpPr>
          <p:spPr bwMode="auto">
            <a:xfrm>
              <a:off x="6802438" y="1279526"/>
              <a:ext cx="808038" cy="814388"/>
            </a:xfrm>
            <a:custGeom>
              <a:avLst/>
              <a:gdLst>
                <a:gd name="T0" fmla="*/ 847 w 847"/>
                <a:gd name="T1" fmla="*/ 424 h 848"/>
                <a:gd name="T2" fmla="*/ 847 w 847"/>
                <a:gd name="T3" fmla="*/ 424 h 848"/>
                <a:gd name="T4" fmla="*/ 424 w 847"/>
                <a:gd name="T5" fmla="*/ 848 h 848"/>
                <a:gd name="T6" fmla="*/ 0 w 847"/>
                <a:gd name="T7" fmla="*/ 424 h 848"/>
                <a:gd name="T8" fmla="*/ 424 w 847"/>
                <a:gd name="T9" fmla="*/ 0 h 848"/>
                <a:gd name="T10" fmla="*/ 847 w 847"/>
                <a:gd name="T11" fmla="*/ 424 h 848"/>
              </a:gdLst>
              <a:ahLst/>
              <a:cxnLst>
                <a:cxn ang="0">
                  <a:pos x="T0" y="T1"/>
                </a:cxn>
                <a:cxn ang="0">
                  <a:pos x="T2" y="T3"/>
                </a:cxn>
                <a:cxn ang="0">
                  <a:pos x="T4" y="T5"/>
                </a:cxn>
                <a:cxn ang="0">
                  <a:pos x="T6" y="T7"/>
                </a:cxn>
                <a:cxn ang="0">
                  <a:pos x="T8" y="T9"/>
                </a:cxn>
                <a:cxn ang="0">
                  <a:pos x="T10" y="T11"/>
                </a:cxn>
              </a:cxnLst>
              <a:rect l="0" t="0" r="r" b="b"/>
              <a:pathLst>
                <a:path w="847" h="848">
                  <a:moveTo>
                    <a:pt x="847" y="424"/>
                  </a:moveTo>
                  <a:lnTo>
                    <a:pt x="847" y="424"/>
                  </a:lnTo>
                  <a:cubicBezTo>
                    <a:pt x="847" y="658"/>
                    <a:pt x="658" y="848"/>
                    <a:pt x="424" y="848"/>
                  </a:cubicBezTo>
                  <a:cubicBezTo>
                    <a:pt x="190" y="848"/>
                    <a:pt x="0" y="658"/>
                    <a:pt x="0" y="424"/>
                  </a:cubicBezTo>
                  <a:cubicBezTo>
                    <a:pt x="0" y="190"/>
                    <a:pt x="190" y="0"/>
                    <a:pt x="424" y="0"/>
                  </a:cubicBezTo>
                  <a:cubicBezTo>
                    <a:pt x="658" y="0"/>
                    <a:pt x="847" y="190"/>
                    <a:pt x="847" y="424"/>
                  </a:cubicBezTo>
                  <a:close/>
                </a:path>
              </a:pathLst>
            </a:custGeom>
            <a:solidFill>
              <a:srgbClr val="D2D2D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8" name="Freeform 64">
              <a:extLst>
                <a:ext uri="{FF2B5EF4-FFF2-40B4-BE49-F238E27FC236}">
                  <a16:creationId xmlns:a16="http://schemas.microsoft.com/office/drawing/2014/main" id="{46BDA9C5-C7E7-4253-82C3-8F51B302BCE4}"/>
                </a:ext>
              </a:extLst>
            </p:cNvPr>
            <p:cNvSpPr>
              <a:spLocks/>
            </p:cNvSpPr>
            <p:nvPr/>
          </p:nvSpPr>
          <p:spPr bwMode="auto">
            <a:xfrm>
              <a:off x="6802438" y="1279526"/>
              <a:ext cx="808038" cy="814388"/>
            </a:xfrm>
            <a:custGeom>
              <a:avLst/>
              <a:gdLst>
                <a:gd name="T0" fmla="*/ 847 w 847"/>
                <a:gd name="T1" fmla="*/ 424 h 848"/>
                <a:gd name="T2" fmla="*/ 847 w 847"/>
                <a:gd name="T3" fmla="*/ 424 h 848"/>
                <a:gd name="T4" fmla="*/ 424 w 847"/>
                <a:gd name="T5" fmla="*/ 848 h 848"/>
                <a:gd name="T6" fmla="*/ 0 w 847"/>
                <a:gd name="T7" fmla="*/ 424 h 848"/>
                <a:gd name="T8" fmla="*/ 424 w 847"/>
                <a:gd name="T9" fmla="*/ 0 h 848"/>
                <a:gd name="T10" fmla="*/ 847 w 847"/>
                <a:gd name="T11" fmla="*/ 424 h 848"/>
                <a:gd name="T12" fmla="*/ 847 w 847"/>
                <a:gd name="T13" fmla="*/ 424 h 848"/>
              </a:gdLst>
              <a:ahLst/>
              <a:cxnLst>
                <a:cxn ang="0">
                  <a:pos x="T0" y="T1"/>
                </a:cxn>
                <a:cxn ang="0">
                  <a:pos x="T2" y="T3"/>
                </a:cxn>
                <a:cxn ang="0">
                  <a:pos x="T4" y="T5"/>
                </a:cxn>
                <a:cxn ang="0">
                  <a:pos x="T6" y="T7"/>
                </a:cxn>
                <a:cxn ang="0">
                  <a:pos x="T8" y="T9"/>
                </a:cxn>
                <a:cxn ang="0">
                  <a:pos x="T10" y="T11"/>
                </a:cxn>
                <a:cxn ang="0">
                  <a:pos x="T12" y="T13"/>
                </a:cxn>
              </a:cxnLst>
              <a:rect l="0" t="0" r="r" b="b"/>
              <a:pathLst>
                <a:path w="847" h="848">
                  <a:moveTo>
                    <a:pt x="847" y="424"/>
                  </a:moveTo>
                  <a:lnTo>
                    <a:pt x="847" y="424"/>
                  </a:lnTo>
                  <a:cubicBezTo>
                    <a:pt x="847" y="658"/>
                    <a:pt x="658" y="848"/>
                    <a:pt x="424" y="848"/>
                  </a:cubicBezTo>
                  <a:cubicBezTo>
                    <a:pt x="190" y="848"/>
                    <a:pt x="0" y="658"/>
                    <a:pt x="0" y="424"/>
                  </a:cubicBezTo>
                  <a:cubicBezTo>
                    <a:pt x="0" y="190"/>
                    <a:pt x="190" y="0"/>
                    <a:pt x="424" y="0"/>
                  </a:cubicBezTo>
                  <a:cubicBezTo>
                    <a:pt x="658" y="0"/>
                    <a:pt x="847" y="190"/>
                    <a:pt x="847" y="424"/>
                  </a:cubicBezTo>
                  <a:lnTo>
                    <a:pt x="847" y="424"/>
                  </a:lnTo>
                  <a:close/>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9" name="Freeform 65">
              <a:extLst>
                <a:ext uri="{FF2B5EF4-FFF2-40B4-BE49-F238E27FC236}">
                  <a16:creationId xmlns:a16="http://schemas.microsoft.com/office/drawing/2014/main" id="{BE6286D8-E8F4-4CF6-8F06-55CFDE1DA932}"/>
                </a:ext>
              </a:extLst>
            </p:cNvPr>
            <p:cNvSpPr>
              <a:spLocks noEditPoints="1"/>
            </p:cNvSpPr>
            <p:nvPr/>
          </p:nvSpPr>
          <p:spPr bwMode="auto">
            <a:xfrm>
              <a:off x="6838950" y="1316038"/>
              <a:ext cx="736600" cy="741363"/>
            </a:xfrm>
            <a:custGeom>
              <a:avLst/>
              <a:gdLst>
                <a:gd name="T0" fmla="*/ 359 w 772"/>
                <a:gd name="T1" fmla="*/ 770 h 772"/>
                <a:gd name="T2" fmla="*/ 306 w 772"/>
                <a:gd name="T3" fmla="*/ 763 h 772"/>
                <a:gd name="T4" fmla="*/ 268 w 772"/>
                <a:gd name="T5" fmla="*/ 753 h 772"/>
                <a:gd name="T6" fmla="*/ 230 w 772"/>
                <a:gd name="T7" fmla="*/ 738 h 772"/>
                <a:gd name="T8" fmla="*/ 204 w 772"/>
                <a:gd name="T9" fmla="*/ 726 h 772"/>
                <a:gd name="T10" fmla="*/ 161 w 772"/>
                <a:gd name="T11" fmla="*/ 699 h 772"/>
                <a:gd name="T12" fmla="*/ 130 w 772"/>
                <a:gd name="T13" fmla="*/ 674 h 772"/>
                <a:gd name="T14" fmla="*/ 101 w 772"/>
                <a:gd name="T15" fmla="*/ 646 h 772"/>
                <a:gd name="T16" fmla="*/ 76 w 772"/>
                <a:gd name="T17" fmla="*/ 615 h 772"/>
                <a:gd name="T18" fmla="*/ 54 w 772"/>
                <a:gd name="T19" fmla="*/ 582 h 772"/>
                <a:gd name="T20" fmla="*/ 30 w 772"/>
                <a:gd name="T21" fmla="*/ 534 h 772"/>
                <a:gd name="T22" fmla="*/ 21 w 772"/>
                <a:gd name="T23" fmla="*/ 509 h 772"/>
                <a:gd name="T24" fmla="*/ 10 w 772"/>
                <a:gd name="T25" fmla="*/ 471 h 772"/>
                <a:gd name="T26" fmla="*/ 3 w 772"/>
                <a:gd name="T27" fmla="*/ 432 h 772"/>
                <a:gd name="T28" fmla="*/ 0 w 772"/>
                <a:gd name="T29" fmla="*/ 378 h 772"/>
                <a:gd name="T30" fmla="*/ 3 w 772"/>
                <a:gd name="T31" fmla="*/ 338 h 772"/>
                <a:gd name="T32" fmla="*/ 10 w 772"/>
                <a:gd name="T33" fmla="*/ 299 h 772"/>
                <a:gd name="T34" fmla="*/ 21 w 772"/>
                <a:gd name="T35" fmla="*/ 261 h 772"/>
                <a:gd name="T36" fmla="*/ 36 w 772"/>
                <a:gd name="T37" fmla="*/ 224 h 772"/>
                <a:gd name="T38" fmla="*/ 55 w 772"/>
                <a:gd name="T39" fmla="*/ 188 h 772"/>
                <a:gd name="T40" fmla="*/ 77 w 772"/>
                <a:gd name="T41" fmla="*/ 155 h 772"/>
                <a:gd name="T42" fmla="*/ 102 w 772"/>
                <a:gd name="T43" fmla="*/ 124 h 772"/>
                <a:gd name="T44" fmla="*/ 131 w 772"/>
                <a:gd name="T45" fmla="*/ 96 h 772"/>
                <a:gd name="T46" fmla="*/ 173 w 772"/>
                <a:gd name="T47" fmla="*/ 64 h 772"/>
                <a:gd name="T48" fmla="*/ 204 w 772"/>
                <a:gd name="T49" fmla="*/ 45 h 772"/>
                <a:gd name="T50" fmla="*/ 244 w 772"/>
                <a:gd name="T51" fmla="*/ 27 h 772"/>
                <a:gd name="T52" fmla="*/ 269 w 772"/>
                <a:gd name="T53" fmla="*/ 18 h 772"/>
                <a:gd name="T54" fmla="*/ 321 w 772"/>
                <a:gd name="T55" fmla="*/ 6 h 772"/>
                <a:gd name="T56" fmla="*/ 361 w 772"/>
                <a:gd name="T57" fmla="*/ 1 h 772"/>
                <a:gd name="T58" fmla="*/ 401 w 772"/>
                <a:gd name="T59" fmla="*/ 1 h 772"/>
                <a:gd name="T60" fmla="*/ 434 w 772"/>
                <a:gd name="T61" fmla="*/ 3 h 772"/>
                <a:gd name="T62" fmla="*/ 480 w 772"/>
                <a:gd name="T63" fmla="*/ 11 h 772"/>
                <a:gd name="T64" fmla="*/ 505 w 772"/>
                <a:gd name="T65" fmla="*/ 19 h 772"/>
                <a:gd name="T66" fmla="*/ 555 w 772"/>
                <a:gd name="T67" fmla="*/ 39 h 772"/>
                <a:gd name="T68" fmla="*/ 589 w 772"/>
                <a:gd name="T69" fmla="*/ 59 h 772"/>
                <a:gd name="T70" fmla="*/ 622 w 772"/>
                <a:gd name="T71" fmla="*/ 82 h 772"/>
                <a:gd name="T72" fmla="*/ 652 w 772"/>
                <a:gd name="T73" fmla="*/ 108 h 772"/>
                <a:gd name="T74" fmla="*/ 680 w 772"/>
                <a:gd name="T75" fmla="*/ 137 h 772"/>
                <a:gd name="T76" fmla="*/ 704 w 772"/>
                <a:gd name="T77" fmla="*/ 168 h 772"/>
                <a:gd name="T78" fmla="*/ 725 w 772"/>
                <a:gd name="T79" fmla="*/ 203 h 772"/>
                <a:gd name="T80" fmla="*/ 742 w 772"/>
                <a:gd name="T81" fmla="*/ 239 h 772"/>
                <a:gd name="T82" fmla="*/ 755 w 772"/>
                <a:gd name="T83" fmla="*/ 276 h 772"/>
                <a:gd name="T84" fmla="*/ 767 w 772"/>
                <a:gd name="T85" fmla="*/ 328 h 772"/>
                <a:gd name="T86" fmla="*/ 770 w 772"/>
                <a:gd name="T87" fmla="*/ 355 h 772"/>
                <a:gd name="T88" fmla="*/ 771 w 772"/>
                <a:gd name="T89" fmla="*/ 395 h 772"/>
                <a:gd name="T90" fmla="*/ 769 w 772"/>
                <a:gd name="T91" fmla="*/ 435 h 772"/>
                <a:gd name="T92" fmla="*/ 758 w 772"/>
                <a:gd name="T93" fmla="*/ 487 h 772"/>
                <a:gd name="T94" fmla="*/ 746 w 772"/>
                <a:gd name="T95" fmla="*/ 525 h 772"/>
                <a:gd name="T96" fmla="*/ 729 w 772"/>
                <a:gd name="T97" fmla="*/ 561 h 772"/>
                <a:gd name="T98" fmla="*/ 709 w 772"/>
                <a:gd name="T99" fmla="*/ 596 h 772"/>
                <a:gd name="T100" fmla="*/ 685 w 772"/>
                <a:gd name="T101" fmla="*/ 628 h 772"/>
                <a:gd name="T102" fmla="*/ 649 w 772"/>
                <a:gd name="T103" fmla="*/ 667 h 772"/>
                <a:gd name="T104" fmla="*/ 629 w 772"/>
                <a:gd name="T105" fmla="*/ 685 h 772"/>
                <a:gd name="T106" fmla="*/ 597 w 772"/>
                <a:gd name="T107" fmla="*/ 708 h 772"/>
                <a:gd name="T108" fmla="*/ 562 w 772"/>
                <a:gd name="T109" fmla="*/ 729 h 772"/>
                <a:gd name="T110" fmla="*/ 513 w 772"/>
                <a:gd name="T111" fmla="*/ 749 h 772"/>
                <a:gd name="T112" fmla="*/ 481 w 772"/>
                <a:gd name="T113" fmla="*/ 760 h 772"/>
                <a:gd name="T114" fmla="*/ 436 w 772"/>
                <a:gd name="T115" fmla="*/ 768 h 772"/>
                <a:gd name="T116" fmla="*/ 409 w 772"/>
                <a:gd name="T117" fmla="*/ 770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72" h="772">
                  <a:moveTo>
                    <a:pt x="386" y="772"/>
                  </a:moveTo>
                  <a:lnTo>
                    <a:pt x="386" y="772"/>
                  </a:lnTo>
                  <a:lnTo>
                    <a:pt x="372" y="771"/>
                  </a:lnTo>
                  <a:moveTo>
                    <a:pt x="359" y="770"/>
                  </a:moveTo>
                  <a:lnTo>
                    <a:pt x="359" y="770"/>
                  </a:lnTo>
                  <a:lnTo>
                    <a:pt x="346" y="769"/>
                  </a:lnTo>
                  <a:moveTo>
                    <a:pt x="333" y="768"/>
                  </a:moveTo>
                  <a:lnTo>
                    <a:pt x="333" y="768"/>
                  </a:lnTo>
                  <a:lnTo>
                    <a:pt x="319" y="765"/>
                  </a:lnTo>
                  <a:moveTo>
                    <a:pt x="306" y="763"/>
                  </a:moveTo>
                  <a:lnTo>
                    <a:pt x="306" y="763"/>
                  </a:lnTo>
                  <a:lnTo>
                    <a:pt x="293" y="760"/>
                  </a:lnTo>
                  <a:moveTo>
                    <a:pt x="280" y="757"/>
                  </a:moveTo>
                  <a:lnTo>
                    <a:pt x="280" y="757"/>
                  </a:lnTo>
                  <a:lnTo>
                    <a:pt x="268" y="753"/>
                  </a:lnTo>
                  <a:moveTo>
                    <a:pt x="255" y="749"/>
                  </a:moveTo>
                  <a:lnTo>
                    <a:pt x="255" y="749"/>
                  </a:lnTo>
                  <a:lnTo>
                    <a:pt x="246" y="746"/>
                  </a:lnTo>
                  <a:lnTo>
                    <a:pt x="243" y="744"/>
                  </a:lnTo>
                  <a:moveTo>
                    <a:pt x="230" y="738"/>
                  </a:moveTo>
                  <a:lnTo>
                    <a:pt x="230" y="738"/>
                  </a:lnTo>
                  <a:lnTo>
                    <a:pt x="218" y="733"/>
                  </a:lnTo>
                  <a:moveTo>
                    <a:pt x="206" y="727"/>
                  </a:moveTo>
                  <a:lnTo>
                    <a:pt x="206" y="727"/>
                  </a:lnTo>
                  <a:lnTo>
                    <a:pt x="204" y="726"/>
                  </a:lnTo>
                  <a:lnTo>
                    <a:pt x="195" y="721"/>
                  </a:lnTo>
                  <a:moveTo>
                    <a:pt x="183" y="714"/>
                  </a:moveTo>
                  <a:lnTo>
                    <a:pt x="183" y="714"/>
                  </a:lnTo>
                  <a:lnTo>
                    <a:pt x="172" y="707"/>
                  </a:lnTo>
                  <a:moveTo>
                    <a:pt x="161" y="699"/>
                  </a:moveTo>
                  <a:lnTo>
                    <a:pt x="161" y="699"/>
                  </a:lnTo>
                  <a:lnTo>
                    <a:pt x="150" y="691"/>
                  </a:lnTo>
                  <a:moveTo>
                    <a:pt x="140" y="683"/>
                  </a:moveTo>
                  <a:lnTo>
                    <a:pt x="140" y="683"/>
                  </a:lnTo>
                  <a:lnTo>
                    <a:pt x="130" y="674"/>
                  </a:lnTo>
                  <a:moveTo>
                    <a:pt x="120" y="665"/>
                  </a:moveTo>
                  <a:lnTo>
                    <a:pt x="120" y="665"/>
                  </a:lnTo>
                  <a:lnTo>
                    <a:pt x="111" y="655"/>
                  </a:lnTo>
                  <a:moveTo>
                    <a:pt x="101" y="646"/>
                  </a:moveTo>
                  <a:lnTo>
                    <a:pt x="101" y="646"/>
                  </a:lnTo>
                  <a:lnTo>
                    <a:pt x="97" y="642"/>
                  </a:lnTo>
                  <a:lnTo>
                    <a:pt x="93" y="636"/>
                  </a:lnTo>
                  <a:moveTo>
                    <a:pt x="84" y="626"/>
                  </a:moveTo>
                  <a:lnTo>
                    <a:pt x="84" y="626"/>
                  </a:lnTo>
                  <a:lnTo>
                    <a:pt x="76" y="615"/>
                  </a:lnTo>
                  <a:moveTo>
                    <a:pt x="68" y="604"/>
                  </a:moveTo>
                  <a:lnTo>
                    <a:pt x="68" y="604"/>
                  </a:lnTo>
                  <a:lnTo>
                    <a:pt x="61" y="593"/>
                  </a:lnTo>
                  <a:moveTo>
                    <a:pt x="54" y="582"/>
                  </a:moveTo>
                  <a:lnTo>
                    <a:pt x="54" y="582"/>
                  </a:lnTo>
                  <a:lnTo>
                    <a:pt x="47" y="570"/>
                  </a:lnTo>
                  <a:moveTo>
                    <a:pt x="41" y="558"/>
                  </a:moveTo>
                  <a:lnTo>
                    <a:pt x="41" y="558"/>
                  </a:lnTo>
                  <a:lnTo>
                    <a:pt x="35" y="546"/>
                  </a:lnTo>
                  <a:moveTo>
                    <a:pt x="30" y="534"/>
                  </a:moveTo>
                  <a:lnTo>
                    <a:pt x="30" y="534"/>
                  </a:lnTo>
                  <a:lnTo>
                    <a:pt x="26" y="525"/>
                  </a:lnTo>
                  <a:lnTo>
                    <a:pt x="25" y="522"/>
                  </a:lnTo>
                  <a:moveTo>
                    <a:pt x="21" y="509"/>
                  </a:moveTo>
                  <a:lnTo>
                    <a:pt x="21" y="509"/>
                  </a:lnTo>
                  <a:lnTo>
                    <a:pt x="17" y="497"/>
                  </a:lnTo>
                  <a:moveTo>
                    <a:pt x="13" y="484"/>
                  </a:moveTo>
                  <a:lnTo>
                    <a:pt x="13" y="484"/>
                  </a:lnTo>
                  <a:lnTo>
                    <a:pt x="12" y="481"/>
                  </a:lnTo>
                  <a:lnTo>
                    <a:pt x="10" y="471"/>
                  </a:lnTo>
                  <a:moveTo>
                    <a:pt x="7" y="458"/>
                  </a:moveTo>
                  <a:lnTo>
                    <a:pt x="7" y="458"/>
                  </a:lnTo>
                  <a:lnTo>
                    <a:pt x="5" y="445"/>
                  </a:lnTo>
                  <a:moveTo>
                    <a:pt x="3" y="432"/>
                  </a:moveTo>
                  <a:lnTo>
                    <a:pt x="3" y="432"/>
                  </a:lnTo>
                  <a:lnTo>
                    <a:pt x="2" y="418"/>
                  </a:lnTo>
                  <a:moveTo>
                    <a:pt x="1" y="405"/>
                  </a:moveTo>
                  <a:lnTo>
                    <a:pt x="1" y="405"/>
                  </a:lnTo>
                  <a:lnTo>
                    <a:pt x="0" y="392"/>
                  </a:lnTo>
                  <a:moveTo>
                    <a:pt x="0" y="378"/>
                  </a:moveTo>
                  <a:lnTo>
                    <a:pt x="0" y="378"/>
                  </a:lnTo>
                  <a:lnTo>
                    <a:pt x="1" y="365"/>
                  </a:lnTo>
                  <a:moveTo>
                    <a:pt x="2" y="352"/>
                  </a:moveTo>
                  <a:lnTo>
                    <a:pt x="2" y="352"/>
                  </a:lnTo>
                  <a:lnTo>
                    <a:pt x="3" y="338"/>
                  </a:lnTo>
                  <a:moveTo>
                    <a:pt x="5" y="325"/>
                  </a:moveTo>
                  <a:lnTo>
                    <a:pt x="5" y="325"/>
                  </a:lnTo>
                  <a:lnTo>
                    <a:pt x="7" y="312"/>
                  </a:lnTo>
                  <a:moveTo>
                    <a:pt x="10" y="299"/>
                  </a:moveTo>
                  <a:lnTo>
                    <a:pt x="10" y="299"/>
                  </a:lnTo>
                  <a:lnTo>
                    <a:pt x="12" y="291"/>
                  </a:lnTo>
                  <a:lnTo>
                    <a:pt x="13" y="286"/>
                  </a:lnTo>
                  <a:moveTo>
                    <a:pt x="17" y="273"/>
                  </a:moveTo>
                  <a:lnTo>
                    <a:pt x="17" y="273"/>
                  </a:lnTo>
                  <a:lnTo>
                    <a:pt x="21" y="261"/>
                  </a:lnTo>
                  <a:moveTo>
                    <a:pt x="25" y="248"/>
                  </a:moveTo>
                  <a:lnTo>
                    <a:pt x="25" y="248"/>
                  </a:lnTo>
                  <a:lnTo>
                    <a:pt x="26" y="246"/>
                  </a:lnTo>
                  <a:lnTo>
                    <a:pt x="31" y="236"/>
                  </a:lnTo>
                  <a:moveTo>
                    <a:pt x="36" y="224"/>
                  </a:moveTo>
                  <a:lnTo>
                    <a:pt x="36" y="224"/>
                  </a:lnTo>
                  <a:lnTo>
                    <a:pt x="42" y="212"/>
                  </a:lnTo>
                  <a:moveTo>
                    <a:pt x="48" y="200"/>
                  </a:moveTo>
                  <a:lnTo>
                    <a:pt x="48" y="200"/>
                  </a:lnTo>
                  <a:lnTo>
                    <a:pt x="55" y="188"/>
                  </a:lnTo>
                  <a:moveTo>
                    <a:pt x="62" y="177"/>
                  </a:moveTo>
                  <a:lnTo>
                    <a:pt x="62" y="177"/>
                  </a:lnTo>
                  <a:lnTo>
                    <a:pt x="69" y="166"/>
                  </a:lnTo>
                  <a:moveTo>
                    <a:pt x="77" y="155"/>
                  </a:moveTo>
                  <a:lnTo>
                    <a:pt x="77" y="155"/>
                  </a:lnTo>
                  <a:lnTo>
                    <a:pt x="85" y="145"/>
                  </a:lnTo>
                  <a:moveTo>
                    <a:pt x="94" y="134"/>
                  </a:moveTo>
                  <a:lnTo>
                    <a:pt x="94" y="134"/>
                  </a:lnTo>
                  <a:lnTo>
                    <a:pt x="97" y="130"/>
                  </a:lnTo>
                  <a:lnTo>
                    <a:pt x="102" y="124"/>
                  </a:lnTo>
                  <a:moveTo>
                    <a:pt x="112" y="115"/>
                  </a:moveTo>
                  <a:lnTo>
                    <a:pt x="112" y="115"/>
                  </a:lnTo>
                  <a:lnTo>
                    <a:pt x="121" y="106"/>
                  </a:lnTo>
                  <a:moveTo>
                    <a:pt x="131" y="96"/>
                  </a:moveTo>
                  <a:lnTo>
                    <a:pt x="131" y="96"/>
                  </a:lnTo>
                  <a:lnTo>
                    <a:pt x="141" y="88"/>
                  </a:lnTo>
                  <a:moveTo>
                    <a:pt x="152" y="80"/>
                  </a:moveTo>
                  <a:lnTo>
                    <a:pt x="152" y="80"/>
                  </a:lnTo>
                  <a:lnTo>
                    <a:pt x="162" y="71"/>
                  </a:lnTo>
                  <a:moveTo>
                    <a:pt x="173" y="64"/>
                  </a:moveTo>
                  <a:lnTo>
                    <a:pt x="173" y="64"/>
                  </a:lnTo>
                  <a:lnTo>
                    <a:pt x="185" y="57"/>
                  </a:lnTo>
                  <a:moveTo>
                    <a:pt x="196" y="50"/>
                  </a:moveTo>
                  <a:lnTo>
                    <a:pt x="196" y="50"/>
                  </a:lnTo>
                  <a:lnTo>
                    <a:pt x="204" y="45"/>
                  </a:lnTo>
                  <a:lnTo>
                    <a:pt x="208" y="44"/>
                  </a:lnTo>
                  <a:moveTo>
                    <a:pt x="220" y="38"/>
                  </a:moveTo>
                  <a:lnTo>
                    <a:pt x="220" y="38"/>
                  </a:lnTo>
                  <a:lnTo>
                    <a:pt x="232" y="32"/>
                  </a:lnTo>
                  <a:moveTo>
                    <a:pt x="244" y="27"/>
                  </a:moveTo>
                  <a:lnTo>
                    <a:pt x="244" y="27"/>
                  </a:lnTo>
                  <a:lnTo>
                    <a:pt x="246" y="26"/>
                  </a:lnTo>
                  <a:lnTo>
                    <a:pt x="257" y="23"/>
                  </a:lnTo>
                  <a:moveTo>
                    <a:pt x="269" y="18"/>
                  </a:moveTo>
                  <a:lnTo>
                    <a:pt x="269" y="18"/>
                  </a:lnTo>
                  <a:lnTo>
                    <a:pt x="282" y="14"/>
                  </a:lnTo>
                  <a:moveTo>
                    <a:pt x="295" y="11"/>
                  </a:moveTo>
                  <a:lnTo>
                    <a:pt x="295" y="11"/>
                  </a:lnTo>
                  <a:lnTo>
                    <a:pt x="308" y="8"/>
                  </a:lnTo>
                  <a:moveTo>
                    <a:pt x="321" y="6"/>
                  </a:moveTo>
                  <a:lnTo>
                    <a:pt x="321" y="6"/>
                  </a:lnTo>
                  <a:lnTo>
                    <a:pt x="334" y="3"/>
                  </a:lnTo>
                  <a:moveTo>
                    <a:pt x="347" y="2"/>
                  </a:moveTo>
                  <a:lnTo>
                    <a:pt x="347" y="2"/>
                  </a:lnTo>
                  <a:lnTo>
                    <a:pt x="361" y="1"/>
                  </a:lnTo>
                  <a:moveTo>
                    <a:pt x="374" y="1"/>
                  </a:moveTo>
                  <a:lnTo>
                    <a:pt x="374" y="1"/>
                  </a:lnTo>
                  <a:lnTo>
                    <a:pt x="386" y="0"/>
                  </a:lnTo>
                  <a:lnTo>
                    <a:pt x="387" y="0"/>
                  </a:lnTo>
                  <a:moveTo>
                    <a:pt x="401" y="1"/>
                  </a:moveTo>
                  <a:lnTo>
                    <a:pt x="401" y="1"/>
                  </a:lnTo>
                  <a:lnTo>
                    <a:pt x="414" y="2"/>
                  </a:lnTo>
                  <a:moveTo>
                    <a:pt x="427" y="2"/>
                  </a:moveTo>
                  <a:lnTo>
                    <a:pt x="427" y="2"/>
                  </a:lnTo>
                  <a:lnTo>
                    <a:pt x="434" y="3"/>
                  </a:lnTo>
                  <a:lnTo>
                    <a:pt x="440" y="4"/>
                  </a:lnTo>
                  <a:moveTo>
                    <a:pt x="454" y="6"/>
                  </a:moveTo>
                  <a:lnTo>
                    <a:pt x="454" y="6"/>
                  </a:lnTo>
                  <a:lnTo>
                    <a:pt x="467" y="9"/>
                  </a:lnTo>
                  <a:moveTo>
                    <a:pt x="480" y="11"/>
                  </a:moveTo>
                  <a:lnTo>
                    <a:pt x="480" y="11"/>
                  </a:lnTo>
                  <a:lnTo>
                    <a:pt x="481" y="12"/>
                  </a:lnTo>
                  <a:lnTo>
                    <a:pt x="492" y="15"/>
                  </a:lnTo>
                  <a:moveTo>
                    <a:pt x="505" y="19"/>
                  </a:moveTo>
                  <a:lnTo>
                    <a:pt x="505" y="19"/>
                  </a:lnTo>
                  <a:lnTo>
                    <a:pt x="518" y="24"/>
                  </a:lnTo>
                  <a:moveTo>
                    <a:pt x="530" y="28"/>
                  </a:moveTo>
                  <a:lnTo>
                    <a:pt x="530" y="28"/>
                  </a:lnTo>
                  <a:lnTo>
                    <a:pt x="542" y="34"/>
                  </a:lnTo>
                  <a:moveTo>
                    <a:pt x="555" y="39"/>
                  </a:moveTo>
                  <a:lnTo>
                    <a:pt x="555" y="39"/>
                  </a:lnTo>
                  <a:lnTo>
                    <a:pt x="567" y="45"/>
                  </a:lnTo>
                  <a:moveTo>
                    <a:pt x="578" y="52"/>
                  </a:moveTo>
                  <a:lnTo>
                    <a:pt x="578" y="52"/>
                  </a:lnTo>
                  <a:lnTo>
                    <a:pt x="589" y="59"/>
                  </a:lnTo>
                  <a:moveTo>
                    <a:pt x="601" y="66"/>
                  </a:moveTo>
                  <a:lnTo>
                    <a:pt x="601" y="66"/>
                  </a:lnTo>
                  <a:lnTo>
                    <a:pt x="606" y="69"/>
                  </a:lnTo>
                  <a:lnTo>
                    <a:pt x="612" y="73"/>
                  </a:lnTo>
                  <a:moveTo>
                    <a:pt x="622" y="82"/>
                  </a:moveTo>
                  <a:lnTo>
                    <a:pt x="622" y="82"/>
                  </a:lnTo>
                  <a:lnTo>
                    <a:pt x="633" y="90"/>
                  </a:lnTo>
                  <a:moveTo>
                    <a:pt x="643" y="98"/>
                  </a:moveTo>
                  <a:lnTo>
                    <a:pt x="643" y="98"/>
                  </a:lnTo>
                  <a:lnTo>
                    <a:pt x="652" y="108"/>
                  </a:lnTo>
                  <a:moveTo>
                    <a:pt x="662" y="117"/>
                  </a:moveTo>
                  <a:lnTo>
                    <a:pt x="662" y="117"/>
                  </a:lnTo>
                  <a:lnTo>
                    <a:pt x="671" y="127"/>
                  </a:lnTo>
                  <a:moveTo>
                    <a:pt x="680" y="137"/>
                  </a:moveTo>
                  <a:lnTo>
                    <a:pt x="680" y="137"/>
                  </a:lnTo>
                  <a:lnTo>
                    <a:pt x="688" y="147"/>
                  </a:lnTo>
                  <a:moveTo>
                    <a:pt x="696" y="158"/>
                  </a:moveTo>
                  <a:lnTo>
                    <a:pt x="696" y="158"/>
                  </a:lnTo>
                  <a:lnTo>
                    <a:pt x="702" y="165"/>
                  </a:lnTo>
                  <a:lnTo>
                    <a:pt x="704" y="168"/>
                  </a:lnTo>
                  <a:moveTo>
                    <a:pt x="711" y="180"/>
                  </a:moveTo>
                  <a:lnTo>
                    <a:pt x="711" y="180"/>
                  </a:lnTo>
                  <a:lnTo>
                    <a:pt x="718" y="191"/>
                  </a:lnTo>
                  <a:moveTo>
                    <a:pt x="725" y="203"/>
                  </a:moveTo>
                  <a:lnTo>
                    <a:pt x="725" y="203"/>
                  </a:lnTo>
                  <a:lnTo>
                    <a:pt x="726" y="204"/>
                  </a:lnTo>
                  <a:lnTo>
                    <a:pt x="731" y="215"/>
                  </a:lnTo>
                  <a:moveTo>
                    <a:pt x="737" y="227"/>
                  </a:moveTo>
                  <a:lnTo>
                    <a:pt x="737" y="227"/>
                  </a:lnTo>
                  <a:lnTo>
                    <a:pt x="742" y="239"/>
                  </a:lnTo>
                  <a:moveTo>
                    <a:pt x="747" y="251"/>
                  </a:moveTo>
                  <a:lnTo>
                    <a:pt x="747" y="251"/>
                  </a:lnTo>
                  <a:lnTo>
                    <a:pt x="751" y="264"/>
                  </a:lnTo>
                  <a:moveTo>
                    <a:pt x="755" y="276"/>
                  </a:moveTo>
                  <a:lnTo>
                    <a:pt x="755" y="276"/>
                  </a:lnTo>
                  <a:lnTo>
                    <a:pt x="759" y="289"/>
                  </a:lnTo>
                  <a:moveTo>
                    <a:pt x="762" y="302"/>
                  </a:moveTo>
                  <a:lnTo>
                    <a:pt x="762" y="302"/>
                  </a:lnTo>
                  <a:lnTo>
                    <a:pt x="764" y="315"/>
                  </a:lnTo>
                  <a:moveTo>
                    <a:pt x="767" y="328"/>
                  </a:moveTo>
                  <a:lnTo>
                    <a:pt x="767" y="328"/>
                  </a:lnTo>
                  <a:lnTo>
                    <a:pt x="769" y="337"/>
                  </a:lnTo>
                  <a:lnTo>
                    <a:pt x="769" y="342"/>
                  </a:lnTo>
                  <a:moveTo>
                    <a:pt x="770" y="355"/>
                  </a:moveTo>
                  <a:lnTo>
                    <a:pt x="770" y="355"/>
                  </a:lnTo>
                  <a:lnTo>
                    <a:pt x="771" y="368"/>
                  </a:lnTo>
                  <a:moveTo>
                    <a:pt x="771" y="382"/>
                  </a:moveTo>
                  <a:lnTo>
                    <a:pt x="771" y="382"/>
                  </a:lnTo>
                  <a:lnTo>
                    <a:pt x="772" y="386"/>
                  </a:lnTo>
                  <a:lnTo>
                    <a:pt x="771" y="395"/>
                  </a:lnTo>
                  <a:moveTo>
                    <a:pt x="770" y="408"/>
                  </a:moveTo>
                  <a:lnTo>
                    <a:pt x="770" y="408"/>
                  </a:lnTo>
                  <a:lnTo>
                    <a:pt x="769" y="421"/>
                  </a:lnTo>
                  <a:moveTo>
                    <a:pt x="769" y="435"/>
                  </a:moveTo>
                  <a:lnTo>
                    <a:pt x="769" y="435"/>
                  </a:lnTo>
                  <a:lnTo>
                    <a:pt x="766" y="448"/>
                  </a:lnTo>
                  <a:moveTo>
                    <a:pt x="764" y="461"/>
                  </a:moveTo>
                  <a:lnTo>
                    <a:pt x="764" y="461"/>
                  </a:lnTo>
                  <a:lnTo>
                    <a:pt x="761" y="474"/>
                  </a:lnTo>
                  <a:moveTo>
                    <a:pt x="758" y="487"/>
                  </a:moveTo>
                  <a:lnTo>
                    <a:pt x="758" y="487"/>
                  </a:lnTo>
                  <a:lnTo>
                    <a:pt x="754" y="500"/>
                  </a:lnTo>
                  <a:moveTo>
                    <a:pt x="750" y="512"/>
                  </a:moveTo>
                  <a:lnTo>
                    <a:pt x="750" y="512"/>
                  </a:lnTo>
                  <a:lnTo>
                    <a:pt x="746" y="525"/>
                  </a:lnTo>
                  <a:moveTo>
                    <a:pt x="740" y="537"/>
                  </a:moveTo>
                  <a:lnTo>
                    <a:pt x="740" y="537"/>
                  </a:lnTo>
                  <a:lnTo>
                    <a:pt x="735" y="549"/>
                  </a:lnTo>
                  <a:moveTo>
                    <a:pt x="729" y="561"/>
                  </a:moveTo>
                  <a:lnTo>
                    <a:pt x="729" y="561"/>
                  </a:lnTo>
                  <a:lnTo>
                    <a:pt x="726" y="567"/>
                  </a:lnTo>
                  <a:lnTo>
                    <a:pt x="723" y="573"/>
                  </a:lnTo>
                  <a:moveTo>
                    <a:pt x="716" y="584"/>
                  </a:moveTo>
                  <a:lnTo>
                    <a:pt x="716" y="584"/>
                  </a:lnTo>
                  <a:lnTo>
                    <a:pt x="709" y="596"/>
                  </a:lnTo>
                  <a:moveTo>
                    <a:pt x="702" y="607"/>
                  </a:moveTo>
                  <a:lnTo>
                    <a:pt x="702" y="607"/>
                  </a:lnTo>
                  <a:lnTo>
                    <a:pt x="693" y="618"/>
                  </a:lnTo>
                  <a:moveTo>
                    <a:pt x="685" y="628"/>
                  </a:moveTo>
                  <a:lnTo>
                    <a:pt x="685" y="628"/>
                  </a:lnTo>
                  <a:lnTo>
                    <a:pt x="677" y="639"/>
                  </a:lnTo>
                  <a:moveTo>
                    <a:pt x="668" y="648"/>
                  </a:moveTo>
                  <a:lnTo>
                    <a:pt x="668" y="648"/>
                  </a:lnTo>
                  <a:lnTo>
                    <a:pt x="658" y="658"/>
                  </a:lnTo>
                  <a:moveTo>
                    <a:pt x="649" y="667"/>
                  </a:moveTo>
                  <a:lnTo>
                    <a:pt x="649" y="667"/>
                  </a:lnTo>
                  <a:lnTo>
                    <a:pt x="642" y="674"/>
                  </a:lnTo>
                  <a:lnTo>
                    <a:pt x="639" y="676"/>
                  </a:lnTo>
                  <a:moveTo>
                    <a:pt x="629" y="685"/>
                  </a:moveTo>
                  <a:lnTo>
                    <a:pt x="629" y="685"/>
                  </a:lnTo>
                  <a:lnTo>
                    <a:pt x="618" y="693"/>
                  </a:lnTo>
                  <a:moveTo>
                    <a:pt x="608" y="701"/>
                  </a:moveTo>
                  <a:lnTo>
                    <a:pt x="608" y="701"/>
                  </a:lnTo>
                  <a:lnTo>
                    <a:pt x="606" y="702"/>
                  </a:lnTo>
                  <a:lnTo>
                    <a:pt x="597" y="708"/>
                  </a:lnTo>
                  <a:moveTo>
                    <a:pt x="585" y="715"/>
                  </a:moveTo>
                  <a:lnTo>
                    <a:pt x="585" y="715"/>
                  </a:lnTo>
                  <a:lnTo>
                    <a:pt x="574" y="722"/>
                  </a:lnTo>
                  <a:moveTo>
                    <a:pt x="562" y="729"/>
                  </a:moveTo>
                  <a:lnTo>
                    <a:pt x="562" y="729"/>
                  </a:lnTo>
                  <a:lnTo>
                    <a:pt x="550" y="734"/>
                  </a:lnTo>
                  <a:moveTo>
                    <a:pt x="538" y="740"/>
                  </a:moveTo>
                  <a:lnTo>
                    <a:pt x="538" y="740"/>
                  </a:lnTo>
                  <a:lnTo>
                    <a:pt x="526" y="745"/>
                  </a:lnTo>
                  <a:moveTo>
                    <a:pt x="513" y="749"/>
                  </a:moveTo>
                  <a:lnTo>
                    <a:pt x="513" y="749"/>
                  </a:lnTo>
                  <a:lnTo>
                    <a:pt x="501" y="754"/>
                  </a:lnTo>
                  <a:moveTo>
                    <a:pt x="488" y="758"/>
                  </a:moveTo>
                  <a:lnTo>
                    <a:pt x="488" y="758"/>
                  </a:lnTo>
                  <a:lnTo>
                    <a:pt x="481" y="760"/>
                  </a:lnTo>
                  <a:lnTo>
                    <a:pt x="475" y="761"/>
                  </a:lnTo>
                  <a:moveTo>
                    <a:pt x="462" y="763"/>
                  </a:moveTo>
                  <a:lnTo>
                    <a:pt x="462" y="763"/>
                  </a:lnTo>
                  <a:lnTo>
                    <a:pt x="449" y="766"/>
                  </a:lnTo>
                  <a:moveTo>
                    <a:pt x="436" y="768"/>
                  </a:moveTo>
                  <a:lnTo>
                    <a:pt x="436" y="768"/>
                  </a:lnTo>
                  <a:lnTo>
                    <a:pt x="434" y="769"/>
                  </a:lnTo>
                  <a:lnTo>
                    <a:pt x="422" y="769"/>
                  </a:lnTo>
                  <a:moveTo>
                    <a:pt x="409" y="770"/>
                  </a:moveTo>
                  <a:lnTo>
                    <a:pt x="409" y="770"/>
                  </a:lnTo>
                  <a:lnTo>
                    <a:pt x="396" y="771"/>
                  </a:lnTo>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sp>
        <p:nvSpPr>
          <p:cNvPr id="10" name="Title 1">
            <a:extLst>
              <a:ext uri="{FF2B5EF4-FFF2-40B4-BE49-F238E27FC236}">
                <a16:creationId xmlns:a16="http://schemas.microsoft.com/office/drawing/2014/main" id="{9F46F5E5-E281-404D-A48E-8A1BA0C65114}"/>
              </a:ext>
            </a:extLst>
          </p:cNvPr>
          <p:cNvSpPr>
            <a:spLocks noGrp="1"/>
          </p:cNvSpPr>
          <p:nvPr>
            <p:ph type="title"/>
          </p:nvPr>
        </p:nvSpPr>
        <p:spPr>
          <a:xfrm>
            <a:off x="383631" y="905703"/>
            <a:ext cx="11400381" cy="324465"/>
          </a:xfrm>
        </p:spPr>
        <p:txBody>
          <a:bodyPr/>
          <a:lstStyle/>
          <a:p>
            <a:r>
              <a:rPr lang="en-GB" sz="2400" dirty="0"/>
              <a:t>What am I?</a:t>
            </a:r>
            <a:endParaRPr lang="en-US" sz="2400" dirty="0"/>
          </a:p>
        </p:txBody>
      </p:sp>
      <p:sp>
        <p:nvSpPr>
          <p:cNvPr id="7" name="Content Placeholder 14">
            <a:extLst>
              <a:ext uri="{FF2B5EF4-FFF2-40B4-BE49-F238E27FC236}">
                <a16:creationId xmlns:a16="http://schemas.microsoft.com/office/drawing/2014/main" id="{E7BE75A9-D193-F140-B5EC-BE27D7CA634C}"/>
              </a:ext>
            </a:extLst>
          </p:cNvPr>
          <p:cNvSpPr txBox="1">
            <a:spLocks/>
          </p:cNvSpPr>
          <p:nvPr/>
        </p:nvSpPr>
        <p:spPr>
          <a:xfrm>
            <a:off x="279408" y="2266113"/>
            <a:ext cx="6149968" cy="4403726"/>
          </a:xfrm>
          <a:prstGeom prst="rect">
            <a:avLst/>
          </a:prstGeom>
        </p:spPr>
        <p:txBody>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10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t>I am extra money you have to pay to the bank if you buy something using a credit card.</a:t>
            </a:r>
          </a:p>
          <a:p>
            <a:pPr marL="0" indent="0">
              <a:buNone/>
            </a:pPr>
            <a:endParaRPr lang="en-GB" sz="2000" dirty="0"/>
          </a:p>
          <a:p>
            <a:pPr marL="0" indent="0">
              <a:buNone/>
            </a:pPr>
            <a:r>
              <a:rPr lang="en-GB" sz="2000" dirty="0">
                <a:latin typeface="+mj-lt"/>
              </a:rPr>
              <a:t>What am I?</a:t>
            </a:r>
          </a:p>
          <a:p>
            <a:pPr marL="0" indent="0">
              <a:buNone/>
            </a:pPr>
            <a:endParaRPr lang="en-GB" sz="2000" dirty="0">
              <a:latin typeface="+mj-lt"/>
            </a:endParaRPr>
          </a:p>
          <a:p>
            <a:pPr marL="0" indent="0">
              <a:buNone/>
            </a:pPr>
            <a:r>
              <a:rPr lang="en-GB" sz="2000" dirty="0"/>
              <a:t>I am interest.</a:t>
            </a:r>
            <a:endParaRPr lang="en-GB" sz="2000" dirty="0">
              <a:latin typeface="+mj-lt"/>
            </a:endParaRPr>
          </a:p>
          <a:p>
            <a:pPr marL="0" indent="0">
              <a:buNone/>
            </a:pPr>
            <a:endParaRPr lang="en-GB" sz="2000" dirty="0"/>
          </a:p>
        </p:txBody>
      </p:sp>
      <p:sp>
        <p:nvSpPr>
          <p:cNvPr id="2" name="TextBox 1">
            <a:extLst>
              <a:ext uri="{FF2B5EF4-FFF2-40B4-BE49-F238E27FC236}">
                <a16:creationId xmlns:a16="http://schemas.microsoft.com/office/drawing/2014/main" id="{C2D0A11F-9CB1-1E42-8431-7CAAD2C2E02A}"/>
              </a:ext>
            </a:extLst>
          </p:cNvPr>
          <p:cNvSpPr txBox="1"/>
          <p:nvPr/>
        </p:nvSpPr>
        <p:spPr>
          <a:xfrm>
            <a:off x="5667278" y="4035305"/>
            <a:ext cx="828675" cy="923330"/>
          </a:xfrm>
          <a:prstGeom prst="rect">
            <a:avLst/>
          </a:prstGeom>
          <a:noFill/>
        </p:spPr>
        <p:txBody>
          <a:bodyPr wrap="square" rtlCol="0">
            <a:spAutoFit/>
          </a:bodyPr>
          <a:lstStyle/>
          <a:p>
            <a:pPr>
              <a:spcBef>
                <a:spcPts val="1000"/>
              </a:spcBef>
              <a:buClr>
                <a:schemeClr val="accent1"/>
              </a:buClr>
              <a:buSzPct val="90000"/>
            </a:pPr>
            <a:r>
              <a:rPr lang="en-US" sz="5400" b="1" dirty="0">
                <a:solidFill>
                  <a:srgbClr val="FF0000"/>
                </a:solidFill>
                <a:latin typeface="Univers Next for HSBC" panose="020B0503030202020203" pitchFamily="34" charset="0"/>
              </a:rPr>
              <a:t>+</a:t>
            </a:r>
          </a:p>
        </p:txBody>
      </p:sp>
      <p:sp>
        <p:nvSpPr>
          <p:cNvPr id="13" name="Footer Placeholder 3">
            <a:extLst>
              <a:ext uri="{FF2B5EF4-FFF2-40B4-BE49-F238E27FC236}">
                <a16:creationId xmlns:a16="http://schemas.microsoft.com/office/drawing/2014/main" id="{3193E7CF-6932-447B-A077-825564EAB28B}"/>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Ways to Pay</a:t>
            </a:r>
          </a:p>
        </p:txBody>
      </p:sp>
      <p:sp>
        <p:nvSpPr>
          <p:cNvPr id="3" name="Slide Number Placeholder 2">
            <a:extLst>
              <a:ext uri="{FF2B5EF4-FFF2-40B4-BE49-F238E27FC236}">
                <a16:creationId xmlns:a16="http://schemas.microsoft.com/office/drawing/2014/main" id="{EF0FF125-5EBF-4A7F-850A-9AF05C16166C}"/>
              </a:ext>
            </a:extLst>
          </p:cNvPr>
          <p:cNvSpPr>
            <a:spLocks noGrp="1"/>
          </p:cNvSpPr>
          <p:nvPr>
            <p:ph type="sldNum" sz="quarter" idx="11"/>
          </p:nvPr>
        </p:nvSpPr>
        <p:spPr/>
        <p:txBody>
          <a:bodyPr/>
          <a:lstStyle/>
          <a:p>
            <a:fld id="{1E899A84-0A7C-4488-B245-0310F52DBB74}" type="slidenum">
              <a:rPr lang="en-GB" smtClean="0"/>
              <a:pPr/>
              <a:t>25</a:t>
            </a:fld>
            <a:endParaRPr lang="en-GB"/>
          </a:p>
        </p:txBody>
      </p:sp>
      <p:grpSp>
        <p:nvGrpSpPr>
          <p:cNvPr id="17" name="Group 16">
            <a:extLst>
              <a:ext uri="{FF2B5EF4-FFF2-40B4-BE49-F238E27FC236}">
                <a16:creationId xmlns:a16="http://schemas.microsoft.com/office/drawing/2014/main" id="{7D27B29E-660F-4D13-9A64-23F0173DBDF8}"/>
              </a:ext>
            </a:extLst>
          </p:cNvPr>
          <p:cNvGrpSpPr/>
          <p:nvPr/>
        </p:nvGrpSpPr>
        <p:grpSpPr>
          <a:xfrm>
            <a:off x="3093975" y="5206892"/>
            <a:ext cx="895350" cy="901700"/>
            <a:chOff x="5591175" y="1279526"/>
            <a:chExt cx="895350" cy="901700"/>
          </a:xfrm>
        </p:grpSpPr>
        <p:sp>
          <p:nvSpPr>
            <p:cNvPr id="76" name="Freeform 49">
              <a:extLst>
                <a:ext uri="{FF2B5EF4-FFF2-40B4-BE49-F238E27FC236}">
                  <a16:creationId xmlns:a16="http://schemas.microsoft.com/office/drawing/2014/main" id="{C483E5DD-B77C-4B2C-8567-ED95FA17A371}"/>
                </a:ext>
              </a:extLst>
            </p:cNvPr>
            <p:cNvSpPr>
              <a:spLocks/>
            </p:cNvSpPr>
            <p:nvPr/>
          </p:nvSpPr>
          <p:spPr bwMode="auto">
            <a:xfrm>
              <a:off x="5591175" y="1279526"/>
              <a:ext cx="895350" cy="901700"/>
            </a:xfrm>
            <a:custGeom>
              <a:avLst/>
              <a:gdLst>
                <a:gd name="T0" fmla="*/ 938 w 938"/>
                <a:gd name="T1" fmla="*/ 469 h 938"/>
                <a:gd name="T2" fmla="*/ 938 w 938"/>
                <a:gd name="T3" fmla="*/ 469 h 938"/>
                <a:gd name="T4" fmla="*/ 469 w 938"/>
                <a:gd name="T5" fmla="*/ 938 h 938"/>
                <a:gd name="T6" fmla="*/ 0 w 938"/>
                <a:gd name="T7" fmla="*/ 469 h 938"/>
                <a:gd name="T8" fmla="*/ 469 w 938"/>
                <a:gd name="T9" fmla="*/ 0 h 938"/>
                <a:gd name="T10" fmla="*/ 938 w 938"/>
                <a:gd name="T11" fmla="*/ 469 h 938"/>
              </a:gdLst>
              <a:ahLst/>
              <a:cxnLst>
                <a:cxn ang="0">
                  <a:pos x="T0" y="T1"/>
                </a:cxn>
                <a:cxn ang="0">
                  <a:pos x="T2" y="T3"/>
                </a:cxn>
                <a:cxn ang="0">
                  <a:pos x="T4" y="T5"/>
                </a:cxn>
                <a:cxn ang="0">
                  <a:pos x="T6" y="T7"/>
                </a:cxn>
                <a:cxn ang="0">
                  <a:pos x="T8" y="T9"/>
                </a:cxn>
                <a:cxn ang="0">
                  <a:pos x="T10" y="T11"/>
                </a:cxn>
              </a:cxnLst>
              <a:rect l="0" t="0" r="r" b="b"/>
              <a:pathLst>
                <a:path w="938" h="938">
                  <a:moveTo>
                    <a:pt x="938" y="469"/>
                  </a:moveTo>
                  <a:lnTo>
                    <a:pt x="938" y="469"/>
                  </a:lnTo>
                  <a:cubicBezTo>
                    <a:pt x="938" y="728"/>
                    <a:pt x="728" y="938"/>
                    <a:pt x="469" y="938"/>
                  </a:cubicBezTo>
                  <a:cubicBezTo>
                    <a:pt x="210" y="938"/>
                    <a:pt x="0" y="728"/>
                    <a:pt x="0" y="469"/>
                  </a:cubicBezTo>
                  <a:cubicBezTo>
                    <a:pt x="0" y="210"/>
                    <a:pt x="210" y="0"/>
                    <a:pt x="469" y="0"/>
                  </a:cubicBezTo>
                  <a:cubicBezTo>
                    <a:pt x="728" y="0"/>
                    <a:pt x="938" y="210"/>
                    <a:pt x="938" y="469"/>
                  </a:cubicBezTo>
                  <a:close/>
                </a:path>
              </a:pathLst>
            </a:custGeom>
            <a:solidFill>
              <a:srgbClr val="B38A4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7" name="Freeform 50">
              <a:extLst>
                <a:ext uri="{FF2B5EF4-FFF2-40B4-BE49-F238E27FC236}">
                  <a16:creationId xmlns:a16="http://schemas.microsoft.com/office/drawing/2014/main" id="{B18593DE-6FBA-477A-814A-0D678D883582}"/>
                </a:ext>
              </a:extLst>
            </p:cNvPr>
            <p:cNvSpPr>
              <a:spLocks/>
            </p:cNvSpPr>
            <p:nvPr/>
          </p:nvSpPr>
          <p:spPr bwMode="auto">
            <a:xfrm>
              <a:off x="5591175" y="1279526"/>
              <a:ext cx="895350" cy="901700"/>
            </a:xfrm>
            <a:custGeom>
              <a:avLst/>
              <a:gdLst>
                <a:gd name="T0" fmla="*/ 938 w 938"/>
                <a:gd name="T1" fmla="*/ 469 h 938"/>
                <a:gd name="T2" fmla="*/ 938 w 938"/>
                <a:gd name="T3" fmla="*/ 469 h 938"/>
                <a:gd name="T4" fmla="*/ 469 w 938"/>
                <a:gd name="T5" fmla="*/ 938 h 938"/>
                <a:gd name="T6" fmla="*/ 0 w 938"/>
                <a:gd name="T7" fmla="*/ 469 h 938"/>
                <a:gd name="T8" fmla="*/ 469 w 938"/>
                <a:gd name="T9" fmla="*/ 0 h 938"/>
                <a:gd name="T10" fmla="*/ 938 w 938"/>
                <a:gd name="T11" fmla="*/ 469 h 938"/>
                <a:gd name="T12" fmla="*/ 938 w 938"/>
                <a:gd name="T13" fmla="*/ 469 h 938"/>
              </a:gdLst>
              <a:ahLst/>
              <a:cxnLst>
                <a:cxn ang="0">
                  <a:pos x="T0" y="T1"/>
                </a:cxn>
                <a:cxn ang="0">
                  <a:pos x="T2" y="T3"/>
                </a:cxn>
                <a:cxn ang="0">
                  <a:pos x="T4" y="T5"/>
                </a:cxn>
                <a:cxn ang="0">
                  <a:pos x="T6" y="T7"/>
                </a:cxn>
                <a:cxn ang="0">
                  <a:pos x="T8" y="T9"/>
                </a:cxn>
                <a:cxn ang="0">
                  <a:pos x="T10" y="T11"/>
                </a:cxn>
                <a:cxn ang="0">
                  <a:pos x="T12" y="T13"/>
                </a:cxn>
              </a:cxnLst>
              <a:rect l="0" t="0" r="r" b="b"/>
              <a:pathLst>
                <a:path w="938" h="938">
                  <a:moveTo>
                    <a:pt x="938" y="469"/>
                  </a:moveTo>
                  <a:lnTo>
                    <a:pt x="938" y="469"/>
                  </a:lnTo>
                  <a:cubicBezTo>
                    <a:pt x="938" y="728"/>
                    <a:pt x="728" y="938"/>
                    <a:pt x="469" y="938"/>
                  </a:cubicBezTo>
                  <a:cubicBezTo>
                    <a:pt x="210" y="938"/>
                    <a:pt x="0" y="728"/>
                    <a:pt x="0" y="469"/>
                  </a:cubicBezTo>
                  <a:cubicBezTo>
                    <a:pt x="0" y="210"/>
                    <a:pt x="210" y="0"/>
                    <a:pt x="469" y="0"/>
                  </a:cubicBezTo>
                  <a:cubicBezTo>
                    <a:pt x="728" y="0"/>
                    <a:pt x="938" y="210"/>
                    <a:pt x="938" y="469"/>
                  </a:cubicBezTo>
                  <a:lnTo>
                    <a:pt x="938" y="469"/>
                  </a:lnTo>
                  <a:close/>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8" name="Freeform 51">
              <a:extLst>
                <a:ext uri="{FF2B5EF4-FFF2-40B4-BE49-F238E27FC236}">
                  <a16:creationId xmlns:a16="http://schemas.microsoft.com/office/drawing/2014/main" id="{1E415716-1E31-4A68-8E6B-FEE9BDD00496}"/>
                </a:ext>
              </a:extLst>
            </p:cNvPr>
            <p:cNvSpPr>
              <a:spLocks noEditPoints="1"/>
            </p:cNvSpPr>
            <p:nvPr/>
          </p:nvSpPr>
          <p:spPr bwMode="auto">
            <a:xfrm>
              <a:off x="5627688" y="1316038"/>
              <a:ext cx="822325" cy="828675"/>
            </a:xfrm>
            <a:custGeom>
              <a:avLst/>
              <a:gdLst>
                <a:gd name="T0" fmla="*/ 391 w 862"/>
                <a:gd name="T1" fmla="*/ 860 h 862"/>
                <a:gd name="T2" fmla="*/ 338 w 862"/>
                <a:gd name="T3" fmla="*/ 852 h 862"/>
                <a:gd name="T4" fmla="*/ 287 w 862"/>
                <a:gd name="T5" fmla="*/ 837 h 862"/>
                <a:gd name="T6" fmla="*/ 241 w 862"/>
                <a:gd name="T7" fmla="*/ 818 h 862"/>
                <a:gd name="T8" fmla="*/ 203 w 862"/>
                <a:gd name="T9" fmla="*/ 797 h 862"/>
                <a:gd name="T10" fmla="*/ 160 w 862"/>
                <a:gd name="T11" fmla="*/ 766 h 862"/>
                <a:gd name="T12" fmla="*/ 121 w 862"/>
                <a:gd name="T13" fmla="*/ 729 h 862"/>
                <a:gd name="T14" fmla="*/ 94 w 862"/>
                <a:gd name="T15" fmla="*/ 700 h 862"/>
                <a:gd name="T16" fmla="*/ 67 w 862"/>
                <a:gd name="T17" fmla="*/ 662 h 862"/>
                <a:gd name="T18" fmla="*/ 44 w 862"/>
                <a:gd name="T19" fmla="*/ 621 h 862"/>
                <a:gd name="T20" fmla="*/ 23 w 862"/>
                <a:gd name="T21" fmla="*/ 572 h 862"/>
                <a:gd name="T22" fmla="*/ 9 w 862"/>
                <a:gd name="T23" fmla="*/ 520 h 862"/>
                <a:gd name="T24" fmla="*/ 3 w 862"/>
                <a:gd name="T25" fmla="*/ 481 h 862"/>
                <a:gd name="T26" fmla="*/ 0 w 862"/>
                <a:gd name="T27" fmla="*/ 431 h 862"/>
                <a:gd name="T28" fmla="*/ 2 w 862"/>
                <a:gd name="T29" fmla="*/ 388 h 862"/>
                <a:gd name="T30" fmla="*/ 11 w 862"/>
                <a:gd name="T31" fmla="*/ 335 h 862"/>
                <a:gd name="T32" fmla="*/ 22 w 862"/>
                <a:gd name="T33" fmla="*/ 297 h 862"/>
                <a:gd name="T34" fmla="*/ 41 w 862"/>
                <a:gd name="T35" fmla="*/ 247 h 862"/>
                <a:gd name="T36" fmla="*/ 67 w 862"/>
                <a:gd name="T37" fmla="*/ 200 h 862"/>
                <a:gd name="T38" fmla="*/ 94 w 862"/>
                <a:gd name="T39" fmla="*/ 161 h 862"/>
                <a:gd name="T40" fmla="*/ 125 w 862"/>
                <a:gd name="T41" fmla="*/ 128 h 862"/>
                <a:gd name="T42" fmla="*/ 165 w 862"/>
                <a:gd name="T43" fmla="*/ 92 h 862"/>
                <a:gd name="T44" fmla="*/ 209 w 862"/>
                <a:gd name="T45" fmla="*/ 62 h 862"/>
                <a:gd name="T46" fmla="*/ 244 w 862"/>
                <a:gd name="T47" fmla="*/ 43 h 862"/>
                <a:gd name="T48" fmla="*/ 285 w 862"/>
                <a:gd name="T49" fmla="*/ 25 h 862"/>
                <a:gd name="T50" fmla="*/ 331 w 862"/>
                <a:gd name="T51" fmla="*/ 11 h 862"/>
                <a:gd name="T52" fmla="*/ 384 w 862"/>
                <a:gd name="T53" fmla="*/ 2 h 862"/>
                <a:gd name="T54" fmla="*/ 437 w 862"/>
                <a:gd name="T55" fmla="*/ 0 h 862"/>
                <a:gd name="T56" fmla="*/ 490 w 862"/>
                <a:gd name="T57" fmla="*/ 4 h 862"/>
                <a:gd name="T58" fmla="*/ 530 w 862"/>
                <a:gd name="T59" fmla="*/ 11 h 862"/>
                <a:gd name="T60" fmla="*/ 576 w 862"/>
                <a:gd name="T61" fmla="*/ 25 h 862"/>
                <a:gd name="T62" fmla="*/ 617 w 862"/>
                <a:gd name="T63" fmla="*/ 43 h 862"/>
                <a:gd name="T64" fmla="*/ 664 w 862"/>
                <a:gd name="T65" fmla="*/ 69 h 862"/>
                <a:gd name="T66" fmla="*/ 707 w 862"/>
                <a:gd name="T67" fmla="*/ 100 h 862"/>
                <a:gd name="T68" fmla="*/ 736 w 862"/>
                <a:gd name="T69" fmla="*/ 127 h 862"/>
                <a:gd name="T70" fmla="*/ 767 w 862"/>
                <a:gd name="T71" fmla="*/ 161 h 862"/>
                <a:gd name="T72" fmla="*/ 795 w 862"/>
                <a:gd name="T73" fmla="*/ 200 h 862"/>
                <a:gd name="T74" fmla="*/ 820 w 862"/>
                <a:gd name="T75" fmla="*/ 247 h 862"/>
                <a:gd name="T76" fmla="*/ 840 w 862"/>
                <a:gd name="T77" fmla="*/ 296 h 862"/>
                <a:gd name="T78" fmla="*/ 853 w 862"/>
                <a:gd name="T79" fmla="*/ 348 h 862"/>
                <a:gd name="T80" fmla="*/ 859 w 862"/>
                <a:gd name="T81" fmla="*/ 387 h 862"/>
                <a:gd name="T82" fmla="*/ 862 w 862"/>
                <a:gd name="T83" fmla="*/ 431 h 862"/>
                <a:gd name="T84" fmla="*/ 859 w 862"/>
                <a:gd name="T85" fmla="*/ 481 h 862"/>
                <a:gd name="T86" fmla="*/ 849 w 862"/>
                <a:gd name="T87" fmla="*/ 533 h 862"/>
                <a:gd name="T88" fmla="*/ 833 w 862"/>
                <a:gd name="T89" fmla="*/ 584 h 862"/>
                <a:gd name="T90" fmla="*/ 818 w 862"/>
                <a:gd name="T91" fmla="*/ 621 h 862"/>
                <a:gd name="T92" fmla="*/ 795 w 862"/>
                <a:gd name="T93" fmla="*/ 662 h 862"/>
                <a:gd name="T94" fmla="*/ 768 w 862"/>
                <a:gd name="T95" fmla="*/ 699 h 862"/>
                <a:gd name="T96" fmla="*/ 732 w 862"/>
                <a:gd name="T97" fmla="*/ 739 h 862"/>
                <a:gd name="T98" fmla="*/ 692 w 862"/>
                <a:gd name="T99" fmla="*/ 773 h 862"/>
                <a:gd name="T100" fmla="*/ 659 w 862"/>
                <a:gd name="T101" fmla="*/ 796 h 862"/>
                <a:gd name="T102" fmla="*/ 620 w 862"/>
                <a:gd name="T103" fmla="*/ 818 h 862"/>
                <a:gd name="T104" fmla="*/ 575 w 862"/>
                <a:gd name="T105" fmla="*/ 837 h 862"/>
                <a:gd name="T106" fmla="*/ 524 w 862"/>
                <a:gd name="T107" fmla="*/ 852 h 862"/>
                <a:gd name="T108" fmla="*/ 471 w 862"/>
                <a:gd name="T109" fmla="*/ 860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2" h="862">
                  <a:moveTo>
                    <a:pt x="431" y="862"/>
                  </a:moveTo>
                  <a:lnTo>
                    <a:pt x="431" y="862"/>
                  </a:lnTo>
                  <a:lnTo>
                    <a:pt x="417" y="861"/>
                  </a:lnTo>
                  <a:moveTo>
                    <a:pt x="404" y="860"/>
                  </a:moveTo>
                  <a:lnTo>
                    <a:pt x="404" y="860"/>
                  </a:lnTo>
                  <a:lnTo>
                    <a:pt x="391" y="860"/>
                  </a:lnTo>
                  <a:moveTo>
                    <a:pt x="378" y="859"/>
                  </a:moveTo>
                  <a:lnTo>
                    <a:pt x="378" y="859"/>
                  </a:lnTo>
                  <a:lnTo>
                    <a:pt x="364" y="856"/>
                  </a:lnTo>
                  <a:moveTo>
                    <a:pt x="351" y="854"/>
                  </a:moveTo>
                  <a:lnTo>
                    <a:pt x="351" y="854"/>
                  </a:lnTo>
                  <a:lnTo>
                    <a:pt x="338" y="852"/>
                  </a:lnTo>
                  <a:moveTo>
                    <a:pt x="325" y="849"/>
                  </a:moveTo>
                  <a:lnTo>
                    <a:pt x="325" y="849"/>
                  </a:lnTo>
                  <a:lnTo>
                    <a:pt x="312" y="845"/>
                  </a:lnTo>
                  <a:moveTo>
                    <a:pt x="300" y="841"/>
                  </a:moveTo>
                  <a:lnTo>
                    <a:pt x="300" y="841"/>
                  </a:lnTo>
                  <a:lnTo>
                    <a:pt x="287" y="837"/>
                  </a:lnTo>
                  <a:moveTo>
                    <a:pt x="274" y="832"/>
                  </a:moveTo>
                  <a:lnTo>
                    <a:pt x="274" y="832"/>
                  </a:lnTo>
                  <a:lnTo>
                    <a:pt x="262" y="827"/>
                  </a:lnTo>
                  <a:moveTo>
                    <a:pt x="250" y="822"/>
                  </a:moveTo>
                  <a:lnTo>
                    <a:pt x="250" y="822"/>
                  </a:lnTo>
                  <a:lnTo>
                    <a:pt x="241" y="818"/>
                  </a:lnTo>
                  <a:lnTo>
                    <a:pt x="238" y="816"/>
                  </a:lnTo>
                  <a:moveTo>
                    <a:pt x="226" y="810"/>
                  </a:moveTo>
                  <a:lnTo>
                    <a:pt x="226" y="810"/>
                  </a:lnTo>
                  <a:lnTo>
                    <a:pt x="215" y="803"/>
                  </a:lnTo>
                  <a:moveTo>
                    <a:pt x="203" y="797"/>
                  </a:moveTo>
                  <a:lnTo>
                    <a:pt x="203" y="797"/>
                  </a:lnTo>
                  <a:lnTo>
                    <a:pt x="200" y="795"/>
                  </a:lnTo>
                  <a:lnTo>
                    <a:pt x="192" y="789"/>
                  </a:lnTo>
                  <a:moveTo>
                    <a:pt x="181" y="781"/>
                  </a:moveTo>
                  <a:lnTo>
                    <a:pt x="181" y="781"/>
                  </a:lnTo>
                  <a:lnTo>
                    <a:pt x="170" y="774"/>
                  </a:lnTo>
                  <a:moveTo>
                    <a:pt x="160" y="766"/>
                  </a:moveTo>
                  <a:lnTo>
                    <a:pt x="160" y="766"/>
                  </a:lnTo>
                  <a:lnTo>
                    <a:pt x="150" y="757"/>
                  </a:lnTo>
                  <a:moveTo>
                    <a:pt x="140" y="748"/>
                  </a:moveTo>
                  <a:lnTo>
                    <a:pt x="140" y="748"/>
                  </a:lnTo>
                  <a:lnTo>
                    <a:pt x="130" y="739"/>
                  </a:lnTo>
                  <a:moveTo>
                    <a:pt x="121" y="729"/>
                  </a:moveTo>
                  <a:lnTo>
                    <a:pt x="121" y="729"/>
                  </a:lnTo>
                  <a:lnTo>
                    <a:pt x="112" y="719"/>
                  </a:lnTo>
                  <a:moveTo>
                    <a:pt x="103" y="710"/>
                  </a:moveTo>
                  <a:lnTo>
                    <a:pt x="103" y="710"/>
                  </a:lnTo>
                  <a:lnTo>
                    <a:pt x="94" y="700"/>
                  </a:lnTo>
                  <a:lnTo>
                    <a:pt x="94" y="700"/>
                  </a:lnTo>
                  <a:moveTo>
                    <a:pt x="86" y="689"/>
                  </a:moveTo>
                  <a:lnTo>
                    <a:pt x="86" y="689"/>
                  </a:lnTo>
                  <a:lnTo>
                    <a:pt x="78" y="678"/>
                  </a:lnTo>
                  <a:moveTo>
                    <a:pt x="71" y="667"/>
                  </a:moveTo>
                  <a:lnTo>
                    <a:pt x="71" y="667"/>
                  </a:lnTo>
                  <a:lnTo>
                    <a:pt x="67" y="662"/>
                  </a:lnTo>
                  <a:lnTo>
                    <a:pt x="63" y="656"/>
                  </a:lnTo>
                  <a:moveTo>
                    <a:pt x="57" y="644"/>
                  </a:moveTo>
                  <a:lnTo>
                    <a:pt x="57" y="644"/>
                  </a:lnTo>
                  <a:lnTo>
                    <a:pt x="50" y="633"/>
                  </a:lnTo>
                  <a:moveTo>
                    <a:pt x="44" y="621"/>
                  </a:moveTo>
                  <a:lnTo>
                    <a:pt x="44" y="621"/>
                  </a:lnTo>
                  <a:lnTo>
                    <a:pt x="44" y="620"/>
                  </a:lnTo>
                  <a:lnTo>
                    <a:pt x="39" y="609"/>
                  </a:lnTo>
                  <a:moveTo>
                    <a:pt x="33" y="596"/>
                  </a:moveTo>
                  <a:lnTo>
                    <a:pt x="33" y="596"/>
                  </a:lnTo>
                  <a:lnTo>
                    <a:pt x="28" y="584"/>
                  </a:lnTo>
                  <a:moveTo>
                    <a:pt x="23" y="572"/>
                  </a:moveTo>
                  <a:lnTo>
                    <a:pt x="23" y="572"/>
                  </a:lnTo>
                  <a:lnTo>
                    <a:pt x="20" y="559"/>
                  </a:lnTo>
                  <a:moveTo>
                    <a:pt x="16" y="546"/>
                  </a:moveTo>
                  <a:lnTo>
                    <a:pt x="16" y="546"/>
                  </a:lnTo>
                  <a:lnTo>
                    <a:pt x="12" y="533"/>
                  </a:lnTo>
                  <a:moveTo>
                    <a:pt x="9" y="520"/>
                  </a:moveTo>
                  <a:lnTo>
                    <a:pt x="9" y="520"/>
                  </a:lnTo>
                  <a:lnTo>
                    <a:pt x="7" y="507"/>
                  </a:lnTo>
                  <a:moveTo>
                    <a:pt x="5" y="494"/>
                  </a:moveTo>
                  <a:lnTo>
                    <a:pt x="5" y="494"/>
                  </a:lnTo>
                  <a:lnTo>
                    <a:pt x="3" y="481"/>
                  </a:lnTo>
                  <a:lnTo>
                    <a:pt x="3" y="481"/>
                  </a:lnTo>
                  <a:moveTo>
                    <a:pt x="2" y="468"/>
                  </a:moveTo>
                  <a:lnTo>
                    <a:pt x="2" y="468"/>
                  </a:lnTo>
                  <a:lnTo>
                    <a:pt x="1" y="454"/>
                  </a:lnTo>
                  <a:moveTo>
                    <a:pt x="0" y="441"/>
                  </a:moveTo>
                  <a:lnTo>
                    <a:pt x="0" y="441"/>
                  </a:lnTo>
                  <a:lnTo>
                    <a:pt x="0" y="431"/>
                  </a:lnTo>
                  <a:lnTo>
                    <a:pt x="0" y="428"/>
                  </a:lnTo>
                  <a:moveTo>
                    <a:pt x="1" y="414"/>
                  </a:moveTo>
                  <a:lnTo>
                    <a:pt x="1" y="414"/>
                  </a:lnTo>
                  <a:lnTo>
                    <a:pt x="1" y="401"/>
                  </a:lnTo>
                  <a:moveTo>
                    <a:pt x="2" y="388"/>
                  </a:moveTo>
                  <a:lnTo>
                    <a:pt x="2" y="388"/>
                  </a:lnTo>
                  <a:lnTo>
                    <a:pt x="3" y="381"/>
                  </a:lnTo>
                  <a:lnTo>
                    <a:pt x="4" y="374"/>
                  </a:lnTo>
                  <a:moveTo>
                    <a:pt x="6" y="361"/>
                  </a:moveTo>
                  <a:lnTo>
                    <a:pt x="6" y="361"/>
                  </a:lnTo>
                  <a:lnTo>
                    <a:pt x="8" y="348"/>
                  </a:lnTo>
                  <a:moveTo>
                    <a:pt x="11" y="335"/>
                  </a:moveTo>
                  <a:lnTo>
                    <a:pt x="11" y="335"/>
                  </a:lnTo>
                  <a:lnTo>
                    <a:pt x="11" y="332"/>
                  </a:lnTo>
                  <a:lnTo>
                    <a:pt x="14" y="322"/>
                  </a:lnTo>
                  <a:moveTo>
                    <a:pt x="18" y="309"/>
                  </a:moveTo>
                  <a:lnTo>
                    <a:pt x="18" y="309"/>
                  </a:lnTo>
                  <a:lnTo>
                    <a:pt x="22" y="297"/>
                  </a:lnTo>
                  <a:moveTo>
                    <a:pt x="26" y="284"/>
                  </a:moveTo>
                  <a:lnTo>
                    <a:pt x="26" y="284"/>
                  </a:lnTo>
                  <a:lnTo>
                    <a:pt x="31" y="272"/>
                  </a:lnTo>
                  <a:moveTo>
                    <a:pt x="36" y="259"/>
                  </a:moveTo>
                  <a:lnTo>
                    <a:pt x="36" y="259"/>
                  </a:lnTo>
                  <a:lnTo>
                    <a:pt x="41" y="247"/>
                  </a:lnTo>
                  <a:moveTo>
                    <a:pt x="47" y="235"/>
                  </a:moveTo>
                  <a:lnTo>
                    <a:pt x="47" y="235"/>
                  </a:lnTo>
                  <a:lnTo>
                    <a:pt x="54" y="224"/>
                  </a:lnTo>
                  <a:moveTo>
                    <a:pt x="60" y="212"/>
                  </a:moveTo>
                  <a:lnTo>
                    <a:pt x="60" y="212"/>
                  </a:lnTo>
                  <a:lnTo>
                    <a:pt x="67" y="200"/>
                  </a:lnTo>
                  <a:moveTo>
                    <a:pt x="74" y="189"/>
                  </a:moveTo>
                  <a:lnTo>
                    <a:pt x="74" y="189"/>
                  </a:lnTo>
                  <a:lnTo>
                    <a:pt x="82" y="179"/>
                  </a:lnTo>
                  <a:moveTo>
                    <a:pt x="90" y="168"/>
                  </a:moveTo>
                  <a:lnTo>
                    <a:pt x="90" y="168"/>
                  </a:lnTo>
                  <a:lnTo>
                    <a:pt x="94" y="161"/>
                  </a:lnTo>
                  <a:lnTo>
                    <a:pt x="98" y="157"/>
                  </a:lnTo>
                  <a:moveTo>
                    <a:pt x="107" y="147"/>
                  </a:moveTo>
                  <a:lnTo>
                    <a:pt x="107" y="147"/>
                  </a:lnTo>
                  <a:lnTo>
                    <a:pt x="116" y="137"/>
                  </a:lnTo>
                  <a:moveTo>
                    <a:pt x="125" y="128"/>
                  </a:moveTo>
                  <a:lnTo>
                    <a:pt x="125" y="128"/>
                  </a:lnTo>
                  <a:lnTo>
                    <a:pt x="126" y="126"/>
                  </a:lnTo>
                  <a:lnTo>
                    <a:pt x="135" y="118"/>
                  </a:lnTo>
                  <a:moveTo>
                    <a:pt x="145" y="110"/>
                  </a:moveTo>
                  <a:lnTo>
                    <a:pt x="145" y="110"/>
                  </a:lnTo>
                  <a:lnTo>
                    <a:pt x="154" y="101"/>
                  </a:lnTo>
                  <a:moveTo>
                    <a:pt x="165" y="92"/>
                  </a:moveTo>
                  <a:lnTo>
                    <a:pt x="165" y="92"/>
                  </a:lnTo>
                  <a:lnTo>
                    <a:pt x="176" y="84"/>
                  </a:lnTo>
                  <a:moveTo>
                    <a:pt x="186" y="77"/>
                  </a:moveTo>
                  <a:lnTo>
                    <a:pt x="186" y="77"/>
                  </a:lnTo>
                  <a:lnTo>
                    <a:pt x="197" y="69"/>
                  </a:lnTo>
                  <a:moveTo>
                    <a:pt x="209" y="62"/>
                  </a:moveTo>
                  <a:lnTo>
                    <a:pt x="209" y="62"/>
                  </a:lnTo>
                  <a:lnTo>
                    <a:pt x="220" y="55"/>
                  </a:lnTo>
                  <a:moveTo>
                    <a:pt x="232" y="49"/>
                  </a:moveTo>
                  <a:lnTo>
                    <a:pt x="232" y="49"/>
                  </a:lnTo>
                  <a:lnTo>
                    <a:pt x="241" y="44"/>
                  </a:lnTo>
                  <a:lnTo>
                    <a:pt x="244" y="43"/>
                  </a:lnTo>
                  <a:moveTo>
                    <a:pt x="256" y="37"/>
                  </a:moveTo>
                  <a:lnTo>
                    <a:pt x="256" y="37"/>
                  </a:lnTo>
                  <a:lnTo>
                    <a:pt x="268" y="32"/>
                  </a:lnTo>
                  <a:moveTo>
                    <a:pt x="280" y="27"/>
                  </a:moveTo>
                  <a:lnTo>
                    <a:pt x="280" y="27"/>
                  </a:lnTo>
                  <a:lnTo>
                    <a:pt x="285" y="25"/>
                  </a:lnTo>
                  <a:lnTo>
                    <a:pt x="293" y="23"/>
                  </a:lnTo>
                  <a:moveTo>
                    <a:pt x="306" y="19"/>
                  </a:moveTo>
                  <a:lnTo>
                    <a:pt x="306" y="19"/>
                  </a:lnTo>
                  <a:lnTo>
                    <a:pt x="319" y="15"/>
                  </a:lnTo>
                  <a:moveTo>
                    <a:pt x="331" y="11"/>
                  </a:moveTo>
                  <a:lnTo>
                    <a:pt x="331" y="11"/>
                  </a:lnTo>
                  <a:lnTo>
                    <a:pt x="332" y="11"/>
                  </a:lnTo>
                  <a:lnTo>
                    <a:pt x="345" y="9"/>
                  </a:lnTo>
                  <a:moveTo>
                    <a:pt x="358" y="7"/>
                  </a:moveTo>
                  <a:lnTo>
                    <a:pt x="358" y="7"/>
                  </a:lnTo>
                  <a:lnTo>
                    <a:pt x="371" y="4"/>
                  </a:lnTo>
                  <a:moveTo>
                    <a:pt x="384" y="2"/>
                  </a:moveTo>
                  <a:lnTo>
                    <a:pt x="384" y="2"/>
                  </a:lnTo>
                  <a:lnTo>
                    <a:pt x="397" y="2"/>
                  </a:lnTo>
                  <a:moveTo>
                    <a:pt x="411" y="1"/>
                  </a:moveTo>
                  <a:lnTo>
                    <a:pt x="411" y="1"/>
                  </a:lnTo>
                  <a:lnTo>
                    <a:pt x="424" y="0"/>
                  </a:lnTo>
                  <a:moveTo>
                    <a:pt x="437" y="0"/>
                  </a:moveTo>
                  <a:lnTo>
                    <a:pt x="437" y="0"/>
                  </a:lnTo>
                  <a:lnTo>
                    <a:pt x="451" y="1"/>
                  </a:lnTo>
                  <a:moveTo>
                    <a:pt x="464" y="2"/>
                  </a:moveTo>
                  <a:lnTo>
                    <a:pt x="464" y="2"/>
                  </a:lnTo>
                  <a:lnTo>
                    <a:pt x="477" y="2"/>
                  </a:lnTo>
                  <a:moveTo>
                    <a:pt x="490" y="4"/>
                  </a:moveTo>
                  <a:lnTo>
                    <a:pt x="490" y="4"/>
                  </a:lnTo>
                  <a:lnTo>
                    <a:pt x="503" y="7"/>
                  </a:lnTo>
                  <a:moveTo>
                    <a:pt x="517" y="9"/>
                  </a:moveTo>
                  <a:lnTo>
                    <a:pt x="517" y="9"/>
                  </a:lnTo>
                  <a:lnTo>
                    <a:pt x="529" y="11"/>
                  </a:lnTo>
                  <a:lnTo>
                    <a:pt x="530" y="11"/>
                  </a:lnTo>
                  <a:moveTo>
                    <a:pt x="542" y="15"/>
                  </a:moveTo>
                  <a:lnTo>
                    <a:pt x="542" y="15"/>
                  </a:lnTo>
                  <a:lnTo>
                    <a:pt x="555" y="19"/>
                  </a:lnTo>
                  <a:moveTo>
                    <a:pt x="568" y="23"/>
                  </a:moveTo>
                  <a:lnTo>
                    <a:pt x="568" y="23"/>
                  </a:lnTo>
                  <a:lnTo>
                    <a:pt x="576" y="25"/>
                  </a:lnTo>
                  <a:lnTo>
                    <a:pt x="581" y="27"/>
                  </a:lnTo>
                  <a:moveTo>
                    <a:pt x="593" y="32"/>
                  </a:moveTo>
                  <a:lnTo>
                    <a:pt x="593" y="32"/>
                  </a:lnTo>
                  <a:lnTo>
                    <a:pt x="605" y="37"/>
                  </a:lnTo>
                  <a:moveTo>
                    <a:pt x="617" y="43"/>
                  </a:moveTo>
                  <a:lnTo>
                    <a:pt x="617" y="43"/>
                  </a:lnTo>
                  <a:lnTo>
                    <a:pt x="620" y="44"/>
                  </a:lnTo>
                  <a:lnTo>
                    <a:pt x="629" y="49"/>
                  </a:lnTo>
                  <a:moveTo>
                    <a:pt x="641" y="55"/>
                  </a:moveTo>
                  <a:lnTo>
                    <a:pt x="641" y="55"/>
                  </a:lnTo>
                  <a:lnTo>
                    <a:pt x="653" y="62"/>
                  </a:lnTo>
                  <a:moveTo>
                    <a:pt x="664" y="69"/>
                  </a:moveTo>
                  <a:lnTo>
                    <a:pt x="664" y="69"/>
                  </a:lnTo>
                  <a:lnTo>
                    <a:pt x="675" y="76"/>
                  </a:lnTo>
                  <a:moveTo>
                    <a:pt x="686" y="84"/>
                  </a:moveTo>
                  <a:lnTo>
                    <a:pt x="686" y="84"/>
                  </a:lnTo>
                  <a:lnTo>
                    <a:pt x="696" y="92"/>
                  </a:lnTo>
                  <a:moveTo>
                    <a:pt x="707" y="100"/>
                  </a:moveTo>
                  <a:lnTo>
                    <a:pt x="707" y="100"/>
                  </a:lnTo>
                  <a:lnTo>
                    <a:pt x="717" y="109"/>
                  </a:lnTo>
                  <a:moveTo>
                    <a:pt x="727" y="118"/>
                  </a:moveTo>
                  <a:lnTo>
                    <a:pt x="727" y="118"/>
                  </a:lnTo>
                  <a:lnTo>
                    <a:pt x="735" y="126"/>
                  </a:lnTo>
                  <a:lnTo>
                    <a:pt x="736" y="127"/>
                  </a:lnTo>
                  <a:moveTo>
                    <a:pt x="745" y="137"/>
                  </a:moveTo>
                  <a:lnTo>
                    <a:pt x="745" y="137"/>
                  </a:lnTo>
                  <a:lnTo>
                    <a:pt x="754" y="147"/>
                  </a:lnTo>
                  <a:moveTo>
                    <a:pt x="763" y="157"/>
                  </a:moveTo>
                  <a:lnTo>
                    <a:pt x="763" y="157"/>
                  </a:lnTo>
                  <a:lnTo>
                    <a:pt x="767" y="161"/>
                  </a:lnTo>
                  <a:lnTo>
                    <a:pt x="771" y="167"/>
                  </a:lnTo>
                  <a:moveTo>
                    <a:pt x="779" y="178"/>
                  </a:moveTo>
                  <a:lnTo>
                    <a:pt x="779" y="178"/>
                  </a:lnTo>
                  <a:lnTo>
                    <a:pt x="787" y="189"/>
                  </a:lnTo>
                  <a:moveTo>
                    <a:pt x="795" y="200"/>
                  </a:moveTo>
                  <a:lnTo>
                    <a:pt x="795" y="200"/>
                  </a:lnTo>
                  <a:lnTo>
                    <a:pt x="801" y="212"/>
                  </a:lnTo>
                  <a:moveTo>
                    <a:pt x="808" y="223"/>
                  </a:moveTo>
                  <a:lnTo>
                    <a:pt x="808" y="223"/>
                  </a:lnTo>
                  <a:lnTo>
                    <a:pt x="814" y="235"/>
                  </a:lnTo>
                  <a:moveTo>
                    <a:pt x="820" y="247"/>
                  </a:moveTo>
                  <a:lnTo>
                    <a:pt x="820" y="247"/>
                  </a:lnTo>
                  <a:lnTo>
                    <a:pt x="825" y="259"/>
                  </a:lnTo>
                  <a:moveTo>
                    <a:pt x="831" y="271"/>
                  </a:moveTo>
                  <a:lnTo>
                    <a:pt x="831" y="271"/>
                  </a:lnTo>
                  <a:lnTo>
                    <a:pt x="836" y="284"/>
                  </a:lnTo>
                  <a:moveTo>
                    <a:pt x="840" y="296"/>
                  </a:moveTo>
                  <a:lnTo>
                    <a:pt x="840" y="296"/>
                  </a:lnTo>
                  <a:lnTo>
                    <a:pt x="844" y="309"/>
                  </a:lnTo>
                  <a:moveTo>
                    <a:pt x="847" y="322"/>
                  </a:moveTo>
                  <a:lnTo>
                    <a:pt x="847" y="322"/>
                  </a:lnTo>
                  <a:lnTo>
                    <a:pt x="850" y="332"/>
                  </a:lnTo>
                  <a:lnTo>
                    <a:pt x="851" y="335"/>
                  </a:lnTo>
                  <a:moveTo>
                    <a:pt x="853" y="348"/>
                  </a:moveTo>
                  <a:lnTo>
                    <a:pt x="853" y="348"/>
                  </a:lnTo>
                  <a:lnTo>
                    <a:pt x="855" y="361"/>
                  </a:lnTo>
                  <a:moveTo>
                    <a:pt x="858" y="374"/>
                  </a:moveTo>
                  <a:lnTo>
                    <a:pt x="858" y="374"/>
                  </a:lnTo>
                  <a:lnTo>
                    <a:pt x="859" y="381"/>
                  </a:lnTo>
                  <a:lnTo>
                    <a:pt x="859" y="387"/>
                  </a:lnTo>
                  <a:moveTo>
                    <a:pt x="860" y="401"/>
                  </a:moveTo>
                  <a:lnTo>
                    <a:pt x="860" y="401"/>
                  </a:lnTo>
                  <a:lnTo>
                    <a:pt x="861" y="414"/>
                  </a:lnTo>
                  <a:moveTo>
                    <a:pt x="862" y="427"/>
                  </a:moveTo>
                  <a:lnTo>
                    <a:pt x="862" y="427"/>
                  </a:lnTo>
                  <a:lnTo>
                    <a:pt x="862" y="431"/>
                  </a:lnTo>
                  <a:lnTo>
                    <a:pt x="861" y="441"/>
                  </a:lnTo>
                  <a:moveTo>
                    <a:pt x="861" y="454"/>
                  </a:moveTo>
                  <a:lnTo>
                    <a:pt x="861" y="454"/>
                  </a:lnTo>
                  <a:lnTo>
                    <a:pt x="860" y="467"/>
                  </a:lnTo>
                  <a:moveTo>
                    <a:pt x="859" y="481"/>
                  </a:moveTo>
                  <a:lnTo>
                    <a:pt x="859" y="481"/>
                  </a:lnTo>
                  <a:lnTo>
                    <a:pt x="859" y="481"/>
                  </a:lnTo>
                  <a:lnTo>
                    <a:pt x="857" y="494"/>
                  </a:lnTo>
                  <a:moveTo>
                    <a:pt x="854" y="507"/>
                  </a:moveTo>
                  <a:lnTo>
                    <a:pt x="854" y="507"/>
                  </a:lnTo>
                  <a:lnTo>
                    <a:pt x="852" y="520"/>
                  </a:lnTo>
                  <a:moveTo>
                    <a:pt x="849" y="533"/>
                  </a:moveTo>
                  <a:lnTo>
                    <a:pt x="849" y="533"/>
                  </a:lnTo>
                  <a:lnTo>
                    <a:pt x="846" y="546"/>
                  </a:lnTo>
                  <a:moveTo>
                    <a:pt x="842" y="559"/>
                  </a:moveTo>
                  <a:lnTo>
                    <a:pt x="842" y="559"/>
                  </a:lnTo>
                  <a:lnTo>
                    <a:pt x="838" y="571"/>
                  </a:lnTo>
                  <a:moveTo>
                    <a:pt x="833" y="584"/>
                  </a:moveTo>
                  <a:lnTo>
                    <a:pt x="833" y="584"/>
                  </a:lnTo>
                  <a:lnTo>
                    <a:pt x="828" y="596"/>
                  </a:lnTo>
                  <a:moveTo>
                    <a:pt x="823" y="608"/>
                  </a:moveTo>
                  <a:lnTo>
                    <a:pt x="823" y="608"/>
                  </a:lnTo>
                  <a:lnTo>
                    <a:pt x="818" y="620"/>
                  </a:lnTo>
                  <a:lnTo>
                    <a:pt x="818" y="621"/>
                  </a:lnTo>
                  <a:moveTo>
                    <a:pt x="811" y="632"/>
                  </a:moveTo>
                  <a:lnTo>
                    <a:pt x="811" y="632"/>
                  </a:lnTo>
                  <a:lnTo>
                    <a:pt x="805" y="644"/>
                  </a:lnTo>
                  <a:moveTo>
                    <a:pt x="798" y="655"/>
                  </a:moveTo>
                  <a:lnTo>
                    <a:pt x="798" y="655"/>
                  </a:lnTo>
                  <a:lnTo>
                    <a:pt x="795" y="662"/>
                  </a:lnTo>
                  <a:lnTo>
                    <a:pt x="791" y="667"/>
                  </a:lnTo>
                  <a:moveTo>
                    <a:pt x="783" y="678"/>
                  </a:moveTo>
                  <a:lnTo>
                    <a:pt x="783" y="678"/>
                  </a:lnTo>
                  <a:lnTo>
                    <a:pt x="776" y="688"/>
                  </a:lnTo>
                  <a:moveTo>
                    <a:pt x="768" y="699"/>
                  </a:moveTo>
                  <a:lnTo>
                    <a:pt x="768" y="699"/>
                  </a:lnTo>
                  <a:lnTo>
                    <a:pt x="767" y="700"/>
                  </a:lnTo>
                  <a:lnTo>
                    <a:pt x="759" y="709"/>
                  </a:lnTo>
                  <a:moveTo>
                    <a:pt x="750" y="719"/>
                  </a:moveTo>
                  <a:lnTo>
                    <a:pt x="750" y="719"/>
                  </a:lnTo>
                  <a:lnTo>
                    <a:pt x="741" y="729"/>
                  </a:lnTo>
                  <a:moveTo>
                    <a:pt x="732" y="739"/>
                  </a:moveTo>
                  <a:lnTo>
                    <a:pt x="732" y="739"/>
                  </a:lnTo>
                  <a:lnTo>
                    <a:pt x="722" y="748"/>
                  </a:lnTo>
                  <a:moveTo>
                    <a:pt x="712" y="757"/>
                  </a:moveTo>
                  <a:lnTo>
                    <a:pt x="712" y="757"/>
                  </a:lnTo>
                  <a:lnTo>
                    <a:pt x="702" y="765"/>
                  </a:lnTo>
                  <a:moveTo>
                    <a:pt x="692" y="773"/>
                  </a:moveTo>
                  <a:lnTo>
                    <a:pt x="692" y="773"/>
                  </a:lnTo>
                  <a:lnTo>
                    <a:pt x="681" y="781"/>
                  </a:lnTo>
                  <a:moveTo>
                    <a:pt x="670" y="789"/>
                  </a:moveTo>
                  <a:lnTo>
                    <a:pt x="670" y="789"/>
                  </a:lnTo>
                  <a:lnTo>
                    <a:pt x="662" y="795"/>
                  </a:lnTo>
                  <a:lnTo>
                    <a:pt x="659" y="796"/>
                  </a:lnTo>
                  <a:moveTo>
                    <a:pt x="647" y="803"/>
                  </a:moveTo>
                  <a:lnTo>
                    <a:pt x="647" y="803"/>
                  </a:lnTo>
                  <a:lnTo>
                    <a:pt x="636" y="809"/>
                  </a:lnTo>
                  <a:moveTo>
                    <a:pt x="624" y="816"/>
                  </a:moveTo>
                  <a:lnTo>
                    <a:pt x="624" y="816"/>
                  </a:lnTo>
                  <a:lnTo>
                    <a:pt x="620" y="818"/>
                  </a:lnTo>
                  <a:lnTo>
                    <a:pt x="612" y="822"/>
                  </a:lnTo>
                  <a:moveTo>
                    <a:pt x="600" y="827"/>
                  </a:moveTo>
                  <a:lnTo>
                    <a:pt x="600" y="827"/>
                  </a:lnTo>
                  <a:lnTo>
                    <a:pt x="587" y="832"/>
                  </a:lnTo>
                  <a:moveTo>
                    <a:pt x="575" y="837"/>
                  </a:moveTo>
                  <a:lnTo>
                    <a:pt x="575" y="837"/>
                  </a:lnTo>
                  <a:lnTo>
                    <a:pt x="562" y="841"/>
                  </a:lnTo>
                  <a:moveTo>
                    <a:pt x="549" y="845"/>
                  </a:moveTo>
                  <a:lnTo>
                    <a:pt x="549" y="845"/>
                  </a:lnTo>
                  <a:lnTo>
                    <a:pt x="537" y="848"/>
                  </a:lnTo>
                  <a:moveTo>
                    <a:pt x="524" y="852"/>
                  </a:moveTo>
                  <a:lnTo>
                    <a:pt x="524" y="852"/>
                  </a:lnTo>
                  <a:lnTo>
                    <a:pt x="511" y="854"/>
                  </a:lnTo>
                  <a:moveTo>
                    <a:pt x="497" y="856"/>
                  </a:moveTo>
                  <a:lnTo>
                    <a:pt x="497" y="856"/>
                  </a:lnTo>
                  <a:lnTo>
                    <a:pt x="484" y="859"/>
                  </a:lnTo>
                  <a:moveTo>
                    <a:pt x="471" y="860"/>
                  </a:moveTo>
                  <a:lnTo>
                    <a:pt x="471" y="860"/>
                  </a:lnTo>
                  <a:lnTo>
                    <a:pt x="458" y="860"/>
                  </a:lnTo>
                  <a:moveTo>
                    <a:pt x="444" y="861"/>
                  </a:moveTo>
                  <a:lnTo>
                    <a:pt x="444" y="861"/>
                  </a:lnTo>
                  <a:lnTo>
                    <a:pt x="431" y="862"/>
                  </a:lnTo>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19" name="Group 18">
            <a:extLst>
              <a:ext uri="{FF2B5EF4-FFF2-40B4-BE49-F238E27FC236}">
                <a16:creationId xmlns:a16="http://schemas.microsoft.com/office/drawing/2014/main" id="{D3691EA1-A7ED-4B93-A010-8C3F5953CD5D}"/>
              </a:ext>
            </a:extLst>
          </p:cNvPr>
          <p:cNvGrpSpPr/>
          <p:nvPr/>
        </p:nvGrpSpPr>
        <p:grpSpPr>
          <a:xfrm>
            <a:off x="2740028" y="3977871"/>
            <a:ext cx="1228725" cy="1236663"/>
            <a:chOff x="10345738" y="2001838"/>
            <a:chExt cx="1228725" cy="1236663"/>
          </a:xfrm>
        </p:grpSpPr>
        <p:sp>
          <p:nvSpPr>
            <p:cNvPr id="66" name="Freeform 58">
              <a:extLst>
                <a:ext uri="{FF2B5EF4-FFF2-40B4-BE49-F238E27FC236}">
                  <a16:creationId xmlns:a16="http://schemas.microsoft.com/office/drawing/2014/main" id="{31B53398-E9D2-4DEC-AE5D-C2BA85F4A03D}"/>
                </a:ext>
              </a:extLst>
            </p:cNvPr>
            <p:cNvSpPr>
              <a:spLocks/>
            </p:cNvSpPr>
            <p:nvPr/>
          </p:nvSpPr>
          <p:spPr bwMode="auto">
            <a:xfrm>
              <a:off x="10345738" y="2001838"/>
              <a:ext cx="1228725" cy="1236663"/>
            </a:xfrm>
            <a:custGeom>
              <a:avLst/>
              <a:gdLst>
                <a:gd name="T0" fmla="*/ 1288 w 1288"/>
                <a:gd name="T1" fmla="*/ 644 h 1288"/>
                <a:gd name="T2" fmla="*/ 1288 w 1288"/>
                <a:gd name="T3" fmla="*/ 644 h 1288"/>
                <a:gd name="T4" fmla="*/ 644 w 1288"/>
                <a:gd name="T5" fmla="*/ 1288 h 1288"/>
                <a:gd name="T6" fmla="*/ 0 w 1288"/>
                <a:gd name="T7" fmla="*/ 644 h 1288"/>
                <a:gd name="T8" fmla="*/ 644 w 1288"/>
                <a:gd name="T9" fmla="*/ 0 h 1288"/>
                <a:gd name="T10" fmla="*/ 1288 w 1288"/>
                <a:gd name="T11" fmla="*/ 644 h 1288"/>
              </a:gdLst>
              <a:ahLst/>
              <a:cxnLst>
                <a:cxn ang="0">
                  <a:pos x="T0" y="T1"/>
                </a:cxn>
                <a:cxn ang="0">
                  <a:pos x="T2" y="T3"/>
                </a:cxn>
                <a:cxn ang="0">
                  <a:pos x="T4" y="T5"/>
                </a:cxn>
                <a:cxn ang="0">
                  <a:pos x="T6" y="T7"/>
                </a:cxn>
                <a:cxn ang="0">
                  <a:pos x="T8" y="T9"/>
                </a:cxn>
                <a:cxn ang="0">
                  <a:pos x="T10" y="T11"/>
                </a:cxn>
              </a:cxnLst>
              <a:rect l="0" t="0" r="r" b="b"/>
              <a:pathLst>
                <a:path w="1288" h="1288">
                  <a:moveTo>
                    <a:pt x="1288" y="644"/>
                  </a:moveTo>
                  <a:lnTo>
                    <a:pt x="1288" y="644"/>
                  </a:lnTo>
                  <a:cubicBezTo>
                    <a:pt x="1288" y="1000"/>
                    <a:pt x="1000" y="1288"/>
                    <a:pt x="644" y="1288"/>
                  </a:cubicBezTo>
                  <a:cubicBezTo>
                    <a:pt x="289" y="1288"/>
                    <a:pt x="0" y="1000"/>
                    <a:pt x="0" y="644"/>
                  </a:cubicBezTo>
                  <a:cubicBezTo>
                    <a:pt x="0" y="289"/>
                    <a:pt x="289" y="0"/>
                    <a:pt x="644" y="0"/>
                  </a:cubicBezTo>
                  <a:cubicBezTo>
                    <a:pt x="1000" y="0"/>
                    <a:pt x="1288" y="289"/>
                    <a:pt x="1288" y="644"/>
                  </a:cubicBezTo>
                  <a:close/>
                </a:path>
              </a:pathLst>
            </a:custGeom>
            <a:solidFill>
              <a:srgbClr val="D4B95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7" name="Freeform 59">
              <a:extLst>
                <a:ext uri="{FF2B5EF4-FFF2-40B4-BE49-F238E27FC236}">
                  <a16:creationId xmlns:a16="http://schemas.microsoft.com/office/drawing/2014/main" id="{B883DD7D-6245-47D1-A524-5FF39329B4BC}"/>
                </a:ext>
              </a:extLst>
            </p:cNvPr>
            <p:cNvSpPr>
              <a:spLocks/>
            </p:cNvSpPr>
            <p:nvPr/>
          </p:nvSpPr>
          <p:spPr bwMode="auto">
            <a:xfrm>
              <a:off x="10345738" y="2001838"/>
              <a:ext cx="1228725" cy="1236663"/>
            </a:xfrm>
            <a:custGeom>
              <a:avLst/>
              <a:gdLst>
                <a:gd name="T0" fmla="*/ 1288 w 1288"/>
                <a:gd name="T1" fmla="*/ 644 h 1288"/>
                <a:gd name="T2" fmla="*/ 1288 w 1288"/>
                <a:gd name="T3" fmla="*/ 644 h 1288"/>
                <a:gd name="T4" fmla="*/ 644 w 1288"/>
                <a:gd name="T5" fmla="*/ 1288 h 1288"/>
                <a:gd name="T6" fmla="*/ 0 w 1288"/>
                <a:gd name="T7" fmla="*/ 644 h 1288"/>
                <a:gd name="T8" fmla="*/ 644 w 1288"/>
                <a:gd name="T9" fmla="*/ 0 h 1288"/>
                <a:gd name="T10" fmla="*/ 1288 w 1288"/>
                <a:gd name="T11" fmla="*/ 644 h 1288"/>
                <a:gd name="T12" fmla="*/ 1288 w 1288"/>
                <a:gd name="T13" fmla="*/ 644 h 1288"/>
              </a:gdLst>
              <a:ahLst/>
              <a:cxnLst>
                <a:cxn ang="0">
                  <a:pos x="T0" y="T1"/>
                </a:cxn>
                <a:cxn ang="0">
                  <a:pos x="T2" y="T3"/>
                </a:cxn>
                <a:cxn ang="0">
                  <a:pos x="T4" y="T5"/>
                </a:cxn>
                <a:cxn ang="0">
                  <a:pos x="T6" y="T7"/>
                </a:cxn>
                <a:cxn ang="0">
                  <a:pos x="T8" y="T9"/>
                </a:cxn>
                <a:cxn ang="0">
                  <a:pos x="T10" y="T11"/>
                </a:cxn>
                <a:cxn ang="0">
                  <a:pos x="T12" y="T13"/>
                </a:cxn>
              </a:cxnLst>
              <a:rect l="0" t="0" r="r" b="b"/>
              <a:pathLst>
                <a:path w="1288" h="1288">
                  <a:moveTo>
                    <a:pt x="1288" y="644"/>
                  </a:moveTo>
                  <a:lnTo>
                    <a:pt x="1288" y="644"/>
                  </a:lnTo>
                  <a:cubicBezTo>
                    <a:pt x="1288" y="1000"/>
                    <a:pt x="1000" y="1288"/>
                    <a:pt x="644" y="1288"/>
                  </a:cubicBezTo>
                  <a:cubicBezTo>
                    <a:pt x="289" y="1288"/>
                    <a:pt x="0" y="1000"/>
                    <a:pt x="0" y="644"/>
                  </a:cubicBezTo>
                  <a:cubicBezTo>
                    <a:pt x="0" y="289"/>
                    <a:pt x="289" y="0"/>
                    <a:pt x="644" y="0"/>
                  </a:cubicBezTo>
                  <a:cubicBezTo>
                    <a:pt x="1000" y="0"/>
                    <a:pt x="1288" y="289"/>
                    <a:pt x="1288" y="644"/>
                  </a:cubicBezTo>
                  <a:lnTo>
                    <a:pt x="1288" y="644"/>
                  </a:lnTo>
                  <a:close/>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8" name="Freeform 60">
              <a:extLst>
                <a:ext uri="{FF2B5EF4-FFF2-40B4-BE49-F238E27FC236}">
                  <a16:creationId xmlns:a16="http://schemas.microsoft.com/office/drawing/2014/main" id="{D4C78F5E-CAA0-4849-98BC-B28B5E37D8DF}"/>
                </a:ext>
              </a:extLst>
            </p:cNvPr>
            <p:cNvSpPr>
              <a:spLocks noEditPoints="1"/>
            </p:cNvSpPr>
            <p:nvPr/>
          </p:nvSpPr>
          <p:spPr bwMode="auto">
            <a:xfrm>
              <a:off x="10382250" y="2038351"/>
              <a:ext cx="1155700" cy="1163638"/>
            </a:xfrm>
            <a:custGeom>
              <a:avLst/>
              <a:gdLst>
                <a:gd name="T0" fmla="*/ 553 w 1212"/>
                <a:gd name="T1" fmla="*/ 1210 h 1212"/>
                <a:gd name="T2" fmla="*/ 491 w 1212"/>
                <a:gd name="T3" fmla="*/ 1201 h 1212"/>
                <a:gd name="T4" fmla="*/ 435 w 1212"/>
                <a:gd name="T5" fmla="*/ 1187 h 1212"/>
                <a:gd name="T6" fmla="*/ 372 w 1212"/>
                <a:gd name="T7" fmla="*/ 1165 h 1212"/>
                <a:gd name="T8" fmla="*/ 301 w 1212"/>
                <a:gd name="T9" fmla="*/ 1129 h 1212"/>
                <a:gd name="T10" fmla="*/ 245 w 1212"/>
                <a:gd name="T11" fmla="*/ 1092 h 1212"/>
                <a:gd name="T12" fmla="*/ 194 w 1212"/>
                <a:gd name="T13" fmla="*/ 1050 h 1212"/>
                <a:gd name="T14" fmla="*/ 139 w 1212"/>
                <a:gd name="T15" fmla="*/ 991 h 1212"/>
                <a:gd name="T16" fmla="*/ 100 w 1212"/>
                <a:gd name="T17" fmla="*/ 938 h 1212"/>
                <a:gd name="T18" fmla="*/ 66 w 1212"/>
                <a:gd name="T19" fmla="*/ 881 h 1212"/>
                <a:gd name="T20" fmla="*/ 43 w 1212"/>
                <a:gd name="T21" fmla="*/ 829 h 1212"/>
                <a:gd name="T22" fmla="*/ 23 w 1212"/>
                <a:gd name="T23" fmla="*/ 769 h 1212"/>
                <a:gd name="T24" fmla="*/ 9 w 1212"/>
                <a:gd name="T25" fmla="*/ 704 h 1212"/>
                <a:gd name="T26" fmla="*/ 2 w 1212"/>
                <a:gd name="T27" fmla="*/ 651 h 1212"/>
                <a:gd name="T28" fmla="*/ 2 w 1212"/>
                <a:gd name="T29" fmla="*/ 571 h 1212"/>
                <a:gd name="T30" fmla="*/ 9 w 1212"/>
                <a:gd name="T31" fmla="*/ 505 h 1212"/>
                <a:gd name="T32" fmla="*/ 23 w 1212"/>
                <a:gd name="T33" fmla="*/ 440 h 1212"/>
                <a:gd name="T34" fmla="*/ 41 w 1212"/>
                <a:gd name="T35" fmla="*/ 389 h 1212"/>
                <a:gd name="T36" fmla="*/ 65 w 1212"/>
                <a:gd name="T37" fmla="*/ 333 h 1212"/>
                <a:gd name="T38" fmla="*/ 94 w 1212"/>
                <a:gd name="T39" fmla="*/ 282 h 1212"/>
                <a:gd name="T40" fmla="*/ 133 w 1212"/>
                <a:gd name="T41" fmla="*/ 228 h 1212"/>
                <a:gd name="T42" fmla="*/ 168 w 1212"/>
                <a:gd name="T43" fmla="*/ 188 h 1212"/>
                <a:gd name="T44" fmla="*/ 227 w 1212"/>
                <a:gd name="T45" fmla="*/ 134 h 1212"/>
                <a:gd name="T46" fmla="*/ 281 w 1212"/>
                <a:gd name="T47" fmla="*/ 95 h 1212"/>
                <a:gd name="T48" fmla="*/ 339 w 1212"/>
                <a:gd name="T49" fmla="*/ 62 h 1212"/>
                <a:gd name="T50" fmla="*/ 413 w 1212"/>
                <a:gd name="T51" fmla="*/ 32 h 1212"/>
                <a:gd name="T52" fmla="*/ 478 w 1212"/>
                <a:gd name="T53" fmla="*/ 14 h 1212"/>
                <a:gd name="T54" fmla="*/ 543 w 1212"/>
                <a:gd name="T55" fmla="*/ 4 h 1212"/>
                <a:gd name="T56" fmla="*/ 597 w 1212"/>
                <a:gd name="T57" fmla="*/ 1 h 1212"/>
                <a:gd name="T58" fmla="*/ 663 w 1212"/>
                <a:gd name="T59" fmla="*/ 3 h 1212"/>
                <a:gd name="T60" fmla="*/ 729 w 1212"/>
                <a:gd name="T61" fmla="*/ 13 h 1212"/>
                <a:gd name="T62" fmla="*/ 806 w 1212"/>
                <a:gd name="T63" fmla="*/ 35 h 1212"/>
                <a:gd name="T64" fmla="*/ 868 w 1212"/>
                <a:gd name="T65" fmla="*/ 60 h 1212"/>
                <a:gd name="T66" fmla="*/ 926 w 1212"/>
                <a:gd name="T67" fmla="*/ 92 h 1212"/>
                <a:gd name="T68" fmla="*/ 973 w 1212"/>
                <a:gd name="T69" fmla="*/ 124 h 1212"/>
                <a:gd name="T70" fmla="*/ 1021 w 1212"/>
                <a:gd name="T71" fmla="*/ 165 h 1212"/>
                <a:gd name="T72" fmla="*/ 1067 w 1212"/>
                <a:gd name="T73" fmla="*/ 213 h 1212"/>
                <a:gd name="T74" fmla="*/ 1099 w 1212"/>
                <a:gd name="T75" fmla="*/ 255 h 1212"/>
                <a:gd name="T76" fmla="*/ 1135 w 1212"/>
                <a:gd name="T77" fmla="*/ 312 h 1212"/>
                <a:gd name="T78" fmla="*/ 1164 w 1212"/>
                <a:gd name="T79" fmla="*/ 372 h 1212"/>
                <a:gd name="T80" fmla="*/ 1183 w 1212"/>
                <a:gd name="T81" fmla="*/ 422 h 1212"/>
                <a:gd name="T82" fmla="*/ 1202 w 1212"/>
                <a:gd name="T83" fmla="*/ 499 h 1212"/>
                <a:gd name="T84" fmla="*/ 1210 w 1212"/>
                <a:gd name="T85" fmla="*/ 565 h 1212"/>
                <a:gd name="T86" fmla="*/ 1211 w 1212"/>
                <a:gd name="T87" fmla="*/ 632 h 1212"/>
                <a:gd name="T88" fmla="*/ 1206 w 1212"/>
                <a:gd name="T89" fmla="*/ 685 h 1212"/>
                <a:gd name="T90" fmla="*/ 1194 w 1212"/>
                <a:gd name="T91" fmla="*/ 750 h 1212"/>
                <a:gd name="T92" fmla="*/ 1175 w 1212"/>
                <a:gd name="T93" fmla="*/ 814 h 1212"/>
                <a:gd name="T94" fmla="*/ 1149 w 1212"/>
                <a:gd name="T95" fmla="*/ 875 h 1212"/>
                <a:gd name="T96" fmla="*/ 1116 w 1212"/>
                <a:gd name="T97" fmla="*/ 933 h 1212"/>
                <a:gd name="T98" fmla="*/ 1068 w 1212"/>
                <a:gd name="T99" fmla="*/ 997 h 1212"/>
                <a:gd name="T100" fmla="*/ 1022 w 1212"/>
                <a:gd name="T101" fmla="*/ 1046 h 1212"/>
                <a:gd name="T102" fmla="*/ 972 w 1212"/>
                <a:gd name="T103" fmla="*/ 1089 h 1212"/>
                <a:gd name="T104" fmla="*/ 916 w 1212"/>
                <a:gd name="T105" fmla="*/ 1126 h 1212"/>
                <a:gd name="T106" fmla="*/ 857 w 1212"/>
                <a:gd name="T107" fmla="*/ 1157 h 1212"/>
                <a:gd name="T108" fmla="*/ 808 w 1212"/>
                <a:gd name="T109" fmla="*/ 1177 h 1212"/>
                <a:gd name="T110" fmla="*/ 744 w 1212"/>
                <a:gd name="T111" fmla="*/ 1196 h 1212"/>
                <a:gd name="T112" fmla="*/ 678 w 1212"/>
                <a:gd name="T113" fmla="*/ 1207 h 1212"/>
                <a:gd name="T114" fmla="*/ 612 w 1212"/>
                <a:gd name="T115" fmla="*/ 1212 h 1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12" h="1212">
                  <a:moveTo>
                    <a:pt x="606" y="1212"/>
                  </a:moveTo>
                  <a:lnTo>
                    <a:pt x="606" y="1212"/>
                  </a:lnTo>
                  <a:lnTo>
                    <a:pt x="593" y="1211"/>
                  </a:lnTo>
                  <a:moveTo>
                    <a:pt x="579" y="1211"/>
                  </a:moveTo>
                  <a:lnTo>
                    <a:pt x="579" y="1211"/>
                  </a:lnTo>
                  <a:lnTo>
                    <a:pt x="566" y="1210"/>
                  </a:lnTo>
                  <a:moveTo>
                    <a:pt x="553" y="1210"/>
                  </a:moveTo>
                  <a:lnTo>
                    <a:pt x="553" y="1210"/>
                  </a:lnTo>
                  <a:lnTo>
                    <a:pt x="548" y="1209"/>
                  </a:lnTo>
                  <a:lnTo>
                    <a:pt x="540" y="1208"/>
                  </a:lnTo>
                  <a:moveTo>
                    <a:pt x="526" y="1206"/>
                  </a:moveTo>
                  <a:lnTo>
                    <a:pt x="526" y="1206"/>
                  </a:lnTo>
                  <a:lnTo>
                    <a:pt x="513" y="1204"/>
                  </a:lnTo>
                  <a:moveTo>
                    <a:pt x="500" y="1202"/>
                  </a:moveTo>
                  <a:lnTo>
                    <a:pt x="500" y="1202"/>
                  </a:lnTo>
                  <a:lnTo>
                    <a:pt x="491" y="1201"/>
                  </a:lnTo>
                  <a:lnTo>
                    <a:pt x="487" y="1200"/>
                  </a:lnTo>
                  <a:moveTo>
                    <a:pt x="474" y="1197"/>
                  </a:moveTo>
                  <a:lnTo>
                    <a:pt x="474" y="1197"/>
                  </a:lnTo>
                  <a:lnTo>
                    <a:pt x="461" y="1194"/>
                  </a:lnTo>
                  <a:moveTo>
                    <a:pt x="448" y="1191"/>
                  </a:moveTo>
                  <a:lnTo>
                    <a:pt x="448" y="1191"/>
                  </a:lnTo>
                  <a:lnTo>
                    <a:pt x="436" y="1188"/>
                  </a:lnTo>
                  <a:lnTo>
                    <a:pt x="435" y="1187"/>
                  </a:lnTo>
                  <a:moveTo>
                    <a:pt x="422" y="1183"/>
                  </a:moveTo>
                  <a:lnTo>
                    <a:pt x="422" y="1183"/>
                  </a:lnTo>
                  <a:lnTo>
                    <a:pt x="410" y="1179"/>
                  </a:lnTo>
                  <a:moveTo>
                    <a:pt x="397" y="1174"/>
                  </a:moveTo>
                  <a:lnTo>
                    <a:pt x="397" y="1174"/>
                  </a:lnTo>
                  <a:lnTo>
                    <a:pt x="385" y="1170"/>
                  </a:lnTo>
                  <a:moveTo>
                    <a:pt x="372" y="1165"/>
                  </a:moveTo>
                  <a:lnTo>
                    <a:pt x="372" y="1165"/>
                  </a:lnTo>
                  <a:lnTo>
                    <a:pt x="360" y="1159"/>
                  </a:lnTo>
                  <a:moveTo>
                    <a:pt x="348" y="1154"/>
                  </a:moveTo>
                  <a:lnTo>
                    <a:pt x="348" y="1154"/>
                  </a:lnTo>
                  <a:lnTo>
                    <a:pt x="336" y="1148"/>
                  </a:lnTo>
                  <a:moveTo>
                    <a:pt x="324" y="1142"/>
                  </a:moveTo>
                  <a:lnTo>
                    <a:pt x="324" y="1142"/>
                  </a:lnTo>
                  <a:lnTo>
                    <a:pt x="313" y="1135"/>
                  </a:lnTo>
                  <a:moveTo>
                    <a:pt x="301" y="1129"/>
                  </a:moveTo>
                  <a:lnTo>
                    <a:pt x="301" y="1129"/>
                  </a:lnTo>
                  <a:lnTo>
                    <a:pt x="289" y="1122"/>
                  </a:lnTo>
                  <a:moveTo>
                    <a:pt x="278" y="1115"/>
                  </a:moveTo>
                  <a:lnTo>
                    <a:pt x="278" y="1115"/>
                  </a:lnTo>
                  <a:lnTo>
                    <a:pt x="267" y="1108"/>
                  </a:lnTo>
                  <a:moveTo>
                    <a:pt x="256" y="1100"/>
                  </a:moveTo>
                  <a:lnTo>
                    <a:pt x="256" y="1100"/>
                  </a:lnTo>
                  <a:lnTo>
                    <a:pt x="245" y="1092"/>
                  </a:lnTo>
                  <a:moveTo>
                    <a:pt x="235" y="1084"/>
                  </a:moveTo>
                  <a:lnTo>
                    <a:pt x="235" y="1084"/>
                  </a:lnTo>
                  <a:lnTo>
                    <a:pt x="224" y="1076"/>
                  </a:lnTo>
                  <a:moveTo>
                    <a:pt x="214" y="1067"/>
                  </a:moveTo>
                  <a:lnTo>
                    <a:pt x="214" y="1067"/>
                  </a:lnTo>
                  <a:lnTo>
                    <a:pt x="204" y="1059"/>
                  </a:lnTo>
                  <a:moveTo>
                    <a:pt x="194" y="1050"/>
                  </a:moveTo>
                  <a:lnTo>
                    <a:pt x="194" y="1050"/>
                  </a:lnTo>
                  <a:lnTo>
                    <a:pt x="185" y="1040"/>
                  </a:lnTo>
                  <a:moveTo>
                    <a:pt x="175" y="1031"/>
                  </a:moveTo>
                  <a:lnTo>
                    <a:pt x="175" y="1031"/>
                  </a:lnTo>
                  <a:lnTo>
                    <a:pt x="166" y="1022"/>
                  </a:lnTo>
                  <a:moveTo>
                    <a:pt x="157" y="1012"/>
                  </a:moveTo>
                  <a:lnTo>
                    <a:pt x="157" y="1012"/>
                  </a:lnTo>
                  <a:lnTo>
                    <a:pt x="148" y="1002"/>
                  </a:lnTo>
                  <a:moveTo>
                    <a:pt x="139" y="991"/>
                  </a:moveTo>
                  <a:lnTo>
                    <a:pt x="139" y="991"/>
                  </a:lnTo>
                  <a:lnTo>
                    <a:pt x="131" y="981"/>
                  </a:lnTo>
                  <a:moveTo>
                    <a:pt x="123" y="971"/>
                  </a:moveTo>
                  <a:lnTo>
                    <a:pt x="123" y="971"/>
                  </a:lnTo>
                  <a:lnTo>
                    <a:pt x="115" y="960"/>
                  </a:lnTo>
                  <a:moveTo>
                    <a:pt x="107" y="949"/>
                  </a:moveTo>
                  <a:lnTo>
                    <a:pt x="107" y="949"/>
                  </a:lnTo>
                  <a:lnTo>
                    <a:pt x="100" y="938"/>
                  </a:lnTo>
                  <a:moveTo>
                    <a:pt x="92" y="927"/>
                  </a:moveTo>
                  <a:lnTo>
                    <a:pt x="92" y="927"/>
                  </a:lnTo>
                  <a:lnTo>
                    <a:pt x="86" y="915"/>
                  </a:lnTo>
                  <a:moveTo>
                    <a:pt x="79" y="904"/>
                  </a:moveTo>
                  <a:lnTo>
                    <a:pt x="79" y="904"/>
                  </a:lnTo>
                  <a:lnTo>
                    <a:pt x="73" y="892"/>
                  </a:lnTo>
                  <a:moveTo>
                    <a:pt x="66" y="881"/>
                  </a:moveTo>
                  <a:lnTo>
                    <a:pt x="66" y="881"/>
                  </a:lnTo>
                  <a:lnTo>
                    <a:pt x="65" y="879"/>
                  </a:lnTo>
                  <a:lnTo>
                    <a:pt x="60" y="868"/>
                  </a:lnTo>
                  <a:moveTo>
                    <a:pt x="55" y="856"/>
                  </a:moveTo>
                  <a:lnTo>
                    <a:pt x="55" y="856"/>
                  </a:lnTo>
                  <a:lnTo>
                    <a:pt x="49" y="844"/>
                  </a:lnTo>
                  <a:moveTo>
                    <a:pt x="44" y="832"/>
                  </a:moveTo>
                  <a:lnTo>
                    <a:pt x="44" y="832"/>
                  </a:lnTo>
                  <a:lnTo>
                    <a:pt x="43" y="829"/>
                  </a:lnTo>
                  <a:lnTo>
                    <a:pt x="39" y="819"/>
                  </a:lnTo>
                  <a:moveTo>
                    <a:pt x="35" y="807"/>
                  </a:moveTo>
                  <a:lnTo>
                    <a:pt x="35" y="807"/>
                  </a:lnTo>
                  <a:lnTo>
                    <a:pt x="31" y="794"/>
                  </a:lnTo>
                  <a:moveTo>
                    <a:pt x="26" y="782"/>
                  </a:moveTo>
                  <a:lnTo>
                    <a:pt x="26" y="782"/>
                  </a:lnTo>
                  <a:lnTo>
                    <a:pt x="24" y="776"/>
                  </a:lnTo>
                  <a:lnTo>
                    <a:pt x="23" y="769"/>
                  </a:lnTo>
                  <a:moveTo>
                    <a:pt x="19" y="756"/>
                  </a:moveTo>
                  <a:lnTo>
                    <a:pt x="19" y="756"/>
                  </a:lnTo>
                  <a:lnTo>
                    <a:pt x="16" y="743"/>
                  </a:lnTo>
                  <a:moveTo>
                    <a:pt x="13" y="730"/>
                  </a:moveTo>
                  <a:lnTo>
                    <a:pt x="13" y="730"/>
                  </a:lnTo>
                  <a:lnTo>
                    <a:pt x="11" y="721"/>
                  </a:lnTo>
                  <a:lnTo>
                    <a:pt x="10" y="717"/>
                  </a:lnTo>
                  <a:moveTo>
                    <a:pt x="9" y="704"/>
                  </a:moveTo>
                  <a:lnTo>
                    <a:pt x="9" y="704"/>
                  </a:lnTo>
                  <a:lnTo>
                    <a:pt x="7" y="691"/>
                  </a:lnTo>
                  <a:moveTo>
                    <a:pt x="5" y="677"/>
                  </a:moveTo>
                  <a:lnTo>
                    <a:pt x="5" y="677"/>
                  </a:lnTo>
                  <a:lnTo>
                    <a:pt x="3" y="664"/>
                  </a:lnTo>
                  <a:lnTo>
                    <a:pt x="3" y="664"/>
                  </a:lnTo>
                  <a:moveTo>
                    <a:pt x="2" y="651"/>
                  </a:moveTo>
                  <a:lnTo>
                    <a:pt x="2" y="651"/>
                  </a:lnTo>
                  <a:lnTo>
                    <a:pt x="2" y="638"/>
                  </a:lnTo>
                  <a:moveTo>
                    <a:pt x="1" y="624"/>
                  </a:moveTo>
                  <a:lnTo>
                    <a:pt x="1" y="624"/>
                  </a:lnTo>
                  <a:lnTo>
                    <a:pt x="0" y="611"/>
                  </a:lnTo>
                  <a:moveTo>
                    <a:pt x="0" y="598"/>
                  </a:moveTo>
                  <a:lnTo>
                    <a:pt x="0" y="598"/>
                  </a:lnTo>
                  <a:lnTo>
                    <a:pt x="1" y="584"/>
                  </a:lnTo>
                  <a:moveTo>
                    <a:pt x="2" y="571"/>
                  </a:moveTo>
                  <a:lnTo>
                    <a:pt x="2" y="571"/>
                  </a:lnTo>
                  <a:lnTo>
                    <a:pt x="2" y="558"/>
                  </a:lnTo>
                  <a:moveTo>
                    <a:pt x="3" y="544"/>
                  </a:moveTo>
                  <a:lnTo>
                    <a:pt x="3" y="544"/>
                  </a:lnTo>
                  <a:lnTo>
                    <a:pt x="5" y="531"/>
                  </a:lnTo>
                  <a:moveTo>
                    <a:pt x="7" y="518"/>
                  </a:moveTo>
                  <a:lnTo>
                    <a:pt x="7" y="518"/>
                  </a:lnTo>
                  <a:lnTo>
                    <a:pt x="9" y="505"/>
                  </a:lnTo>
                  <a:moveTo>
                    <a:pt x="11" y="492"/>
                  </a:moveTo>
                  <a:lnTo>
                    <a:pt x="11" y="492"/>
                  </a:lnTo>
                  <a:lnTo>
                    <a:pt x="11" y="491"/>
                  </a:lnTo>
                  <a:lnTo>
                    <a:pt x="14" y="479"/>
                  </a:lnTo>
                  <a:moveTo>
                    <a:pt x="17" y="466"/>
                  </a:moveTo>
                  <a:lnTo>
                    <a:pt x="17" y="466"/>
                  </a:lnTo>
                  <a:lnTo>
                    <a:pt x="20" y="453"/>
                  </a:lnTo>
                  <a:moveTo>
                    <a:pt x="23" y="440"/>
                  </a:moveTo>
                  <a:lnTo>
                    <a:pt x="23" y="440"/>
                  </a:lnTo>
                  <a:lnTo>
                    <a:pt x="24" y="436"/>
                  </a:lnTo>
                  <a:lnTo>
                    <a:pt x="27" y="427"/>
                  </a:lnTo>
                  <a:moveTo>
                    <a:pt x="32" y="414"/>
                  </a:moveTo>
                  <a:lnTo>
                    <a:pt x="32" y="414"/>
                  </a:lnTo>
                  <a:lnTo>
                    <a:pt x="36" y="402"/>
                  </a:lnTo>
                  <a:moveTo>
                    <a:pt x="41" y="389"/>
                  </a:moveTo>
                  <a:lnTo>
                    <a:pt x="41" y="389"/>
                  </a:lnTo>
                  <a:lnTo>
                    <a:pt x="43" y="383"/>
                  </a:lnTo>
                  <a:lnTo>
                    <a:pt x="45" y="377"/>
                  </a:lnTo>
                  <a:moveTo>
                    <a:pt x="51" y="365"/>
                  </a:moveTo>
                  <a:lnTo>
                    <a:pt x="51" y="365"/>
                  </a:lnTo>
                  <a:lnTo>
                    <a:pt x="56" y="352"/>
                  </a:lnTo>
                  <a:moveTo>
                    <a:pt x="62" y="340"/>
                  </a:moveTo>
                  <a:lnTo>
                    <a:pt x="62" y="340"/>
                  </a:lnTo>
                  <a:lnTo>
                    <a:pt x="65" y="333"/>
                  </a:lnTo>
                  <a:lnTo>
                    <a:pt x="68" y="328"/>
                  </a:lnTo>
                  <a:moveTo>
                    <a:pt x="74" y="317"/>
                  </a:moveTo>
                  <a:lnTo>
                    <a:pt x="74" y="317"/>
                  </a:lnTo>
                  <a:lnTo>
                    <a:pt x="81" y="305"/>
                  </a:lnTo>
                  <a:moveTo>
                    <a:pt x="87" y="294"/>
                  </a:moveTo>
                  <a:lnTo>
                    <a:pt x="87" y="294"/>
                  </a:lnTo>
                  <a:lnTo>
                    <a:pt x="92" y="285"/>
                  </a:lnTo>
                  <a:lnTo>
                    <a:pt x="94" y="282"/>
                  </a:lnTo>
                  <a:moveTo>
                    <a:pt x="102" y="271"/>
                  </a:moveTo>
                  <a:lnTo>
                    <a:pt x="102" y="271"/>
                  </a:lnTo>
                  <a:lnTo>
                    <a:pt x="110" y="260"/>
                  </a:lnTo>
                  <a:moveTo>
                    <a:pt x="117" y="249"/>
                  </a:moveTo>
                  <a:lnTo>
                    <a:pt x="117" y="249"/>
                  </a:lnTo>
                  <a:lnTo>
                    <a:pt x="124" y="240"/>
                  </a:lnTo>
                  <a:lnTo>
                    <a:pt x="125" y="238"/>
                  </a:lnTo>
                  <a:moveTo>
                    <a:pt x="133" y="228"/>
                  </a:moveTo>
                  <a:lnTo>
                    <a:pt x="133" y="228"/>
                  </a:lnTo>
                  <a:lnTo>
                    <a:pt x="142" y="218"/>
                  </a:lnTo>
                  <a:moveTo>
                    <a:pt x="150" y="208"/>
                  </a:moveTo>
                  <a:lnTo>
                    <a:pt x="150" y="208"/>
                  </a:lnTo>
                  <a:lnTo>
                    <a:pt x="159" y="198"/>
                  </a:lnTo>
                  <a:lnTo>
                    <a:pt x="159" y="197"/>
                  </a:lnTo>
                  <a:moveTo>
                    <a:pt x="168" y="188"/>
                  </a:moveTo>
                  <a:lnTo>
                    <a:pt x="168" y="188"/>
                  </a:lnTo>
                  <a:lnTo>
                    <a:pt x="178" y="179"/>
                  </a:lnTo>
                  <a:moveTo>
                    <a:pt x="187" y="169"/>
                  </a:moveTo>
                  <a:lnTo>
                    <a:pt x="187" y="169"/>
                  </a:lnTo>
                  <a:lnTo>
                    <a:pt x="197" y="160"/>
                  </a:lnTo>
                  <a:moveTo>
                    <a:pt x="207" y="151"/>
                  </a:moveTo>
                  <a:lnTo>
                    <a:pt x="207" y="151"/>
                  </a:lnTo>
                  <a:lnTo>
                    <a:pt x="217" y="143"/>
                  </a:lnTo>
                  <a:moveTo>
                    <a:pt x="227" y="134"/>
                  </a:moveTo>
                  <a:lnTo>
                    <a:pt x="227" y="134"/>
                  </a:lnTo>
                  <a:lnTo>
                    <a:pt x="238" y="125"/>
                  </a:lnTo>
                  <a:moveTo>
                    <a:pt x="248" y="118"/>
                  </a:moveTo>
                  <a:lnTo>
                    <a:pt x="248" y="118"/>
                  </a:lnTo>
                  <a:lnTo>
                    <a:pt x="259" y="110"/>
                  </a:lnTo>
                  <a:moveTo>
                    <a:pt x="270" y="103"/>
                  </a:moveTo>
                  <a:lnTo>
                    <a:pt x="270" y="103"/>
                  </a:lnTo>
                  <a:lnTo>
                    <a:pt x="281" y="95"/>
                  </a:lnTo>
                  <a:moveTo>
                    <a:pt x="293" y="88"/>
                  </a:moveTo>
                  <a:lnTo>
                    <a:pt x="293" y="88"/>
                  </a:lnTo>
                  <a:lnTo>
                    <a:pt x="304" y="81"/>
                  </a:lnTo>
                  <a:moveTo>
                    <a:pt x="316" y="75"/>
                  </a:moveTo>
                  <a:lnTo>
                    <a:pt x="316" y="75"/>
                  </a:lnTo>
                  <a:lnTo>
                    <a:pt x="327" y="68"/>
                  </a:lnTo>
                  <a:moveTo>
                    <a:pt x="339" y="62"/>
                  </a:moveTo>
                  <a:lnTo>
                    <a:pt x="339" y="62"/>
                  </a:lnTo>
                  <a:lnTo>
                    <a:pt x="352" y="57"/>
                  </a:lnTo>
                  <a:moveTo>
                    <a:pt x="364" y="51"/>
                  </a:moveTo>
                  <a:lnTo>
                    <a:pt x="364" y="51"/>
                  </a:lnTo>
                  <a:lnTo>
                    <a:pt x="376" y="46"/>
                  </a:lnTo>
                  <a:moveTo>
                    <a:pt x="388" y="41"/>
                  </a:moveTo>
                  <a:lnTo>
                    <a:pt x="388" y="41"/>
                  </a:lnTo>
                  <a:lnTo>
                    <a:pt x="401" y="37"/>
                  </a:lnTo>
                  <a:moveTo>
                    <a:pt x="413" y="32"/>
                  </a:moveTo>
                  <a:lnTo>
                    <a:pt x="413" y="32"/>
                  </a:lnTo>
                  <a:lnTo>
                    <a:pt x="426" y="28"/>
                  </a:lnTo>
                  <a:moveTo>
                    <a:pt x="439" y="24"/>
                  </a:moveTo>
                  <a:lnTo>
                    <a:pt x="439" y="24"/>
                  </a:lnTo>
                  <a:lnTo>
                    <a:pt x="452" y="21"/>
                  </a:lnTo>
                  <a:moveTo>
                    <a:pt x="465" y="17"/>
                  </a:moveTo>
                  <a:lnTo>
                    <a:pt x="465" y="17"/>
                  </a:lnTo>
                  <a:lnTo>
                    <a:pt x="478" y="14"/>
                  </a:lnTo>
                  <a:moveTo>
                    <a:pt x="491" y="11"/>
                  </a:moveTo>
                  <a:lnTo>
                    <a:pt x="491" y="11"/>
                  </a:lnTo>
                  <a:lnTo>
                    <a:pt x="491" y="11"/>
                  </a:lnTo>
                  <a:lnTo>
                    <a:pt x="504" y="9"/>
                  </a:lnTo>
                  <a:moveTo>
                    <a:pt x="517" y="7"/>
                  </a:moveTo>
                  <a:lnTo>
                    <a:pt x="517" y="7"/>
                  </a:lnTo>
                  <a:lnTo>
                    <a:pt x="530" y="5"/>
                  </a:lnTo>
                  <a:moveTo>
                    <a:pt x="543" y="4"/>
                  </a:moveTo>
                  <a:lnTo>
                    <a:pt x="543" y="4"/>
                  </a:lnTo>
                  <a:lnTo>
                    <a:pt x="548" y="3"/>
                  </a:lnTo>
                  <a:lnTo>
                    <a:pt x="557" y="2"/>
                  </a:lnTo>
                  <a:moveTo>
                    <a:pt x="570" y="2"/>
                  </a:moveTo>
                  <a:lnTo>
                    <a:pt x="570" y="2"/>
                  </a:lnTo>
                  <a:lnTo>
                    <a:pt x="583" y="1"/>
                  </a:lnTo>
                  <a:moveTo>
                    <a:pt x="597" y="1"/>
                  </a:moveTo>
                  <a:lnTo>
                    <a:pt x="597" y="1"/>
                  </a:lnTo>
                  <a:lnTo>
                    <a:pt x="606" y="0"/>
                  </a:lnTo>
                  <a:lnTo>
                    <a:pt x="610" y="0"/>
                  </a:lnTo>
                  <a:moveTo>
                    <a:pt x="623" y="1"/>
                  </a:moveTo>
                  <a:lnTo>
                    <a:pt x="623" y="1"/>
                  </a:lnTo>
                  <a:lnTo>
                    <a:pt x="636" y="2"/>
                  </a:lnTo>
                  <a:moveTo>
                    <a:pt x="650" y="2"/>
                  </a:moveTo>
                  <a:lnTo>
                    <a:pt x="650" y="2"/>
                  </a:lnTo>
                  <a:lnTo>
                    <a:pt x="663" y="3"/>
                  </a:lnTo>
                  <a:moveTo>
                    <a:pt x="676" y="5"/>
                  </a:moveTo>
                  <a:lnTo>
                    <a:pt x="676" y="5"/>
                  </a:lnTo>
                  <a:lnTo>
                    <a:pt x="690" y="7"/>
                  </a:lnTo>
                  <a:moveTo>
                    <a:pt x="703" y="8"/>
                  </a:moveTo>
                  <a:lnTo>
                    <a:pt x="703" y="8"/>
                  </a:lnTo>
                  <a:lnTo>
                    <a:pt x="716" y="10"/>
                  </a:lnTo>
                  <a:moveTo>
                    <a:pt x="729" y="13"/>
                  </a:moveTo>
                  <a:lnTo>
                    <a:pt x="729" y="13"/>
                  </a:lnTo>
                  <a:lnTo>
                    <a:pt x="742" y="16"/>
                  </a:lnTo>
                  <a:moveTo>
                    <a:pt x="755" y="19"/>
                  </a:moveTo>
                  <a:lnTo>
                    <a:pt x="755" y="19"/>
                  </a:lnTo>
                  <a:lnTo>
                    <a:pt x="768" y="22"/>
                  </a:lnTo>
                  <a:moveTo>
                    <a:pt x="781" y="26"/>
                  </a:moveTo>
                  <a:lnTo>
                    <a:pt x="781" y="26"/>
                  </a:lnTo>
                  <a:lnTo>
                    <a:pt x="793" y="30"/>
                  </a:lnTo>
                  <a:moveTo>
                    <a:pt x="806" y="35"/>
                  </a:moveTo>
                  <a:lnTo>
                    <a:pt x="806" y="35"/>
                  </a:lnTo>
                  <a:lnTo>
                    <a:pt x="819" y="39"/>
                  </a:lnTo>
                  <a:moveTo>
                    <a:pt x="831" y="44"/>
                  </a:moveTo>
                  <a:lnTo>
                    <a:pt x="831" y="44"/>
                  </a:lnTo>
                  <a:lnTo>
                    <a:pt x="843" y="49"/>
                  </a:lnTo>
                  <a:moveTo>
                    <a:pt x="855" y="54"/>
                  </a:moveTo>
                  <a:lnTo>
                    <a:pt x="855" y="54"/>
                  </a:lnTo>
                  <a:lnTo>
                    <a:pt x="868" y="60"/>
                  </a:lnTo>
                  <a:moveTo>
                    <a:pt x="880" y="65"/>
                  </a:moveTo>
                  <a:lnTo>
                    <a:pt x="880" y="65"/>
                  </a:lnTo>
                  <a:lnTo>
                    <a:pt x="891" y="72"/>
                  </a:lnTo>
                  <a:moveTo>
                    <a:pt x="903" y="79"/>
                  </a:moveTo>
                  <a:lnTo>
                    <a:pt x="903" y="79"/>
                  </a:lnTo>
                  <a:lnTo>
                    <a:pt x="914" y="85"/>
                  </a:lnTo>
                  <a:moveTo>
                    <a:pt x="926" y="92"/>
                  </a:moveTo>
                  <a:lnTo>
                    <a:pt x="926" y="92"/>
                  </a:lnTo>
                  <a:lnTo>
                    <a:pt x="927" y="92"/>
                  </a:lnTo>
                  <a:lnTo>
                    <a:pt x="937" y="99"/>
                  </a:lnTo>
                  <a:moveTo>
                    <a:pt x="948" y="107"/>
                  </a:moveTo>
                  <a:lnTo>
                    <a:pt x="948" y="107"/>
                  </a:lnTo>
                  <a:lnTo>
                    <a:pt x="959" y="114"/>
                  </a:lnTo>
                  <a:moveTo>
                    <a:pt x="970" y="122"/>
                  </a:moveTo>
                  <a:lnTo>
                    <a:pt x="970" y="122"/>
                  </a:lnTo>
                  <a:lnTo>
                    <a:pt x="973" y="124"/>
                  </a:lnTo>
                  <a:lnTo>
                    <a:pt x="980" y="130"/>
                  </a:lnTo>
                  <a:moveTo>
                    <a:pt x="991" y="139"/>
                  </a:moveTo>
                  <a:lnTo>
                    <a:pt x="991" y="139"/>
                  </a:lnTo>
                  <a:lnTo>
                    <a:pt x="1001" y="147"/>
                  </a:lnTo>
                  <a:moveTo>
                    <a:pt x="1011" y="156"/>
                  </a:moveTo>
                  <a:lnTo>
                    <a:pt x="1011" y="156"/>
                  </a:lnTo>
                  <a:lnTo>
                    <a:pt x="1015" y="159"/>
                  </a:lnTo>
                  <a:lnTo>
                    <a:pt x="1021" y="165"/>
                  </a:lnTo>
                  <a:moveTo>
                    <a:pt x="1030" y="175"/>
                  </a:moveTo>
                  <a:lnTo>
                    <a:pt x="1030" y="175"/>
                  </a:lnTo>
                  <a:lnTo>
                    <a:pt x="1040" y="184"/>
                  </a:lnTo>
                  <a:moveTo>
                    <a:pt x="1049" y="193"/>
                  </a:moveTo>
                  <a:lnTo>
                    <a:pt x="1049" y="193"/>
                  </a:lnTo>
                  <a:lnTo>
                    <a:pt x="1053" y="198"/>
                  </a:lnTo>
                  <a:lnTo>
                    <a:pt x="1058" y="203"/>
                  </a:lnTo>
                  <a:moveTo>
                    <a:pt x="1067" y="213"/>
                  </a:moveTo>
                  <a:lnTo>
                    <a:pt x="1067" y="213"/>
                  </a:lnTo>
                  <a:lnTo>
                    <a:pt x="1075" y="224"/>
                  </a:lnTo>
                  <a:moveTo>
                    <a:pt x="1084" y="234"/>
                  </a:moveTo>
                  <a:lnTo>
                    <a:pt x="1084" y="234"/>
                  </a:lnTo>
                  <a:lnTo>
                    <a:pt x="1088" y="240"/>
                  </a:lnTo>
                  <a:lnTo>
                    <a:pt x="1092" y="244"/>
                  </a:lnTo>
                  <a:moveTo>
                    <a:pt x="1099" y="255"/>
                  </a:moveTo>
                  <a:lnTo>
                    <a:pt x="1099" y="255"/>
                  </a:lnTo>
                  <a:lnTo>
                    <a:pt x="1107" y="266"/>
                  </a:lnTo>
                  <a:moveTo>
                    <a:pt x="1115" y="277"/>
                  </a:moveTo>
                  <a:lnTo>
                    <a:pt x="1115" y="277"/>
                  </a:lnTo>
                  <a:lnTo>
                    <a:pt x="1120" y="285"/>
                  </a:lnTo>
                  <a:lnTo>
                    <a:pt x="1122" y="289"/>
                  </a:lnTo>
                  <a:moveTo>
                    <a:pt x="1128" y="300"/>
                  </a:moveTo>
                  <a:lnTo>
                    <a:pt x="1128" y="300"/>
                  </a:lnTo>
                  <a:lnTo>
                    <a:pt x="1135" y="312"/>
                  </a:lnTo>
                  <a:moveTo>
                    <a:pt x="1142" y="323"/>
                  </a:moveTo>
                  <a:lnTo>
                    <a:pt x="1142" y="323"/>
                  </a:lnTo>
                  <a:lnTo>
                    <a:pt x="1147" y="333"/>
                  </a:lnTo>
                  <a:lnTo>
                    <a:pt x="1148" y="335"/>
                  </a:lnTo>
                  <a:moveTo>
                    <a:pt x="1153" y="347"/>
                  </a:moveTo>
                  <a:lnTo>
                    <a:pt x="1153" y="347"/>
                  </a:lnTo>
                  <a:lnTo>
                    <a:pt x="1159" y="359"/>
                  </a:lnTo>
                  <a:moveTo>
                    <a:pt x="1164" y="372"/>
                  </a:moveTo>
                  <a:lnTo>
                    <a:pt x="1164" y="372"/>
                  </a:lnTo>
                  <a:lnTo>
                    <a:pt x="1170" y="383"/>
                  </a:lnTo>
                  <a:lnTo>
                    <a:pt x="1170" y="384"/>
                  </a:lnTo>
                  <a:moveTo>
                    <a:pt x="1174" y="396"/>
                  </a:moveTo>
                  <a:lnTo>
                    <a:pt x="1174" y="396"/>
                  </a:lnTo>
                  <a:lnTo>
                    <a:pt x="1178" y="409"/>
                  </a:lnTo>
                  <a:moveTo>
                    <a:pt x="1183" y="422"/>
                  </a:moveTo>
                  <a:lnTo>
                    <a:pt x="1183" y="422"/>
                  </a:lnTo>
                  <a:lnTo>
                    <a:pt x="1187" y="434"/>
                  </a:lnTo>
                  <a:moveTo>
                    <a:pt x="1190" y="447"/>
                  </a:moveTo>
                  <a:lnTo>
                    <a:pt x="1190" y="447"/>
                  </a:lnTo>
                  <a:lnTo>
                    <a:pt x="1194" y="460"/>
                  </a:lnTo>
                  <a:moveTo>
                    <a:pt x="1197" y="473"/>
                  </a:moveTo>
                  <a:lnTo>
                    <a:pt x="1197" y="473"/>
                  </a:lnTo>
                  <a:lnTo>
                    <a:pt x="1200" y="486"/>
                  </a:lnTo>
                  <a:moveTo>
                    <a:pt x="1202" y="499"/>
                  </a:moveTo>
                  <a:lnTo>
                    <a:pt x="1202" y="499"/>
                  </a:lnTo>
                  <a:lnTo>
                    <a:pt x="1204" y="512"/>
                  </a:lnTo>
                  <a:moveTo>
                    <a:pt x="1206" y="525"/>
                  </a:moveTo>
                  <a:lnTo>
                    <a:pt x="1206" y="525"/>
                  </a:lnTo>
                  <a:lnTo>
                    <a:pt x="1208" y="539"/>
                  </a:lnTo>
                  <a:moveTo>
                    <a:pt x="1209" y="552"/>
                  </a:moveTo>
                  <a:lnTo>
                    <a:pt x="1209" y="552"/>
                  </a:lnTo>
                  <a:lnTo>
                    <a:pt x="1210" y="565"/>
                  </a:lnTo>
                  <a:moveTo>
                    <a:pt x="1211" y="578"/>
                  </a:moveTo>
                  <a:lnTo>
                    <a:pt x="1211" y="578"/>
                  </a:lnTo>
                  <a:lnTo>
                    <a:pt x="1211" y="592"/>
                  </a:lnTo>
                  <a:moveTo>
                    <a:pt x="1212" y="605"/>
                  </a:moveTo>
                  <a:lnTo>
                    <a:pt x="1212" y="605"/>
                  </a:lnTo>
                  <a:lnTo>
                    <a:pt x="1212" y="606"/>
                  </a:lnTo>
                  <a:lnTo>
                    <a:pt x="1211" y="618"/>
                  </a:lnTo>
                  <a:moveTo>
                    <a:pt x="1211" y="632"/>
                  </a:moveTo>
                  <a:lnTo>
                    <a:pt x="1211" y="632"/>
                  </a:lnTo>
                  <a:lnTo>
                    <a:pt x="1210" y="645"/>
                  </a:lnTo>
                  <a:moveTo>
                    <a:pt x="1210" y="658"/>
                  </a:moveTo>
                  <a:lnTo>
                    <a:pt x="1210" y="658"/>
                  </a:lnTo>
                  <a:lnTo>
                    <a:pt x="1209" y="664"/>
                  </a:lnTo>
                  <a:lnTo>
                    <a:pt x="1208" y="672"/>
                  </a:lnTo>
                  <a:moveTo>
                    <a:pt x="1206" y="685"/>
                  </a:moveTo>
                  <a:lnTo>
                    <a:pt x="1206" y="685"/>
                  </a:lnTo>
                  <a:lnTo>
                    <a:pt x="1204" y="698"/>
                  </a:lnTo>
                  <a:moveTo>
                    <a:pt x="1203" y="711"/>
                  </a:moveTo>
                  <a:lnTo>
                    <a:pt x="1203" y="711"/>
                  </a:lnTo>
                  <a:lnTo>
                    <a:pt x="1201" y="721"/>
                  </a:lnTo>
                  <a:lnTo>
                    <a:pt x="1200" y="724"/>
                  </a:lnTo>
                  <a:moveTo>
                    <a:pt x="1197" y="737"/>
                  </a:moveTo>
                  <a:lnTo>
                    <a:pt x="1197" y="737"/>
                  </a:lnTo>
                  <a:lnTo>
                    <a:pt x="1194" y="750"/>
                  </a:lnTo>
                  <a:moveTo>
                    <a:pt x="1191" y="763"/>
                  </a:moveTo>
                  <a:lnTo>
                    <a:pt x="1191" y="763"/>
                  </a:lnTo>
                  <a:lnTo>
                    <a:pt x="1188" y="776"/>
                  </a:lnTo>
                  <a:lnTo>
                    <a:pt x="1188" y="776"/>
                  </a:lnTo>
                  <a:moveTo>
                    <a:pt x="1183" y="789"/>
                  </a:moveTo>
                  <a:lnTo>
                    <a:pt x="1183" y="789"/>
                  </a:lnTo>
                  <a:lnTo>
                    <a:pt x="1179" y="801"/>
                  </a:lnTo>
                  <a:moveTo>
                    <a:pt x="1175" y="814"/>
                  </a:moveTo>
                  <a:lnTo>
                    <a:pt x="1175" y="814"/>
                  </a:lnTo>
                  <a:lnTo>
                    <a:pt x="1170" y="827"/>
                  </a:lnTo>
                  <a:moveTo>
                    <a:pt x="1165" y="839"/>
                  </a:moveTo>
                  <a:lnTo>
                    <a:pt x="1165" y="839"/>
                  </a:lnTo>
                  <a:lnTo>
                    <a:pt x="1160" y="851"/>
                  </a:lnTo>
                  <a:moveTo>
                    <a:pt x="1154" y="863"/>
                  </a:moveTo>
                  <a:lnTo>
                    <a:pt x="1154" y="863"/>
                  </a:lnTo>
                  <a:lnTo>
                    <a:pt x="1149" y="875"/>
                  </a:lnTo>
                  <a:moveTo>
                    <a:pt x="1143" y="887"/>
                  </a:moveTo>
                  <a:lnTo>
                    <a:pt x="1143" y="887"/>
                  </a:lnTo>
                  <a:lnTo>
                    <a:pt x="1136" y="899"/>
                  </a:lnTo>
                  <a:moveTo>
                    <a:pt x="1129" y="910"/>
                  </a:moveTo>
                  <a:lnTo>
                    <a:pt x="1129" y="910"/>
                  </a:lnTo>
                  <a:lnTo>
                    <a:pt x="1123" y="922"/>
                  </a:lnTo>
                  <a:moveTo>
                    <a:pt x="1116" y="933"/>
                  </a:moveTo>
                  <a:lnTo>
                    <a:pt x="1116" y="933"/>
                  </a:lnTo>
                  <a:lnTo>
                    <a:pt x="1108" y="944"/>
                  </a:lnTo>
                  <a:moveTo>
                    <a:pt x="1101" y="955"/>
                  </a:moveTo>
                  <a:lnTo>
                    <a:pt x="1101" y="955"/>
                  </a:lnTo>
                  <a:lnTo>
                    <a:pt x="1093" y="966"/>
                  </a:lnTo>
                  <a:moveTo>
                    <a:pt x="1085" y="977"/>
                  </a:moveTo>
                  <a:lnTo>
                    <a:pt x="1085" y="977"/>
                  </a:lnTo>
                  <a:lnTo>
                    <a:pt x="1076" y="987"/>
                  </a:lnTo>
                  <a:moveTo>
                    <a:pt x="1068" y="997"/>
                  </a:moveTo>
                  <a:lnTo>
                    <a:pt x="1068" y="997"/>
                  </a:lnTo>
                  <a:lnTo>
                    <a:pt x="1059" y="1007"/>
                  </a:lnTo>
                  <a:moveTo>
                    <a:pt x="1050" y="1017"/>
                  </a:moveTo>
                  <a:lnTo>
                    <a:pt x="1050" y="1017"/>
                  </a:lnTo>
                  <a:lnTo>
                    <a:pt x="1041" y="1027"/>
                  </a:lnTo>
                  <a:moveTo>
                    <a:pt x="1032" y="1036"/>
                  </a:moveTo>
                  <a:lnTo>
                    <a:pt x="1032" y="1036"/>
                  </a:lnTo>
                  <a:lnTo>
                    <a:pt x="1022" y="1046"/>
                  </a:lnTo>
                  <a:moveTo>
                    <a:pt x="1013" y="1055"/>
                  </a:moveTo>
                  <a:lnTo>
                    <a:pt x="1013" y="1055"/>
                  </a:lnTo>
                  <a:lnTo>
                    <a:pt x="1002" y="1064"/>
                  </a:lnTo>
                  <a:moveTo>
                    <a:pt x="992" y="1072"/>
                  </a:moveTo>
                  <a:lnTo>
                    <a:pt x="992" y="1072"/>
                  </a:lnTo>
                  <a:lnTo>
                    <a:pt x="982" y="1081"/>
                  </a:lnTo>
                  <a:moveTo>
                    <a:pt x="972" y="1089"/>
                  </a:moveTo>
                  <a:lnTo>
                    <a:pt x="972" y="1089"/>
                  </a:lnTo>
                  <a:lnTo>
                    <a:pt x="961" y="1097"/>
                  </a:lnTo>
                  <a:moveTo>
                    <a:pt x="950" y="1104"/>
                  </a:moveTo>
                  <a:lnTo>
                    <a:pt x="950" y="1104"/>
                  </a:lnTo>
                  <a:lnTo>
                    <a:pt x="939" y="1112"/>
                  </a:lnTo>
                  <a:moveTo>
                    <a:pt x="928" y="1119"/>
                  </a:moveTo>
                  <a:lnTo>
                    <a:pt x="928" y="1119"/>
                  </a:lnTo>
                  <a:lnTo>
                    <a:pt x="927" y="1120"/>
                  </a:lnTo>
                  <a:lnTo>
                    <a:pt x="916" y="1126"/>
                  </a:lnTo>
                  <a:moveTo>
                    <a:pt x="905" y="1133"/>
                  </a:moveTo>
                  <a:lnTo>
                    <a:pt x="905" y="1133"/>
                  </a:lnTo>
                  <a:lnTo>
                    <a:pt x="893" y="1139"/>
                  </a:lnTo>
                  <a:moveTo>
                    <a:pt x="881" y="1146"/>
                  </a:moveTo>
                  <a:lnTo>
                    <a:pt x="881" y="1146"/>
                  </a:lnTo>
                  <a:lnTo>
                    <a:pt x="879" y="1147"/>
                  </a:lnTo>
                  <a:lnTo>
                    <a:pt x="869" y="1151"/>
                  </a:lnTo>
                  <a:moveTo>
                    <a:pt x="857" y="1157"/>
                  </a:moveTo>
                  <a:lnTo>
                    <a:pt x="857" y="1157"/>
                  </a:lnTo>
                  <a:lnTo>
                    <a:pt x="845" y="1162"/>
                  </a:lnTo>
                  <a:moveTo>
                    <a:pt x="833" y="1168"/>
                  </a:moveTo>
                  <a:lnTo>
                    <a:pt x="833" y="1168"/>
                  </a:lnTo>
                  <a:lnTo>
                    <a:pt x="829" y="1170"/>
                  </a:lnTo>
                  <a:lnTo>
                    <a:pt x="820" y="1173"/>
                  </a:lnTo>
                  <a:moveTo>
                    <a:pt x="808" y="1177"/>
                  </a:moveTo>
                  <a:lnTo>
                    <a:pt x="808" y="1177"/>
                  </a:lnTo>
                  <a:lnTo>
                    <a:pt x="795" y="1181"/>
                  </a:lnTo>
                  <a:moveTo>
                    <a:pt x="783" y="1186"/>
                  </a:moveTo>
                  <a:lnTo>
                    <a:pt x="783" y="1186"/>
                  </a:lnTo>
                  <a:lnTo>
                    <a:pt x="776" y="1188"/>
                  </a:lnTo>
                  <a:lnTo>
                    <a:pt x="770" y="1189"/>
                  </a:lnTo>
                  <a:moveTo>
                    <a:pt x="757" y="1192"/>
                  </a:moveTo>
                  <a:lnTo>
                    <a:pt x="757" y="1192"/>
                  </a:lnTo>
                  <a:lnTo>
                    <a:pt x="744" y="1196"/>
                  </a:lnTo>
                  <a:moveTo>
                    <a:pt x="731" y="1199"/>
                  </a:moveTo>
                  <a:lnTo>
                    <a:pt x="731" y="1199"/>
                  </a:lnTo>
                  <a:lnTo>
                    <a:pt x="721" y="1201"/>
                  </a:lnTo>
                  <a:lnTo>
                    <a:pt x="718" y="1202"/>
                  </a:lnTo>
                  <a:moveTo>
                    <a:pt x="705" y="1203"/>
                  </a:moveTo>
                  <a:lnTo>
                    <a:pt x="705" y="1203"/>
                  </a:lnTo>
                  <a:lnTo>
                    <a:pt x="692" y="1205"/>
                  </a:lnTo>
                  <a:moveTo>
                    <a:pt x="678" y="1207"/>
                  </a:moveTo>
                  <a:lnTo>
                    <a:pt x="678" y="1207"/>
                  </a:lnTo>
                  <a:lnTo>
                    <a:pt x="665" y="1209"/>
                  </a:lnTo>
                  <a:moveTo>
                    <a:pt x="652" y="1210"/>
                  </a:moveTo>
                  <a:lnTo>
                    <a:pt x="652" y="1210"/>
                  </a:lnTo>
                  <a:lnTo>
                    <a:pt x="638" y="1211"/>
                  </a:lnTo>
                  <a:moveTo>
                    <a:pt x="625" y="1211"/>
                  </a:moveTo>
                  <a:lnTo>
                    <a:pt x="625" y="1211"/>
                  </a:lnTo>
                  <a:lnTo>
                    <a:pt x="612" y="1212"/>
                  </a:lnTo>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9" name="Freeform 61">
              <a:extLst>
                <a:ext uri="{FF2B5EF4-FFF2-40B4-BE49-F238E27FC236}">
                  <a16:creationId xmlns:a16="http://schemas.microsoft.com/office/drawing/2014/main" id="{905B3EEE-F218-4DC3-8901-1C4A356B7F2F}"/>
                </a:ext>
              </a:extLst>
            </p:cNvPr>
            <p:cNvSpPr>
              <a:spLocks/>
            </p:cNvSpPr>
            <p:nvPr/>
          </p:nvSpPr>
          <p:spPr bwMode="auto">
            <a:xfrm>
              <a:off x="10490200" y="2146301"/>
              <a:ext cx="939800" cy="947738"/>
            </a:xfrm>
            <a:custGeom>
              <a:avLst/>
              <a:gdLst>
                <a:gd name="T0" fmla="*/ 493 w 986"/>
                <a:gd name="T1" fmla="*/ 986 h 986"/>
                <a:gd name="T2" fmla="*/ 493 w 986"/>
                <a:gd name="T3" fmla="*/ 986 h 986"/>
                <a:gd name="T4" fmla="*/ 0 w 986"/>
                <a:gd name="T5" fmla="*/ 493 h 986"/>
                <a:gd name="T6" fmla="*/ 493 w 986"/>
                <a:gd name="T7" fmla="*/ 0 h 986"/>
                <a:gd name="T8" fmla="*/ 986 w 986"/>
                <a:gd name="T9" fmla="*/ 493 h 986"/>
                <a:gd name="T10" fmla="*/ 493 w 986"/>
                <a:gd name="T11" fmla="*/ 986 h 986"/>
              </a:gdLst>
              <a:ahLst/>
              <a:cxnLst>
                <a:cxn ang="0">
                  <a:pos x="T0" y="T1"/>
                </a:cxn>
                <a:cxn ang="0">
                  <a:pos x="T2" y="T3"/>
                </a:cxn>
                <a:cxn ang="0">
                  <a:pos x="T4" y="T5"/>
                </a:cxn>
                <a:cxn ang="0">
                  <a:pos x="T6" y="T7"/>
                </a:cxn>
                <a:cxn ang="0">
                  <a:pos x="T8" y="T9"/>
                </a:cxn>
                <a:cxn ang="0">
                  <a:pos x="T10" y="T11"/>
                </a:cxn>
              </a:cxnLst>
              <a:rect l="0" t="0" r="r" b="b"/>
              <a:pathLst>
                <a:path w="986" h="986">
                  <a:moveTo>
                    <a:pt x="493" y="986"/>
                  </a:moveTo>
                  <a:lnTo>
                    <a:pt x="493" y="986"/>
                  </a:lnTo>
                  <a:cubicBezTo>
                    <a:pt x="221" y="986"/>
                    <a:pt x="0" y="765"/>
                    <a:pt x="0" y="493"/>
                  </a:cubicBezTo>
                  <a:cubicBezTo>
                    <a:pt x="0" y="221"/>
                    <a:pt x="221" y="0"/>
                    <a:pt x="493" y="0"/>
                  </a:cubicBezTo>
                  <a:cubicBezTo>
                    <a:pt x="765" y="0"/>
                    <a:pt x="986" y="221"/>
                    <a:pt x="986" y="493"/>
                  </a:cubicBezTo>
                  <a:cubicBezTo>
                    <a:pt x="986" y="765"/>
                    <a:pt x="765" y="986"/>
                    <a:pt x="493" y="986"/>
                  </a:cubicBezTo>
                  <a:close/>
                </a:path>
              </a:pathLst>
            </a:custGeom>
            <a:solidFill>
              <a:srgbClr val="D2D2D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0" name="Freeform 62">
              <a:extLst>
                <a:ext uri="{FF2B5EF4-FFF2-40B4-BE49-F238E27FC236}">
                  <a16:creationId xmlns:a16="http://schemas.microsoft.com/office/drawing/2014/main" id="{AFA17A6E-3C00-40B9-B8EF-E2C886E07055}"/>
                </a:ext>
              </a:extLst>
            </p:cNvPr>
            <p:cNvSpPr>
              <a:spLocks/>
            </p:cNvSpPr>
            <p:nvPr/>
          </p:nvSpPr>
          <p:spPr bwMode="auto">
            <a:xfrm>
              <a:off x="10490200" y="2146301"/>
              <a:ext cx="939800" cy="947738"/>
            </a:xfrm>
            <a:custGeom>
              <a:avLst/>
              <a:gdLst>
                <a:gd name="T0" fmla="*/ 493 w 986"/>
                <a:gd name="T1" fmla="*/ 986 h 986"/>
                <a:gd name="T2" fmla="*/ 493 w 986"/>
                <a:gd name="T3" fmla="*/ 986 h 986"/>
                <a:gd name="T4" fmla="*/ 0 w 986"/>
                <a:gd name="T5" fmla="*/ 493 h 986"/>
                <a:gd name="T6" fmla="*/ 493 w 986"/>
                <a:gd name="T7" fmla="*/ 0 h 986"/>
                <a:gd name="T8" fmla="*/ 986 w 986"/>
                <a:gd name="T9" fmla="*/ 493 h 986"/>
                <a:gd name="T10" fmla="*/ 493 w 986"/>
                <a:gd name="T11" fmla="*/ 986 h 986"/>
                <a:gd name="T12" fmla="*/ 493 w 986"/>
                <a:gd name="T13" fmla="*/ 986 h 986"/>
              </a:gdLst>
              <a:ahLst/>
              <a:cxnLst>
                <a:cxn ang="0">
                  <a:pos x="T0" y="T1"/>
                </a:cxn>
                <a:cxn ang="0">
                  <a:pos x="T2" y="T3"/>
                </a:cxn>
                <a:cxn ang="0">
                  <a:pos x="T4" y="T5"/>
                </a:cxn>
                <a:cxn ang="0">
                  <a:pos x="T6" y="T7"/>
                </a:cxn>
                <a:cxn ang="0">
                  <a:pos x="T8" y="T9"/>
                </a:cxn>
                <a:cxn ang="0">
                  <a:pos x="T10" y="T11"/>
                </a:cxn>
                <a:cxn ang="0">
                  <a:pos x="T12" y="T13"/>
                </a:cxn>
              </a:cxnLst>
              <a:rect l="0" t="0" r="r" b="b"/>
              <a:pathLst>
                <a:path w="986" h="986">
                  <a:moveTo>
                    <a:pt x="493" y="986"/>
                  </a:moveTo>
                  <a:lnTo>
                    <a:pt x="493" y="986"/>
                  </a:lnTo>
                  <a:cubicBezTo>
                    <a:pt x="221" y="986"/>
                    <a:pt x="0" y="765"/>
                    <a:pt x="0" y="493"/>
                  </a:cubicBezTo>
                  <a:cubicBezTo>
                    <a:pt x="0" y="221"/>
                    <a:pt x="221" y="0"/>
                    <a:pt x="493" y="0"/>
                  </a:cubicBezTo>
                  <a:cubicBezTo>
                    <a:pt x="765" y="0"/>
                    <a:pt x="986" y="221"/>
                    <a:pt x="986" y="493"/>
                  </a:cubicBezTo>
                  <a:cubicBezTo>
                    <a:pt x="986" y="765"/>
                    <a:pt x="765" y="986"/>
                    <a:pt x="493" y="986"/>
                  </a:cubicBezTo>
                  <a:lnTo>
                    <a:pt x="493" y="986"/>
                  </a:lnTo>
                  <a:close/>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20" name="Group 19">
            <a:extLst>
              <a:ext uri="{FF2B5EF4-FFF2-40B4-BE49-F238E27FC236}">
                <a16:creationId xmlns:a16="http://schemas.microsoft.com/office/drawing/2014/main" id="{64DCC64F-B9AC-4276-87BA-05A98EB4D492}"/>
              </a:ext>
            </a:extLst>
          </p:cNvPr>
          <p:cNvGrpSpPr/>
          <p:nvPr/>
        </p:nvGrpSpPr>
        <p:grpSpPr>
          <a:xfrm>
            <a:off x="6915003" y="4658174"/>
            <a:ext cx="895350" cy="901700"/>
            <a:chOff x="5591175" y="1279526"/>
            <a:chExt cx="895350" cy="901700"/>
          </a:xfrm>
        </p:grpSpPr>
        <p:sp>
          <p:nvSpPr>
            <p:cNvPr id="63" name="Freeform 49">
              <a:extLst>
                <a:ext uri="{FF2B5EF4-FFF2-40B4-BE49-F238E27FC236}">
                  <a16:creationId xmlns:a16="http://schemas.microsoft.com/office/drawing/2014/main" id="{EB08410F-A8FD-4622-A483-5F75AF5EFD44}"/>
                </a:ext>
              </a:extLst>
            </p:cNvPr>
            <p:cNvSpPr>
              <a:spLocks/>
            </p:cNvSpPr>
            <p:nvPr/>
          </p:nvSpPr>
          <p:spPr bwMode="auto">
            <a:xfrm>
              <a:off x="5591175" y="1279526"/>
              <a:ext cx="895350" cy="901700"/>
            </a:xfrm>
            <a:custGeom>
              <a:avLst/>
              <a:gdLst>
                <a:gd name="T0" fmla="*/ 938 w 938"/>
                <a:gd name="T1" fmla="*/ 469 h 938"/>
                <a:gd name="T2" fmla="*/ 938 w 938"/>
                <a:gd name="T3" fmla="*/ 469 h 938"/>
                <a:gd name="T4" fmla="*/ 469 w 938"/>
                <a:gd name="T5" fmla="*/ 938 h 938"/>
                <a:gd name="T6" fmla="*/ 0 w 938"/>
                <a:gd name="T7" fmla="*/ 469 h 938"/>
                <a:gd name="T8" fmla="*/ 469 w 938"/>
                <a:gd name="T9" fmla="*/ 0 h 938"/>
                <a:gd name="T10" fmla="*/ 938 w 938"/>
                <a:gd name="T11" fmla="*/ 469 h 938"/>
              </a:gdLst>
              <a:ahLst/>
              <a:cxnLst>
                <a:cxn ang="0">
                  <a:pos x="T0" y="T1"/>
                </a:cxn>
                <a:cxn ang="0">
                  <a:pos x="T2" y="T3"/>
                </a:cxn>
                <a:cxn ang="0">
                  <a:pos x="T4" y="T5"/>
                </a:cxn>
                <a:cxn ang="0">
                  <a:pos x="T6" y="T7"/>
                </a:cxn>
                <a:cxn ang="0">
                  <a:pos x="T8" y="T9"/>
                </a:cxn>
                <a:cxn ang="0">
                  <a:pos x="T10" y="T11"/>
                </a:cxn>
              </a:cxnLst>
              <a:rect l="0" t="0" r="r" b="b"/>
              <a:pathLst>
                <a:path w="938" h="938">
                  <a:moveTo>
                    <a:pt x="938" y="469"/>
                  </a:moveTo>
                  <a:lnTo>
                    <a:pt x="938" y="469"/>
                  </a:lnTo>
                  <a:cubicBezTo>
                    <a:pt x="938" y="728"/>
                    <a:pt x="728" y="938"/>
                    <a:pt x="469" y="938"/>
                  </a:cubicBezTo>
                  <a:cubicBezTo>
                    <a:pt x="210" y="938"/>
                    <a:pt x="0" y="728"/>
                    <a:pt x="0" y="469"/>
                  </a:cubicBezTo>
                  <a:cubicBezTo>
                    <a:pt x="0" y="210"/>
                    <a:pt x="210" y="0"/>
                    <a:pt x="469" y="0"/>
                  </a:cubicBezTo>
                  <a:cubicBezTo>
                    <a:pt x="728" y="0"/>
                    <a:pt x="938" y="210"/>
                    <a:pt x="938" y="469"/>
                  </a:cubicBezTo>
                  <a:close/>
                </a:path>
              </a:pathLst>
            </a:custGeom>
            <a:solidFill>
              <a:srgbClr val="B38A4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4" name="Freeform 50">
              <a:extLst>
                <a:ext uri="{FF2B5EF4-FFF2-40B4-BE49-F238E27FC236}">
                  <a16:creationId xmlns:a16="http://schemas.microsoft.com/office/drawing/2014/main" id="{7079B475-71BF-4E62-9B6D-629E4174C86C}"/>
                </a:ext>
              </a:extLst>
            </p:cNvPr>
            <p:cNvSpPr>
              <a:spLocks/>
            </p:cNvSpPr>
            <p:nvPr/>
          </p:nvSpPr>
          <p:spPr bwMode="auto">
            <a:xfrm>
              <a:off x="5591175" y="1279526"/>
              <a:ext cx="895350" cy="901700"/>
            </a:xfrm>
            <a:custGeom>
              <a:avLst/>
              <a:gdLst>
                <a:gd name="T0" fmla="*/ 938 w 938"/>
                <a:gd name="T1" fmla="*/ 469 h 938"/>
                <a:gd name="T2" fmla="*/ 938 w 938"/>
                <a:gd name="T3" fmla="*/ 469 h 938"/>
                <a:gd name="T4" fmla="*/ 469 w 938"/>
                <a:gd name="T5" fmla="*/ 938 h 938"/>
                <a:gd name="T6" fmla="*/ 0 w 938"/>
                <a:gd name="T7" fmla="*/ 469 h 938"/>
                <a:gd name="T8" fmla="*/ 469 w 938"/>
                <a:gd name="T9" fmla="*/ 0 h 938"/>
                <a:gd name="T10" fmla="*/ 938 w 938"/>
                <a:gd name="T11" fmla="*/ 469 h 938"/>
                <a:gd name="T12" fmla="*/ 938 w 938"/>
                <a:gd name="T13" fmla="*/ 469 h 938"/>
              </a:gdLst>
              <a:ahLst/>
              <a:cxnLst>
                <a:cxn ang="0">
                  <a:pos x="T0" y="T1"/>
                </a:cxn>
                <a:cxn ang="0">
                  <a:pos x="T2" y="T3"/>
                </a:cxn>
                <a:cxn ang="0">
                  <a:pos x="T4" y="T5"/>
                </a:cxn>
                <a:cxn ang="0">
                  <a:pos x="T6" y="T7"/>
                </a:cxn>
                <a:cxn ang="0">
                  <a:pos x="T8" y="T9"/>
                </a:cxn>
                <a:cxn ang="0">
                  <a:pos x="T10" y="T11"/>
                </a:cxn>
                <a:cxn ang="0">
                  <a:pos x="T12" y="T13"/>
                </a:cxn>
              </a:cxnLst>
              <a:rect l="0" t="0" r="r" b="b"/>
              <a:pathLst>
                <a:path w="938" h="938">
                  <a:moveTo>
                    <a:pt x="938" y="469"/>
                  </a:moveTo>
                  <a:lnTo>
                    <a:pt x="938" y="469"/>
                  </a:lnTo>
                  <a:cubicBezTo>
                    <a:pt x="938" y="728"/>
                    <a:pt x="728" y="938"/>
                    <a:pt x="469" y="938"/>
                  </a:cubicBezTo>
                  <a:cubicBezTo>
                    <a:pt x="210" y="938"/>
                    <a:pt x="0" y="728"/>
                    <a:pt x="0" y="469"/>
                  </a:cubicBezTo>
                  <a:cubicBezTo>
                    <a:pt x="0" y="210"/>
                    <a:pt x="210" y="0"/>
                    <a:pt x="469" y="0"/>
                  </a:cubicBezTo>
                  <a:cubicBezTo>
                    <a:pt x="728" y="0"/>
                    <a:pt x="938" y="210"/>
                    <a:pt x="938" y="469"/>
                  </a:cubicBezTo>
                  <a:lnTo>
                    <a:pt x="938" y="469"/>
                  </a:lnTo>
                  <a:close/>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5" name="Freeform 51">
              <a:extLst>
                <a:ext uri="{FF2B5EF4-FFF2-40B4-BE49-F238E27FC236}">
                  <a16:creationId xmlns:a16="http://schemas.microsoft.com/office/drawing/2014/main" id="{A8ED5962-5458-499C-947E-5C4A7F5EFEF4}"/>
                </a:ext>
              </a:extLst>
            </p:cNvPr>
            <p:cNvSpPr>
              <a:spLocks noEditPoints="1"/>
            </p:cNvSpPr>
            <p:nvPr/>
          </p:nvSpPr>
          <p:spPr bwMode="auto">
            <a:xfrm>
              <a:off x="5627688" y="1316038"/>
              <a:ext cx="822325" cy="828675"/>
            </a:xfrm>
            <a:custGeom>
              <a:avLst/>
              <a:gdLst>
                <a:gd name="T0" fmla="*/ 391 w 862"/>
                <a:gd name="T1" fmla="*/ 860 h 862"/>
                <a:gd name="T2" fmla="*/ 338 w 862"/>
                <a:gd name="T3" fmla="*/ 852 h 862"/>
                <a:gd name="T4" fmla="*/ 287 w 862"/>
                <a:gd name="T5" fmla="*/ 837 h 862"/>
                <a:gd name="T6" fmla="*/ 241 w 862"/>
                <a:gd name="T7" fmla="*/ 818 h 862"/>
                <a:gd name="T8" fmla="*/ 203 w 862"/>
                <a:gd name="T9" fmla="*/ 797 h 862"/>
                <a:gd name="T10" fmla="*/ 160 w 862"/>
                <a:gd name="T11" fmla="*/ 766 h 862"/>
                <a:gd name="T12" fmla="*/ 121 w 862"/>
                <a:gd name="T13" fmla="*/ 729 h 862"/>
                <a:gd name="T14" fmla="*/ 94 w 862"/>
                <a:gd name="T15" fmla="*/ 700 h 862"/>
                <a:gd name="T16" fmla="*/ 67 w 862"/>
                <a:gd name="T17" fmla="*/ 662 h 862"/>
                <a:gd name="T18" fmla="*/ 44 w 862"/>
                <a:gd name="T19" fmla="*/ 621 h 862"/>
                <a:gd name="T20" fmla="*/ 23 w 862"/>
                <a:gd name="T21" fmla="*/ 572 h 862"/>
                <a:gd name="T22" fmla="*/ 9 w 862"/>
                <a:gd name="T23" fmla="*/ 520 h 862"/>
                <a:gd name="T24" fmla="*/ 3 w 862"/>
                <a:gd name="T25" fmla="*/ 481 h 862"/>
                <a:gd name="T26" fmla="*/ 0 w 862"/>
                <a:gd name="T27" fmla="*/ 431 h 862"/>
                <a:gd name="T28" fmla="*/ 2 w 862"/>
                <a:gd name="T29" fmla="*/ 388 h 862"/>
                <a:gd name="T30" fmla="*/ 11 w 862"/>
                <a:gd name="T31" fmla="*/ 335 h 862"/>
                <a:gd name="T32" fmla="*/ 22 w 862"/>
                <a:gd name="T33" fmla="*/ 297 h 862"/>
                <a:gd name="T34" fmla="*/ 41 w 862"/>
                <a:gd name="T35" fmla="*/ 247 h 862"/>
                <a:gd name="T36" fmla="*/ 67 w 862"/>
                <a:gd name="T37" fmla="*/ 200 h 862"/>
                <a:gd name="T38" fmla="*/ 94 w 862"/>
                <a:gd name="T39" fmla="*/ 161 h 862"/>
                <a:gd name="T40" fmla="*/ 125 w 862"/>
                <a:gd name="T41" fmla="*/ 128 h 862"/>
                <a:gd name="T42" fmla="*/ 165 w 862"/>
                <a:gd name="T43" fmla="*/ 92 h 862"/>
                <a:gd name="T44" fmla="*/ 209 w 862"/>
                <a:gd name="T45" fmla="*/ 62 h 862"/>
                <a:gd name="T46" fmla="*/ 244 w 862"/>
                <a:gd name="T47" fmla="*/ 43 h 862"/>
                <a:gd name="T48" fmla="*/ 285 w 862"/>
                <a:gd name="T49" fmla="*/ 25 h 862"/>
                <a:gd name="T50" fmla="*/ 331 w 862"/>
                <a:gd name="T51" fmla="*/ 11 h 862"/>
                <a:gd name="T52" fmla="*/ 384 w 862"/>
                <a:gd name="T53" fmla="*/ 2 h 862"/>
                <a:gd name="T54" fmla="*/ 437 w 862"/>
                <a:gd name="T55" fmla="*/ 0 h 862"/>
                <a:gd name="T56" fmla="*/ 490 w 862"/>
                <a:gd name="T57" fmla="*/ 4 h 862"/>
                <a:gd name="T58" fmla="*/ 530 w 862"/>
                <a:gd name="T59" fmla="*/ 11 h 862"/>
                <a:gd name="T60" fmla="*/ 576 w 862"/>
                <a:gd name="T61" fmla="*/ 25 h 862"/>
                <a:gd name="T62" fmla="*/ 617 w 862"/>
                <a:gd name="T63" fmla="*/ 43 h 862"/>
                <a:gd name="T64" fmla="*/ 664 w 862"/>
                <a:gd name="T65" fmla="*/ 69 h 862"/>
                <a:gd name="T66" fmla="*/ 707 w 862"/>
                <a:gd name="T67" fmla="*/ 100 h 862"/>
                <a:gd name="T68" fmla="*/ 736 w 862"/>
                <a:gd name="T69" fmla="*/ 127 h 862"/>
                <a:gd name="T70" fmla="*/ 767 w 862"/>
                <a:gd name="T71" fmla="*/ 161 h 862"/>
                <a:gd name="T72" fmla="*/ 795 w 862"/>
                <a:gd name="T73" fmla="*/ 200 h 862"/>
                <a:gd name="T74" fmla="*/ 820 w 862"/>
                <a:gd name="T75" fmla="*/ 247 h 862"/>
                <a:gd name="T76" fmla="*/ 840 w 862"/>
                <a:gd name="T77" fmla="*/ 296 h 862"/>
                <a:gd name="T78" fmla="*/ 853 w 862"/>
                <a:gd name="T79" fmla="*/ 348 h 862"/>
                <a:gd name="T80" fmla="*/ 859 w 862"/>
                <a:gd name="T81" fmla="*/ 387 h 862"/>
                <a:gd name="T82" fmla="*/ 862 w 862"/>
                <a:gd name="T83" fmla="*/ 431 h 862"/>
                <a:gd name="T84" fmla="*/ 859 w 862"/>
                <a:gd name="T85" fmla="*/ 481 h 862"/>
                <a:gd name="T86" fmla="*/ 849 w 862"/>
                <a:gd name="T87" fmla="*/ 533 h 862"/>
                <a:gd name="T88" fmla="*/ 833 w 862"/>
                <a:gd name="T89" fmla="*/ 584 h 862"/>
                <a:gd name="T90" fmla="*/ 818 w 862"/>
                <a:gd name="T91" fmla="*/ 621 h 862"/>
                <a:gd name="T92" fmla="*/ 795 w 862"/>
                <a:gd name="T93" fmla="*/ 662 h 862"/>
                <a:gd name="T94" fmla="*/ 768 w 862"/>
                <a:gd name="T95" fmla="*/ 699 h 862"/>
                <a:gd name="T96" fmla="*/ 732 w 862"/>
                <a:gd name="T97" fmla="*/ 739 h 862"/>
                <a:gd name="T98" fmla="*/ 692 w 862"/>
                <a:gd name="T99" fmla="*/ 773 h 862"/>
                <a:gd name="T100" fmla="*/ 659 w 862"/>
                <a:gd name="T101" fmla="*/ 796 h 862"/>
                <a:gd name="T102" fmla="*/ 620 w 862"/>
                <a:gd name="T103" fmla="*/ 818 h 862"/>
                <a:gd name="T104" fmla="*/ 575 w 862"/>
                <a:gd name="T105" fmla="*/ 837 h 862"/>
                <a:gd name="T106" fmla="*/ 524 w 862"/>
                <a:gd name="T107" fmla="*/ 852 h 862"/>
                <a:gd name="T108" fmla="*/ 471 w 862"/>
                <a:gd name="T109" fmla="*/ 860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2" h="862">
                  <a:moveTo>
                    <a:pt x="431" y="862"/>
                  </a:moveTo>
                  <a:lnTo>
                    <a:pt x="431" y="862"/>
                  </a:lnTo>
                  <a:lnTo>
                    <a:pt x="417" y="861"/>
                  </a:lnTo>
                  <a:moveTo>
                    <a:pt x="404" y="860"/>
                  </a:moveTo>
                  <a:lnTo>
                    <a:pt x="404" y="860"/>
                  </a:lnTo>
                  <a:lnTo>
                    <a:pt x="391" y="860"/>
                  </a:lnTo>
                  <a:moveTo>
                    <a:pt x="378" y="859"/>
                  </a:moveTo>
                  <a:lnTo>
                    <a:pt x="378" y="859"/>
                  </a:lnTo>
                  <a:lnTo>
                    <a:pt x="364" y="856"/>
                  </a:lnTo>
                  <a:moveTo>
                    <a:pt x="351" y="854"/>
                  </a:moveTo>
                  <a:lnTo>
                    <a:pt x="351" y="854"/>
                  </a:lnTo>
                  <a:lnTo>
                    <a:pt x="338" y="852"/>
                  </a:lnTo>
                  <a:moveTo>
                    <a:pt x="325" y="849"/>
                  </a:moveTo>
                  <a:lnTo>
                    <a:pt x="325" y="849"/>
                  </a:lnTo>
                  <a:lnTo>
                    <a:pt x="312" y="845"/>
                  </a:lnTo>
                  <a:moveTo>
                    <a:pt x="300" y="841"/>
                  </a:moveTo>
                  <a:lnTo>
                    <a:pt x="300" y="841"/>
                  </a:lnTo>
                  <a:lnTo>
                    <a:pt x="287" y="837"/>
                  </a:lnTo>
                  <a:moveTo>
                    <a:pt x="274" y="832"/>
                  </a:moveTo>
                  <a:lnTo>
                    <a:pt x="274" y="832"/>
                  </a:lnTo>
                  <a:lnTo>
                    <a:pt x="262" y="827"/>
                  </a:lnTo>
                  <a:moveTo>
                    <a:pt x="250" y="822"/>
                  </a:moveTo>
                  <a:lnTo>
                    <a:pt x="250" y="822"/>
                  </a:lnTo>
                  <a:lnTo>
                    <a:pt x="241" y="818"/>
                  </a:lnTo>
                  <a:lnTo>
                    <a:pt x="238" y="816"/>
                  </a:lnTo>
                  <a:moveTo>
                    <a:pt x="226" y="810"/>
                  </a:moveTo>
                  <a:lnTo>
                    <a:pt x="226" y="810"/>
                  </a:lnTo>
                  <a:lnTo>
                    <a:pt x="215" y="803"/>
                  </a:lnTo>
                  <a:moveTo>
                    <a:pt x="203" y="797"/>
                  </a:moveTo>
                  <a:lnTo>
                    <a:pt x="203" y="797"/>
                  </a:lnTo>
                  <a:lnTo>
                    <a:pt x="200" y="795"/>
                  </a:lnTo>
                  <a:lnTo>
                    <a:pt x="192" y="789"/>
                  </a:lnTo>
                  <a:moveTo>
                    <a:pt x="181" y="781"/>
                  </a:moveTo>
                  <a:lnTo>
                    <a:pt x="181" y="781"/>
                  </a:lnTo>
                  <a:lnTo>
                    <a:pt x="170" y="774"/>
                  </a:lnTo>
                  <a:moveTo>
                    <a:pt x="160" y="766"/>
                  </a:moveTo>
                  <a:lnTo>
                    <a:pt x="160" y="766"/>
                  </a:lnTo>
                  <a:lnTo>
                    <a:pt x="150" y="757"/>
                  </a:lnTo>
                  <a:moveTo>
                    <a:pt x="140" y="748"/>
                  </a:moveTo>
                  <a:lnTo>
                    <a:pt x="140" y="748"/>
                  </a:lnTo>
                  <a:lnTo>
                    <a:pt x="130" y="739"/>
                  </a:lnTo>
                  <a:moveTo>
                    <a:pt x="121" y="729"/>
                  </a:moveTo>
                  <a:lnTo>
                    <a:pt x="121" y="729"/>
                  </a:lnTo>
                  <a:lnTo>
                    <a:pt x="112" y="719"/>
                  </a:lnTo>
                  <a:moveTo>
                    <a:pt x="103" y="710"/>
                  </a:moveTo>
                  <a:lnTo>
                    <a:pt x="103" y="710"/>
                  </a:lnTo>
                  <a:lnTo>
                    <a:pt x="94" y="700"/>
                  </a:lnTo>
                  <a:lnTo>
                    <a:pt x="94" y="700"/>
                  </a:lnTo>
                  <a:moveTo>
                    <a:pt x="86" y="689"/>
                  </a:moveTo>
                  <a:lnTo>
                    <a:pt x="86" y="689"/>
                  </a:lnTo>
                  <a:lnTo>
                    <a:pt x="78" y="678"/>
                  </a:lnTo>
                  <a:moveTo>
                    <a:pt x="71" y="667"/>
                  </a:moveTo>
                  <a:lnTo>
                    <a:pt x="71" y="667"/>
                  </a:lnTo>
                  <a:lnTo>
                    <a:pt x="67" y="662"/>
                  </a:lnTo>
                  <a:lnTo>
                    <a:pt x="63" y="656"/>
                  </a:lnTo>
                  <a:moveTo>
                    <a:pt x="57" y="644"/>
                  </a:moveTo>
                  <a:lnTo>
                    <a:pt x="57" y="644"/>
                  </a:lnTo>
                  <a:lnTo>
                    <a:pt x="50" y="633"/>
                  </a:lnTo>
                  <a:moveTo>
                    <a:pt x="44" y="621"/>
                  </a:moveTo>
                  <a:lnTo>
                    <a:pt x="44" y="621"/>
                  </a:lnTo>
                  <a:lnTo>
                    <a:pt x="44" y="620"/>
                  </a:lnTo>
                  <a:lnTo>
                    <a:pt x="39" y="609"/>
                  </a:lnTo>
                  <a:moveTo>
                    <a:pt x="33" y="596"/>
                  </a:moveTo>
                  <a:lnTo>
                    <a:pt x="33" y="596"/>
                  </a:lnTo>
                  <a:lnTo>
                    <a:pt x="28" y="584"/>
                  </a:lnTo>
                  <a:moveTo>
                    <a:pt x="23" y="572"/>
                  </a:moveTo>
                  <a:lnTo>
                    <a:pt x="23" y="572"/>
                  </a:lnTo>
                  <a:lnTo>
                    <a:pt x="20" y="559"/>
                  </a:lnTo>
                  <a:moveTo>
                    <a:pt x="16" y="546"/>
                  </a:moveTo>
                  <a:lnTo>
                    <a:pt x="16" y="546"/>
                  </a:lnTo>
                  <a:lnTo>
                    <a:pt x="12" y="533"/>
                  </a:lnTo>
                  <a:moveTo>
                    <a:pt x="9" y="520"/>
                  </a:moveTo>
                  <a:lnTo>
                    <a:pt x="9" y="520"/>
                  </a:lnTo>
                  <a:lnTo>
                    <a:pt x="7" y="507"/>
                  </a:lnTo>
                  <a:moveTo>
                    <a:pt x="5" y="494"/>
                  </a:moveTo>
                  <a:lnTo>
                    <a:pt x="5" y="494"/>
                  </a:lnTo>
                  <a:lnTo>
                    <a:pt x="3" y="481"/>
                  </a:lnTo>
                  <a:lnTo>
                    <a:pt x="3" y="481"/>
                  </a:lnTo>
                  <a:moveTo>
                    <a:pt x="2" y="468"/>
                  </a:moveTo>
                  <a:lnTo>
                    <a:pt x="2" y="468"/>
                  </a:lnTo>
                  <a:lnTo>
                    <a:pt x="1" y="454"/>
                  </a:lnTo>
                  <a:moveTo>
                    <a:pt x="0" y="441"/>
                  </a:moveTo>
                  <a:lnTo>
                    <a:pt x="0" y="441"/>
                  </a:lnTo>
                  <a:lnTo>
                    <a:pt x="0" y="431"/>
                  </a:lnTo>
                  <a:lnTo>
                    <a:pt x="0" y="428"/>
                  </a:lnTo>
                  <a:moveTo>
                    <a:pt x="1" y="414"/>
                  </a:moveTo>
                  <a:lnTo>
                    <a:pt x="1" y="414"/>
                  </a:lnTo>
                  <a:lnTo>
                    <a:pt x="1" y="401"/>
                  </a:lnTo>
                  <a:moveTo>
                    <a:pt x="2" y="388"/>
                  </a:moveTo>
                  <a:lnTo>
                    <a:pt x="2" y="388"/>
                  </a:lnTo>
                  <a:lnTo>
                    <a:pt x="3" y="381"/>
                  </a:lnTo>
                  <a:lnTo>
                    <a:pt x="4" y="374"/>
                  </a:lnTo>
                  <a:moveTo>
                    <a:pt x="6" y="361"/>
                  </a:moveTo>
                  <a:lnTo>
                    <a:pt x="6" y="361"/>
                  </a:lnTo>
                  <a:lnTo>
                    <a:pt x="8" y="348"/>
                  </a:lnTo>
                  <a:moveTo>
                    <a:pt x="11" y="335"/>
                  </a:moveTo>
                  <a:lnTo>
                    <a:pt x="11" y="335"/>
                  </a:lnTo>
                  <a:lnTo>
                    <a:pt x="11" y="332"/>
                  </a:lnTo>
                  <a:lnTo>
                    <a:pt x="14" y="322"/>
                  </a:lnTo>
                  <a:moveTo>
                    <a:pt x="18" y="309"/>
                  </a:moveTo>
                  <a:lnTo>
                    <a:pt x="18" y="309"/>
                  </a:lnTo>
                  <a:lnTo>
                    <a:pt x="22" y="297"/>
                  </a:lnTo>
                  <a:moveTo>
                    <a:pt x="26" y="284"/>
                  </a:moveTo>
                  <a:lnTo>
                    <a:pt x="26" y="284"/>
                  </a:lnTo>
                  <a:lnTo>
                    <a:pt x="31" y="272"/>
                  </a:lnTo>
                  <a:moveTo>
                    <a:pt x="36" y="259"/>
                  </a:moveTo>
                  <a:lnTo>
                    <a:pt x="36" y="259"/>
                  </a:lnTo>
                  <a:lnTo>
                    <a:pt x="41" y="247"/>
                  </a:lnTo>
                  <a:moveTo>
                    <a:pt x="47" y="235"/>
                  </a:moveTo>
                  <a:lnTo>
                    <a:pt x="47" y="235"/>
                  </a:lnTo>
                  <a:lnTo>
                    <a:pt x="54" y="224"/>
                  </a:lnTo>
                  <a:moveTo>
                    <a:pt x="60" y="212"/>
                  </a:moveTo>
                  <a:lnTo>
                    <a:pt x="60" y="212"/>
                  </a:lnTo>
                  <a:lnTo>
                    <a:pt x="67" y="200"/>
                  </a:lnTo>
                  <a:moveTo>
                    <a:pt x="74" y="189"/>
                  </a:moveTo>
                  <a:lnTo>
                    <a:pt x="74" y="189"/>
                  </a:lnTo>
                  <a:lnTo>
                    <a:pt x="82" y="179"/>
                  </a:lnTo>
                  <a:moveTo>
                    <a:pt x="90" y="168"/>
                  </a:moveTo>
                  <a:lnTo>
                    <a:pt x="90" y="168"/>
                  </a:lnTo>
                  <a:lnTo>
                    <a:pt x="94" y="161"/>
                  </a:lnTo>
                  <a:lnTo>
                    <a:pt x="98" y="157"/>
                  </a:lnTo>
                  <a:moveTo>
                    <a:pt x="107" y="147"/>
                  </a:moveTo>
                  <a:lnTo>
                    <a:pt x="107" y="147"/>
                  </a:lnTo>
                  <a:lnTo>
                    <a:pt x="116" y="137"/>
                  </a:lnTo>
                  <a:moveTo>
                    <a:pt x="125" y="128"/>
                  </a:moveTo>
                  <a:lnTo>
                    <a:pt x="125" y="128"/>
                  </a:lnTo>
                  <a:lnTo>
                    <a:pt x="126" y="126"/>
                  </a:lnTo>
                  <a:lnTo>
                    <a:pt x="135" y="118"/>
                  </a:lnTo>
                  <a:moveTo>
                    <a:pt x="145" y="110"/>
                  </a:moveTo>
                  <a:lnTo>
                    <a:pt x="145" y="110"/>
                  </a:lnTo>
                  <a:lnTo>
                    <a:pt x="154" y="101"/>
                  </a:lnTo>
                  <a:moveTo>
                    <a:pt x="165" y="92"/>
                  </a:moveTo>
                  <a:lnTo>
                    <a:pt x="165" y="92"/>
                  </a:lnTo>
                  <a:lnTo>
                    <a:pt x="176" y="84"/>
                  </a:lnTo>
                  <a:moveTo>
                    <a:pt x="186" y="77"/>
                  </a:moveTo>
                  <a:lnTo>
                    <a:pt x="186" y="77"/>
                  </a:lnTo>
                  <a:lnTo>
                    <a:pt x="197" y="69"/>
                  </a:lnTo>
                  <a:moveTo>
                    <a:pt x="209" y="62"/>
                  </a:moveTo>
                  <a:lnTo>
                    <a:pt x="209" y="62"/>
                  </a:lnTo>
                  <a:lnTo>
                    <a:pt x="220" y="55"/>
                  </a:lnTo>
                  <a:moveTo>
                    <a:pt x="232" y="49"/>
                  </a:moveTo>
                  <a:lnTo>
                    <a:pt x="232" y="49"/>
                  </a:lnTo>
                  <a:lnTo>
                    <a:pt x="241" y="44"/>
                  </a:lnTo>
                  <a:lnTo>
                    <a:pt x="244" y="43"/>
                  </a:lnTo>
                  <a:moveTo>
                    <a:pt x="256" y="37"/>
                  </a:moveTo>
                  <a:lnTo>
                    <a:pt x="256" y="37"/>
                  </a:lnTo>
                  <a:lnTo>
                    <a:pt x="268" y="32"/>
                  </a:lnTo>
                  <a:moveTo>
                    <a:pt x="280" y="27"/>
                  </a:moveTo>
                  <a:lnTo>
                    <a:pt x="280" y="27"/>
                  </a:lnTo>
                  <a:lnTo>
                    <a:pt x="285" y="25"/>
                  </a:lnTo>
                  <a:lnTo>
                    <a:pt x="293" y="23"/>
                  </a:lnTo>
                  <a:moveTo>
                    <a:pt x="306" y="19"/>
                  </a:moveTo>
                  <a:lnTo>
                    <a:pt x="306" y="19"/>
                  </a:lnTo>
                  <a:lnTo>
                    <a:pt x="319" y="15"/>
                  </a:lnTo>
                  <a:moveTo>
                    <a:pt x="331" y="11"/>
                  </a:moveTo>
                  <a:lnTo>
                    <a:pt x="331" y="11"/>
                  </a:lnTo>
                  <a:lnTo>
                    <a:pt x="332" y="11"/>
                  </a:lnTo>
                  <a:lnTo>
                    <a:pt x="345" y="9"/>
                  </a:lnTo>
                  <a:moveTo>
                    <a:pt x="358" y="7"/>
                  </a:moveTo>
                  <a:lnTo>
                    <a:pt x="358" y="7"/>
                  </a:lnTo>
                  <a:lnTo>
                    <a:pt x="371" y="4"/>
                  </a:lnTo>
                  <a:moveTo>
                    <a:pt x="384" y="2"/>
                  </a:moveTo>
                  <a:lnTo>
                    <a:pt x="384" y="2"/>
                  </a:lnTo>
                  <a:lnTo>
                    <a:pt x="397" y="2"/>
                  </a:lnTo>
                  <a:moveTo>
                    <a:pt x="411" y="1"/>
                  </a:moveTo>
                  <a:lnTo>
                    <a:pt x="411" y="1"/>
                  </a:lnTo>
                  <a:lnTo>
                    <a:pt x="424" y="0"/>
                  </a:lnTo>
                  <a:moveTo>
                    <a:pt x="437" y="0"/>
                  </a:moveTo>
                  <a:lnTo>
                    <a:pt x="437" y="0"/>
                  </a:lnTo>
                  <a:lnTo>
                    <a:pt x="451" y="1"/>
                  </a:lnTo>
                  <a:moveTo>
                    <a:pt x="464" y="2"/>
                  </a:moveTo>
                  <a:lnTo>
                    <a:pt x="464" y="2"/>
                  </a:lnTo>
                  <a:lnTo>
                    <a:pt x="477" y="2"/>
                  </a:lnTo>
                  <a:moveTo>
                    <a:pt x="490" y="4"/>
                  </a:moveTo>
                  <a:lnTo>
                    <a:pt x="490" y="4"/>
                  </a:lnTo>
                  <a:lnTo>
                    <a:pt x="503" y="7"/>
                  </a:lnTo>
                  <a:moveTo>
                    <a:pt x="517" y="9"/>
                  </a:moveTo>
                  <a:lnTo>
                    <a:pt x="517" y="9"/>
                  </a:lnTo>
                  <a:lnTo>
                    <a:pt x="529" y="11"/>
                  </a:lnTo>
                  <a:lnTo>
                    <a:pt x="530" y="11"/>
                  </a:lnTo>
                  <a:moveTo>
                    <a:pt x="542" y="15"/>
                  </a:moveTo>
                  <a:lnTo>
                    <a:pt x="542" y="15"/>
                  </a:lnTo>
                  <a:lnTo>
                    <a:pt x="555" y="19"/>
                  </a:lnTo>
                  <a:moveTo>
                    <a:pt x="568" y="23"/>
                  </a:moveTo>
                  <a:lnTo>
                    <a:pt x="568" y="23"/>
                  </a:lnTo>
                  <a:lnTo>
                    <a:pt x="576" y="25"/>
                  </a:lnTo>
                  <a:lnTo>
                    <a:pt x="581" y="27"/>
                  </a:lnTo>
                  <a:moveTo>
                    <a:pt x="593" y="32"/>
                  </a:moveTo>
                  <a:lnTo>
                    <a:pt x="593" y="32"/>
                  </a:lnTo>
                  <a:lnTo>
                    <a:pt x="605" y="37"/>
                  </a:lnTo>
                  <a:moveTo>
                    <a:pt x="617" y="43"/>
                  </a:moveTo>
                  <a:lnTo>
                    <a:pt x="617" y="43"/>
                  </a:lnTo>
                  <a:lnTo>
                    <a:pt x="620" y="44"/>
                  </a:lnTo>
                  <a:lnTo>
                    <a:pt x="629" y="49"/>
                  </a:lnTo>
                  <a:moveTo>
                    <a:pt x="641" y="55"/>
                  </a:moveTo>
                  <a:lnTo>
                    <a:pt x="641" y="55"/>
                  </a:lnTo>
                  <a:lnTo>
                    <a:pt x="653" y="62"/>
                  </a:lnTo>
                  <a:moveTo>
                    <a:pt x="664" y="69"/>
                  </a:moveTo>
                  <a:lnTo>
                    <a:pt x="664" y="69"/>
                  </a:lnTo>
                  <a:lnTo>
                    <a:pt x="675" y="76"/>
                  </a:lnTo>
                  <a:moveTo>
                    <a:pt x="686" y="84"/>
                  </a:moveTo>
                  <a:lnTo>
                    <a:pt x="686" y="84"/>
                  </a:lnTo>
                  <a:lnTo>
                    <a:pt x="696" y="92"/>
                  </a:lnTo>
                  <a:moveTo>
                    <a:pt x="707" y="100"/>
                  </a:moveTo>
                  <a:lnTo>
                    <a:pt x="707" y="100"/>
                  </a:lnTo>
                  <a:lnTo>
                    <a:pt x="717" y="109"/>
                  </a:lnTo>
                  <a:moveTo>
                    <a:pt x="727" y="118"/>
                  </a:moveTo>
                  <a:lnTo>
                    <a:pt x="727" y="118"/>
                  </a:lnTo>
                  <a:lnTo>
                    <a:pt x="735" y="126"/>
                  </a:lnTo>
                  <a:lnTo>
                    <a:pt x="736" y="127"/>
                  </a:lnTo>
                  <a:moveTo>
                    <a:pt x="745" y="137"/>
                  </a:moveTo>
                  <a:lnTo>
                    <a:pt x="745" y="137"/>
                  </a:lnTo>
                  <a:lnTo>
                    <a:pt x="754" y="147"/>
                  </a:lnTo>
                  <a:moveTo>
                    <a:pt x="763" y="157"/>
                  </a:moveTo>
                  <a:lnTo>
                    <a:pt x="763" y="157"/>
                  </a:lnTo>
                  <a:lnTo>
                    <a:pt x="767" y="161"/>
                  </a:lnTo>
                  <a:lnTo>
                    <a:pt x="771" y="167"/>
                  </a:lnTo>
                  <a:moveTo>
                    <a:pt x="779" y="178"/>
                  </a:moveTo>
                  <a:lnTo>
                    <a:pt x="779" y="178"/>
                  </a:lnTo>
                  <a:lnTo>
                    <a:pt x="787" y="189"/>
                  </a:lnTo>
                  <a:moveTo>
                    <a:pt x="795" y="200"/>
                  </a:moveTo>
                  <a:lnTo>
                    <a:pt x="795" y="200"/>
                  </a:lnTo>
                  <a:lnTo>
                    <a:pt x="801" y="212"/>
                  </a:lnTo>
                  <a:moveTo>
                    <a:pt x="808" y="223"/>
                  </a:moveTo>
                  <a:lnTo>
                    <a:pt x="808" y="223"/>
                  </a:lnTo>
                  <a:lnTo>
                    <a:pt x="814" y="235"/>
                  </a:lnTo>
                  <a:moveTo>
                    <a:pt x="820" y="247"/>
                  </a:moveTo>
                  <a:lnTo>
                    <a:pt x="820" y="247"/>
                  </a:lnTo>
                  <a:lnTo>
                    <a:pt x="825" y="259"/>
                  </a:lnTo>
                  <a:moveTo>
                    <a:pt x="831" y="271"/>
                  </a:moveTo>
                  <a:lnTo>
                    <a:pt x="831" y="271"/>
                  </a:lnTo>
                  <a:lnTo>
                    <a:pt x="836" y="284"/>
                  </a:lnTo>
                  <a:moveTo>
                    <a:pt x="840" y="296"/>
                  </a:moveTo>
                  <a:lnTo>
                    <a:pt x="840" y="296"/>
                  </a:lnTo>
                  <a:lnTo>
                    <a:pt x="844" y="309"/>
                  </a:lnTo>
                  <a:moveTo>
                    <a:pt x="847" y="322"/>
                  </a:moveTo>
                  <a:lnTo>
                    <a:pt x="847" y="322"/>
                  </a:lnTo>
                  <a:lnTo>
                    <a:pt x="850" y="332"/>
                  </a:lnTo>
                  <a:lnTo>
                    <a:pt x="851" y="335"/>
                  </a:lnTo>
                  <a:moveTo>
                    <a:pt x="853" y="348"/>
                  </a:moveTo>
                  <a:lnTo>
                    <a:pt x="853" y="348"/>
                  </a:lnTo>
                  <a:lnTo>
                    <a:pt x="855" y="361"/>
                  </a:lnTo>
                  <a:moveTo>
                    <a:pt x="858" y="374"/>
                  </a:moveTo>
                  <a:lnTo>
                    <a:pt x="858" y="374"/>
                  </a:lnTo>
                  <a:lnTo>
                    <a:pt x="859" y="381"/>
                  </a:lnTo>
                  <a:lnTo>
                    <a:pt x="859" y="387"/>
                  </a:lnTo>
                  <a:moveTo>
                    <a:pt x="860" y="401"/>
                  </a:moveTo>
                  <a:lnTo>
                    <a:pt x="860" y="401"/>
                  </a:lnTo>
                  <a:lnTo>
                    <a:pt x="861" y="414"/>
                  </a:lnTo>
                  <a:moveTo>
                    <a:pt x="862" y="427"/>
                  </a:moveTo>
                  <a:lnTo>
                    <a:pt x="862" y="427"/>
                  </a:lnTo>
                  <a:lnTo>
                    <a:pt x="862" y="431"/>
                  </a:lnTo>
                  <a:lnTo>
                    <a:pt x="861" y="441"/>
                  </a:lnTo>
                  <a:moveTo>
                    <a:pt x="861" y="454"/>
                  </a:moveTo>
                  <a:lnTo>
                    <a:pt x="861" y="454"/>
                  </a:lnTo>
                  <a:lnTo>
                    <a:pt x="860" y="467"/>
                  </a:lnTo>
                  <a:moveTo>
                    <a:pt x="859" y="481"/>
                  </a:moveTo>
                  <a:lnTo>
                    <a:pt x="859" y="481"/>
                  </a:lnTo>
                  <a:lnTo>
                    <a:pt x="859" y="481"/>
                  </a:lnTo>
                  <a:lnTo>
                    <a:pt x="857" y="494"/>
                  </a:lnTo>
                  <a:moveTo>
                    <a:pt x="854" y="507"/>
                  </a:moveTo>
                  <a:lnTo>
                    <a:pt x="854" y="507"/>
                  </a:lnTo>
                  <a:lnTo>
                    <a:pt x="852" y="520"/>
                  </a:lnTo>
                  <a:moveTo>
                    <a:pt x="849" y="533"/>
                  </a:moveTo>
                  <a:lnTo>
                    <a:pt x="849" y="533"/>
                  </a:lnTo>
                  <a:lnTo>
                    <a:pt x="846" y="546"/>
                  </a:lnTo>
                  <a:moveTo>
                    <a:pt x="842" y="559"/>
                  </a:moveTo>
                  <a:lnTo>
                    <a:pt x="842" y="559"/>
                  </a:lnTo>
                  <a:lnTo>
                    <a:pt x="838" y="571"/>
                  </a:lnTo>
                  <a:moveTo>
                    <a:pt x="833" y="584"/>
                  </a:moveTo>
                  <a:lnTo>
                    <a:pt x="833" y="584"/>
                  </a:lnTo>
                  <a:lnTo>
                    <a:pt x="828" y="596"/>
                  </a:lnTo>
                  <a:moveTo>
                    <a:pt x="823" y="608"/>
                  </a:moveTo>
                  <a:lnTo>
                    <a:pt x="823" y="608"/>
                  </a:lnTo>
                  <a:lnTo>
                    <a:pt x="818" y="620"/>
                  </a:lnTo>
                  <a:lnTo>
                    <a:pt x="818" y="621"/>
                  </a:lnTo>
                  <a:moveTo>
                    <a:pt x="811" y="632"/>
                  </a:moveTo>
                  <a:lnTo>
                    <a:pt x="811" y="632"/>
                  </a:lnTo>
                  <a:lnTo>
                    <a:pt x="805" y="644"/>
                  </a:lnTo>
                  <a:moveTo>
                    <a:pt x="798" y="655"/>
                  </a:moveTo>
                  <a:lnTo>
                    <a:pt x="798" y="655"/>
                  </a:lnTo>
                  <a:lnTo>
                    <a:pt x="795" y="662"/>
                  </a:lnTo>
                  <a:lnTo>
                    <a:pt x="791" y="667"/>
                  </a:lnTo>
                  <a:moveTo>
                    <a:pt x="783" y="678"/>
                  </a:moveTo>
                  <a:lnTo>
                    <a:pt x="783" y="678"/>
                  </a:lnTo>
                  <a:lnTo>
                    <a:pt x="776" y="688"/>
                  </a:lnTo>
                  <a:moveTo>
                    <a:pt x="768" y="699"/>
                  </a:moveTo>
                  <a:lnTo>
                    <a:pt x="768" y="699"/>
                  </a:lnTo>
                  <a:lnTo>
                    <a:pt x="767" y="700"/>
                  </a:lnTo>
                  <a:lnTo>
                    <a:pt x="759" y="709"/>
                  </a:lnTo>
                  <a:moveTo>
                    <a:pt x="750" y="719"/>
                  </a:moveTo>
                  <a:lnTo>
                    <a:pt x="750" y="719"/>
                  </a:lnTo>
                  <a:lnTo>
                    <a:pt x="741" y="729"/>
                  </a:lnTo>
                  <a:moveTo>
                    <a:pt x="732" y="739"/>
                  </a:moveTo>
                  <a:lnTo>
                    <a:pt x="732" y="739"/>
                  </a:lnTo>
                  <a:lnTo>
                    <a:pt x="722" y="748"/>
                  </a:lnTo>
                  <a:moveTo>
                    <a:pt x="712" y="757"/>
                  </a:moveTo>
                  <a:lnTo>
                    <a:pt x="712" y="757"/>
                  </a:lnTo>
                  <a:lnTo>
                    <a:pt x="702" y="765"/>
                  </a:lnTo>
                  <a:moveTo>
                    <a:pt x="692" y="773"/>
                  </a:moveTo>
                  <a:lnTo>
                    <a:pt x="692" y="773"/>
                  </a:lnTo>
                  <a:lnTo>
                    <a:pt x="681" y="781"/>
                  </a:lnTo>
                  <a:moveTo>
                    <a:pt x="670" y="789"/>
                  </a:moveTo>
                  <a:lnTo>
                    <a:pt x="670" y="789"/>
                  </a:lnTo>
                  <a:lnTo>
                    <a:pt x="662" y="795"/>
                  </a:lnTo>
                  <a:lnTo>
                    <a:pt x="659" y="796"/>
                  </a:lnTo>
                  <a:moveTo>
                    <a:pt x="647" y="803"/>
                  </a:moveTo>
                  <a:lnTo>
                    <a:pt x="647" y="803"/>
                  </a:lnTo>
                  <a:lnTo>
                    <a:pt x="636" y="809"/>
                  </a:lnTo>
                  <a:moveTo>
                    <a:pt x="624" y="816"/>
                  </a:moveTo>
                  <a:lnTo>
                    <a:pt x="624" y="816"/>
                  </a:lnTo>
                  <a:lnTo>
                    <a:pt x="620" y="818"/>
                  </a:lnTo>
                  <a:lnTo>
                    <a:pt x="612" y="822"/>
                  </a:lnTo>
                  <a:moveTo>
                    <a:pt x="600" y="827"/>
                  </a:moveTo>
                  <a:lnTo>
                    <a:pt x="600" y="827"/>
                  </a:lnTo>
                  <a:lnTo>
                    <a:pt x="587" y="832"/>
                  </a:lnTo>
                  <a:moveTo>
                    <a:pt x="575" y="837"/>
                  </a:moveTo>
                  <a:lnTo>
                    <a:pt x="575" y="837"/>
                  </a:lnTo>
                  <a:lnTo>
                    <a:pt x="562" y="841"/>
                  </a:lnTo>
                  <a:moveTo>
                    <a:pt x="549" y="845"/>
                  </a:moveTo>
                  <a:lnTo>
                    <a:pt x="549" y="845"/>
                  </a:lnTo>
                  <a:lnTo>
                    <a:pt x="537" y="848"/>
                  </a:lnTo>
                  <a:moveTo>
                    <a:pt x="524" y="852"/>
                  </a:moveTo>
                  <a:lnTo>
                    <a:pt x="524" y="852"/>
                  </a:lnTo>
                  <a:lnTo>
                    <a:pt x="511" y="854"/>
                  </a:lnTo>
                  <a:moveTo>
                    <a:pt x="497" y="856"/>
                  </a:moveTo>
                  <a:lnTo>
                    <a:pt x="497" y="856"/>
                  </a:lnTo>
                  <a:lnTo>
                    <a:pt x="484" y="859"/>
                  </a:lnTo>
                  <a:moveTo>
                    <a:pt x="471" y="860"/>
                  </a:moveTo>
                  <a:lnTo>
                    <a:pt x="471" y="860"/>
                  </a:lnTo>
                  <a:lnTo>
                    <a:pt x="458" y="860"/>
                  </a:lnTo>
                  <a:moveTo>
                    <a:pt x="444" y="861"/>
                  </a:moveTo>
                  <a:lnTo>
                    <a:pt x="444" y="861"/>
                  </a:lnTo>
                  <a:lnTo>
                    <a:pt x="431" y="862"/>
                  </a:lnTo>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21" name="Group 20">
            <a:extLst>
              <a:ext uri="{FF2B5EF4-FFF2-40B4-BE49-F238E27FC236}">
                <a16:creationId xmlns:a16="http://schemas.microsoft.com/office/drawing/2014/main" id="{5F715106-B363-4D3F-BCAF-C7FE026389DA}"/>
              </a:ext>
            </a:extLst>
          </p:cNvPr>
          <p:cNvGrpSpPr/>
          <p:nvPr/>
        </p:nvGrpSpPr>
        <p:grpSpPr>
          <a:xfrm>
            <a:off x="3507212" y="4658174"/>
            <a:ext cx="1139825" cy="1146175"/>
            <a:chOff x="6122988" y="2057401"/>
            <a:chExt cx="1139825" cy="1146175"/>
          </a:xfrm>
        </p:grpSpPr>
        <p:sp>
          <p:nvSpPr>
            <p:cNvPr id="60" name="Freeform 52">
              <a:extLst>
                <a:ext uri="{FF2B5EF4-FFF2-40B4-BE49-F238E27FC236}">
                  <a16:creationId xmlns:a16="http://schemas.microsoft.com/office/drawing/2014/main" id="{DD7D1D86-9527-41CC-B2AD-5C1923C6D9D3}"/>
                </a:ext>
              </a:extLst>
            </p:cNvPr>
            <p:cNvSpPr>
              <a:spLocks/>
            </p:cNvSpPr>
            <p:nvPr/>
          </p:nvSpPr>
          <p:spPr bwMode="auto">
            <a:xfrm>
              <a:off x="6122988" y="2057401"/>
              <a:ext cx="1139825" cy="1146175"/>
            </a:xfrm>
            <a:custGeom>
              <a:avLst/>
              <a:gdLst>
                <a:gd name="T0" fmla="*/ 1194 w 1194"/>
                <a:gd name="T1" fmla="*/ 597 h 1194"/>
                <a:gd name="T2" fmla="*/ 1194 w 1194"/>
                <a:gd name="T3" fmla="*/ 597 h 1194"/>
                <a:gd name="T4" fmla="*/ 597 w 1194"/>
                <a:gd name="T5" fmla="*/ 1194 h 1194"/>
                <a:gd name="T6" fmla="*/ 0 w 1194"/>
                <a:gd name="T7" fmla="*/ 597 h 1194"/>
                <a:gd name="T8" fmla="*/ 597 w 1194"/>
                <a:gd name="T9" fmla="*/ 0 h 1194"/>
                <a:gd name="T10" fmla="*/ 1194 w 1194"/>
                <a:gd name="T11" fmla="*/ 597 h 1194"/>
              </a:gdLst>
              <a:ahLst/>
              <a:cxnLst>
                <a:cxn ang="0">
                  <a:pos x="T0" y="T1"/>
                </a:cxn>
                <a:cxn ang="0">
                  <a:pos x="T2" y="T3"/>
                </a:cxn>
                <a:cxn ang="0">
                  <a:pos x="T4" y="T5"/>
                </a:cxn>
                <a:cxn ang="0">
                  <a:pos x="T6" y="T7"/>
                </a:cxn>
                <a:cxn ang="0">
                  <a:pos x="T8" y="T9"/>
                </a:cxn>
                <a:cxn ang="0">
                  <a:pos x="T10" y="T11"/>
                </a:cxn>
              </a:cxnLst>
              <a:rect l="0" t="0" r="r" b="b"/>
              <a:pathLst>
                <a:path w="1194" h="1194">
                  <a:moveTo>
                    <a:pt x="1194" y="597"/>
                  </a:moveTo>
                  <a:lnTo>
                    <a:pt x="1194" y="597"/>
                  </a:lnTo>
                  <a:cubicBezTo>
                    <a:pt x="1194" y="926"/>
                    <a:pt x="926" y="1194"/>
                    <a:pt x="597" y="1194"/>
                  </a:cubicBezTo>
                  <a:cubicBezTo>
                    <a:pt x="267" y="1194"/>
                    <a:pt x="0" y="926"/>
                    <a:pt x="0" y="597"/>
                  </a:cubicBezTo>
                  <a:cubicBezTo>
                    <a:pt x="0" y="267"/>
                    <a:pt x="267" y="0"/>
                    <a:pt x="597" y="0"/>
                  </a:cubicBezTo>
                  <a:cubicBezTo>
                    <a:pt x="926" y="0"/>
                    <a:pt x="1194" y="267"/>
                    <a:pt x="1194" y="597"/>
                  </a:cubicBezTo>
                  <a:close/>
                </a:path>
              </a:pathLst>
            </a:custGeom>
            <a:solidFill>
              <a:srgbClr val="B38A4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1" name="Freeform 53">
              <a:extLst>
                <a:ext uri="{FF2B5EF4-FFF2-40B4-BE49-F238E27FC236}">
                  <a16:creationId xmlns:a16="http://schemas.microsoft.com/office/drawing/2014/main" id="{17B83202-EECB-4573-BD79-1736C38FBEED}"/>
                </a:ext>
              </a:extLst>
            </p:cNvPr>
            <p:cNvSpPr>
              <a:spLocks/>
            </p:cNvSpPr>
            <p:nvPr/>
          </p:nvSpPr>
          <p:spPr bwMode="auto">
            <a:xfrm>
              <a:off x="6122988" y="2057401"/>
              <a:ext cx="1139825" cy="1146175"/>
            </a:xfrm>
            <a:custGeom>
              <a:avLst/>
              <a:gdLst>
                <a:gd name="T0" fmla="*/ 1194 w 1194"/>
                <a:gd name="T1" fmla="*/ 597 h 1194"/>
                <a:gd name="T2" fmla="*/ 1194 w 1194"/>
                <a:gd name="T3" fmla="*/ 597 h 1194"/>
                <a:gd name="T4" fmla="*/ 597 w 1194"/>
                <a:gd name="T5" fmla="*/ 1194 h 1194"/>
                <a:gd name="T6" fmla="*/ 0 w 1194"/>
                <a:gd name="T7" fmla="*/ 597 h 1194"/>
                <a:gd name="T8" fmla="*/ 597 w 1194"/>
                <a:gd name="T9" fmla="*/ 0 h 1194"/>
                <a:gd name="T10" fmla="*/ 1194 w 1194"/>
                <a:gd name="T11" fmla="*/ 597 h 1194"/>
                <a:gd name="T12" fmla="*/ 1194 w 1194"/>
                <a:gd name="T13" fmla="*/ 597 h 1194"/>
              </a:gdLst>
              <a:ahLst/>
              <a:cxnLst>
                <a:cxn ang="0">
                  <a:pos x="T0" y="T1"/>
                </a:cxn>
                <a:cxn ang="0">
                  <a:pos x="T2" y="T3"/>
                </a:cxn>
                <a:cxn ang="0">
                  <a:pos x="T4" y="T5"/>
                </a:cxn>
                <a:cxn ang="0">
                  <a:pos x="T6" y="T7"/>
                </a:cxn>
                <a:cxn ang="0">
                  <a:pos x="T8" y="T9"/>
                </a:cxn>
                <a:cxn ang="0">
                  <a:pos x="T10" y="T11"/>
                </a:cxn>
                <a:cxn ang="0">
                  <a:pos x="T12" y="T13"/>
                </a:cxn>
              </a:cxnLst>
              <a:rect l="0" t="0" r="r" b="b"/>
              <a:pathLst>
                <a:path w="1194" h="1194">
                  <a:moveTo>
                    <a:pt x="1194" y="597"/>
                  </a:moveTo>
                  <a:lnTo>
                    <a:pt x="1194" y="597"/>
                  </a:lnTo>
                  <a:cubicBezTo>
                    <a:pt x="1194" y="926"/>
                    <a:pt x="926" y="1194"/>
                    <a:pt x="597" y="1194"/>
                  </a:cubicBezTo>
                  <a:cubicBezTo>
                    <a:pt x="267" y="1194"/>
                    <a:pt x="0" y="926"/>
                    <a:pt x="0" y="597"/>
                  </a:cubicBezTo>
                  <a:cubicBezTo>
                    <a:pt x="0" y="267"/>
                    <a:pt x="267" y="0"/>
                    <a:pt x="597" y="0"/>
                  </a:cubicBezTo>
                  <a:cubicBezTo>
                    <a:pt x="926" y="0"/>
                    <a:pt x="1194" y="267"/>
                    <a:pt x="1194" y="597"/>
                  </a:cubicBezTo>
                  <a:lnTo>
                    <a:pt x="1194" y="597"/>
                  </a:lnTo>
                  <a:close/>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2" name="Freeform 54">
              <a:extLst>
                <a:ext uri="{FF2B5EF4-FFF2-40B4-BE49-F238E27FC236}">
                  <a16:creationId xmlns:a16="http://schemas.microsoft.com/office/drawing/2014/main" id="{6891A97A-6501-4B03-8ED6-3279354E8772}"/>
                </a:ext>
              </a:extLst>
            </p:cNvPr>
            <p:cNvSpPr>
              <a:spLocks noEditPoints="1"/>
            </p:cNvSpPr>
            <p:nvPr/>
          </p:nvSpPr>
          <p:spPr bwMode="auto">
            <a:xfrm>
              <a:off x="6159500" y="2093913"/>
              <a:ext cx="1066800" cy="1073150"/>
            </a:xfrm>
            <a:custGeom>
              <a:avLst/>
              <a:gdLst>
                <a:gd name="T0" fmla="*/ 505 w 1118"/>
                <a:gd name="T1" fmla="*/ 1115 h 1118"/>
                <a:gd name="T2" fmla="*/ 453 w 1118"/>
                <a:gd name="T3" fmla="*/ 1107 h 1118"/>
                <a:gd name="T4" fmla="*/ 401 w 1118"/>
                <a:gd name="T5" fmla="*/ 1095 h 1118"/>
                <a:gd name="T6" fmla="*/ 351 w 1118"/>
                <a:gd name="T7" fmla="*/ 1077 h 1118"/>
                <a:gd name="T8" fmla="*/ 302 w 1118"/>
                <a:gd name="T9" fmla="*/ 1055 h 1118"/>
                <a:gd name="T10" fmla="*/ 256 w 1118"/>
                <a:gd name="T11" fmla="*/ 1028 h 1118"/>
                <a:gd name="T12" fmla="*/ 213 w 1118"/>
                <a:gd name="T13" fmla="*/ 997 h 1118"/>
                <a:gd name="T14" fmla="*/ 173 w 1118"/>
                <a:gd name="T15" fmla="*/ 962 h 1118"/>
                <a:gd name="T16" fmla="*/ 136 w 1118"/>
                <a:gd name="T17" fmla="*/ 924 h 1118"/>
                <a:gd name="T18" fmla="*/ 103 w 1118"/>
                <a:gd name="T19" fmla="*/ 882 h 1118"/>
                <a:gd name="T20" fmla="*/ 74 w 1118"/>
                <a:gd name="T21" fmla="*/ 837 h 1118"/>
                <a:gd name="T22" fmla="*/ 50 w 1118"/>
                <a:gd name="T23" fmla="*/ 789 h 1118"/>
                <a:gd name="T24" fmla="*/ 26 w 1118"/>
                <a:gd name="T25" fmla="*/ 727 h 1118"/>
                <a:gd name="T26" fmla="*/ 10 w 1118"/>
                <a:gd name="T27" fmla="*/ 663 h 1118"/>
                <a:gd name="T28" fmla="*/ 2 w 1118"/>
                <a:gd name="T29" fmla="*/ 610 h 1118"/>
                <a:gd name="T30" fmla="*/ 0 w 1118"/>
                <a:gd name="T31" fmla="*/ 543 h 1118"/>
                <a:gd name="T32" fmla="*/ 4 w 1118"/>
                <a:gd name="T33" fmla="*/ 490 h 1118"/>
                <a:gd name="T34" fmla="*/ 13 w 1118"/>
                <a:gd name="T35" fmla="*/ 438 h 1118"/>
                <a:gd name="T36" fmla="*/ 27 w 1118"/>
                <a:gd name="T37" fmla="*/ 386 h 1118"/>
                <a:gd name="T38" fmla="*/ 46 w 1118"/>
                <a:gd name="T39" fmla="*/ 336 h 1118"/>
                <a:gd name="T40" fmla="*/ 69 w 1118"/>
                <a:gd name="T41" fmla="*/ 288 h 1118"/>
                <a:gd name="T42" fmla="*/ 97 w 1118"/>
                <a:gd name="T43" fmla="*/ 243 h 1118"/>
                <a:gd name="T44" fmla="*/ 130 w 1118"/>
                <a:gd name="T45" fmla="*/ 201 h 1118"/>
                <a:gd name="T46" fmla="*/ 166 w 1118"/>
                <a:gd name="T47" fmla="*/ 161 h 1118"/>
                <a:gd name="T48" fmla="*/ 205 w 1118"/>
                <a:gd name="T49" fmla="*/ 126 h 1118"/>
                <a:gd name="T50" fmla="*/ 248 w 1118"/>
                <a:gd name="T51" fmla="*/ 94 h 1118"/>
                <a:gd name="T52" fmla="*/ 294 w 1118"/>
                <a:gd name="T53" fmla="*/ 66 h 1118"/>
                <a:gd name="T54" fmla="*/ 342 w 1118"/>
                <a:gd name="T55" fmla="*/ 43 h 1118"/>
                <a:gd name="T56" fmla="*/ 405 w 1118"/>
                <a:gd name="T57" fmla="*/ 22 h 1118"/>
                <a:gd name="T58" fmla="*/ 457 w 1118"/>
                <a:gd name="T59" fmla="*/ 9 h 1118"/>
                <a:gd name="T60" fmla="*/ 523 w 1118"/>
                <a:gd name="T61" fmla="*/ 1 h 1118"/>
                <a:gd name="T62" fmla="*/ 589 w 1118"/>
                <a:gd name="T63" fmla="*/ 1 h 1118"/>
                <a:gd name="T64" fmla="*/ 642 w 1118"/>
                <a:gd name="T65" fmla="*/ 7 h 1118"/>
                <a:gd name="T66" fmla="*/ 695 w 1118"/>
                <a:gd name="T67" fmla="*/ 17 h 1118"/>
                <a:gd name="T68" fmla="*/ 746 w 1118"/>
                <a:gd name="T69" fmla="*/ 32 h 1118"/>
                <a:gd name="T70" fmla="*/ 795 w 1118"/>
                <a:gd name="T71" fmla="*/ 53 h 1118"/>
                <a:gd name="T72" fmla="*/ 842 w 1118"/>
                <a:gd name="T73" fmla="*/ 78 h 1118"/>
                <a:gd name="T74" fmla="*/ 887 w 1118"/>
                <a:gd name="T75" fmla="*/ 107 h 1118"/>
                <a:gd name="T76" fmla="*/ 928 w 1118"/>
                <a:gd name="T77" fmla="*/ 140 h 1118"/>
                <a:gd name="T78" fmla="*/ 966 w 1118"/>
                <a:gd name="T79" fmla="*/ 177 h 1118"/>
                <a:gd name="T80" fmla="*/ 1001 w 1118"/>
                <a:gd name="T81" fmla="*/ 218 h 1118"/>
                <a:gd name="T82" fmla="*/ 1031 w 1118"/>
                <a:gd name="T83" fmla="*/ 261 h 1118"/>
                <a:gd name="T84" fmla="*/ 1058 w 1118"/>
                <a:gd name="T85" fmla="*/ 308 h 1118"/>
                <a:gd name="T86" fmla="*/ 1079 w 1118"/>
                <a:gd name="T87" fmla="*/ 356 h 1118"/>
                <a:gd name="T88" fmla="*/ 1096 w 1118"/>
                <a:gd name="T89" fmla="*/ 407 h 1118"/>
                <a:gd name="T90" fmla="*/ 1110 w 1118"/>
                <a:gd name="T91" fmla="*/ 472 h 1118"/>
                <a:gd name="T92" fmla="*/ 1117 w 1118"/>
                <a:gd name="T93" fmla="*/ 538 h 1118"/>
                <a:gd name="T94" fmla="*/ 1116 w 1118"/>
                <a:gd name="T95" fmla="*/ 592 h 1118"/>
                <a:gd name="T96" fmla="*/ 1109 w 1118"/>
                <a:gd name="T97" fmla="*/ 658 h 1118"/>
                <a:gd name="T98" fmla="*/ 1097 w 1118"/>
                <a:gd name="T99" fmla="*/ 710 h 1118"/>
                <a:gd name="T100" fmla="*/ 1080 w 1118"/>
                <a:gd name="T101" fmla="*/ 760 h 1118"/>
                <a:gd name="T102" fmla="*/ 1058 w 1118"/>
                <a:gd name="T103" fmla="*/ 809 h 1118"/>
                <a:gd name="T104" fmla="*/ 1032 w 1118"/>
                <a:gd name="T105" fmla="*/ 855 h 1118"/>
                <a:gd name="T106" fmla="*/ 1001 w 1118"/>
                <a:gd name="T107" fmla="*/ 899 h 1118"/>
                <a:gd name="T108" fmla="*/ 967 w 1118"/>
                <a:gd name="T109" fmla="*/ 940 h 1118"/>
                <a:gd name="T110" fmla="*/ 929 w 1118"/>
                <a:gd name="T111" fmla="*/ 977 h 1118"/>
                <a:gd name="T112" fmla="*/ 887 w 1118"/>
                <a:gd name="T113" fmla="*/ 1010 h 1118"/>
                <a:gd name="T114" fmla="*/ 843 w 1118"/>
                <a:gd name="T115" fmla="*/ 1039 h 1118"/>
                <a:gd name="T116" fmla="*/ 796 w 1118"/>
                <a:gd name="T117" fmla="*/ 1064 h 1118"/>
                <a:gd name="T118" fmla="*/ 746 w 1118"/>
                <a:gd name="T119" fmla="*/ 1085 h 1118"/>
                <a:gd name="T120" fmla="*/ 695 w 1118"/>
                <a:gd name="T121" fmla="*/ 1100 h 1118"/>
                <a:gd name="T122" fmla="*/ 643 w 1118"/>
                <a:gd name="T123" fmla="*/ 1111 h 1118"/>
                <a:gd name="T124" fmla="*/ 577 w 1118"/>
                <a:gd name="T125" fmla="*/ 1117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18" h="1118">
                  <a:moveTo>
                    <a:pt x="559" y="1118"/>
                  </a:moveTo>
                  <a:lnTo>
                    <a:pt x="559" y="1118"/>
                  </a:lnTo>
                  <a:lnTo>
                    <a:pt x="545" y="1117"/>
                  </a:lnTo>
                  <a:moveTo>
                    <a:pt x="532" y="1117"/>
                  </a:moveTo>
                  <a:lnTo>
                    <a:pt x="532" y="1117"/>
                  </a:lnTo>
                  <a:lnTo>
                    <a:pt x="519" y="1116"/>
                  </a:lnTo>
                  <a:moveTo>
                    <a:pt x="505" y="1115"/>
                  </a:moveTo>
                  <a:lnTo>
                    <a:pt x="505" y="1115"/>
                  </a:lnTo>
                  <a:lnTo>
                    <a:pt x="502" y="1115"/>
                  </a:lnTo>
                  <a:lnTo>
                    <a:pt x="492" y="1114"/>
                  </a:lnTo>
                  <a:moveTo>
                    <a:pt x="479" y="1112"/>
                  </a:moveTo>
                  <a:lnTo>
                    <a:pt x="479" y="1112"/>
                  </a:lnTo>
                  <a:lnTo>
                    <a:pt x="466" y="1109"/>
                  </a:lnTo>
                  <a:moveTo>
                    <a:pt x="453" y="1107"/>
                  </a:moveTo>
                  <a:lnTo>
                    <a:pt x="453" y="1107"/>
                  </a:lnTo>
                  <a:lnTo>
                    <a:pt x="446" y="1106"/>
                  </a:lnTo>
                  <a:lnTo>
                    <a:pt x="440" y="1105"/>
                  </a:lnTo>
                  <a:moveTo>
                    <a:pt x="427" y="1101"/>
                  </a:moveTo>
                  <a:lnTo>
                    <a:pt x="427" y="1101"/>
                  </a:lnTo>
                  <a:lnTo>
                    <a:pt x="414" y="1098"/>
                  </a:lnTo>
                  <a:moveTo>
                    <a:pt x="401" y="1095"/>
                  </a:moveTo>
                  <a:lnTo>
                    <a:pt x="401" y="1095"/>
                  </a:lnTo>
                  <a:lnTo>
                    <a:pt x="393" y="1093"/>
                  </a:lnTo>
                  <a:lnTo>
                    <a:pt x="388" y="1091"/>
                  </a:lnTo>
                  <a:moveTo>
                    <a:pt x="376" y="1086"/>
                  </a:moveTo>
                  <a:lnTo>
                    <a:pt x="376" y="1086"/>
                  </a:lnTo>
                  <a:lnTo>
                    <a:pt x="363" y="1082"/>
                  </a:lnTo>
                  <a:moveTo>
                    <a:pt x="351" y="1077"/>
                  </a:moveTo>
                  <a:lnTo>
                    <a:pt x="351" y="1077"/>
                  </a:lnTo>
                  <a:lnTo>
                    <a:pt x="341" y="1074"/>
                  </a:lnTo>
                  <a:lnTo>
                    <a:pt x="338" y="1072"/>
                  </a:lnTo>
                  <a:moveTo>
                    <a:pt x="326" y="1067"/>
                  </a:moveTo>
                  <a:lnTo>
                    <a:pt x="326" y="1067"/>
                  </a:lnTo>
                  <a:lnTo>
                    <a:pt x="314" y="1061"/>
                  </a:lnTo>
                  <a:moveTo>
                    <a:pt x="302" y="1055"/>
                  </a:moveTo>
                  <a:lnTo>
                    <a:pt x="302" y="1055"/>
                  </a:lnTo>
                  <a:lnTo>
                    <a:pt x="292" y="1050"/>
                  </a:lnTo>
                  <a:lnTo>
                    <a:pt x="290" y="1049"/>
                  </a:lnTo>
                  <a:moveTo>
                    <a:pt x="279" y="1042"/>
                  </a:moveTo>
                  <a:lnTo>
                    <a:pt x="279" y="1042"/>
                  </a:lnTo>
                  <a:lnTo>
                    <a:pt x="267" y="1035"/>
                  </a:lnTo>
                  <a:moveTo>
                    <a:pt x="256" y="1028"/>
                  </a:moveTo>
                  <a:lnTo>
                    <a:pt x="256" y="1028"/>
                  </a:lnTo>
                  <a:lnTo>
                    <a:pt x="246" y="1022"/>
                  </a:lnTo>
                  <a:lnTo>
                    <a:pt x="245" y="1021"/>
                  </a:lnTo>
                  <a:moveTo>
                    <a:pt x="234" y="1013"/>
                  </a:moveTo>
                  <a:lnTo>
                    <a:pt x="234" y="1013"/>
                  </a:lnTo>
                  <a:lnTo>
                    <a:pt x="223" y="1005"/>
                  </a:lnTo>
                  <a:moveTo>
                    <a:pt x="213" y="997"/>
                  </a:moveTo>
                  <a:lnTo>
                    <a:pt x="213" y="997"/>
                  </a:lnTo>
                  <a:lnTo>
                    <a:pt x="203" y="990"/>
                  </a:lnTo>
                  <a:lnTo>
                    <a:pt x="202" y="989"/>
                  </a:lnTo>
                  <a:moveTo>
                    <a:pt x="192" y="980"/>
                  </a:moveTo>
                  <a:lnTo>
                    <a:pt x="192" y="980"/>
                  </a:lnTo>
                  <a:lnTo>
                    <a:pt x="182" y="971"/>
                  </a:lnTo>
                  <a:moveTo>
                    <a:pt x="173" y="962"/>
                  </a:moveTo>
                  <a:lnTo>
                    <a:pt x="173" y="962"/>
                  </a:lnTo>
                  <a:lnTo>
                    <a:pt x="163" y="954"/>
                  </a:lnTo>
                  <a:lnTo>
                    <a:pt x="163" y="953"/>
                  </a:lnTo>
                  <a:moveTo>
                    <a:pt x="154" y="943"/>
                  </a:moveTo>
                  <a:lnTo>
                    <a:pt x="154" y="943"/>
                  </a:lnTo>
                  <a:lnTo>
                    <a:pt x="145" y="933"/>
                  </a:lnTo>
                  <a:moveTo>
                    <a:pt x="136" y="924"/>
                  </a:moveTo>
                  <a:lnTo>
                    <a:pt x="136" y="924"/>
                  </a:lnTo>
                  <a:lnTo>
                    <a:pt x="127" y="914"/>
                  </a:lnTo>
                  <a:lnTo>
                    <a:pt x="127" y="914"/>
                  </a:lnTo>
                  <a:moveTo>
                    <a:pt x="119" y="903"/>
                  </a:moveTo>
                  <a:lnTo>
                    <a:pt x="119" y="903"/>
                  </a:lnTo>
                  <a:lnTo>
                    <a:pt x="111" y="892"/>
                  </a:lnTo>
                  <a:moveTo>
                    <a:pt x="103" y="882"/>
                  </a:moveTo>
                  <a:lnTo>
                    <a:pt x="103" y="882"/>
                  </a:lnTo>
                  <a:lnTo>
                    <a:pt x="95" y="871"/>
                  </a:lnTo>
                  <a:lnTo>
                    <a:pt x="95" y="871"/>
                  </a:lnTo>
                  <a:moveTo>
                    <a:pt x="88" y="860"/>
                  </a:moveTo>
                  <a:lnTo>
                    <a:pt x="88" y="860"/>
                  </a:lnTo>
                  <a:lnTo>
                    <a:pt x="81" y="848"/>
                  </a:lnTo>
                  <a:moveTo>
                    <a:pt x="74" y="837"/>
                  </a:moveTo>
                  <a:lnTo>
                    <a:pt x="74" y="837"/>
                  </a:lnTo>
                  <a:lnTo>
                    <a:pt x="67" y="825"/>
                  </a:lnTo>
                  <a:moveTo>
                    <a:pt x="61" y="813"/>
                  </a:moveTo>
                  <a:lnTo>
                    <a:pt x="61" y="813"/>
                  </a:lnTo>
                  <a:lnTo>
                    <a:pt x="56" y="801"/>
                  </a:lnTo>
                  <a:moveTo>
                    <a:pt x="50" y="789"/>
                  </a:moveTo>
                  <a:lnTo>
                    <a:pt x="50" y="789"/>
                  </a:lnTo>
                  <a:lnTo>
                    <a:pt x="44" y="777"/>
                  </a:lnTo>
                  <a:moveTo>
                    <a:pt x="39" y="765"/>
                  </a:moveTo>
                  <a:lnTo>
                    <a:pt x="39" y="765"/>
                  </a:lnTo>
                  <a:lnTo>
                    <a:pt x="35" y="752"/>
                  </a:lnTo>
                  <a:moveTo>
                    <a:pt x="30" y="740"/>
                  </a:moveTo>
                  <a:lnTo>
                    <a:pt x="30" y="740"/>
                  </a:lnTo>
                  <a:lnTo>
                    <a:pt x="26" y="727"/>
                  </a:lnTo>
                  <a:moveTo>
                    <a:pt x="22" y="714"/>
                  </a:moveTo>
                  <a:lnTo>
                    <a:pt x="22" y="714"/>
                  </a:lnTo>
                  <a:lnTo>
                    <a:pt x="19" y="702"/>
                  </a:lnTo>
                  <a:moveTo>
                    <a:pt x="15" y="689"/>
                  </a:moveTo>
                  <a:lnTo>
                    <a:pt x="15" y="689"/>
                  </a:lnTo>
                  <a:lnTo>
                    <a:pt x="12" y="676"/>
                  </a:lnTo>
                  <a:moveTo>
                    <a:pt x="10" y="663"/>
                  </a:moveTo>
                  <a:lnTo>
                    <a:pt x="10" y="663"/>
                  </a:lnTo>
                  <a:lnTo>
                    <a:pt x="8" y="649"/>
                  </a:lnTo>
                  <a:moveTo>
                    <a:pt x="6" y="636"/>
                  </a:moveTo>
                  <a:lnTo>
                    <a:pt x="6" y="636"/>
                  </a:lnTo>
                  <a:lnTo>
                    <a:pt x="3" y="623"/>
                  </a:lnTo>
                  <a:moveTo>
                    <a:pt x="2" y="610"/>
                  </a:moveTo>
                  <a:lnTo>
                    <a:pt x="2" y="610"/>
                  </a:lnTo>
                  <a:lnTo>
                    <a:pt x="1" y="597"/>
                  </a:lnTo>
                  <a:moveTo>
                    <a:pt x="1" y="583"/>
                  </a:moveTo>
                  <a:lnTo>
                    <a:pt x="1" y="583"/>
                  </a:lnTo>
                  <a:lnTo>
                    <a:pt x="0" y="570"/>
                  </a:lnTo>
                  <a:moveTo>
                    <a:pt x="0" y="557"/>
                  </a:moveTo>
                  <a:lnTo>
                    <a:pt x="0" y="557"/>
                  </a:lnTo>
                  <a:lnTo>
                    <a:pt x="0" y="543"/>
                  </a:lnTo>
                  <a:moveTo>
                    <a:pt x="1" y="530"/>
                  </a:moveTo>
                  <a:lnTo>
                    <a:pt x="1" y="530"/>
                  </a:lnTo>
                  <a:lnTo>
                    <a:pt x="2" y="517"/>
                  </a:lnTo>
                  <a:moveTo>
                    <a:pt x="2" y="503"/>
                  </a:moveTo>
                  <a:lnTo>
                    <a:pt x="2" y="503"/>
                  </a:lnTo>
                  <a:lnTo>
                    <a:pt x="2" y="502"/>
                  </a:lnTo>
                  <a:lnTo>
                    <a:pt x="4" y="490"/>
                  </a:lnTo>
                  <a:moveTo>
                    <a:pt x="6" y="477"/>
                  </a:moveTo>
                  <a:lnTo>
                    <a:pt x="6" y="477"/>
                  </a:lnTo>
                  <a:lnTo>
                    <a:pt x="8" y="464"/>
                  </a:lnTo>
                  <a:moveTo>
                    <a:pt x="10" y="451"/>
                  </a:moveTo>
                  <a:lnTo>
                    <a:pt x="10" y="451"/>
                  </a:lnTo>
                  <a:lnTo>
                    <a:pt x="11" y="446"/>
                  </a:lnTo>
                  <a:lnTo>
                    <a:pt x="13" y="438"/>
                  </a:lnTo>
                  <a:moveTo>
                    <a:pt x="16" y="425"/>
                  </a:moveTo>
                  <a:lnTo>
                    <a:pt x="16" y="425"/>
                  </a:lnTo>
                  <a:lnTo>
                    <a:pt x="20" y="412"/>
                  </a:lnTo>
                  <a:moveTo>
                    <a:pt x="23" y="399"/>
                  </a:moveTo>
                  <a:lnTo>
                    <a:pt x="23" y="399"/>
                  </a:lnTo>
                  <a:lnTo>
                    <a:pt x="25" y="393"/>
                  </a:lnTo>
                  <a:lnTo>
                    <a:pt x="27" y="386"/>
                  </a:lnTo>
                  <a:moveTo>
                    <a:pt x="32" y="374"/>
                  </a:moveTo>
                  <a:lnTo>
                    <a:pt x="32" y="374"/>
                  </a:lnTo>
                  <a:lnTo>
                    <a:pt x="36" y="361"/>
                  </a:lnTo>
                  <a:moveTo>
                    <a:pt x="41" y="349"/>
                  </a:moveTo>
                  <a:lnTo>
                    <a:pt x="41" y="349"/>
                  </a:lnTo>
                  <a:lnTo>
                    <a:pt x="43" y="341"/>
                  </a:lnTo>
                  <a:lnTo>
                    <a:pt x="46" y="336"/>
                  </a:lnTo>
                  <a:moveTo>
                    <a:pt x="52" y="324"/>
                  </a:moveTo>
                  <a:lnTo>
                    <a:pt x="52" y="324"/>
                  </a:lnTo>
                  <a:lnTo>
                    <a:pt x="57" y="312"/>
                  </a:lnTo>
                  <a:moveTo>
                    <a:pt x="63" y="300"/>
                  </a:moveTo>
                  <a:lnTo>
                    <a:pt x="63" y="300"/>
                  </a:lnTo>
                  <a:lnTo>
                    <a:pt x="67" y="292"/>
                  </a:lnTo>
                  <a:lnTo>
                    <a:pt x="69" y="288"/>
                  </a:lnTo>
                  <a:moveTo>
                    <a:pt x="76" y="277"/>
                  </a:moveTo>
                  <a:lnTo>
                    <a:pt x="76" y="277"/>
                  </a:lnTo>
                  <a:lnTo>
                    <a:pt x="83" y="266"/>
                  </a:lnTo>
                  <a:moveTo>
                    <a:pt x="90" y="254"/>
                  </a:moveTo>
                  <a:lnTo>
                    <a:pt x="90" y="254"/>
                  </a:lnTo>
                  <a:lnTo>
                    <a:pt x="95" y="246"/>
                  </a:lnTo>
                  <a:lnTo>
                    <a:pt x="97" y="243"/>
                  </a:lnTo>
                  <a:moveTo>
                    <a:pt x="105" y="232"/>
                  </a:moveTo>
                  <a:lnTo>
                    <a:pt x="105" y="232"/>
                  </a:lnTo>
                  <a:lnTo>
                    <a:pt x="113" y="222"/>
                  </a:lnTo>
                  <a:moveTo>
                    <a:pt x="121" y="211"/>
                  </a:moveTo>
                  <a:lnTo>
                    <a:pt x="121" y="211"/>
                  </a:lnTo>
                  <a:lnTo>
                    <a:pt x="127" y="203"/>
                  </a:lnTo>
                  <a:lnTo>
                    <a:pt x="130" y="201"/>
                  </a:lnTo>
                  <a:moveTo>
                    <a:pt x="139" y="191"/>
                  </a:moveTo>
                  <a:lnTo>
                    <a:pt x="139" y="191"/>
                  </a:lnTo>
                  <a:lnTo>
                    <a:pt x="148" y="181"/>
                  </a:lnTo>
                  <a:moveTo>
                    <a:pt x="157" y="171"/>
                  </a:moveTo>
                  <a:lnTo>
                    <a:pt x="157" y="171"/>
                  </a:lnTo>
                  <a:lnTo>
                    <a:pt x="163" y="163"/>
                  </a:lnTo>
                  <a:lnTo>
                    <a:pt x="166" y="161"/>
                  </a:lnTo>
                  <a:moveTo>
                    <a:pt x="176" y="152"/>
                  </a:moveTo>
                  <a:lnTo>
                    <a:pt x="176" y="152"/>
                  </a:lnTo>
                  <a:lnTo>
                    <a:pt x="185" y="143"/>
                  </a:lnTo>
                  <a:moveTo>
                    <a:pt x="195" y="134"/>
                  </a:moveTo>
                  <a:lnTo>
                    <a:pt x="195" y="134"/>
                  </a:lnTo>
                  <a:lnTo>
                    <a:pt x="203" y="127"/>
                  </a:lnTo>
                  <a:lnTo>
                    <a:pt x="205" y="126"/>
                  </a:lnTo>
                  <a:moveTo>
                    <a:pt x="216" y="118"/>
                  </a:moveTo>
                  <a:lnTo>
                    <a:pt x="216" y="118"/>
                  </a:lnTo>
                  <a:lnTo>
                    <a:pt x="227" y="110"/>
                  </a:lnTo>
                  <a:moveTo>
                    <a:pt x="237" y="102"/>
                  </a:moveTo>
                  <a:lnTo>
                    <a:pt x="237" y="102"/>
                  </a:lnTo>
                  <a:lnTo>
                    <a:pt x="246" y="95"/>
                  </a:lnTo>
                  <a:lnTo>
                    <a:pt x="248" y="94"/>
                  </a:lnTo>
                  <a:moveTo>
                    <a:pt x="260" y="87"/>
                  </a:moveTo>
                  <a:lnTo>
                    <a:pt x="260" y="87"/>
                  </a:lnTo>
                  <a:lnTo>
                    <a:pt x="271" y="80"/>
                  </a:lnTo>
                  <a:moveTo>
                    <a:pt x="282" y="73"/>
                  </a:moveTo>
                  <a:lnTo>
                    <a:pt x="282" y="73"/>
                  </a:lnTo>
                  <a:lnTo>
                    <a:pt x="292" y="67"/>
                  </a:lnTo>
                  <a:lnTo>
                    <a:pt x="294" y="66"/>
                  </a:lnTo>
                  <a:moveTo>
                    <a:pt x="306" y="61"/>
                  </a:moveTo>
                  <a:lnTo>
                    <a:pt x="306" y="61"/>
                  </a:lnTo>
                  <a:lnTo>
                    <a:pt x="318" y="55"/>
                  </a:lnTo>
                  <a:moveTo>
                    <a:pt x="330" y="49"/>
                  </a:moveTo>
                  <a:lnTo>
                    <a:pt x="330" y="49"/>
                  </a:lnTo>
                  <a:lnTo>
                    <a:pt x="341" y="44"/>
                  </a:lnTo>
                  <a:lnTo>
                    <a:pt x="342" y="43"/>
                  </a:lnTo>
                  <a:moveTo>
                    <a:pt x="354" y="39"/>
                  </a:moveTo>
                  <a:lnTo>
                    <a:pt x="354" y="39"/>
                  </a:lnTo>
                  <a:lnTo>
                    <a:pt x="367" y="34"/>
                  </a:lnTo>
                  <a:moveTo>
                    <a:pt x="379" y="29"/>
                  </a:moveTo>
                  <a:lnTo>
                    <a:pt x="379" y="29"/>
                  </a:lnTo>
                  <a:lnTo>
                    <a:pt x="392" y="25"/>
                  </a:lnTo>
                  <a:moveTo>
                    <a:pt x="405" y="22"/>
                  </a:moveTo>
                  <a:lnTo>
                    <a:pt x="405" y="22"/>
                  </a:lnTo>
                  <a:lnTo>
                    <a:pt x="418" y="18"/>
                  </a:lnTo>
                  <a:moveTo>
                    <a:pt x="431" y="15"/>
                  </a:moveTo>
                  <a:lnTo>
                    <a:pt x="431" y="15"/>
                  </a:lnTo>
                  <a:lnTo>
                    <a:pt x="444" y="12"/>
                  </a:lnTo>
                  <a:moveTo>
                    <a:pt x="457" y="9"/>
                  </a:moveTo>
                  <a:lnTo>
                    <a:pt x="457" y="9"/>
                  </a:lnTo>
                  <a:lnTo>
                    <a:pt x="470" y="7"/>
                  </a:lnTo>
                  <a:moveTo>
                    <a:pt x="483" y="5"/>
                  </a:moveTo>
                  <a:lnTo>
                    <a:pt x="483" y="5"/>
                  </a:lnTo>
                  <a:lnTo>
                    <a:pt x="496" y="3"/>
                  </a:lnTo>
                  <a:moveTo>
                    <a:pt x="510" y="2"/>
                  </a:moveTo>
                  <a:lnTo>
                    <a:pt x="510" y="2"/>
                  </a:lnTo>
                  <a:lnTo>
                    <a:pt x="523" y="1"/>
                  </a:lnTo>
                  <a:moveTo>
                    <a:pt x="536" y="1"/>
                  </a:moveTo>
                  <a:lnTo>
                    <a:pt x="536" y="1"/>
                  </a:lnTo>
                  <a:lnTo>
                    <a:pt x="550" y="0"/>
                  </a:lnTo>
                  <a:moveTo>
                    <a:pt x="563" y="0"/>
                  </a:moveTo>
                  <a:lnTo>
                    <a:pt x="563" y="0"/>
                  </a:lnTo>
                  <a:lnTo>
                    <a:pt x="576" y="0"/>
                  </a:lnTo>
                  <a:moveTo>
                    <a:pt x="589" y="1"/>
                  </a:moveTo>
                  <a:lnTo>
                    <a:pt x="589" y="1"/>
                  </a:lnTo>
                  <a:lnTo>
                    <a:pt x="603" y="2"/>
                  </a:lnTo>
                  <a:moveTo>
                    <a:pt x="616" y="2"/>
                  </a:moveTo>
                  <a:lnTo>
                    <a:pt x="616" y="2"/>
                  </a:lnTo>
                  <a:lnTo>
                    <a:pt x="629" y="4"/>
                  </a:lnTo>
                  <a:moveTo>
                    <a:pt x="642" y="7"/>
                  </a:moveTo>
                  <a:lnTo>
                    <a:pt x="642" y="7"/>
                  </a:lnTo>
                  <a:lnTo>
                    <a:pt x="656" y="9"/>
                  </a:lnTo>
                  <a:moveTo>
                    <a:pt x="669" y="11"/>
                  </a:moveTo>
                  <a:lnTo>
                    <a:pt x="669" y="11"/>
                  </a:lnTo>
                  <a:lnTo>
                    <a:pt x="671" y="11"/>
                  </a:lnTo>
                  <a:lnTo>
                    <a:pt x="682" y="14"/>
                  </a:lnTo>
                  <a:moveTo>
                    <a:pt x="695" y="17"/>
                  </a:moveTo>
                  <a:lnTo>
                    <a:pt x="695" y="17"/>
                  </a:lnTo>
                  <a:lnTo>
                    <a:pt x="708" y="20"/>
                  </a:lnTo>
                  <a:moveTo>
                    <a:pt x="721" y="24"/>
                  </a:moveTo>
                  <a:lnTo>
                    <a:pt x="721" y="24"/>
                  </a:lnTo>
                  <a:lnTo>
                    <a:pt x="725" y="25"/>
                  </a:lnTo>
                  <a:lnTo>
                    <a:pt x="733" y="28"/>
                  </a:lnTo>
                  <a:moveTo>
                    <a:pt x="746" y="32"/>
                  </a:moveTo>
                  <a:lnTo>
                    <a:pt x="746" y="32"/>
                  </a:lnTo>
                  <a:lnTo>
                    <a:pt x="758" y="37"/>
                  </a:lnTo>
                  <a:moveTo>
                    <a:pt x="771" y="42"/>
                  </a:moveTo>
                  <a:lnTo>
                    <a:pt x="771" y="42"/>
                  </a:lnTo>
                  <a:lnTo>
                    <a:pt x="776" y="44"/>
                  </a:lnTo>
                  <a:lnTo>
                    <a:pt x="783" y="47"/>
                  </a:lnTo>
                  <a:moveTo>
                    <a:pt x="795" y="53"/>
                  </a:moveTo>
                  <a:lnTo>
                    <a:pt x="795" y="53"/>
                  </a:lnTo>
                  <a:lnTo>
                    <a:pt x="807" y="58"/>
                  </a:lnTo>
                  <a:moveTo>
                    <a:pt x="819" y="64"/>
                  </a:moveTo>
                  <a:lnTo>
                    <a:pt x="819" y="64"/>
                  </a:lnTo>
                  <a:lnTo>
                    <a:pt x="825" y="67"/>
                  </a:lnTo>
                  <a:lnTo>
                    <a:pt x="831" y="71"/>
                  </a:lnTo>
                  <a:moveTo>
                    <a:pt x="842" y="78"/>
                  </a:moveTo>
                  <a:lnTo>
                    <a:pt x="842" y="78"/>
                  </a:lnTo>
                  <a:lnTo>
                    <a:pt x="853" y="84"/>
                  </a:lnTo>
                  <a:moveTo>
                    <a:pt x="865" y="91"/>
                  </a:moveTo>
                  <a:lnTo>
                    <a:pt x="865" y="91"/>
                  </a:lnTo>
                  <a:lnTo>
                    <a:pt x="871" y="95"/>
                  </a:lnTo>
                  <a:lnTo>
                    <a:pt x="876" y="99"/>
                  </a:lnTo>
                  <a:moveTo>
                    <a:pt x="887" y="107"/>
                  </a:moveTo>
                  <a:lnTo>
                    <a:pt x="887" y="107"/>
                  </a:lnTo>
                  <a:lnTo>
                    <a:pt x="897" y="115"/>
                  </a:lnTo>
                  <a:moveTo>
                    <a:pt x="908" y="123"/>
                  </a:moveTo>
                  <a:lnTo>
                    <a:pt x="908" y="123"/>
                  </a:lnTo>
                  <a:lnTo>
                    <a:pt x="914" y="127"/>
                  </a:lnTo>
                  <a:lnTo>
                    <a:pt x="918" y="131"/>
                  </a:lnTo>
                  <a:moveTo>
                    <a:pt x="928" y="140"/>
                  </a:moveTo>
                  <a:lnTo>
                    <a:pt x="928" y="140"/>
                  </a:lnTo>
                  <a:lnTo>
                    <a:pt x="938" y="149"/>
                  </a:lnTo>
                  <a:moveTo>
                    <a:pt x="948" y="158"/>
                  </a:moveTo>
                  <a:lnTo>
                    <a:pt x="948" y="158"/>
                  </a:lnTo>
                  <a:lnTo>
                    <a:pt x="954" y="163"/>
                  </a:lnTo>
                  <a:lnTo>
                    <a:pt x="957" y="167"/>
                  </a:lnTo>
                  <a:moveTo>
                    <a:pt x="966" y="177"/>
                  </a:moveTo>
                  <a:lnTo>
                    <a:pt x="966" y="177"/>
                  </a:lnTo>
                  <a:lnTo>
                    <a:pt x="975" y="187"/>
                  </a:lnTo>
                  <a:moveTo>
                    <a:pt x="984" y="197"/>
                  </a:moveTo>
                  <a:lnTo>
                    <a:pt x="984" y="197"/>
                  </a:lnTo>
                  <a:lnTo>
                    <a:pt x="990" y="203"/>
                  </a:lnTo>
                  <a:lnTo>
                    <a:pt x="993" y="207"/>
                  </a:lnTo>
                  <a:moveTo>
                    <a:pt x="1001" y="218"/>
                  </a:moveTo>
                  <a:lnTo>
                    <a:pt x="1001" y="218"/>
                  </a:lnTo>
                  <a:lnTo>
                    <a:pt x="1009" y="228"/>
                  </a:lnTo>
                  <a:moveTo>
                    <a:pt x="1017" y="239"/>
                  </a:moveTo>
                  <a:lnTo>
                    <a:pt x="1017" y="239"/>
                  </a:lnTo>
                  <a:lnTo>
                    <a:pt x="1022" y="246"/>
                  </a:lnTo>
                  <a:lnTo>
                    <a:pt x="1025" y="250"/>
                  </a:lnTo>
                  <a:moveTo>
                    <a:pt x="1031" y="261"/>
                  </a:moveTo>
                  <a:lnTo>
                    <a:pt x="1031" y="261"/>
                  </a:lnTo>
                  <a:lnTo>
                    <a:pt x="1038" y="273"/>
                  </a:lnTo>
                  <a:moveTo>
                    <a:pt x="1045" y="284"/>
                  </a:moveTo>
                  <a:lnTo>
                    <a:pt x="1045" y="284"/>
                  </a:lnTo>
                  <a:lnTo>
                    <a:pt x="1050" y="292"/>
                  </a:lnTo>
                  <a:lnTo>
                    <a:pt x="1052" y="296"/>
                  </a:lnTo>
                  <a:moveTo>
                    <a:pt x="1058" y="308"/>
                  </a:moveTo>
                  <a:lnTo>
                    <a:pt x="1058" y="308"/>
                  </a:lnTo>
                  <a:lnTo>
                    <a:pt x="1063" y="320"/>
                  </a:lnTo>
                  <a:moveTo>
                    <a:pt x="1069" y="332"/>
                  </a:moveTo>
                  <a:lnTo>
                    <a:pt x="1069" y="332"/>
                  </a:lnTo>
                  <a:lnTo>
                    <a:pt x="1074" y="341"/>
                  </a:lnTo>
                  <a:lnTo>
                    <a:pt x="1075" y="344"/>
                  </a:lnTo>
                  <a:moveTo>
                    <a:pt x="1079" y="356"/>
                  </a:moveTo>
                  <a:lnTo>
                    <a:pt x="1079" y="356"/>
                  </a:lnTo>
                  <a:lnTo>
                    <a:pt x="1084" y="369"/>
                  </a:lnTo>
                  <a:moveTo>
                    <a:pt x="1089" y="382"/>
                  </a:moveTo>
                  <a:lnTo>
                    <a:pt x="1089" y="382"/>
                  </a:lnTo>
                  <a:lnTo>
                    <a:pt x="1093" y="393"/>
                  </a:lnTo>
                  <a:lnTo>
                    <a:pt x="1093" y="394"/>
                  </a:lnTo>
                  <a:moveTo>
                    <a:pt x="1096" y="407"/>
                  </a:moveTo>
                  <a:lnTo>
                    <a:pt x="1096" y="407"/>
                  </a:lnTo>
                  <a:lnTo>
                    <a:pt x="1100" y="420"/>
                  </a:lnTo>
                  <a:moveTo>
                    <a:pt x="1103" y="433"/>
                  </a:moveTo>
                  <a:lnTo>
                    <a:pt x="1103" y="433"/>
                  </a:lnTo>
                  <a:lnTo>
                    <a:pt x="1106" y="446"/>
                  </a:lnTo>
                  <a:moveTo>
                    <a:pt x="1108" y="459"/>
                  </a:moveTo>
                  <a:lnTo>
                    <a:pt x="1108" y="459"/>
                  </a:lnTo>
                  <a:lnTo>
                    <a:pt x="1110" y="472"/>
                  </a:lnTo>
                  <a:moveTo>
                    <a:pt x="1112" y="485"/>
                  </a:moveTo>
                  <a:lnTo>
                    <a:pt x="1112" y="485"/>
                  </a:lnTo>
                  <a:lnTo>
                    <a:pt x="1114" y="498"/>
                  </a:lnTo>
                  <a:moveTo>
                    <a:pt x="1115" y="512"/>
                  </a:moveTo>
                  <a:lnTo>
                    <a:pt x="1115" y="512"/>
                  </a:lnTo>
                  <a:lnTo>
                    <a:pt x="1116" y="525"/>
                  </a:lnTo>
                  <a:moveTo>
                    <a:pt x="1117" y="538"/>
                  </a:moveTo>
                  <a:lnTo>
                    <a:pt x="1117" y="538"/>
                  </a:lnTo>
                  <a:lnTo>
                    <a:pt x="1117" y="552"/>
                  </a:lnTo>
                  <a:moveTo>
                    <a:pt x="1118" y="565"/>
                  </a:moveTo>
                  <a:lnTo>
                    <a:pt x="1118" y="565"/>
                  </a:lnTo>
                  <a:lnTo>
                    <a:pt x="1117" y="578"/>
                  </a:lnTo>
                  <a:moveTo>
                    <a:pt x="1116" y="592"/>
                  </a:moveTo>
                  <a:lnTo>
                    <a:pt x="1116" y="592"/>
                  </a:lnTo>
                  <a:lnTo>
                    <a:pt x="1115" y="605"/>
                  </a:lnTo>
                  <a:moveTo>
                    <a:pt x="1115" y="618"/>
                  </a:moveTo>
                  <a:lnTo>
                    <a:pt x="1115" y="618"/>
                  </a:lnTo>
                  <a:lnTo>
                    <a:pt x="1113" y="631"/>
                  </a:lnTo>
                  <a:moveTo>
                    <a:pt x="1111" y="645"/>
                  </a:moveTo>
                  <a:lnTo>
                    <a:pt x="1111" y="645"/>
                  </a:lnTo>
                  <a:lnTo>
                    <a:pt x="1109" y="658"/>
                  </a:lnTo>
                  <a:moveTo>
                    <a:pt x="1106" y="671"/>
                  </a:moveTo>
                  <a:lnTo>
                    <a:pt x="1106" y="671"/>
                  </a:lnTo>
                  <a:lnTo>
                    <a:pt x="1106" y="671"/>
                  </a:lnTo>
                  <a:lnTo>
                    <a:pt x="1103" y="684"/>
                  </a:lnTo>
                  <a:moveTo>
                    <a:pt x="1100" y="697"/>
                  </a:moveTo>
                  <a:lnTo>
                    <a:pt x="1100" y="697"/>
                  </a:lnTo>
                  <a:lnTo>
                    <a:pt x="1097" y="710"/>
                  </a:lnTo>
                  <a:moveTo>
                    <a:pt x="1093" y="723"/>
                  </a:moveTo>
                  <a:lnTo>
                    <a:pt x="1093" y="723"/>
                  </a:lnTo>
                  <a:lnTo>
                    <a:pt x="1093" y="725"/>
                  </a:lnTo>
                  <a:lnTo>
                    <a:pt x="1089" y="735"/>
                  </a:lnTo>
                  <a:moveTo>
                    <a:pt x="1084" y="748"/>
                  </a:moveTo>
                  <a:lnTo>
                    <a:pt x="1084" y="748"/>
                  </a:lnTo>
                  <a:lnTo>
                    <a:pt x="1080" y="760"/>
                  </a:lnTo>
                  <a:moveTo>
                    <a:pt x="1075" y="773"/>
                  </a:moveTo>
                  <a:lnTo>
                    <a:pt x="1075" y="773"/>
                  </a:lnTo>
                  <a:lnTo>
                    <a:pt x="1074" y="776"/>
                  </a:lnTo>
                  <a:lnTo>
                    <a:pt x="1070" y="785"/>
                  </a:lnTo>
                  <a:moveTo>
                    <a:pt x="1064" y="797"/>
                  </a:moveTo>
                  <a:lnTo>
                    <a:pt x="1064" y="797"/>
                  </a:lnTo>
                  <a:lnTo>
                    <a:pt x="1058" y="809"/>
                  </a:lnTo>
                  <a:moveTo>
                    <a:pt x="1052" y="821"/>
                  </a:moveTo>
                  <a:lnTo>
                    <a:pt x="1052" y="821"/>
                  </a:lnTo>
                  <a:lnTo>
                    <a:pt x="1050" y="825"/>
                  </a:lnTo>
                  <a:lnTo>
                    <a:pt x="1046" y="833"/>
                  </a:lnTo>
                  <a:moveTo>
                    <a:pt x="1039" y="844"/>
                  </a:moveTo>
                  <a:lnTo>
                    <a:pt x="1039" y="844"/>
                  </a:lnTo>
                  <a:lnTo>
                    <a:pt x="1032" y="855"/>
                  </a:lnTo>
                  <a:moveTo>
                    <a:pt x="1025" y="867"/>
                  </a:moveTo>
                  <a:lnTo>
                    <a:pt x="1025" y="867"/>
                  </a:lnTo>
                  <a:lnTo>
                    <a:pt x="1022" y="871"/>
                  </a:lnTo>
                  <a:lnTo>
                    <a:pt x="1017" y="878"/>
                  </a:lnTo>
                  <a:moveTo>
                    <a:pt x="1009" y="888"/>
                  </a:moveTo>
                  <a:lnTo>
                    <a:pt x="1009" y="888"/>
                  </a:lnTo>
                  <a:lnTo>
                    <a:pt x="1001" y="899"/>
                  </a:lnTo>
                  <a:moveTo>
                    <a:pt x="993" y="910"/>
                  </a:moveTo>
                  <a:lnTo>
                    <a:pt x="993" y="910"/>
                  </a:lnTo>
                  <a:lnTo>
                    <a:pt x="990" y="914"/>
                  </a:lnTo>
                  <a:lnTo>
                    <a:pt x="985" y="920"/>
                  </a:lnTo>
                  <a:moveTo>
                    <a:pt x="976" y="930"/>
                  </a:moveTo>
                  <a:lnTo>
                    <a:pt x="976" y="930"/>
                  </a:lnTo>
                  <a:lnTo>
                    <a:pt x="967" y="940"/>
                  </a:lnTo>
                  <a:moveTo>
                    <a:pt x="958" y="949"/>
                  </a:moveTo>
                  <a:lnTo>
                    <a:pt x="958" y="949"/>
                  </a:lnTo>
                  <a:lnTo>
                    <a:pt x="954" y="954"/>
                  </a:lnTo>
                  <a:lnTo>
                    <a:pt x="948" y="959"/>
                  </a:lnTo>
                  <a:moveTo>
                    <a:pt x="939" y="968"/>
                  </a:moveTo>
                  <a:lnTo>
                    <a:pt x="939" y="968"/>
                  </a:lnTo>
                  <a:lnTo>
                    <a:pt x="929" y="977"/>
                  </a:lnTo>
                  <a:moveTo>
                    <a:pt x="919" y="986"/>
                  </a:moveTo>
                  <a:lnTo>
                    <a:pt x="919" y="986"/>
                  </a:lnTo>
                  <a:lnTo>
                    <a:pt x="914" y="990"/>
                  </a:lnTo>
                  <a:lnTo>
                    <a:pt x="909" y="994"/>
                  </a:lnTo>
                  <a:moveTo>
                    <a:pt x="898" y="1002"/>
                  </a:moveTo>
                  <a:lnTo>
                    <a:pt x="898" y="1002"/>
                  </a:lnTo>
                  <a:lnTo>
                    <a:pt x="887" y="1010"/>
                  </a:lnTo>
                  <a:moveTo>
                    <a:pt x="877" y="1018"/>
                  </a:moveTo>
                  <a:lnTo>
                    <a:pt x="877" y="1018"/>
                  </a:lnTo>
                  <a:lnTo>
                    <a:pt x="871" y="1022"/>
                  </a:lnTo>
                  <a:lnTo>
                    <a:pt x="865" y="1026"/>
                  </a:lnTo>
                  <a:moveTo>
                    <a:pt x="854" y="1033"/>
                  </a:moveTo>
                  <a:lnTo>
                    <a:pt x="854" y="1033"/>
                  </a:lnTo>
                  <a:lnTo>
                    <a:pt x="843" y="1039"/>
                  </a:lnTo>
                  <a:moveTo>
                    <a:pt x="831" y="1046"/>
                  </a:moveTo>
                  <a:lnTo>
                    <a:pt x="831" y="1046"/>
                  </a:lnTo>
                  <a:lnTo>
                    <a:pt x="825" y="1050"/>
                  </a:lnTo>
                  <a:lnTo>
                    <a:pt x="820" y="1053"/>
                  </a:lnTo>
                  <a:moveTo>
                    <a:pt x="808" y="1059"/>
                  </a:moveTo>
                  <a:lnTo>
                    <a:pt x="808" y="1059"/>
                  </a:lnTo>
                  <a:lnTo>
                    <a:pt x="796" y="1064"/>
                  </a:lnTo>
                  <a:moveTo>
                    <a:pt x="784" y="1070"/>
                  </a:moveTo>
                  <a:lnTo>
                    <a:pt x="784" y="1070"/>
                  </a:lnTo>
                  <a:lnTo>
                    <a:pt x="776" y="1074"/>
                  </a:lnTo>
                  <a:lnTo>
                    <a:pt x="771" y="1076"/>
                  </a:lnTo>
                  <a:moveTo>
                    <a:pt x="759" y="1080"/>
                  </a:moveTo>
                  <a:lnTo>
                    <a:pt x="759" y="1080"/>
                  </a:lnTo>
                  <a:lnTo>
                    <a:pt x="746" y="1085"/>
                  </a:lnTo>
                  <a:moveTo>
                    <a:pt x="734" y="1089"/>
                  </a:moveTo>
                  <a:lnTo>
                    <a:pt x="734" y="1089"/>
                  </a:lnTo>
                  <a:lnTo>
                    <a:pt x="725" y="1093"/>
                  </a:lnTo>
                  <a:lnTo>
                    <a:pt x="721" y="1094"/>
                  </a:lnTo>
                  <a:moveTo>
                    <a:pt x="708" y="1097"/>
                  </a:moveTo>
                  <a:lnTo>
                    <a:pt x="708" y="1097"/>
                  </a:lnTo>
                  <a:lnTo>
                    <a:pt x="695" y="1100"/>
                  </a:lnTo>
                  <a:moveTo>
                    <a:pt x="682" y="1104"/>
                  </a:moveTo>
                  <a:lnTo>
                    <a:pt x="682" y="1104"/>
                  </a:lnTo>
                  <a:lnTo>
                    <a:pt x="671" y="1106"/>
                  </a:lnTo>
                  <a:lnTo>
                    <a:pt x="670" y="1107"/>
                  </a:lnTo>
                  <a:moveTo>
                    <a:pt x="656" y="1109"/>
                  </a:moveTo>
                  <a:lnTo>
                    <a:pt x="656" y="1109"/>
                  </a:lnTo>
                  <a:lnTo>
                    <a:pt x="643" y="1111"/>
                  </a:lnTo>
                  <a:moveTo>
                    <a:pt x="630" y="1113"/>
                  </a:moveTo>
                  <a:lnTo>
                    <a:pt x="630" y="1113"/>
                  </a:lnTo>
                  <a:lnTo>
                    <a:pt x="617" y="1115"/>
                  </a:lnTo>
                  <a:moveTo>
                    <a:pt x="604" y="1116"/>
                  </a:moveTo>
                  <a:lnTo>
                    <a:pt x="604" y="1116"/>
                  </a:lnTo>
                  <a:lnTo>
                    <a:pt x="590" y="1116"/>
                  </a:lnTo>
                  <a:moveTo>
                    <a:pt x="577" y="1117"/>
                  </a:moveTo>
                  <a:lnTo>
                    <a:pt x="577" y="1117"/>
                  </a:lnTo>
                  <a:lnTo>
                    <a:pt x="564" y="1118"/>
                  </a:lnTo>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23" name="Group 22">
            <a:extLst>
              <a:ext uri="{FF2B5EF4-FFF2-40B4-BE49-F238E27FC236}">
                <a16:creationId xmlns:a16="http://schemas.microsoft.com/office/drawing/2014/main" id="{4EABFE2C-5CE2-462A-9054-F405B1B1A6C4}"/>
              </a:ext>
            </a:extLst>
          </p:cNvPr>
          <p:cNvGrpSpPr/>
          <p:nvPr/>
        </p:nvGrpSpPr>
        <p:grpSpPr>
          <a:xfrm>
            <a:off x="4001691" y="4484874"/>
            <a:ext cx="1077913" cy="1082675"/>
            <a:chOff x="7366000" y="2181226"/>
            <a:chExt cx="1077913" cy="1082675"/>
          </a:xfrm>
        </p:grpSpPr>
        <p:sp>
          <p:nvSpPr>
            <p:cNvPr id="54" name="Freeform 55">
              <a:extLst>
                <a:ext uri="{FF2B5EF4-FFF2-40B4-BE49-F238E27FC236}">
                  <a16:creationId xmlns:a16="http://schemas.microsoft.com/office/drawing/2014/main" id="{04B3301C-76F5-45DD-8A38-354153539EDA}"/>
                </a:ext>
              </a:extLst>
            </p:cNvPr>
            <p:cNvSpPr>
              <a:spLocks/>
            </p:cNvSpPr>
            <p:nvPr/>
          </p:nvSpPr>
          <p:spPr bwMode="auto">
            <a:xfrm>
              <a:off x="7366000" y="2181226"/>
              <a:ext cx="1077913" cy="1082675"/>
            </a:xfrm>
            <a:custGeom>
              <a:avLst/>
              <a:gdLst>
                <a:gd name="T0" fmla="*/ 1130 w 1130"/>
                <a:gd name="T1" fmla="*/ 564 h 1129"/>
                <a:gd name="T2" fmla="*/ 1130 w 1130"/>
                <a:gd name="T3" fmla="*/ 564 h 1129"/>
                <a:gd name="T4" fmla="*/ 565 w 1130"/>
                <a:gd name="T5" fmla="*/ 1129 h 1129"/>
                <a:gd name="T6" fmla="*/ 0 w 1130"/>
                <a:gd name="T7" fmla="*/ 564 h 1129"/>
                <a:gd name="T8" fmla="*/ 565 w 1130"/>
                <a:gd name="T9" fmla="*/ 0 h 1129"/>
                <a:gd name="T10" fmla="*/ 1130 w 1130"/>
                <a:gd name="T11" fmla="*/ 564 h 1129"/>
              </a:gdLst>
              <a:ahLst/>
              <a:cxnLst>
                <a:cxn ang="0">
                  <a:pos x="T0" y="T1"/>
                </a:cxn>
                <a:cxn ang="0">
                  <a:pos x="T2" y="T3"/>
                </a:cxn>
                <a:cxn ang="0">
                  <a:pos x="T4" y="T5"/>
                </a:cxn>
                <a:cxn ang="0">
                  <a:pos x="T6" y="T7"/>
                </a:cxn>
                <a:cxn ang="0">
                  <a:pos x="T8" y="T9"/>
                </a:cxn>
                <a:cxn ang="0">
                  <a:pos x="T10" y="T11"/>
                </a:cxn>
              </a:cxnLst>
              <a:rect l="0" t="0" r="r" b="b"/>
              <a:pathLst>
                <a:path w="1130" h="1129">
                  <a:moveTo>
                    <a:pt x="1130" y="564"/>
                  </a:moveTo>
                  <a:lnTo>
                    <a:pt x="1130" y="564"/>
                  </a:lnTo>
                  <a:cubicBezTo>
                    <a:pt x="1130" y="876"/>
                    <a:pt x="877" y="1129"/>
                    <a:pt x="565" y="1129"/>
                  </a:cubicBezTo>
                  <a:cubicBezTo>
                    <a:pt x="253" y="1129"/>
                    <a:pt x="0" y="876"/>
                    <a:pt x="0" y="564"/>
                  </a:cubicBezTo>
                  <a:cubicBezTo>
                    <a:pt x="0" y="253"/>
                    <a:pt x="253" y="0"/>
                    <a:pt x="565" y="0"/>
                  </a:cubicBezTo>
                  <a:cubicBezTo>
                    <a:pt x="877" y="0"/>
                    <a:pt x="1130" y="253"/>
                    <a:pt x="1130" y="564"/>
                  </a:cubicBezTo>
                  <a:close/>
                </a:path>
              </a:pathLst>
            </a:custGeom>
            <a:solidFill>
              <a:srgbClr val="D2D2D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5" name="Freeform 56">
              <a:extLst>
                <a:ext uri="{FF2B5EF4-FFF2-40B4-BE49-F238E27FC236}">
                  <a16:creationId xmlns:a16="http://schemas.microsoft.com/office/drawing/2014/main" id="{9CE2E0DA-6882-4566-B075-4AB8B7A1F4F6}"/>
                </a:ext>
              </a:extLst>
            </p:cNvPr>
            <p:cNvSpPr>
              <a:spLocks/>
            </p:cNvSpPr>
            <p:nvPr/>
          </p:nvSpPr>
          <p:spPr bwMode="auto">
            <a:xfrm>
              <a:off x="7366000" y="2181226"/>
              <a:ext cx="1077913" cy="1082675"/>
            </a:xfrm>
            <a:custGeom>
              <a:avLst/>
              <a:gdLst>
                <a:gd name="T0" fmla="*/ 1130 w 1130"/>
                <a:gd name="T1" fmla="*/ 564 h 1129"/>
                <a:gd name="T2" fmla="*/ 1130 w 1130"/>
                <a:gd name="T3" fmla="*/ 564 h 1129"/>
                <a:gd name="T4" fmla="*/ 565 w 1130"/>
                <a:gd name="T5" fmla="*/ 1129 h 1129"/>
                <a:gd name="T6" fmla="*/ 0 w 1130"/>
                <a:gd name="T7" fmla="*/ 564 h 1129"/>
                <a:gd name="T8" fmla="*/ 565 w 1130"/>
                <a:gd name="T9" fmla="*/ 0 h 1129"/>
                <a:gd name="T10" fmla="*/ 1130 w 1130"/>
                <a:gd name="T11" fmla="*/ 564 h 1129"/>
                <a:gd name="T12" fmla="*/ 1130 w 1130"/>
                <a:gd name="T13" fmla="*/ 564 h 1129"/>
              </a:gdLst>
              <a:ahLst/>
              <a:cxnLst>
                <a:cxn ang="0">
                  <a:pos x="T0" y="T1"/>
                </a:cxn>
                <a:cxn ang="0">
                  <a:pos x="T2" y="T3"/>
                </a:cxn>
                <a:cxn ang="0">
                  <a:pos x="T4" y="T5"/>
                </a:cxn>
                <a:cxn ang="0">
                  <a:pos x="T6" y="T7"/>
                </a:cxn>
                <a:cxn ang="0">
                  <a:pos x="T8" y="T9"/>
                </a:cxn>
                <a:cxn ang="0">
                  <a:pos x="T10" y="T11"/>
                </a:cxn>
                <a:cxn ang="0">
                  <a:pos x="T12" y="T13"/>
                </a:cxn>
              </a:cxnLst>
              <a:rect l="0" t="0" r="r" b="b"/>
              <a:pathLst>
                <a:path w="1130" h="1129">
                  <a:moveTo>
                    <a:pt x="1130" y="564"/>
                  </a:moveTo>
                  <a:lnTo>
                    <a:pt x="1130" y="564"/>
                  </a:lnTo>
                  <a:cubicBezTo>
                    <a:pt x="1130" y="876"/>
                    <a:pt x="877" y="1129"/>
                    <a:pt x="565" y="1129"/>
                  </a:cubicBezTo>
                  <a:cubicBezTo>
                    <a:pt x="253" y="1129"/>
                    <a:pt x="0" y="876"/>
                    <a:pt x="0" y="564"/>
                  </a:cubicBezTo>
                  <a:cubicBezTo>
                    <a:pt x="0" y="253"/>
                    <a:pt x="253" y="0"/>
                    <a:pt x="565" y="0"/>
                  </a:cubicBezTo>
                  <a:cubicBezTo>
                    <a:pt x="877" y="0"/>
                    <a:pt x="1130" y="253"/>
                    <a:pt x="1130" y="564"/>
                  </a:cubicBezTo>
                  <a:lnTo>
                    <a:pt x="1130" y="564"/>
                  </a:lnTo>
                  <a:close/>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6" name="Freeform 57">
              <a:extLst>
                <a:ext uri="{FF2B5EF4-FFF2-40B4-BE49-F238E27FC236}">
                  <a16:creationId xmlns:a16="http://schemas.microsoft.com/office/drawing/2014/main" id="{210161C9-29DC-45A1-B69F-36C2CB290EEC}"/>
                </a:ext>
              </a:extLst>
            </p:cNvPr>
            <p:cNvSpPr>
              <a:spLocks noEditPoints="1"/>
            </p:cNvSpPr>
            <p:nvPr/>
          </p:nvSpPr>
          <p:spPr bwMode="auto">
            <a:xfrm>
              <a:off x="7402513" y="2217738"/>
              <a:ext cx="1004888" cy="1009650"/>
            </a:xfrm>
            <a:custGeom>
              <a:avLst/>
              <a:gdLst>
                <a:gd name="T0" fmla="*/ 474 w 1054"/>
                <a:gd name="T1" fmla="*/ 1051 h 1053"/>
                <a:gd name="T2" fmla="*/ 421 w 1054"/>
                <a:gd name="T3" fmla="*/ 1043 h 1053"/>
                <a:gd name="T4" fmla="*/ 369 w 1054"/>
                <a:gd name="T5" fmla="*/ 1029 h 1053"/>
                <a:gd name="T6" fmla="*/ 307 w 1054"/>
                <a:gd name="T7" fmla="*/ 1005 h 1053"/>
                <a:gd name="T8" fmla="*/ 248 w 1054"/>
                <a:gd name="T9" fmla="*/ 973 h 1053"/>
                <a:gd name="T10" fmla="*/ 205 w 1054"/>
                <a:gd name="T11" fmla="*/ 942 h 1053"/>
                <a:gd name="T12" fmla="*/ 154 w 1054"/>
                <a:gd name="T13" fmla="*/ 899 h 1053"/>
                <a:gd name="T14" fmla="*/ 120 w 1054"/>
                <a:gd name="T15" fmla="*/ 861 h 1053"/>
                <a:gd name="T16" fmla="*/ 90 w 1054"/>
                <a:gd name="T17" fmla="*/ 821 h 1053"/>
                <a:gd name="T18" fmla="*/ 64 w 1054"/>
                <a:gd name="T19" fmla="*/ 777 h 1053"/>
                <a:gd name="T20" fmla="*/ 41 w 1054"/>
                <a:gd name="T21" fmla="*/ 731 h 1053"/>
                <a:gd name="T22" fmla="*/ 24 w 1054"/>
                <a:gd name="T23" fmla="*/ 683 h 1053"/>
                <a:gd name="T24" fmla="*/ 9 w 1054"/>
                <a:gd name="T25" fmla="*/ 619 h 1053"/>
                <a:gd name="T26" fmla="*/ 1 w 1054"/>
                <a:gd name="T27" fmla="*/ 553 h 1053"/>
                <a:gd name="T28" fmla="*/ 1 w 1054"/>
                <a:gd name="T29" fmla="*/ 500 h 1053"/>
                <a:gd name="T30" fmla="*/ 7 w 1054"/>
                <a:gd name="T31" fmla="*/ 446 h 1053"/>
                <a:gd name="T32" fmla="*/ 21 w 1054"/>
                <a:gd name="T33" fmla="*/ 381 h 1053"/>
                <a:gd name="T34" fmla="*/ 43 w 1054"/>
                <a:gd name="T35" fmla="*/ 318 h 1053"/>
                <a:gd name="T36" fmla="*/ 67 w 1054"/>
                <a:gd name="T37" fmla="*/ 271 h 1053"/>
                <a:gd name="T38" fmla="*/ 103 w 1054"/>
                <a:gd name="T39" fmla="*/ 215 h 1053"/>
                <a:gd name="T40" fmla="*/ 146 w 1054"/>
                <a:gd name="T41" fmla="*/ 164 h 1053"/>
                <a:gd name="T42" fmla="*/ 184 w 1054"/>
                <a:gd name="T43" fmla="*/ 127 h 1053"/>
                <a:gd name="T44" fmla="*/ 227 w 1054"/>
                <a:gd name="T45" fmla="*/ 94 h 1053"/>
                <a:gd name="T46" fmla="*/ 272 w 1054"/>
                <a:gd name="T47" fmla="*/ 66 h 1053"/>
                <a:gd name="T48" fmla="*/ 320 w 1054"/>
                <a:gd name="T49" fmla="*/ 42 h 1053"/>
                <a:gd name="T50" fmla="*/ 370 w 1054"/>
                <a:gd name="T51" fmla="*/ 24 h 1053"/>
                <a:gd name="T52" fmla="*/ 421 w 1054"/>
                <a:gd name="T53" fmla="*/ 10 h 1053"/>
                <a:gd name="T54" fmla="*/ 474 w 1054"/>
                <a:gd name="T55" fmla="*/ 2 h 1053"/>
                <a:gd name="T56" fmla="*/ 541 w 1054"/>
                <a:gd name="T57" fmla="*/ 0 h 1053"/>
                <a:gd name="T58" fmla="*/ 607 w 1054"/>
                <a:gd name="T59" fmla="*/ 6 h 1053"/>
                <a:gd name="T60" fmla="*/ 659 w 1054"/>
                <a:gd name="T61" fmla="*/ 17 h 1053"/>
                <a:gd name="T62" fmla="*/ 723 w 1054"/>
                <a:gd name="T63" fmla="*/ 38 h 1053"/>
                <a:gd name="T64" fmla="*/ 783 w 1054"/>
                <a:gd name="T65" fmla="*/ 66 h 1053"/>
                <a:gd name="T66" fmla="*/ 828 w 1054"/>
                <a:gd name="T67" fmla="*/ 95 h 1053"/>
                <a:gd name="T68" fmla="*/ 880 w 1054"/>
                <a:gd name="T69" fmla="*/ 137 h 1053"/>
                <a:gd name="T70" fmla="*/ 918 w 1054"/>
                <a:gd name="T71" fmla="*/ 174 h 1053"/>
                <a:gd name="T72" fmla="*/ 951 w 1054"/>
                <a:gd name="T73" fmla="*/ 216 h 1053"/>
                <a:gd name="T74" fmla="*/ 981 w 1054"/>
                <a:gd name="T75" fmla="*/ 260 h 1053"/>
                <a:gd name="T76" fmla="*/ 1005 w 1054"/>
                <a:gd name="T77" fmla="*/ 307 h 1053"/>
                <a:gd name="T78" fmla="*/ 1025 w 1054"/>
                <a:gd name="T79" fmla="*/ 357 h 1053"/>
                <a:gd name="T80" fmla="*/ 1040 w 1054"/>
                <a:gd name="T81" fmla="*/ 408 h 1053"/>
                <a:gd name="T82" fmla="*/ 1051 w 1054"/>
                <a:gd name="T83" fmla="*/ 474 h 1053"/>
                <a:gd name="T84" fmla="*/ 1054 w 1054"/>
                <a:gd name="T85" fmla="*/ 527 h 1053"/>
                <a:gd name="T86" fmla="*/ 1049 w 1054"/>
                <a:gd name="T87" fmla="*/ 594 h 1053"/>
                <a:gd name="T88" fmla="*/ 1036 w 1054"/>
                <a:gd name="T89" fmla="*/ 659 h 1053"/>
                <a:gd name="T90" fmla="*/ 1020 w 1054"/>
                <a:gd name="T91" fmla="*/ 710 h 1053"/>
                <a:gd name="T92" fmla="*/ 993 w 1054"/>
                <a:gd name="T93" fmla="*/ 771 h 1053"/>
                <a:gd name="T94" fmla="*/ 958 w 1054"/>
                <a:gd name="T95" fmla="*/ 828 h 1053"/>
                <a:gd name="T96" fmla="*/ 926 w 1054"/>
                <a:gd name="T97" fmla="*/ 870 h 1053"/>
                <a:gd name="T98" fmla="*/ 889 w 1054"/>
                <a:gd name="T99" fmla="*/ 908 h 1053"/>
                <a:gd name="T100" fmla="*/ 848 w 1054"/>
                <a:gd name="T101" fmla="*/ 943 h 1053"/>
                <a:gd name="T102" fmla="*/ 804 w 1054"/>
                <a:gd name="T103" fmla="*/ 974 h 1053"/>
                <a:gd name="T104" fmla="*/ 758 w 1054"/>
                <a:gd name="T105" fmla="*/ 999 h 1053"/>
                <a:gd name="T106" fmla="*/ 709 w 1054"/>
                <a:gd name="T107" fmla="*/ 1020 h 1053"/>
                <a:gd name="T108" fmla="*/ 658 w 1054"/>
                <a:gd name="T109" fmla="*/ 1036 h 1053"/>
                <a:gd name="T110" fmla="*/ 592 w 1054"/>
                <a:gd name="T111" fmla="*/ 1049 h 1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54" h="1053">
                  <a:moveTo>
                    <a:pt x="527" y="1053"/>
                  </a:moveTo>
                  <a:lnTo>
                    <a:pt x="527" y="1053"/>
                  </a:lnTo>
                  <a:lnTo>
                    <a:pt x="514" y="1053"/>
                  </a:lnTo>
                  <a:moveTo>
                    <a:pt x="500" y="1052"/>
                  </a:moveTo>
                  <a:lnTo>
                    <a:pt x="500" y="1052"/>
                  </a:lnTo>
                  <a:lnTo>
                    <a:pt x="487" y="1051"/>
                  </a:lnTo>
                  <a:moveTo>
                    <a:pt x="474" y="1051"/>
                  </a:moveTo>
                  <a:lnTo>
                    <a:pt x="474" y="1051"/>
                  </a:lnTo>
                  <a:lnTo>
                    <a:pt x="473" y="1051"/>
                  </a:lnTo>
                  <a:lnTo>
                    <a:pt x="460" y="1049"/>
                  </a:lnTo>
                  <a:moveTo>
                    <a:pt x="447" y="1047"/>
                  </a:moveTo>
                  <a:lnTo>
                    <a:pt x="447" y="1047"/>
                  </a:lnTo>
                  <a:lnTo>
                    <a:pt x="434" y="1045"/>
                  </a:lnTo>
                  <a:moveTo>
                    <a:pt x="421" y="1043"/>
                  </a:moveTo>
                  <a:lnTo>
                    <a:pt x="421" y="1043"/>
                  </a:lnTo>
                  <a:lnTo>
                    <a:pt x="408" y="1039"/>
                  </a:lnTo>
                  <a:moveTo>
                    <a:pt x="395" y="1036"/>
                  </a:moveTo>
                  <a:lnTo>
                    <a:pt x="395" y="1036"/>
                  </a:lnTo>
                  <a:lnTo>
                    <a:pt x="382" y="1033"/>
                  </a:lnTo>
                  <a:moveTo>
                    <a:pt x="369" y="1029"/>
                  </a:moveTo>
                  <a:lnTo>
                    <a:pt x="369" y="1029"/>
                  </a:lnTo>
                  <a:lnTo>
                    <a:pt x="357" y="1025"/>
                  </a:lnTo>
                  <a:moveTo>
                    <a:pt x="344" y="1020"/>
                  </a:moveTo>
                  <a:lnTo>
                    <a:pt x="344" y="1020"/>
                  </a:lnTo>
                  <a:lnTo>
                    <a:pt x="332" y="1015"/>
                  </a:lnTo>
                  <a:moveTo>
                    <a:pt x="319" y="1011"/>
                  </a:moveTo>
                  <a:lnTo>
                    <a:pt x="319" y="1011"/>
                  </a:lnTo>
                  <a:lnTo>
                    <a:pt x="307" y="1005"/>
                  </a:lnTo>
                  <a:moveTo>
                    <a:pt x="295" y="999"/>
                  </a:moveTo>
                  <a:lnTo>
                    <a:pt x="295" y="999"/>
                  </a:lnTo>
                  <a:lnTo>
                    <a:pt x="283" y="993"/>
                  </a:lnTo>
                  <a:moveTo>
                    <a:pt x="271" y="987"/>
                  </a:moveTo>
                  <a:lnTo>
                    <a:pt x="271" y="987"/>
                  </a:lnTo>
                  <a:lnTo>
                    <a:pt x="260" y="980"/>
                  </a:lnTo>
                  <a:moveTo>
                    <a:pt x="248" y="973"/>
                  </a:moveTo>
                  <a:lnTo>
                    <a:pt x="248" y="973"/>
                  </a:lnTo>
                  <a:lnTo>
                    <a:pt x="237" y="966"/>
                  </a:lnTo>
                  <a:moveTo>
                    <a:pt x="226" y="958"/>
                  </a:moveTo>
                  <a:lnTo>
                    <a:pt x="226" y="958"/>
                  </a:lnTo>
                  <a:lnTo>
                    <a:pt x="215" y="950"/>
                  </a:lnTo>
                  <a:moveTo>
                    <a:pt x="205" y="942"/>
                  </a:moveTo>
                  <a:lnTo>
                    <a:pt x="205" y="942"/>
                  </a:lnTo>
                  <a:lnTo>
                    <a:pt x="194" y="934"/>
                  </a:lnTo>
                  <a:moveTo>
                    <a:pt x="184" y="926"/>
                  </a:moveTo>
                  <a:lnTo>
                    <a:pt x="184" y="926"/>
                  </a:lnTo>
                  <a:lnTo>
                    <a:pt x="174" y="917"/>
                  </a:lnTo>
                  <a:moveTo>
                    <a:pt x="164" y="908"/>
                  </a:moveTo>
                  <a:lnTo>
                    <a:pt x="164" y="908"/>
                  </a:lnTo>
                  <a:lnTo>
                    <a:pt x="154" y="899"/>
                  </a:lnTo>
                  <a:lnTo>
                    <a:pt x="154" y="899"/>
                  </a:lnTo>
                  <a:moveTo>
                    <a:pt x="145" y="889"/>
                  </a:moveTo>
                  <a:lnTo>
                    <a:pt x="145" y="889"/>
                  </a:lnTo>
                  <a:lnTo>
                    <a:pt x="136" y="879"/>
                  </a:lnTo>
                  <a:moveTo>
                    <a:pt x="127" y="869"/>
                  </a:moveTo>
                  <a:lnTo>
                    <a:pt x="127" y="869"/>
                  </a:lnTo>
                  <a:lnTo>
                    <a:pt x="120" y="861"/>
                  </a:lnTo>
                  <a:lnTo>
                    <a:pt x="119" y="859"/>
                  </a:lnTo>
                  <a:moveTo>
                    <a:pt x="111" y="848"/>
                  </a:moveTo>
                  <a:lnTo>
                    <a:pt x="111" y="848"/>
                  </a:lnTo>
                  <a:lnTo>
                    <a:pt x="103" y="838"/>
                  </a:lnTo>
                  <a:moveTo>
                    <a:pt x="95" y="827"/>
                  </a:moveTo>
                  <a:lnTo>
                    <a:pt x="95" y="827"/>
                  </a:lnTo>
                  <a:lnTo>
                    <a:pt x="90" y="821"/>
                  </a:lnTo>
                  <a:lnTo>
                    <a:pt x="87" y="816"/>
                  </a:lnTo>
                  <a:moveTo>
                    <a:pt x="80" y="805"/>
                  </a:moveTo>
                  <a:lnTo>
                    <a:pt x="80" y="805"/>
                  </a:lnTo>
                  <a:lnTo>
                    <a:pt x="73" y="793"/>
                  </a:lnTo>
                  <a:moveTo>
                    <a:pt x="66" y="782"/>
                  </a:moveTo>
                  <a:lnTo>
                    <a:pt x="66" y="782"/>
                  </a:lnTo>
                  <a:lnTo>
                    <a:pt x="64" y="777"/>
                  </a:lnTo>
                  <a:lnTo>
                    <a:pt x="60" y="770"/>
                  </a:lnTo>
                  <a:moveTo>
                    <a:pt x="54" y="758"/>
                  </a:moveTo>
                  <a:lnTo>
                    <a:pt x="54" y="758"/>
                  </a:lnTo>
                  <a:lnTo>
                    <a:pt x="48" y="746"/>
                  </a:lnTo>
                  <a:moveTo>
                    <a:pt x="43" y="734"/>
                  </a:moveTo>
                  <a:lnTo>
                    <a:pt x="43" y="734"/>
                  </a:lnTo>
                  <a:lnTo>
                    <a:pt x="41" y="731"/>
                  </a:lnTo>
                  <a:lnTo>
                    <a:pt x="38" y="722"/>
                  </a:lnTo>
                  <a:moveTo>
                    <a:pt x="33" y="709"/>
                  </a:moveTo>
                  <a:lnTo>
                    <a:pt x="33" y="709"/>
                  </a:lnTo>
                  <a:lnTo>
                    <a:pt x="29" y="697"/>
                  </a:lnTo>
                  <a:moveTo>
                    <a:pt x="24" y="684"/>
                  </a:moveTo>
                  <a:lnTo>
                    <a:pt x="24" y="684"/>
                  </a:lnTo>
                  <a:lnTo>
                    <a:pt x="24" y="683"/>
                  </a:lnTo>
                  <a:lnTo>
                    <a:pt x="21" y="671"/>
                  </a:lnTo>
                  <a:moveTo>
                    <a:pt x="17" y="658"/>
                  </a:moveTo>
                  <a:lnTo>
                    <a:pt x="17" y="658"/>
                  </a:lnTo>
                  <a:lnTo>
                    <a:pt x="14" y="645"/>
                  </a:lnTo>
                  <a:moveTo>
                    <a:pt x="11" y="632"/>
                  </a:moveTo>
                  <a:lnTo>
                    <a:pt x="11" y="632"/>
                  </a:lnTo>
                  <a:lnTo>
                    <a:pt x="9" y="619"/>
                  </a:lnTo>
                  <a:moveTo>
                    <a:pt x="7" y="606"/>
                  </a:moveTo>
                  <a:lnTo>
                    <a:pt x="7" y="606"/>
                  </a:lnTo>
                  <a:lnTo>
                    <a:pt x="5" y="593"/>
                  </a:lnTo>
                  <a:moveTo>
                    <a:pt x="3" y="580"/>
                  </a:moveTo>
                  <a:lnTo>
                    <a:pt x="3" y="580"/>
                  </a:lnTo>
                  <a:lnTo>
                    <a:pt x="2" y="566"/>
                  </a:lnTo>
                  <a:moveTo>
                    <a:pt x="1" y="553"/>
                  </a:moveTo>
                  <a:lnTo>
                    <a:pt x="1" y="553"/>
                  </a:lnTo>
                  <a:lnTo>
                    <a:pt x="1" y="540"/>
                  </a:lnTo>
                  <a:moveTo>
                    <a:pt x="0" y="526"/>
                  </a:moveTo>
                  <a:lnTo>
                    <a:pt x="0" y="526"/>
                  </a:lnTo>
                  <a:lnTo>
                    <a:pt x="1" y="513"/>
                  </a:lnTo>
                  <a:moveTo>
                    <a:pt x="1" y="500"/>
                  </a:moveTo>
                  <a:lnTo>
                    <a:pt x="1" y="500"/>
                  </a:lnTo>
                  <a:lnTo>
                    <a:pt x="2" y="486"/>
                  </a:lnTo>
                  <a:moveTo>
                    <a:pt x="3" y="473"/>
                  </a:moveTo>
                  <a:lnTo>
                    <a:pt x="3" y="473"/>
                  </a:lnTo>
                  <a:lnTo>
                    <a:pt x="3" y="473"/>
                  </a:lnTo>
                  <a:lnTo>
                    <a:pt x="5" y="460"/>
                  </a:lnTo>
                  <a:moveTo>
                    <a:pt x="7" y="446"/>
                  </a:moveTo>
                  <a:lnTo>
                    <a:pt x="7" y="446"/>
                  </a:lnTo>
                  <a:lnTo>
                    <a:pt x="9" y="433"/>
                  </a:lnTo>
                  <a:moveTo>
                    <a:pt x="11" y="420"/>
                  </a:moveTo>
                  <a:lnTo>
                    <a:pt x="11" y="420"/>
                  </a:lnTo>
                  <a:lnTo>
                    <a:pt x="14" y="407"/>
                  </a:lnTo>
                  <a:moveTo>
                    <a:pt x="17" y="394"/>
                  </a:moveTo>
                  <a:lnTo>
                    <a:pt x="17" y="394"/>
                  </a:lnTo>
                  <a:lnTo>
                    <a:pt x="21" y="381"/>
                  </a:lnTo>
                  <a:moveTo>
                    <a:pt x="24" y="368"/>
                  </a:moveTo>
                  <a:lnTo>
                    <a:pt x="24" y="368"/>
                  </a:lnTo>
                  <a:lnTo>
                    <a:pt x="29" y="356"/>
                  </a:lnTo>
                  <a:moveTo>
                    <a:pt x="33" y="343"/>
                  </a:moveTo>
                  <a:lnTo>
                    <a:pt x="33" y="343"/>
                  </a:lnTo>
                  <a:lnTo>
                    <a:pt x="38" y="331"/>
                  </a:lnTo>
                  <a:moveTo>
                    <a:pt x="43" y="318"/>
                  </a:moveTo>
                  <a:lnTo>
                    <a:pt x="43" y="318"/>
                  </a:lnTo>
                  <a:lnTo>
                    <a:pt x="49" y="306"/>
                  </a:lnTo>
                  <a:moveTo>
                    <a:pt x="55" y="294"/>
                  </a:moveTo>
                  <a:lnTo>
                    <a:pt x="55" y="294"/>
                  </a:lnTo>
                  <a:lnTo>
                    <a:pt x="60" y="282"/>
                  </a:lnTo>
                  <a:moveTo>
                    <a:pt x="67" y="271"/>
                  </a:moveTo>
                  <a:lnTo>
                    <a:pt x="67" y="271"/>
                  </a:lnTo>
                  <a:lnTo>
                    <a:pt x="74" y="259"/>
                  </a:lnTo>
                  <a:moveTo>
                    <a:pt x="80" y="248"/>
                  </a:moveTo>
                  <a:lnTo>
                    <a:pt x="80" y="248"/>
                  </a:lnTo>
                  <a:lnTo>
                    <a:pt x="87" y="236"/>
                  </a:lnTo>
                  <a:moveTo>
                    <a:pt x="95" y="225"/>
                  </a:moveTo>
                  <a:lnTo>
                    <a:pt x="95" y="225"/>
                  </a:lnTo>
                  <a:lnTo>
                    <a:pt x="103" y="215"/>
                  </a:lnTo>
                  <a:moveTo>
                    <a:pt x="111" y="204"/>
                  </a:moveTo>
                  <a:lnTo>
                    <a:pt x="111" y="204"/>
                  </a:lnTo>
                  <a:lnTo>
                    <a:pt x="119" y="193"/>
                  </a:lnTo>
                  <a:moveTo>
                    <a:pt x="128" y="183"/>
                  </a:moveTo>
                  <a:lnTo>
                    <a:pt x="128" y="183"/>
                  </a:lnTo>
                  <a:lnTo>
                    <a:pt x="137" y="174"/>
                  </a:lnTo>
                  <a:moveTo>
                    <a:pt x="146" y="164"/>
                  </a:moveTo>
                  <a:lnTo>
                    <a:pt x="146" y="164"/>
                  </a:lnTo>
                  <a:lnTo>
                    <a:pt x="154" y="154"/>
                  </a:lnTo>
                  <a:lnTo>
                    <a:pt x="155" y="154"/>
                  </a:lnTo>
                  <a:moveTo>
                    <a:pt x="165" y="145"/>
                  </a:moveTo>
                  <a:lnTo>
                    <a:pt x="165" y="145"/>
                  </a:lnTo>
                  <a:lnTo>
                    <a:pt x="175" y="136"/>
                  </a:lnTo>
                  <a:moveTo>
                    <a:pt x="184" y="127"/>
                  </a:moveTo>
                  <a:lnTo>
                    <a:pt x="184" y="127"/>
                  </a:lnTo>
                  <a:lnTo>
                    <a:pt x="192" y="120"/>
                  </a:lnTo>
                  <a:lnTo>
                    <a:pt x="194" y="118"/>
                  </a:lnTo>
                  <a:moveTo>
                    <a:pt x="205" y="110"/>
                  </a:moveTo>
                  <a:lnTo>
                    <a:pt x="205" y="110"/>
                  </a:lnTo>
                  <a:lnTo>
                    <a:pt x="216" y="102"/>
                  </a:lnTo>
                  <a:moveTo>
                    <a:pt x="227" y="94"/>
                  </a:moveTo>
                  <a:lnTo>
                    <a:pt x="227" y="94"/>
                  </a:lnTo>
                  <a:lnTo>
                    <a:pt x="232" y="90"/>
                  </a:lnTo>
                  <a:lnTo>
                    <a:pt x="238" y="87"/>
                  </a:lnTo>
                  <a:moveTo>
                    <a:pt x="249" y="80"/>
                  </a:moveTo>
                  <a:lnTo>
                    <a:pt x="249" y="80"/>
                  </a:lnTo>
                  <a:lnTo>
                    <a:pt x="260" y="73"/>
                  </a:lnTo>
                  <a:moveTo>
                    <a:pt x="272" y="66"/>
                  </a:moveTo>
                  <a:lnTo>
                    <a:pt x="272" y="66"/>
                  </a:lnTo>
                  <a:lnTo>
                    <a:pt x="276" y="63"/>
                  </a:lnTo>
                  <a:lnTo>
                    <a:pt x="284" y="60"/>
                  </a:lnTo>
                  <a:moveTo>
                    <a:pt x="296" y="54"/>
                  </a:moveTo>
                  <a:lnTo>
                    <a:pt x="296" y="54"/>
                  </a:lnTo>
                  <a:lnTo>
                    <a:pt x="308" y="48"/>
                  </a:lnTo>
                  <a:moveTo>
                    <a:pt x="320" y="42"/>
                  </a:moveTo>
                  <a:lnTo>
                    <a:pt x="320" y="42"/>
                  </a:lnTo>
                  <a:lnTo>
                    <a:pt x="322" y="41"/>
                  </a:lnTo>
                  <a:lnTo>
                    <a:pt x="332" y="37"/>
                  </a:lnTo>
                  <a:moveTo>
                    <a:pt x="345" y="33"/>
                  </a:moveTo>
                  <a:lnTo>
                    <a:pt x="345" y="33"/>
                  </a:lnTo>
                  <a:lnTo>
                    <a:pt x="357" y="28"/>
                  </a:lnTo>
                  <a:moveTo>
                    <a:pt x="370" y="24"/>
                  </a:moveTo>
                  <a:lnTo>
                    <a:pt x="370" y="24"/>
                  </a:lnTo>
                  <a:lnTo>
                    <a:pt x="370" y="23"/>
                  </a:lnTo>
                  <a:lnTo>
                    <a:pt x="383" y="20"/>
                  </a:lnTo>
                  <a:moveTo>
                    <a:pt x="395" y="17"/>
                  </a:moveTo>
                  <a:lnTo>
                    <a:pt x="395" y="17"/>
                  </a:lnTo>
                  <a:lnTo>
                    <a:pt x="408" y="14"/>
                  </a:lnTo>
                  <a:moveTo>
                    <a:pt x="421" y="10"/>
                  </a:moveTo>
                  <a:lnTo>
                    <a:pt x="421" y="10"/>
                  </a:lnTo>
                  <a:lnTo>
                    <a:pt x="434" y="8"/>
                  </a:lnTo>
                  <a:moveTo>
                    <a:pt x="448" y="6"/>
                  </a:moveTo>
                  <a:lnTo>
                    <a:pt x="448" y="6"/>
                  </a:lnTo>
                  <a:lnTo>
                    <a:pt x="461" y="4"/>
                  </a:lnTo>
                  <a:moveTo>
                    <a:pt x="474" y="2"/>
                  </a:moveTo>
                  <a:lnTo>
                    <a:pt x="474" y="2"/>
                  </a:lnTo>
                  <a:lnTo>
                    <a:pt x="487" y="2"/>
                  </a:lnTo>
                  <a:moveTo>
                    <a:pt x="501" y="1"/>
                  </a:moveTo>
                  <a:lnTo>
                    <a:pt x="501" y="1"/>
                  </a:lnTo>
                  <a:lnTo>
                    <a:pt x="514" y="0"/>
                  </a:lnTo>
                  <a:moveTo>
                    <a:pt x="527" y="0"/>
                  </a:moveTo>
                  <a:lnTo>
                    <a:pt x="527" y="0"/>
                  </a:lnTo>
                  <a:lnTo>
                    <a:pt x="541" y="0"/>
                  </a:lnTo>
                  <a:moveTo>
                    <a:pt x="554" y="1"/>
                  </a:moveTo>
                  <a:lnTo>
                    <a:pt x="554" y="1"/>
                  </a:lnTo>
                  <a:lnTo>
                    <a:pt x="567" y="2"/>
                  </a:lnTo>
                  <a:moveTo>
                    <a:pt x="581" y="2"/>
                  </a:moveTo>
                  <a:lnTo>
                    <a:pt x="581" y="2"/>
                  </a:lnTo>
                  <a:lnTo>
                    <a:pt x="594" y="4"/>
                  </a:lnTo>
                  <a:moveTo>
                    <a:pt x="607" y="6"/>
                  </a:moveTo>
                  <a:lnTo>
                    <a:pt x="607" y="6"/>
                  </a:lnTo>
                  <a:lnTo>
                    <a:pt x="620" y="8"/>
                  </a:lnTo>
                  <a:moveTo>
                    <a:pt x="633" y="10"/>
                  </a:moveTo>
                  <a:lnTo>
                    <a:pt x="633" y="10"/>
                  </a:lnTo>
                  <a:lnTo>
                    <a:pt x="646" y="14"/>
                  </a:lnTo>
                  <a:moveTo>
                    <a:pt x="659" y="17"/>
                  </a:moveTo>
                  <a:lnTo>
                    <a:pt x="659" y="17"/>
                  </a:lnTo>
                  <a:lnTo>
                    <a:pt x="672" y="20"/>
                  </a:lnTo>
                  <a:moveTo>
                    <a:pt x="685" y="24"/>
                  </a:moveTo>
                  <a:lnTo>
                    <a:pt x="685" y="24"/>
                  </a:lnTo>
                  <a:lnTo>
                    <a:pt x="698" y="29"/>
                  </a:lnTo>
                  <a:moveTo>
                    <a:pt x="710" y="33"/>
                  </a:moveTo>
                  <a:lnTo>
                    <a:pt x="710" y="33"/>
                  </a:lnTo>
                  <a:lnTo>
                    <a:pt x="723" y="38"/>
                  </a:lnTo>
                  <a:moveTo>
                    <a:pt x="735" y="43"/>
                  </a:moveTo>
                  <a:lnTo>
                    <a:pt x="735" y="43"/>
                  </a:lnTo>
                  <a:lnTo>
                    <a:pt x="747" y="48"/>
                  </a:lnTo>
                  <a:moveTo>
                    <a:pt x="759" y="54"/>
                  </a:moveTo>
                  <a:lnTo>
                    <a:pt x="759" y="54"/>
                  </a:lnTo>
                  <a:lnTo>
                    <a:pt x="771" y="60"/>
                  </a:lnTo>
                  <a:moveTo>
                    <a:pt x="783" y="66"/>
                  </a:moveTo>
                  <a:lnTo>
                    <a:pt x="783" y="66"/>
                  </a:lnTo>
                  <a:lnTo>
                    <a:pt x="794" y="73"/>
                  </a:lnTo>
                  <a:moveTo>
                    <a:pt x="806" y="80"/>
                  </a:moveTo>
                  <a:lnTo>
                    <a:pt x="806" y="80"/>
                  </a:lnTo>
                  <a:lnTo>
                    <a:pt x="817" y="87"/>
                  </a:lnTo>
                  <a:moveTo>
                    <a:pt x="828" y="95"/>
                  </a:moveTo>
                  <a:lnTo>
                    <a:pt x="828" y="95"/>
                  </a:lnTo>
                  <a:lnTo>
                    <a:pt x="839" y="103"/>
                  </a:lnTo>
                  <a:moveTo>
                    <a:pt x="849" y="111"/>
                  </a:moveTo>
                  <a:lnTo>
                    <a:pt x="849" y="111"/>
                  </a:lnTo>
                  <a:lnTo>
                    <a:pt x="860" y="119"/>
                  </a:lnTo>
                  <a:moveTo>
                    <a:pt x="870" y="128"/>
                  </a:moveTo>
                  <a:lnTo>
                    <a:pt x="870" y="128"/>
                  </a:lnTo>
                  <a:lnTo>
                    <a:pt x="880" y="137"/>
                  </a:lnTo>
                  <a:moveTo>
                    <a:pt x="890" y="146"/>
                  </a:moveTo>
                  <a:lnTo>
                    <a:pt x="890" y="146"/>
                  </a:lnTo>
                  <a:lnTo>
                    <a:pt x="899" y="154"/>
                  </a:lnTo>
                  <a:lnTo>
                    <a:pt x="900" y="155"/>
                  </a:lnTo>
                  <a:moveTo>
                    <a:pt x="909" y="164"/>
                  </a:moveTo>
                  <a:lnTo>
                    <a:pt x="909" y="164"/>
                  </a:lnTo>
                  <a:lnTo>
                    <a:pt x="918" y="174"/>
                  </a:lnTo>
                  <a:moveTo>
                    <a:pt x="927" y="184"/>
                  </a:moveTo>
                  <a:lnTo>
                    <a:pt x="927" y="184"/>
                  </a:lnTo>
                  <a:lnTo>
                    <a:pt x="933" y="192"/>
                  </a:lnTo>
                  <a:lnTo>
                    <a:pt x="935" y="194"/>
                  </a:lnTo>
                  <a:moveTo>
                    <a:pt x="943" y="205"/>
                  </a:moveTo>
                  <a:lnTo>
                    <a:pt x="943" y="205"/>
                  </a:lnTo>
                  <a:lnTo>
                    <a:pt x="951" y="216"/>
                  </a:lnTo>
                  <a:moveTo>
                    <a:pt x="959" y="226"/>
                  </a:moveTo>
                  <a:lnTo>
                    <a:pt x="959" y="226"/>
                  </a:lnTo>
                  <a:lnTo>
                    <a:pt x="964" y="232"/>
                  </a:lnTo>
                  <a:lnTo>
                    <a:pt x="967" y="237"/>
                  </a:lnTo>
                  <a:moveTo>
                    <a:pt x="974" y="249"/>
                  </a:moveTo>
                  <a:lnTo>
                    <a:pt x="974" y="249"/>
                  </a:lnTo>
                  <a:lnTo>
                    <a:pt x="981" y="260"/>
                  </a:lnTo>
                  <a:moveTo>
                    <a:pt x="988" y="272"/>
                  </a:moveTo>
                  <a:lnTo>
                    <a:pt x="988" y="272"/>
                  </a:lnTo>
                  <a:lnTo>
                    <a:pt x="990" y="276"/>
                  </a:lnTo>
                  <a:lnTo>
                    <a:pt x="994" y="283"/>
                  </a:lnTo>
                  <a:moveTo>
                    <a:pt x="1000" y="295"/>
                  </a:moveTo>
                  <a:lnTo>
                    <a:pt x="1000" y="295"/>
                  </a:lnTo>
                  <a:lnTo>
                    <a:pt x="1005" y="307"/>
                  </a:lnTo>
                  <a:moveTo>
                    <a:pt x="1011" y="319"/>
                  </a:moveTo>
                  <a:lnTo>
                    <a:pt x="1011" y="319"/>
                  </a:lnTo>
                  <a:lnTo>
                    <a:pt x="1012" y="322"/>
                  </a:lnTo>
                  <a:lnTo>
                    <a:pt x="1016" y="332"/>
                  </a:lnTo>
                  <a:moveTo>
                    <a:pt x="1021" y="344"/>
                  </a:moveTo>
                  <a:lnTo>
                    <a:pt x="1021" y="344"/>
                  </a:lnTo>
                  <a:lnTo>
                    <a:pt x="1025" y="357"/>
                  </a:lnTo>
                  <a:moveTo>
                    <a:pt x="1030" y="369"/>
                  </a:moveTo>
                  <a:lnTo>
                    <a:pt x="1030" y="369"/>
                  </a:lnTo>
                  <a:lnTo>
                    <a:pt x="1030" y="370"/>
                  </a:lnTo>
                  <a:lnTo>
                    <a:pt x="1033" y="382"/>
                  </a:lnTo>
                  <a:moveTo>
                    <a:pt x="1037" y="395"/>
                  </a:moveTo>
                  <a:lnTo>
                    <a:pt x="1037" y="395"/>
                  </a:lnTo>
                  <a:lnTo>
                    <a:pt x="1040" y="408"/>
                  </a:lnTo>
                  <a:moveTo>
                    <a:pt x="1043" y="421"/>
                  </a:moveTo>
                  <a:lnTo>
                    <a:pt x="1043" y="421"/>
                  </a:lnTo>
                  <a:lnTo>
                    <a:pt x="1045" y="434"/>
                  </a:lnTo>
                  <a:moveTo>
                    <a:pt x="1047" y="448"/>
                  </a:moveTo>
                  <a:lnTo>
                    <a:pt x="1047" y="448"/>
                  </a:lnTo>
                  <a:lnTo>
                    <a:pt x="1049" y="461"/>
                  </a:lnTo>
                  <a:moveTo>
                    <a:pt x="1051" y="474"/>
                  </a:moveTo>
                  <a:lnTo>
                    <a:pt x="1051" y="474"/>
                  </a:lnTo>
                  <a:lnTo>
                    <a:pt x="1052" y="487"/>
                  </a:lnTo>
                  <a:moveTo>
                    <a:pt x="1052" y="501"/>
                  </a:moveTo>
                  <a:lnTo>
                    <a:pt x="1052" y="501"/>
                  </a:lnTo>
                  <a:lnTo>
                    <a:pt x="1053" y="514"/>
                  </a:lnTo>
                  <a:moveTo>
                    <a:pt x="1054" y="527"/>
                  </a:moveTo>
                  <a:lnTo>
                    <a:pt x="1054" y="527"/>
                  </a:lnTo>
                  <a:lnTo>
                    <a:pt x="1053" y="541"/>
                  </a:lnTo>
                  <a:moveTo>
                    <a:pt x="1052" y="554"/>
                  </a:moveTo>
                  <a:lnTo>
                    <a:pt x="1052" y="554"/>
                  </a:lnTo>
                  <a:lnTo>
                    <a:pt x="1052" y="567"/>
                  </a:lnTo>
                  <a:moveTo>
                    <a:pt x="1051" y="581"/>
                  </a:moveTo>
                  <a:lnTo>
                    <a:pt x="1051" y="581"/>
                  </a:lnTo>
                  <a:lnTo>
                    <a:pt x="1049" y="594"/>
                  </a:lnTo>
                  <a:moveTo>
                    <a:pt x="1047" y="607"/>
                  </a:moveTo>
                  <a:lnTo>
                    <a:pt x="1047" y="607"/>
                  </a:lnTo>
                  <a:lnTo>
                    <a:pt x="1045" y="620"/>
                  </a:lnTo>
                  <a:moveTo>
                    <a:pt x="1043" y="633"/>
                  </a:moveTo>
                  <a:lnTo>
                    <a:pt x="1043" y="633"/>
                  </a:lnTo>
                  <a:lnTo>
                    <a:pt x="1039" y="646"/>
                  </a:lnTo>
                  <a:moveTo>
                    <a:pt x="1036" y="659"/>
                  </a:moveTo>
                  <a:lnTo>
                    <a:pt x="1036" y="659"/>
                  </a:lnTo>
                  <a:lnTo>
                    <a:pt x="1033" y="672"/>
                  </a:lnTo>
                  <a:moveTo>
                    <a:pt x="1029" y="685"/>
                  </a:moveTo>
                  <a:lnTo>
                    <a:pt x="1029" y="685"/>
                  </a:lnTo>
                  <a:lnTo>
                    <a:pt x="1025" y="698"/>
                  </a:lnTo>
                  <a:moveTo>
                    <a:pt x="1020" y="710"/>
                  </a:moveTo>
                  <a:lnTo>
                    <a:pt x="1020" y="710"/>
                  </a:lnTo>
                  <a:lnTo>
                    <a:pt x="1016" y="723"/>
                  </a:lnTo>
                  <a:moveTo>
                    <a:pt x="1011" y="735"/>
                  </a:moveTo>
                  <a:lnTo>
                    <a:pt x="1011" y="735"/>
                  </a:lnTo>
                  <a:lnTo>
                    <a:pt x="1005" y="747"/>
                  </a:lnTo>
                  <a:moveTo>
                    <a:pt x="999" y="759"/>
                  </a:moveTo>
                  <a:lnTo>
                    <a:pt x="999" y="759"/>
                  </a:lnTo>
                  <a:lnTo>
                    <a:pt x="993" y="771"/>
                  </a:lnTo>
                  <a:moveTo>
                    <a:pt x="987" y="783"/>
                  </a:moveTo>
                  <a:lnTo>
                    <a:pt x="987" y="783"/>
                  </a:lnTo>
                  <a:lnTo>
                    <a:pt x="980" y="794"/>
                  </a:lnTo>
                  <a:moveTo>
                    <a:pt x="973" y="806"/>
                  </a:moveTo>
                  <a:lnTo>
                    <a:pt x="973" y="806"/>
                  </a:lnTo>
                  <a:lnTo>
                    <a:pt x="966" y="817"/>
                  </a:lnTo>
                  <a:moveTo>
                    <a:pt x="958" y="828"/>
                  </a:moveTo>
                  <a:lnTo>
                    <a:pt x="958" y="828"/>
                  </a:lnTo>
                  <a:lnTo>
                    <a:pt x="950" y="839"/>
                  </a:lnTo>
                  <a:moveTo>
                    <a:pt x="942" y="849"/>
                  </a:moveTo>
                  <a:lnTo>
                    <a:pt x="942" y="849"/>
                  </a:lnTo>
                  <a:lnTo>
                    <a:pt x="934" y="860"/>
                  </a:lnTo>
                  <a:moveTo>
                    <a:pt x="926" y="870"/>
                  </a:moveTo>
                  <a:lnTo>
                    <a:pt x="926" y="870"/>
                  </a:lnTo>
                  <a:lnTo>
                    <a:pt x="917" y="880"/>
                  </a:lnTo>
                  <a:moveTo>
                    <a:pt x="908" y="890"/>
                  </a:moveTo>
                  <a:lnTo>
                    <a:pt x="908" y="890"/>
                  </a:lnTo>
                  <a:lnTo>
                    <a:pt x="899" y="899"/>
                  </a:lnTo>
                  <a:lnTo>
                    <a:pt x="899" y="899"/>
                  </a:lnTo>
                  <a:moveTo>
                    <a:pt x="889" y="908"/>
                  </a:moveTo>
                  <a:lnTo>
                    <a:pt x="889" y="908"/>
                  </a:lnTo>
                  <a:lnTo>
                    <a:pt x="879" y="917"/>
                  </a:lnTo>
                  <a:moveTo>
                    <a:pt x="869" y="926"/>
                  </a:moveTo>
                  <a:lnTo>
                    <a:pt x="869" y="926"/>
                  </a:lnTo>
                  <a:lnTo>
                    <a:pt x="862" y="933"/>
                  </a:lnTo>
                  <a:lnTo>
                    <a:pt x="859" y="935"/>
                  </a:lnTo>
                  <a:moveTo>
                    <a:pt x="848" y="943"/>
                  </a:moveTo>
                  <a:lnTo>
                    <a:pt x="848" y="943"/>
                  </a:lnTo>
                  <a:lnTo>
                    <a:pt x="837" y="951"/>
                  </a:lnTo>
                  <a:moveTo>
                    <a:pt x="827" y="959"/>
                  </a:moveTo>
                  <a:lnTo>
                    <a:pt x="827" y="959"/>
                  </a:lnTo>
                  <a:lnTo>
                    <a:pt x="821" y="963"/>
                  </a:lnTo>
                  <a:lnTo>
                    <a:pt x="816" y="967"/>
                  </a:lnTo>
                  <a:moveTo>
                    <a:pt x="804" y="974"/>
                  </a:moveTo>
                  <a:lnTo>
                    <a:pt x="804" y="974"/>
                  </a:lnTo>
                  <a:lnTo>
                    <a:pt x="793" y="980"/>
                  </a:lnTo>
                  <a:moveTo>
                    <a:pt x="782" y="987"/>
                  </a:moveTo>
                  <a:lnTo>
                    <a:pt x="782" y="987"/>
                  </a:lnTo>
                  <a:lnTo>
                    <a:pt x="778" y="990"/>
                  </a:lnTo>
                  <a:lnTo>
                    <a:pt x="770" y="994"/>
                  </a:lnTo>
                  <a:moveTo>
                    <a:pt x="758" y="999"/>
                  </a:moveTo>
                  <a:lnTo>
                    <a:pt x="758" y="999"/>
                  </a:lnTo>
                  <a:lnTo>
                    <a:pt x="746" y="1005"/>
                  </a:lnTo>
                  <a:moveTo>
                    <a:pt x="734" y="1011"/>
                  </a:moveTo>
                  <a:lnTo>
                    <a:pt x="734" y="1011"/>
                  </a:lnTo>
                  <a:lnTo>
                    <a:pt x="732" y="1012"/>
                  </a:lnTo>
                  <a:lnTo>
                    <a:pt x="721" y="1016"/>
                  </a:lnTo>
                  <a:moveTo>
                    <a:pt x="709" y="1020"/>
                  </a:moveTo>
                  <a:lnTo>
                    <a:pt x="709" y="1020"/>
                  </a:lnTo>
                  <a:lnTo>
                    <a:pt x="696" y="1025"/>
                  </a:lnTo>
                  <a:moveTo>
                    <a:pt x="684" y="1030"/>
                  </a:moveTo>
                  <a:lnTo>
                    <a:pt x="684" y="1030"/>
                  </a:lnTo>
                  <a:lnTo>
                    <a:pt x="683" y="1030"/>
                  </a:lnTo>
                  <a:lnTo>
                    <a:pt x="671" y="1033"/>
                  </a:lnTo>
                  <a:moveTo>
                    <a:pt x="658" y="1036"/>
                  </a:moveTo>
                  <a:lnTo>
                    <a:pt x="658" y="1036"/>
                  </a:lnTo>
                  <a:lnTo>
                    <a:pt x="645" y="1040"/>
                  </a:lnTo>
                  <a:moveTo>
                    <a:pt x="632" y="1043"/>
                  </a:moveTo>
                  <a:lnTo>
                    <a:pt x="632" y="1043"/>
                  </a:lnTo>
                  <a:lnTo>
                    <a:pt x="619" y="1045"/>
                  </a:lnTo>
                  <a:moveTo>
                    <a:pt x="606" y="1047"/>
                  </a:moveTo>
                  <a:lnTo>
                    <a:pt x="606" y="1047"/>
                  </a:lnTo>
                  <a:lnTo>
                    <a:pt x="592" y="1049"/>
                  </a:lnTo>
                  <a:moveTo>
                    <a:pt x="579" y="1051"/>
                  </a:moveTo>
                  <a:lnTo>
                    <a:pt x="579" y="1051"/>
                  </a:lnTo>
                  <a:lnTo>
                    <a:pt x="566" y="1051"/>
                  </a:lnTo>
                  <a:moveTo>
                    <a:pt x="552" y="1052"/>
                  </a:moveTo>
                  <a:lnTo>
                    <a:pt x="552" y="1052"/>
                  </a:lnTo>
                  <a:lnTo>
                    <a:pt x="539" y="1053"/>
                  </a:lnTo>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24" name="Group 23">
            <a:extLst>
              <a:ext uri="{FF2B5EF4-FFF2-40B4-BE49-F238E27FC236}">
                <a16:creationId xmlns:a16="http://schemas.microsoft.com/office/drawing/2014/main" id="{E9D07B53-8E3D-4BDF-A36D-8C54D37598D3}"/>
              </a:ext>
            </a:extLst>
          </p:cNvPr>
          <p:cNvGrpSpPr/>
          <p:nvPr/>
        </p:nvGrpSpPr>
        <p:grpSpPr>
          <a:xfrm rot="20405218">
            <a:off x="7496625" y="4306773"/>
            <a:ext cx="925513" cy="908050"/>
            <a:chOff x="8051800" y="1285876"/>
            <a:chExt cx="925513" cy="908050"/>
          </a:xfrm>
        </p:grpSpPr>
        <p:sp>
          <p:nvSpPr>
            <p:cNvPr id="51" name="Freeform 69">
              <a:extLst>
                <a:ext uri="{FF2B5EF4-FFF2-40B4-BE49-F238E27FC236}">
                  <a16:creationId xmlns:a16="http://schemas.microsoft.com/office/drawing/2014/main" id="{8C1624DC-6ACA-4503-B496-FC759A6228FB}"/>
                </a:ext>
              </a:extLst>
            </p:cNvPr>
            <p:cNvSpPr>
              <a:spLocks/>
            </p:cNvSpPr>
            <p:nvPr/>
          </p:nvSpPr>
          <p:spPr bwMode="auto">
            <a:xfrm>
              <a:off x="8051800" y="1285876"/>
              <a:ext cx="925513" cy="908050"/>
            </a:xfrm>
            <a:custGeom>
              <a:avLst/>
              <a:gdLst>
                <a:gd name="T0" fmla="*/ 7 w 970"/>
                <a:gd name="T1" fmla="*/ 553 h 946"/>
                <a:gd name="T2" fmla="*/ 7 w 970"/>
                <a:gd name="T3" fmla="*/ 553 h 946"/>
                <a:gd name="T4" fmla="*/ 82 w 970"/>
                <a:gd name="T5" fmla="*/ 230 h 946"/>
                <a:gd name="T6" fmla="*/ 140 w 970"/>
                <a:gd name="T7" fmla="*/ 157 h 946"/>
                <a:gd name="T8" fmla="*/ 439 w 970"/>
                <a:gd name="T9" fmla="*/ 14 h 946"/>
                <a:gd name="T10" fmla="*/ 533 w 970"/>
                <a:gd name="T11" fmla="*/ 14 h 946"/>
                <a:gd name="T12" fmla="*/ 832 w 970"/>
                <a:gd name="T13" fmla="*/ 160 h 946"/>
                <a:gd name="T14" fmla="*/ 890 w 970"/>
                <a:gd name="T15" fmla="*/ 233 h 946"/>
                <a:gd name="T16" fmla="*/ 962 w 970"/>
                <a:gd name="T17" fmla="*/ 556 h 946"/>
                <a:gd name="T18" fmla="*/ 941 w 970"/>
                <a:gd name="T19" fmla="*/ 647 h 946"/>
                <a:gd name="T20" fmla="*/ 734 w 970"/>
                <a:gd name="T21" fmla="*/ 906 h 946"/>
                <a:gd name="T22" fmla="*/ 649 w 970"/>
                <a:gd name="T23" fmla="*/ 946 h 946"/>
                <a:gd name="T24" fmla="*/ 318 w 970"/>
                <a:gd name="T25" fmla="*/ 945 h 946"/>
                <a:gd name="T26" fmla="*/ 234 w 970"/>
                <a:gd name="T27" fmla="*/ 904 h 946"/>
                <a:gd name="T28" fmla="*/ 28 w 970"/>
                <a:gd name="T29" fmla="*/ 645 h 946"/>
                <a:gd name="T30" fmla="*/ 7 w 970"/>
                <a:gd name="T31" fmla="*/ 553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70" h="946">
                  <a:moveTo>
                    <a:pt x="7" y="553"/>
                  </a:moveTo>
                  <a:lnTo>
                    <a:pt x="7" y="553"/>
                  </a:lnTo>
                  <a:lnTo>
                    <a:pt x="82" y="230"/>
                  </a:lnTo>
                  <a:cubicBezTo>
                    <a:pt x="89" y="198"/>
                    <a:pt x="111" y="172"/>
                    <a:pt x="140" y="157"/>
                  </a:cubicBezTo>
                  <a:lnTo>
                    <a:pt x="439" y="14"/>
                  </a:lnTo>
                  <a:cubicBezTo>
                    <a:pt x="468" y="0"/>
                    <a:pt x="503" y="0"/>
                    <a:pt x="533" y="14"/>
                  </a:cubicBezTo>
                  <a:lnTo>
                    <a:pt x="832" y="160"/>
                  </a:lnTo>
                  <a:cubicBezTo>
                    <a:pt x="861" y="174"/>
                    <a:pt x="883" y="201"/>
                    <a:pt x="890" y="233"/>
                  </a:cubicBezTo>
                  <a:lnTo>
                    <a:pt x="962" y="556"/>
                  </a:lnTo>
                  <a:cubicBezTo>
                    <a:pt x="970" y="588"/>
                    <a:pt x="962" y="622"/>
                    <a:pt x="941" y="647"/>
                  </a:cubicBezTo>
                  <a:lnTo>
                    <a:pt x="734" y="906"/>
                  </a:lnTo>
                  <a:cubicBezTo>
                    <a:pt x="713" y="931"/>
                    <a:pt x="682" y="946"/>
                    <a:pt x="649" y="946"/>
                  </a:cubicBezTo>
                  <a:lnTo>
                    <a:pt x="318" y="945"/>
                  </a:lnTo>
                  <a:cubicBezTo>
                    <a:pt x="285" y="945"/>
                    <a:pt x="254" y="930"/>
                    <a:pt x="234" y="904"/>
                  </a:cubicBezTo>
                  <a:lnTo>
                    <a:pt x="28" y="645"/>
                  </a:lnTo>
                  <a:cubicBezTo>
                    <a:pt x="7" y="619"/>
                    <a:pt x="0" y="585"/>
                    <a:pt x="7" y="553"/>
                  </a:cubicBezTo>
                  <a:close/>
                </a:path>
              </a:pathLst>
            </a:custGeom>
            <a:solidFill>
              <a:srgbClr val="D2D2D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2" name="Freeform 70">
              <a:extLst>
                <a:ext uri="{FF2B5EF4-FFF2-40B4-BE49-F238E27FC236}">
                  <a16:creationId xmlns:a16="http://schemas.microsoft.com/office/drawing/2014/main" id="{77450BDD-6391-4DAC-B514-AF2490411616}"/>
                </a:ext>
              </a:extLst>
            </p:cNvPr>
            <p:cNvSpPr>
              <a:spLocks/>
            </p:cNvSpPr>
            <p:nvPr/>
          </p:nvSpPr>
          <p:spPr bwMode="auto">
            <a:xfrm>
              <a:off x="8051800" y="1285876"/>
              <a:ext cx="925513" cy="908050"/>
            </a:xfrm>
            <a:custGeom>
              <a:avLst/>
              <a:gdLst>
                <a:gd name="T0" fmla="*/ 7 w 970"/>
                <a:gd name="T1" fmla="*/ 553 h 946"/>
                <a:gd name="T2" fmla="*/ 7 w 970"/>
                <a:gd name="T3" fmla="*/ 553 h 946"/>
                <a:gd name="T4" fmla="*/ 82 w 970"/>
                <a:gd name="T5" fmla="*/ 230 h 946"/>
                <a:gd name="T6" fmla="*/ 140 w 970"/>
                <a:gd name="T7" fmla="*/ 157 h 946"/>
                <a:gd name="T8" fmla="*/ 439 w 970"/>
                <a:gd name="T9" fmla="*/ 14 h 946"/>
                <a:gd name="T10" fmla="*/ 533 w 970"/>
                <a:gd name="T11" fmla="*/ 14 h 946"/>
                <a:gd name="T12" fmla="*/ 832 w 970"/>
                <a:gd name="T13" fmla="*/ 160 h 946"/>
                <a:gd name="T14" fmla="*/ 890 w 970"/>
                <a:gd name="T15" fmla="*/ 233 h 946"/>
                <a:gd name="T16" fmla="*/ 962 w 970"/>
                <a:gd name="T17" fmla="*/ 556 h 946"/>
                <a:gd name="T18" fmla="*/ 941 w 970"/>
                <a:gd name="T19" fmla="*/ 647 h 946"/>
                <a:gd name="T20" fmla="*/ 734 w 970"/>
                <a:gd name="T21" fmla="*/ 906 h 946"/>
                <a:gd name="T22" fmla="*/ 649 w 970"/>
                <a:gd name="T23" fmla="*/ 946 h 946"/>
                <a:gd name="T24" fmla="*/ 318 w 970"/>
                <a:gd name="T25" fmla="*/ 945 h 946"/>
                <a:gd name="T26" fmla="*/ 234 w 970"/>
                <a:gd name="T27" fmla="*/ 904 h 946"/>
                <a:gd name="T28" fmla="*/ 28 w 970"/>
                <a:gd name="T29" fmla="*/ 645 h 946"/>
                <a:gd name="T30" fmla="*/ 7 w 970"/>
                <a:gd name="T31" fmla="*/ 553 h 946"/>
                <a:gd name="T32" fmla="*/ 7 w 970"/>
                <a:gd name="T33" fmla="*/ 553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0" h="946">
                  <a:moveTo>
                    <a:pt x="7" y="553"/>
                  </a:moveTo>
                  <a:lnTo>
                    <a:pt x="7" y="553"/>
                  </a:lnTo>
                  <a:lnTo>
                    <a:pt x="82" y="230"/>
                  </a:lnTo>
                  <a:cubicBezTo>
                    <a:pt x="89" y="198"/>
                    <a:pt x="111" y="172"/>
                    <a:pt x="140" y="157"/>
                  </a:cubicBezTo>
                  <a:lnTo>
                    <a:pt x="439" y="14"/>
                  </a:lnTo>
                  <a:cubicBezTo>
                    <a:pt x="468" y="0"/>
                    <a:pt x="503" y="0"/>
                    <a:pt x="533" y="14"/>
                  </a:cubicBezTo>
                  <a:lnTo>
                    <a:pt x="832" y="160"/>
                  </a:lnTo>
                  <a:cubicBezTo>
                    <a:pt x="861" y="174"/>
                    <a:pt x="883" y="201"/>
                    <a:pt x="890" y="233"/>
                  </a:cubicBezTo>
                  <a:lnTo>
                    <a:pt x="962" y="556"/>
                  </a:lnTo>
                  <a:cubicBezTo>
                    <a:pt x="970" y="588"/>
                    <a:pt x="962" y="622"/>
                    <a:pt x="941" y="647"/>
                  </a:cubicBezTo>
                  <a:lnTo>
                    <a:pt x="734" y="906"/>
                  </a:lnTo>
                  <a:cubicBezTo>
                    <a:pt x="713" y="931"/>
                    <a:pt x="682" y="946"/>
                    <a:pt x="649" y="946"/>
                  </a:cubicBezTo>
                  <a:lnTo>
                    <a:pt x="318" y="945"/>
                  </a:lnTo>
                  <a:cubicBezTo>
                    <a:pt x="285" y="945"/>
                    <a:pt x="254" y="930"/>
                    <a:pt x="234" y="904"/>
                  </a:cubicBezTo>
                  <a:lnTo>
                    <a:pt x="28" y="645"/>
                  </a:lnTo>
                  <a:cubicBezTo>
                    <a:pt x="7" y="619"/>
                    <a:pt x="0" y="585"/>
                    <a:pt x="7" y="553"/>
                  </a:cubicBezTo>
                  <a:lnTo>
                    <a:pt x="7" y="553"/>
                  </a:lnTo>
                  <a:close/>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3" name="Freeform 71">
              <a:extLst>
                <a:ext uri="{FF2B5EF4-FFF2-40B4-BE49-F238E27FC236}">
                  <a16:creationId xmlns:a16="http://schemas.microsoft.com/office/drawing/2014/main" id="{F04AFD11-C7E3-445C-A800-27CD378CE5FE}"/>
                </a:ext>
              </a:extLst>
            </p:cNvPr>
            <p:cNvSpPr>
              <a:spLocks noEditPoints="1"/>
            </p:cNvSpPr>
            <p:nvPr/>
          </p:nvSpPr>
          <p:spPr bwMode="auto">
            <a:xfrm>
              <a:off x="8091488" y="1325563"/>
              <a:ext cx="844550" cy="831850"/>
            </a:xfrm>
            <a:custGeom>
              <a:avLst/>
              <a:gdLst>
                <a:gd name="T0" fmla="*/ 238 w 885"/>
                <a:gd name="T1" fmla="*/ 855 h 867"/>
                <a:gd name="T2" fmla="*/ 211 w 885"/>
                <a:gd name="T3" fmla="*/ 826 h 867"/>
                <a:gd name="T4" fmla="*/ 177 w 885"/>
                <a:gd name="T5" fmla="*/ 784 h 867"/>
                <a:gd name="T6" fmla="*/ 144 w 885"/>
                <a:gd name="T7" fmla="*/ 743 h 867"/>
                <a:gd name="T8" fmla="*/ 111 w 885"/>
                <a:gd name="T9" fmla="*/ 701 h 867"/>
                <a:gd name="T10" fmla="*/ 78 w 885"/>
                <a:gd name="T11" fmla="*/ 659 h 867"/>
                <a:gd name="T12" fmla="*/ 45 w 885"/>
                <a:gd name="T13" fmla="*/ 617 h 867"/>
                <a:gd name="T14" fmla="*/ 12 w 885"/>
                <a:gd name="T15" fmla="*/ 575 h 867"/>
                <a:gd name="T16" fmla="*/ 2 w 885"/>
                <a:gd name="T17" fmla="*/ 524 h 867"/>
                <a:gd name="T18" fmla="*/ 10 w 885"/>
                <a:gd name="T19" fmla="*/ 485 h 867"/>
                <a:gd name="T20" fmla="*/ 22 w 885"/>
                <a:gd name="T21" fmla="*/ 433 h 867"/>
                <a:gd name="T22" fmla="*/ 34 w 885"/>
                <a:gd name="T23" fmla="*/ 381 h 867"/>
                <a:gd name="T24" fmla="*/ 46 w 885"/>
                <a:gd name="T25" fmla="*/ 329 h 867"/>
                <a:gd name="T26" fmla="*/ 58 w 885"/>
                <a:gd name="T27" fmla="*/ 277 h 867"/>
                <a:gd name="T28" fmla="*/ 70 w 885"/>
                <a:gd name="T29" fmla="*/ 225 h 867"/>
                <a:gd name="T30" fmla="*/ 84 w 885"/>
                <a:gd name="T31" fmla="*/ 178 h 867"/>
                <a:gd name="T32" fmla="*/ 117 w 885"/>
                <a:gd name="T33" fmla="*/ 149 h 867"/>
                <a:gd name="T34" fmla="*/ 165 w 885"/>
                <a:gd name="T35" fmla="*/ 126 h 867"/>
                <a:gd name="T36" fmla="*/ 213 w 885"/>
                <a:gd name="T37" fmla="*/ 103 h 867"/>
                <a:gd name="T38" fmla="*/ 261 w 885"/>
                <a:gd name="T39" fmla="*/ 80 h 867"/>
                <a:gd name="T40" fmla="*/ 309 w 885"/>
                <a:gd name="T41" fmla="*/ 57 h 867"/>
                <a:gd name="T42" fmla="*/ 357 w 885"/>
                <a:gd name="T43" fmla="*/ 34 h 867"/>
                <a:gd name="T44" fmla="*/ 405 w 885"/>
                <a:gd name="T45" fmla="*/ 11 h 867"/>
                <a:gd name="T46" fmla="*/ 443 w 885"/>
                <a:gd name="T47" fmla="*/ 0 h 867"/>
                <a:gd name="T48" fmla="*/ 482 w 885"/>
                <a:gd name="T49" fmla="*/ 11 h 867"/>
                <a:gd name="T50" fmla="*/ 530 w 885"/>
                <a:gd name="T51" fmla="*/ 34 h 867"/>
                <a:gd name="T52" fmla="*/ 578 w 885"/>
                <a:gd name="T53" fmla="*/ 58 h 867"/>
                <a:gd name="T54" fmla="*/ 626 w 885"/>
                <a:gd name="T55" fmla="*/ 81 h 867"/>
                <a:gd name="T56" fmla="*/ 674 w 885"/>
                <a:gd name="T57" fmla="*/ 104 h 867"/>
                <a:gd name="T58" fmla="*/ 722 w 885"/>
                <a:gd name="T59" fmla="*/ 128 h 867"/>
                <a:gd name="T60" fmla="*/ 770 w 885"/>
                <a:gd name="T61" fmla="*/ 151 h 867"/>
                <a:gd name="T62" fmla="*/ 806 w 885"/>
                <a:gd name="T63" fmla="*/ 188 h 867"/>
                <a:gd name="T64" fmla="*/ 820 w 885"/>
                <a:gd name="T65" fmla="*/ 239 h 867"/>
                <a:gd name="T66" fmla="*/ 832 w 885"/>
                <a:gd name="T67" fmla="*/ 291 h 867"/>
                <a:gd name="T68" fmla="*/ 843 w 885"/>
                <a:gd name="T69" fmla="*/ 343 h 867"/>
                <a:gd name="T70" fmla="*/ 855 w 885"/>
                <a:gd name="T71" fmla="*/ 395 h 867"/>
                <a:gd name="T72" fmla="*/ 867 w 885"/>
                <a:gd name="T73" fmla="*/ 447 h 867"/>
                <a:gd name="T74" fmla="*/ 878 w 885"/>
                <a:gd name="T75" fmla="*/ 499 h 867"/>
                <a:gd name="T76" fmla="*/ 883 w 885"/>
                <a:gd name="T77" fmla="*/ 552 h 867"/>
                <a:gd name="T78" fmla="*/ 870 w 885"/>
                <a:gd name="T79" fmla="*/ 583 h 867"/>
                <a:gd name="T80" fmla="*/ 841 w 885"/>
                <a:gd name="T81" fmla="*/ 619 h 867"/>
                <a:gd name="T82" fmla="*/ 808 w 885"/>
                <a:gd name="T83" fmla="*/ 660 h 867"/>
                <a:gd name="T84" fmla="*/ 774 w 885"/>
                <a:gd name="T85" fmla="*/ 702 h 867"/>
                <a:gd name="T86" fmla="*/ 741 w 885"/>
                <a:gd name="T87" fmla="*/ 743 h 867"/>
                <a:gd name="T88" fmla="*/ 707 w 885"/>
                <a:gd name="T89" fmla="*/ 785 h 867"/>
                <a:gd name="T90" fmla="*/ 674 w 885"/>
                <a:gd name="T91" fmla="*/ 827 h 867"/>
                <a:gd name="T92" fmla="*/ 635 w 885"/>
                <a:gd name="T93" fmla="*/ 861 h 867"/>
                <a:gd name="T94" fmla="*/ 608 w 885"/>
                <a:gd name="T95" fmla="*/ 867 h 867"/>
                <a:gd name="T96" fmla="*/ 555 w 885"/>
                <a:gd name="T97" fmla="*/ 867 h 867"/>
                <a:gd name="T98" fmla="*/ 502 w 885"/>
                <a:gd name="T99" fmla="*/ 867 h 867"/>
                <a:gd name="T100" fmla="*/ 449 w 885"/>
                <a:gd name="T101" fmla="*/ 867 h 867"/>
                <a:gd name="T102" fmla="*/ 395 w 885"/>
                <a:gd name="T103" fmla="*/ 867 h 867"/>
                <a:gd name="T104" fmla="*/ 342 w 885"/>
                <a:gd name="T105" fmla="*/ 866 h 867"/>
                <a:gd name="T106" fmla="*/ 289 w 885"/>
                <a:gd name="T107" fmla="*/ 866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85" h="867">
                  <a:moveTo>
                    <a:pt x="276" y="866"/>
                  </a:moveTo>
                  <a:lnTo>
                    <a:pt x="276" y="866"/>
                  </a:lnTo>
                  <a:lnTo>
                    <a:pt x="263" y="864"/>
                  </a:lnTo>
                  <a:moveTo>
                    <a:pt x="250" y="861"/>
                  </a:moveTo>
                  <a:lnTo>
                    <a:pt x="250" y="861"/>
                  </a:lnTo>
                  <a:lnTo>
                    <a:pt x="238" y="855"/>
                  </a:lnTo>
                  <a:moveTo>
                    <a:pt x="228" y="846"/>
                  </a:moveTo>
                  <a:lnTo>
                    <a:pt x="228" y="846"/>
                  </a:lnTo>
                  <a:lnTo>
                    <a:pt x="221" y="840"/>
                  </a:lnTo>
                  <a:lnTo>
                    <a:pt x="219" y="837"/>
                  </a:lnTo>
                  <a:moveTo>
                    <a:pt x="211" y="826"/>
                  </a:moveTo>
                  <a:lnTo>
                    <a:pt x="211" y="826"/>
                  </a:lnTo>
                  <a:lnTo>
                    <a:pt x="202" y="816"/>
                  </a:lnTo>
                  <a:moveTo>
                    <a:pt x="194" y="805"/>
                  </a:moveTo>
                  <a:lnTo>
                    <a:pt x="194" y="805"/>
                  </a:lnTo>
                  <a:lnTo>
                    <a:pt x="186" y="795"/>
                  </a:lnTo>
                  <a:moveTo>
                    <a:pt x="177" y="784"/>
                  </a:moveTo>
                  <a:lnTo>
                    <a:pt x="177" y="784"/>
                  </a:lnTo>
                  <a:lnTo>
                    <a:pt x="169" y="774"/>
                  </a:lnTo>
                  <a:moveTo>
                    <a:pt x="161" y="764"/>
                  </a:moveTo>
                  <a:lnTo>
                    <a:pt x="161" y="764"/>
                  </a:lnTo>
                  <a:lnTo>
                    <a:pt x="153" y="753"/>
                  </a:lnTo>
                  <a:moveTo>
                    <a:pt x="144" y="743"/>
                  </a:moveTo>
                  <a:lnTo>
                    <a:pt x="144" y="743"/>
                  </a:lnTo>
                  <a:lnTo>
                    <a:pt x="136" y="732"/>
                  </a:lnTo>
                  <a:moveTo>
                    <a:pt x="128" y="722"/>
                  </a:moveTo>
                  <a:lnTo>
                    <a:pt x="128" y="722"/>
                  </a:lnTo>
                  <a:lnTo>
                    <a:pt x="119" y="711"/>
                  </a:lnTo>
                  <a:moveTo>
                    <a:pt x="111" y="701"/>
                  </a:moveTo>
                  <a:lnTo>
                    <a:pt x="111" y="701"/>
                  </a:lnTo>
                  <a:lnTo>
                    <a:pt x="103" y="690"/>
                  </a:lnTo>
                  <a:moveTo>
                    <a:pt x="95" y="680"/>
                  </a:moveTo>
                  <a:lnTo>
                    <a:pt x="95" y="680"/>
                  </a:lnTo>
                  <a:lnTo>
                    <a:pt x="86" y="670"/>
                  </a:lnTo>
                  <a:moveTo>
                    <a:pt x="78" y="659"/>
                  </a:moveTo>
                  <a:lnTo>
                    <a:pt x="78" y="659"/>
                  </a:lnTo>
                  <a:lnTo>
                    <a:pt x="70" y="649"/>
                  </a:lnTo>
                  <a:moveTo>
                    <a:pt x="61" y="638"/>
                  </a:moveTo>
                  <a:lnTo>
                    <a:pt x="61" y="638"/>
                  </a:lnTo>
                  <a:lnTo>
                    <a:pt x="53" y="628"/>
                  </a:lnTo>
                  <a:moveTo>
                    <a:pt x="45" y="617"/>
                  </a:moveTo>
                  <a:lnTo>
                    <a:pt x="45" y="617"/>
                  </a:lnTo>
                  <a:lnTo>
                    <a:pt x="37" y="607"/>
                  </a:lnTo>
                  <a:moveTo>
                    <a:pt x="28" y="596"/>
                  </a:moveTo>
                  <a:lnTo>
                    <a:pt x="28" y="596"/>
                  </a:lnTo>
                  <a:lnTo>
                    <a:pt x="20" y="586"/>
                  </a:lnTo>
                  <a:moveTo>
                    <a:pt x="12" y="575"/>
                  </a:moveTo>
                  <a:lnTo>
                    <a:pt x="12" y="575"/>
                  </a:lnTo>
                  <a:lnTo>
                    <a:pt x="6" y="563"/>
                  </a:lnTo>
                  <a:moveTo>
                    <a:pt x="2" y="551"/>
                  </a:moveTo>
                  <a:lnTo>
                    <a:pt x="2" y="551"/>
                  </a:lnTo>
                  <a:lnTo>
                    <a:pt x="0" y="542"/>
                  </a:lnTo>
                  <a:lnTo>
                    <a:pt x="1" y="538"/>
                  </a:lnTo>
                  <a:moveTo>
                    <a:pt x="2" y="524"/>
                  </a:moveTo>
                  <a:lnTo>
                    <a:pt x="2" y="524"/>
                  </a:lnTo>
                  <a:lnTo>
                    <a:pt x="2" y="521"/>
                  </a:lnTo>
                  <a:lnTo>
                    <a:pt x="4" y="511"/>
                  </a:lnTo>
                  <a:moveTo>
                    <a:pt x="7" y="498"/>
                  </a:moveTo>
                  <a:lnTo>
                    <a:pt x="7" y="498"/>
                  </a:lnTo>
                  <a:lnTo>
                    <a:pt x="10" y="485"/>
                  </a:lnTo>
                  <a:moveTo>
                    <a:pt x="13" y="472"/>
                  </a:moveTo>
                  <a:lnTo>
                    <a:pt x="13" y="472"/>
                  </a:lnTo>
                  <a:lnTo>
                    <a:pt x="16" y="459"/>
                  </a:lnTo>
                  <a:moveTo>
                    <a:pt x="19" y="446"/>
                  </a:moveTo>
                  <a:lnTo>
                    <a:pt x="19" y="446"/>
                  </a:lnTo>
                  <a:lnTo>
                    <a:pt x="22" y="433"/>
                  </a:lnTo>
                  <a:moveTo>
                    <a:pt x="25" y="420"/>
                  </a:moveTo>
                  <a:lnTo>
                    <a:pt x="25" y="420"/>
                  </a:lnTo>
                  <a:lnTo>
                    <a:pt x="28" y="407"/>
                  </a:lnTo>
                  <a:moveTo>
                    <a:pt x="31" y="394"/>
                  </a:moveTo>
                  <a:lnTo>
                    <a:pt x="31" y="394"/>
                  </a:lnTo>
                  <a:lnTo>
                    <a:pt x="34" y="381"/>
                  </a:lnTo>
                  <a:moveTo>
                    <a:pt x="37" y="368"/>
                  </a:moveTo>
                  <a:lnTo>
                    <a:pt x="37" y="368"/>
                  </a:lnTo>
                  <a:lnTo>
                    <a:pt x="40" y="355"/>
                  </a:lnTo>
                  <a:moveTo>
                    <a:pt x="43" y="342"/>
                  </a:moveTo>
                  <a:lnTo>
                    <a:pt x="43" y="342"/>
                  </a:lnTo>
                  <a:lnTo>
                    <a:pt x="46" y="329"/>
                  </a:lnTo>
                  <a:moveTo>
                    <a:pt x="49" y="316"/>
                  </a:moveTo>
                  <a:lnTo>
                    <a:pt x="49" y="316"/>
                  </a:lnTo>
                  <a:lnTo>
                    <a:pt x="52" y="303"/>
                  </a:lnTo>
                  <a:moveTo>
                    <a:pt x="55" y="290"/>
                  </a:moveTo>
                  <a:lnTo>
                    <a:pt x="55" y="290"/>
                  </a:lnTo>
                  <a:lnTo>
                    <a:pt x="58" y="277"/>
                  </a:lnTo>
                  <a:moveTo>
                    <a:pt x="61" y="264"/>
                  </a:moveTo>
                  <a:lnTo>
                    <a:pt x="61" y="264"/>
                  </a:lnTo>
                  <a:lnTo>
                    <a:pt x="64" y="251"/>
                  </a:lnTo>
                  <a:moveTo>
                    <a:pt x="67" y="238"/>
                  </a:moveTo>
                  <a:lnTo>
                    <a:pt x="67" y="238"/>
                  </a:lnTo>
                  <a:lnTo>
                    <a:pt x="70" y="225"/>
                  </a:lnTo>
                  <a:moveTo>
                    <a:pt x="73" y="212"/>
                  </a:moveTo>
                  <a:lnTo>
                    <a:pt x="73" y="212"/>
                  </a:lnTo>
                  <a:lnTo>
                    <a:pt x="76" y="199"/>
                  </a:lnTo>
                  <a:moveTo>
                    <a:pt x="81" y="187"/>
                  </a:moveTo>
                  <a:lnTo>
                    <a:pt x="81" y="187"/>
                  </a:lnTo>
                  <a:lnTo>
                    <a:pt x="84" y="178"/>
                  </a:lnTo>
                  <a:lnTo>
                    <a:pt x="87" y="175"/>
                  </a:lnTo>
                  <a:moveTo>
                    <a:pt x="95" y="165"/>
                  </a:moveTo>
                  <a:lnTo>
                    <a:pt x="95" y="165"/>
                  </a:lnTo>
                  <a:lnTo>
                    <a:pt x="97" y="162"/>
                  </a:lnTo>
                  <a:lnTo>
                    <a:pt x="105" y="157"/>
                  </a:lnTo>
                  <a:moveTo>
                    <a:pt x="117" y="149"/>
                  </a:moveTo>
                  <a:lnTo>
                    <a:pt x="117" y="149"/>
                  </a:lnTo>
                  <a:lnTo>
                    <a:pt x="129" y="144"/>
                  </a:lnTo>
                  <a:moveTo>
                    <a:pt x="141" y="138"/>
                  </a:moveTo>
                  <a:lnTo>
                    <a:pt x="141" y="138"/>
                  </a:lnTo>
                  <a:lnTo>
                    <a:pt x="153" y="132"/>
                  </a:lnTo>
                  <a:moveTo>
                    <a:pt x="165" y="126"/>
                  </a:moveTo>
                  <a:lnTo>
                    <a:pt x="165" y="126"/>
                  </a:lnTo>
                  <a:lnTo>
                    <a:pt x="177" y="121"/>
                  </a:lnTo>
                  <a:moveTo>
                    <a:pt x="189" y="115"/>
                  </a:moveTo>
                  <a:lnTo>
                    <a:pt x="189" y="115"/>
                  </a:lnTo>
                  <a:lnTo>
                    <a:pt x="201" y="109"/>
                  </a:lnTo>
                  <a:moveTo>
                    <a:pt x="213" y="103"/>
                  </a:moveTo>
                  <a:lnTo>
                    <a:pt x="213" y="103"/>
                  </a:lnTo>
                  <a:lnTo>
                    <a:pt x="225" y="97"/>
                  </a:lnTo>
                  <a:moveTo>
                    <a:pt x="237" y="92"/>
                  </a:moveTo>
                  <a:lnTo>
                    <a:pt x="237" y="92"/>
                  </a:lnTo>
                  <a:lnTo>
                    <a:pt x="249" y="86"/>
                  </a:lnTo>
                  <a:moveTo>
                    <a:pt x="261" y="80"/>
                  </a:moveTo>
                  <a:lnTo>
                    <a:pt x="261" y="80"/>
                  </a:lnTo>
                  <a:lnTo>
                    <a:pt x="273" y="74"/>
                  </a:lnTo>
                  <a:moveTo>
                    <a:pt x="285" y="69"/>
                  </a:moveTo>
                  <a:lnTo>
                    <a:pt x="285" y="69"/>
                  </a:lnTo>
                  <a:lnTo>
                    <a:pt x="297" y="63"/>
                  </a:lnTo>
                  <a:moveTo>
                    <a:pt x="309" y="57"/>
                  </a:moveTo>
                  <a:lnTo>
                    <a:pt x="309" y="57"/>
                  </a:lnTo>
                  <a:lnTo>
                    <a:pt x="321" y="51"/>
                  </a:lnTo>
                  <a:moveTo>
                    <a:pt x="333" y="46"/>
                  </a:moveTo>
                  <a:lnTo>
                    <a:pt x="333" y="46"/>
                  </a:lnTo>
                  <a:lnTo>
                    <a:pt x="345" y="40"/>
                  </a:lnTo>
                  <a:moveTo>
                    <a:pt x="357" y="34"/>
                  </a:moveTo>
                  <a:lnTo>
                    <a:pt x="357" y="34"/>
                  </a:lnTo>
                  <a:lnTo>
                    <a:pt x="369" y="28"/>
                  </a:lnTo>
                  <a:moveTo>
                    <a:pt x="381" y="23"/>
                  </a:moveTo>
                  <a:lnTo>
                    <a:pt x="381" y="23"/>
                  </a:lnTo>
                  <a:lnTo>
                    <a:pt x="393" y="17"/>
                  </a:lnTo>
                  <a:moveTo>
                    <a:pt x="405" y="11"/>
                  </a:moveTo>
                  <a:lnTo>
                    <a:pt x="405" y="11"/>
                  </a:lnTo>
                  <a:lnTo>
                    <a:pt x="413" y="7"/>
                  </a:lnTo>
                  <a:lnTo>
                    <a:pt x="418" y="6"/>
                  </a:lnTo>
                  <a:moveTo>
                    <a:pt x="431" y="3"/>
                  </a:moveTo>
                  <a:lnTo>
                    <a:pt x="431" y="3"/>
                  </a:lnTo>
                  <a:lnTo>
                    <a:pt x="443" y="0"/>
                  </a:lnTo>
                  <a:lnTo>
                    <a:pt x="444" y="0"/>
                  </a:lnTo>
                  <a:moveTo>
                    <a:pt x="457" y="3"/>
                  </a:moveTo>
                  <a:lnTo>
                    <a:pt x="457" y="3"/>
                  </a:lnTo>
                  <a:lnTo>
                    <a:pt x="470" y="6"/>
                  </a:lnTo>
                  <a:moveTo>
                    <a:pt x="482" y="11"/>
                  </a:moveTo>
                  <a:lnTo>
                    <a:pt x="482" y="11"/>
                  </a:lnTo>
                  <a:lnTo>
                    <a:pt x="494" y="17"/>
                  </a:lnTo>
                  <a:moveTo>
                    <a:pt x="506" y="23"/>
                  </a:moveTo>
                  <a:lnTo>
                    <a:pt x="506" y="23"/>
                  </a:lnTo>
                  <a:lnTo>
                    <a:pt x="518" y="29"/>
                  </a:lnTo>
                  <a:moveTo>
                    <a:pt x="530" y="34"/>
                  </a:moveTo>
                  <a:lnTo>
                    <a:pt x="530" y="34"/>
                  </a:lnTo>
                  <a:lnTo>
                    <a:pt x="542" y="40"/>
                  </a:lnTo>
                  <a:moveTo>
                    <a:pt x="554" y="46"/>
                  </a:moveTo>
                  <a:lnTo>
                    <a:pt x="554" y="46"/>
                  </a:lnTo>
                  <a:lnTo>
                    <a:pt x="566" y="52"/>
                  </a:lnTo>
                  <a:moveTo>
                    <a:pt x="578" y="58"/>
                  </a:moveTo>
                  <a:lnTo>
                    <a:pt x="578" y="58"/>
                  </a:lnTo>
                  <a:lnTo>
                    <a:pt x="590" y="64"/>
                  </a:lnTo>
                  <a:moveTo>
                    <a:pt x="602" y="69"/>
                  </a:moveTo>
                  <a:lnTo>
                    <a:pt x="602" y="69"/>
                  </a:lnTo>
                  <a:lnTo>
                    <a:pt x="614" y="75"/>
                  </a:lnTo>
                  <a:moveTo>
                    <a:pt x="626" y="81"/>
                  </a:moveTo>
                  <a:lnTo>
                    <a:pt x="626" y="81"/>
                  </a:lnTo>
                  <a:lnTo>
                    <a:pt x="638" y="87"/>
                  </a:lnTo>
                  <a:moveTo>
                    <a:pt x="650" y="93"/>
                  </a:moveTo>
                  <a:lnTo>
                    <a:pt x="650" y="93"/>
                  </a:lnTo>
                  <a:lnTo>
                    <a:pt x="662" y="98"/>
                  </a:lnTo>
                  <a:moveTo>
                    <a:pt x="674" y="104"/>
                  </a:moveTo>
                  <a:lnTo>
                    <a:pt x="674" y="104"/>
                  </a:lnTo>
                  <a:lnTo>
                    <a:pt x="686" y="110"/>
                  </a:lnTo>
                  <a:moveTo>
                    <a:pt x="698" y="116"/>
                  </a:moveTo>
                  <a:lnTo>
                    <a:pt x="698" y="116"/>
                  </a:lnTo>
                  <a:lnTo>
                    <a:pt x="710" y="122"/>
                  </a:lnTo>
                  <a:moveTo>
                    <a:pt x="722" y="128"/>
                  </a:moveTo>
                  <a:lnTo>
                    <a:pt x="722" y="128"/>
                  </a:lnTo>
                  <a:lnTo>
                    <a:pt x="734" y="133"/>
                  </a:lnTo>
                  <a:moveTo>
                    <a:pt x="746" y="139"/>
                  </a:moveTo>
                  <a:lnTo>
                    <a:pt x="746" y="139"/>
                  </a:lnTo>
                  <a:lnTo>
                    <a:pt x="758" y="145"/>
                  </a:lnTo>
                  <a:moveTo>
                    <a:pt x="770" y="151"/>
                  </a:moveTo>
                  <a:lnTo>
                    <a:pt x="770" y="151"/>
                  </a:lnTo>
                  <a:lnTo>
                    <a:pt x="773" y="153"/>
                  </a:lnTo>
                  <a:lnTo>
                    <a:pt x="781" y="158"/>
                  </a:lnTo>
                  <a:moveTo>
                    <a:pt x="792" y="166"/>
                  </a:moveTo>
                  <a:lnTo>
                    <a:pt x="792" y="166"/>
                  </a:lnTo>
                  <a:lnTo>
                    <a:pt x="800" y="176"/>
                  </a:lnTo>
                  <a:moveTo>
                    <a:pt x="806" y="188"/>
                  </a:moveTo>
                  <a:lnTo>
                    <a:pt x="806" y="188"/>
                  </a:lnTo>
                  <a:lnTo>
                    <a:pt x="811" y="200"/>
                  </a:lnTo>
                  <a:moveTo>
                    <a:pt x="814" y="213"/>
                  </a:moveTo>
                  <a:lnTo>
                    <a:pt x="814" y="213"/>
                  </a:lnTo>
                  <a:lnTo>
                    <a:pt x="817" y="226"/>
                  </a:lnTo>
                  <a:moveTo>
                    <a:pt x="820" y="239"/>
                  </a:moveTo>
                  <a:lnTo>
                    <a:pt x="820" y="239"/>
                  </a:lnTo>
                  <a:lnTo>
                    <a:pt x="823" y="252"/>
                  </a:lnTo>
                  <a:moveTo>
                    <a:pt x="826" y="265"/>
                  </a:moveTo>
                  <a:lnTo>
                    <a:pt x="826" y="265"/>
                  </a:lnTo>
                  <a:lnTo>
                    <a:pt x="829" y="278"/>
                  </a:lnTo>
                  <a:moveTo>
                    <a:pt x="832" y="291"/>
                  </a:moveTo>
                  <a:lnTo>
                    <a:pt x="832" y="291"/>
                  </a:lnTo>
                  <a:lnTo>
                    <a:pt x="834" y="304"/>
                  </a:lnTo>
                  <a:moveTo>
                    <a:pt x="837" y="317"/>
                  </a:moveTo>
                  <a:lnTo>
                    <a:pt x="837" y="317"/>
                  </a:lnTo>
                  <a:lnTo>
                    <a:pt x="840" y="330"/>
                  </a:lnTo>
                  <a:moveTo>
                    <a:pt x="843" y="343"/>
                  </a:moveTo>
                  <a:lnTo>
                    <a:pt x="843" y="343"/>
                  </a:lnTo>
                  <a:lnTo>
                    <a:pt x="846" y="356"/>
                  </a:lnTo>
                  <a:moveTo>
                    <a:pt x="849" y="369"/>
                  </a:moveTo>
                  <a:lnTo>
                    <a:pt x="849" y="369"/>
                  </a:lnTo>
                  <a:lnTo>
                    <a:pt x="852" y="382"/>
                  </a:lnTo>
                  <a:moveTo>
                    <a:pt x="855" y="395"/>
                  </a:moveTo>
                  <a:lnTo>
                    <a:pt x="855" y="395"/>
                  </a:lnTo>
                  <a:lnTo>
                    <a:pt x="858" y="408"/>
                  </a:lnTo>
                  <a:moveTo>
                    <a:pt x="861" y="421"/>
                  </a:moveTo>
                  <a:lnTo>
                    <a:pt x="861" y="421"/>
                  </a:lnTo>
                  <a:lnTo>
                    <a:pt x="864" y="434"/>
                  </a:lnTo>
                  <a:moveTo>
                    <a:pt x="867" y="447"/>
                  </a:moveTo>
                  <a:lnTo>
                    <a:pt x="867" y="447"/>
                  </a:lnTo>
                  <a:lnTo>
                    <a:pt x="869" y="460"/>
                  </a:lnTo>
                  <a:moveTo>
                    <a:pt x="872" y="473"/>
                  </a:moveTo>
                  <a:lnTo>
                    <a:pt x="872" y="473"/>
                  </a:lnTo>
                  <a:lnTo>
                    <a:pt x="875" y="486"/>
                  </a:lnTo>
                  <a:moveTo>
                    <a:pt x="878" y="499"/>
                  </a:moveTo>
                  <a:lnTo>
                    <a:pt x="878" y="499"/>
                  </a:lnTo>
                  <a:lnTo>
                    <a:pt x="881" y="512"/>
                  </a:lnTo>
                  <a:moveTo>
                    <a:pt x="884" y="526"/>
                  </a:moveTo>
                  <a:lnTo>
                    <a:pt x="884" y="526"/>
                  </a:lnTo>
                  <a:lnTo>
                    <a:pt x="885" y="539"/>
                  </a:lnTo>
                  <a:moveTo>
                    <a:pt x="883" y="552"/>
                  </a:moveTo>
                  <a:lnTo>
                    <a:pt x="883" y="552"/>
                  </a:lnTo>
                  <a:lnTo>
                    <a:pt x="880" y="565"/>
                  </a:lnTo>
                  <a:lnTo>
                    <a:pt x="880" y="565"/>
                  </a:lnTo>
                  <a:moveTo>
                    <a:pt x="874" y="576"/>
                  </a:moveTo>
                  <a:lnTo>
                    <a:pt x="874" y="576"/>
                  </a:lnTo>
                  <a:lnTo>
                    <a:pt x="870" y="583"/>
                  </a:lnTo>
                  <a:lnTo>
                    <a:pt x="866" y="587"/>
                  </a:lnTo>
                  <a:moveTo>
                    <a:pt x="858" y="598"/>
                  </a:moveTo>
                  <a:lnTo>
                    <a:pt x="858" y="598"/>
                  </a:lnTo>
                  <a:lnTo>
                    <a:pt x="849" y="608"/>
                  </a:lnTo>
                  <a:moveTo>
                    <a:pt x="841" y="619"/>
                  </a:moveTo>
                  <a:lnTo>
                    <a:pt x="841" y="619"/>
                  </a:lnTo>
                  <a:lnTo>
                    <a:pt x="833" y="629"/>
                  </a:lnTo>
                  <a:moveTo>
                    <a:pt x="824" y="639"/>
                  </a:moveTo>
                  <a:lnTo>
                    <a:pt x="824" y="639"/>
                  </a:lnTo>
                  <a:lnTo>
                    <a:pt x="816" y="650"/>
                  </a:lnTo>
                  <a:moveTo>
                    <a:pt x="808" y="660"/>
                  </a:moveTo>
                  <a:lnTo>
                    <a:pt x="808" y="660"/>
                  </a:lnTo>
                  <a:lnTo>
                    <a:pt x="799" y="671"/>
                  </a:lnTo>
                  <a:moveTo>
                    <a:pt x="791" y="681"/>
                  </a:moveTo>
                  <a:lnTo>
                    <a:pt x="791" y="681"/>
                  </a:lnTo>
                  <a:lnTo>
                    <a:pt x="783" y="691"/>
                  </a:lnTo>
                  <a:moveTo>
                    <a:pt x="774" y="702"/>
                  </a:moveTo>
                  <a:lnTo>
                    <a:pt x="774" y="702"/>
                  </a:lnTo>
                  <a:lnTo>
                    <a:pt x="766" y="712"/>
                  </a:lnTo>
                  <a:moveTo>
                    <a:pt x="758" y="723"/>
                  </a:moveTo>
                  <a:lnTo>
                    <a:pt x="758" y="723"/>
                  </a:lnTo>
                  <a:lnTo>
                    <a:pt x="749" y="733"/>
                  </a:lnTo>
                  <a:moveTo>
                    <a:pt x="741" y="743"/>
                  </a:moveTo>
                  <a:lnTo>
                    <a:pt x="741" y="743"/>
                  </a:lnTo>
                  <a:lnTo>
                    <a:pt x="732" y="754"/>
                  </a:lnTo>
                  <a:moveTo>
                    <a:pt x="724" y="764"/>
                  </a:moveTo>
                  <a:lnTo>
                    <a:pt x="724" y="764"/>
                  </a:lnTo>
                  <a:lnTo>
                    <a:pt x="716" y="775"/>
                  </a:lnTo>
                  <a:moveTo>
                    <a:pt x="707" y="785"/>
                  </a:moveTo>
                  <a:lnTo>
                    <a:pt x="707" y="785"/>
                  </a:lnTo>
                  <a:lnTo>
                    <a:pt x="699" y="795"/>
                  </a:lnTo>
                  <a:moveTo>
                    <a:pt x="691" y="806"/>
                  </a:moveTo>
                  <a:lnTo>
                    <a:pt x="691" y="806"/>
                  </a:lnTo>
                  <a:lnTo>
                    <a:pt x="682" y="816"/>
                  </a:lnTo>
                  <a:moveTo>
                    <a:pt x="674" y="827"/>
                  </a:moveTo>
                  <a:lnTo>
                    <a:pt x="674" y="827"/>
                  </a:lnTo>
                  <a:lnTo>
                    <a:pt x="666" y="837"/>
                  </a:lnTo>
                  <a:moveTo>
                    <a:pt x="656" y="847"/>
                  </a:moveTo>
                  <a:lnTo>
                    <a:pt x="656" y="847"/>
                  </a:lnTo>
                  <a:lnTo>
                    <a:pt x="647" y="855"/>
                  </a:lnTo>
                  <a:lnTo>
                    <a:pt x="647" y="855"/>
                  </a:lnTo>
                  <a:moveTo>
                    <a:pt x="635" y="861"/>
                  </a:moveTo>
                  <a:lnTo>
                    <a:pt x="635" y="861"/>
                  </a:lnTo>
                  <a:lnTo>
                    <a:pt x="628" y="864"/>
                  </a:lnTo>
                  <a:lnTo>
                    <a:pt x="622" y="865"/>
                  </a:lnTo>
                  <a:moveTo>
                    <a:pt x="609" y="867"/>
                  </a:moveTo>
                  <a:lnTo>
                    <a:pt x="609" y="867"/>
                  </a:lnTo>
                  <a:lnTo>
                    <a:pt x="608" y="867"/>
                  </a:lnTo>
                  <a:lnTo>
                    <a:pt x="595" y="867"/>
                  </a:lnTo>
                  <a:moveTo>
                    <a:pt x="582" y="867"/>
                  </a:moveTo>
                  <a:lnTo>
                    <a:pt x="582" y="867"/>
                  </a:lnTo>
                  <a:lnTo>
                    <a:pt x="569" y="867"/>
                  </a:lnTo>
                  <a:moveTo>
                    <a:pt x="555" y="867"/>
                  </a:moveTo>
                  <a:lnTo>
                    <a:pt x="555" y="867"/>
                  </a:lnTo>
                  <a:lnTo>
                    <a:pt x="542" y="867"/>
                  </a:lnTo>
                  <a:moveTo>
                    <a:pt x="529" y="867"/>
                  </a:moveTo>
                  <a:lnTo>
                    <a:pt x="529" y="867"/>
                  </a:lnTo>
                  <a:lnTo>
                    <a:pt x="515" y="867"/>
                  </a:lnTo>
                  <a:moveTo>
                    <a:pt x="502" y="867"/>
                  </a:moveTo>
                  <a:lnTo>
                    <a:pt x="502" y="867"/>
                  </a:lnTo>
                  <a:lnTo>
                    <a:pt x="489" y="867"/>
                  </a:lnTo>
                  <a:moveTo>
                    <a:pt x="475" y="867"/>
                  </a:moveTo>
                  <a:lnTo>
                    <a:pt x="475" y="867"/>
                  </a:lnTo>
                  <a:lnTo>
                    <a:pt x="462" y="867"/>
                  </a:lnTo>
                  <a:moveTo>
                    <a:pt x="449" y="867"/>
                  </a:moveTo>
                  <a:lnTo>
                    <a:pt x="449" y="867"/>
                  </a:lnTo>
                  <a:lnTo>
                    <a:pt x="435" y="867"/>
                  </a:lnTo>
                  <a:moveTo>
                    <a:pt x="422" y="867"/>
                  </a:moveTo>
                  <a:lnTo>
                    <a:pt x="422" y="867"/>
                  </a:lnTo>
                  <a:lnTo>
                    <a:pt x="409" y="867"/>
                  </a:lnTo>
                  <a:moveTo>
                    <a:pt x="395" y="867"/>
                  </a:moveTo>
                  <a:lnTo>
                    <a:pt x="395" y="867"/>
                  </a:lnTo>
                  <a:lnTo>
                    <a:pt x="382" y="867"/>
                  </a:lnTo>
                  <a:moveTo>
                    <a:pt x="369" y="867"/>
                  </a:moveTo>
                  <a:lnTo>
                    <a:pt x="369" y="867"/>
                  </a:lnTo>
                  <a:lnTo>
                    <a:pt x="355" y="867"/>
                  </a:lnTo>
                  <a:moveTo>
                    <a:pt x="342" y="866"/>
                  </a:moveTo>
                  <a:lnTo>
                    <a:pt x="342" y="866"/>
                  </a:lnTo>
                  <a:lnTo>
                    <a:pt x="329" y="866"/>
                  </a:lnTo>
                  <a:moveTo>
                    <a:pt x="315" y="866"/>
                  </a:moveTo>
                  <a:lnTo>
                    <a:pt x="315" y="866"/>
                  </a:lnTo>
                  <a:lnTo>
                    <a:pt x="302" y="866"/>
                  </a:lnTo>
                  <a:moveTo>
                    <a:pt x="289" y="866"/>
                  </a:moveTo>
                  <a:lnTo>
                    <a:pt x="289" y="866"/>
                  </a:lnTo>
                  <a:lnTo>
                    <a:pt x="276" y="866"/>
                  </a:lnTo>
                  <a:lnTo>
                    <a:pt x="276" y="866"/>
                  </a:lnTo>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25" name="Group 24">
            <a:extLst>
              <a:ext uri="{FF2B5EF4-FFF2-40B4-BE49-F238E27FC236}">
                <a16:creationId xmlns:a16="http://schemas.microsoft.com/office/drawing/2014/main" id="{9EEC70DD-223A-4A7C-9E89-BC22042FB816}"/>
              </a:ext>
            </a:extLst>
          </p:cNvPr>
          <p:cNvGrpSpPr/>
          <p:nvPr/>
        </p:nvGrpSpPr>
        <p:grpSpPr>
          <a:xfrm>
            <a:off x="3269061" y="4221054"/>
            <a:ext cx="1235075" cy="1212850"/>
            <a:chOff x="8694738" y="2009776"/>
            <a:chExt cx="1235075" cy="1212850"/>
          </a:xfrm>
        </p:grpSpPr>
        <p:sp>
          <p:nvSpPr>
            <p:cNvPr id="48" name="Freeform 66">
              <a:extLst>
                <a:ext uri="{FF2B5EF4-FFF2-40B4-BE49-F238E27FC236}">
                  <a16:creationId xmlns:a16="http://schemas.microsoft.com/office/drawing/2014/main" id="{E8894637-E26C-44F6-9508-320A3A5674FE}"/>
                </a:ext>
              </a:extLst>
            </p:cNvPr>
            <p:cNvSpPr>
              <a:spLocks/>
            </p:cNvSpPr>
            <p:nvPr/>
          </p:nvSpPr>
          <p:spPr bwMode="auto">
            <a:xfrm>
              <a:off x="8694738" y="2009776"/>
              <a:ext cx="1235075" cy="1212850"/>
            </a:xfrm>
            <a:custGeom>
              <a:avLst/>
              <a:gdLst>
                <a:gd name="T0" fmla="*/ 4 w 1295"/>
                <a:gd name="T1" fmla="*/ 779 h 1264"/>
                <a:gd name="T2" fmla="*/ 4 w 1295"/>
                <a:gd name="T3" fmla="*/ 779 h 1264"/>
                <a:gd name="T4" fmla="*/ 120 w 1295"/>
                <a:gd name="T5" fmla="*/ 276 h 1264"/>
                <a:gd name="T6" fmla="*/ 155 w 1295"/>
                <a:gd name="T7" fmla="*/ 232 h 1264"/>
                <a:gd name="T8" fmla="*/ 620 w 1295"/>
                <a:gd name="T9" fmla="*/ 9 h 1264"/>
                <a:gd name="T10" fmla="*/ 677 w 1295"/>
                <a:gd name="T11" fmla="*/ 9 h 1264"/>
                <a:gd name="T12" fmla="*/ 1143 w 1295"/>
                <a:gd name="T13" fmla="*/ 235 h 1264"/>
                <a:gd name="T14" fmla="*/ 1178 w 1295"/>
                <a:gd name="T15" fmla="*/ 280 h 1264"/>
                <a:gd name="T16" fmla="*/ 1291 w 1295"/>
                <a:gd name="T17" fmla="*/ 783 h 1264"/>
                <a:gd name="T18" fmla="*/ 1278 w 1295"/>
                <a:gd name="T19" fmla="*/ 838 h 1264"/>
                <a:gd name="T20" fmla="*/ 955 w 1295"/>
                <a:gd name="T21" fmla="*/ 1240 h 1264"/>
                <a:gd name="T22" fmla="*/ 904 w 1295"/>
                <a:gd name="T23" fmla="*/ 1264 h 1264"/>
                <a:gd name="T24" fmla="*/ 388 w 1295"/>
                <a:gd name="T25" fmla="*/ 1263 h 1264"/>
                <a:gd name="T26" fmla="*/ 337 w 1295"/>
                <a:gd name="T27" fmla="*/ 1238 h 1264"/>
                <a:gd name="T28" fmla="*/ 17 w 1295"/>
                <a:gd name="T29" fmla="*/ 834 h 1264"/>
                <a:gd name="T30" fmla="*/ 4 w 1295"/>
                <a:gd name="T31" fmla="*/ 779 h 1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95" h="1264">
                  <a:moveTo>
                    <a:pt x="4" y="779"/>
                  </a:moveTo>
                  <a:lnTo>
                    <a:pt x="4" y="779"/>
                  </a:lnTo>
                  <a:lnTo>
                    <a:pt x="120" y="276"/>
                  </a:lnTo>
                  <a:cubicBezTo>
                    <a:pt x="124" y="257"/>
                    <a:pt x="137" y="241"/>
                    <a:pt x="155" y="232"/>
                  </a:cubicBezTo>
                  <a:lnTo>
                    <a:pt x="620" y="9"/>
                  </a:lnTo>
                  <a:cubicBezTo>
                    <a:pt x="638" y="0"/>
                    <a:pt x="659" y="0"/>
                    <a:pt x="677" y="9"/>
                  </a:cubicBezTo>
                  <a:lnTo>
                    <a:pt x="1143" y="235"/>
                  </a:lnTo>
                  <a:cubicBezTo>
                    <a:pt x="1161" y="244"/>
                    <a:pt x="1174" y="260"/>
                    <a:pt x="1178" y="280"/>
                  </a:cubicBezTo>
                  <a:lnTo>
                    <a:pt x="1291" y="783"/>
                  </a:lnTo>
                  <a:cubicBezTo>
                    <a:pt x="1295" y="802"/>
                    <a:pt x="1290" y="822"/>
                    <a:pt x="1278" y="838"/>
                  </a:cubicBezTo>
                  <a:lnTo>
                    <a:pt x="955" y="1240"/>
                  </a:lnTo>
                  <a:cubicBezTo>
                    <a:pt x="942" y="1255"/>
                    <a:pt x="924" y="1264"/>
                    <a:pt x="904" y="1264"/>
                  </a:cubicBezTo>
                  <a:lnTo>
                    <a:pt x="388" y="1263"/>
                  </a:lnTo>
                  <a:cubicBezTo>
                    <a:pt x="368" y="1263"/>
                    <a:pt x="350" y="1254"/>
                    <a:pt x="337" y="1238"/>
                  </a:cubicBezTo>
                  <a:lnTo>
                    <a:pt x="17" y="834"/>
                  </a:lnTo>
                  <a:cubicBezTo>
                    <a:pt x="4" y="818"/>
                    <a:pt x="0" y="798"/>
                    <a:pt x="4" y="779"/>
                  </a:cubicBezTo>
                  <a:close/>
                </a:path>
              </a:pathLst>
            </a:custGeom>
            <a:solidFill>
              <a:srgbClr val="D2D2D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9" name="Freeform 67">
              <a:extLst>
                <a:ext uri="{FF2B5EF4-FFF2-40B4-BE49-F238E27FC236}">
                  <a16:creationId xmlns:a16="http://schemas.microsoft.com/office/drawing/2014/main" id="{2D73B546-681C-4718-9933-486C372F0E32}"/>
                </a:ext>
              </a:extLst>
            </p:cNvPr>
            <p:cNvSpPr>
              <a:spLocks/>
            </p:cNvSpPr>
            <p:nvPr/>
          </p:nvSpPr>
          <p:spPr bwMode="auto">
            <a:xfrm>
              <a:off x="8694738" y="2009776"/>
              <a:ext cx="1235075" cy="1212850"/>
            </a:xfrm>
            <a:custGeom>
              <a:avLst/>
              <a:gdLst>
                <a:gd name="T0" fmla="*/ 4 w 1295"/>
                <a:gd name="T1" fmla="*/ 779 h 1264"/>
                <a:gd name="T2" fmla="*/ 4 w 1295"/>
                <a:gd name="T3" fmla="*/ 779 h 1264"/>
                <a:gd name="T4" fmla="*/ 120 w 1295"/>
                <a:gd name="T5" fmla="*/ 276 h 1264"/>
                <a:gd name="T6" fmla="*/ 155 w 1295"/>
                <a:gd name="T7" fmla="*/ 232 h 1264"/>
                <a:gd name="T8" fmla="*/ 620 w 1295"/>
                <a:gd name="T9" fmla="*/ 9 h 1264"/>
                <a:gd name="T10" fmla="*/ 677 w 1295"/>
                <a:gd name="T11" fmla="*/ 9 h 1264"/>
                <a:gd name="T12" fmla="*/ 1143 w 1295"/>
                <a:gd name="T13" fmla="*/ 235 h 1264"/>
                <a:gd name="T14" fmla="*/ 1178 w 1295"/>
                <a:gd name="T15" fmla="*/ 280 h 1264"/>
                <a:gd name="T16" fmla="*/ 1291 w 1295"/>
                <a:gd name="T17" fmla="*/ 783 h 1264"/>
                <a:gd name="T18" fmla="*/ 1278 w 1295"/>
                <a:gd name="T19" fmla="*/ 838 h 1264"/>
                <a:gd name="T20" fmla="*/ 955 w 1295"/>
                <a:gd name="T21" fmla="*/ 1240 h 1264"/>
                <a:gd name="T22" fmla="*/ 904 w 1295"/>
                <a:gd name="T23" fmla="*/ 1264 h 1264"/>
                <a:gd name="T24" fmla="*/ 388 w 1295"/>
                <a:gd name="T25" fmla="*/ 1263 h 1264"/>
                <a:gd name="T26" fmla="*/ 337 w 1295"/>
                <a:gd name="T27" fmla="*/ 1238 h 1264"/>
                <a:gd name="T28" fmla="*/ 17 w 1295"/>
                <a:gd name="T29" fmla="*/ 834 h 1264"/>
                <a:gd name="T30" fmla="*/ 4 w 1295"/>
                <a:gd name="T31" fmla="*/ 779 h 1264"/>
                <a:gd name="T32" fmla="*/ 4 w 1295"/>
                <a:gd name="T33" fmla="*/ 779 h 1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95" h="1264">
                  <a:moveTo>
                    <a:pt x="4" y="779"/>
                  </a:moveTo>
                  <a:lnTo>
                    <a:pt x="4" y="779"/>
                  </a:lnTo>
                  <a:lnTo>
                    <a:pt x="120" y="276"/>
                  </a:lnTo>
                  <a:cubicBezTo>
                    <a:pt x="124" y="257"/>
                    <a:pt x="137" y="241"/>
                    <a:pt x="155" y="232"/>
                  </a:cubicBezTo>
                  <a:lnTo>
                    <a:pt x="620" y="9"/>
                  </a:lnTo>
                  <a:cubicBezTo>
                    <a:pt x="638" y="0"/>
                    <a:pt x="659" y="0"/>
                    <a:pt x="677" y="9"/>
                  </a:cubicBezTo>
                  <a:lnTo>
                    <a:pt x="1143" y="235"/>
                  </a:lnTo>
                  <a:cubicBezTo>
                    <a:pt x="1161" y="244"/>
                    <a:pt x="1174" y="260"/>
                    <a:pt x="1178" y="280"/>
                  </a:cubicBezTo>
                  <a:lnTo>
                    <a:pt x="1291" y="783"/>
                  </a:lnTo>
                  <a:cubicBezTo>
                    <a:pt x="1295" y="802"/>
                    <a:pt x="1290" y="822"/>
                    <a:pt x="1278" y="838"/>
                  </a:cubicBezTo>
                  <a:lnTo>
                    <a:pt x="955" y="1240"/>
                  </a:lnTo>
                  <a:cubicBezTo>
                    <a:pt x="942" y="1255"/>
                    <a:pt x="924" y="1264"/>
                    <a:pt x="904" y="1264"/>
                  </a:cubicBezTo>
                  <a:lnTo>
                    <a:pt x="388" y="1263"/>
                  </a:lnTo>
                  <a:cubicBezTo>
                    <a:pt x="368" y="1263"/>
                    <a:pt x="350" y="1254"/>
                    <a:pt x="337" y="1238"/>
                  </a:cubicBezTo>
                  <a:lnTo>
                    <a:pt x="17" y="834"/>
                  </a:lnTo>
                  <a:cubicBezTo>
                    <a:pt x="4" y="818"/>
                    <a:pt x="0" y="798"/>
                    <a:pt x="4" y="779"/>
                  </a:cubicBezTo>
                  <a:lnTo>
                    <a:pt x="4" y="779"/>
                  </a:lnTo>
                  <a:close/>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0" name="Freeform 68">
              <a:extLst>
                <a:ext uri="{FF2B5EF4-FFF2-40B4-BE49-F238E27FC236}">
                  <a16:creationId xmlns:a16="http://schemas.microsoft.com/office/drawing/2014/main" id="{D0A384D1-CD37-4C45-A72C-A201B509E461}"/>
                </a:ext>
              </a:extLst>
            </p:cNvPr>
            <p:cNvSpPr>
              <a:spLocks noEditPoints="1"/>
            </p:cNvSpPr>
            <p:nvPr/>
          </p:nvSpPr>
          <p:spPr bwMode="auto">
            <a:xfrm>
              <a:off x="8732838" y="2047876"/>
              <a:ext cx="1158875" cy="1139825"/>
            </a:xfrm>
            <a:custGeom>
              <a:avLst/>
              <a:gdLst>
                <a:gd name="T0" fmla="*/ 316 w 1213"/>
                <a:gd name="T1" fmla="*/ 1162 h 1187"/>
                <a:gd name="T2" fmla="*/ 275 w 1213"/>
                <a:gd name="T3" fmla="*/ 1110 h 1187"/>
                <a:gd name="T4" fmla="*/ 242 w 1213"/>
                <a:gd name="T5" fmla="*/ 1068 h 1187"/>
                <a:gd name="T6" fmla="*/ 200 w 1213"/>
                <a:gd name="T7" fmla="*/ 1016 h 1187"/>
                <a:gd name="T8" fmla="*/ 159 w 1213"/>
                <a:gd name="T9" fmla="*/ 964 h 1187"/>
                <a:gd name="T10" fmla="*/ 126 w 1213"/>
                <a:gd name="T11" fmla="*/ 922 h 1187"/>
                <a:gd name="T12" fmla="*/ 84 w 1213"/>
                <a:gd name="T13" fmla="*/ 870 h 1187"/>
                <a:gd name="T14" fmla="*/ 43 w 1213"/>
                <a:gd name="T15" fmla="*/ 818 h 1187"/>
                <a:gd name="T16" fmla="*/ 10 w 1213"/>
                <a:gd name="T17" fmla="*/ 776 h 1187"/>
                <a:gd name="T18" fmla="*/ 5 w 1213"/>
                <a:gd name="T19" fmla="*/ 726 h 1187"/>
                <a:gd name="T20" fmla="*/ 17 w 1213"/>
                <a:gd name="T21" fmla="*/ 674 h 1187"/>
                <a:gd name="T22" fmla="*/ 32 w 1213"/>
                <a:gd name="T23" fmla="*/ 609 h 1187"/>
                <a:gd name="T24" fmla="*/ 47 w 1213"/>
                <a:gd name="T25" fmla="*/ 544 h 1187"/>
                <a:gd name="T26" fmla="*/ 59 w 1213"/>
                <a:gd name="T27" fmla="*/ 492 h 1187"/>
                <a:gd name="T28" fmla="*/ 74 w 1213"/>
                <a:gd name="T29" fmla="*/ 427 h 1187"/>
                <a:gd name="T30" fmla="*/ 89 w 1213"/>
                <a:gd name="T31" fmla="*/ 362 h 1187"/>
                <a:gd name="T32" fmla="*/ 101 w 1213"/>
                <a:gd name="T33" fmla="*/ 310 h 1187"/>
                <a:gd name="T34" fmla="*/ 116 w 1213"/>
                <a:gd name="T35" fmla="*/ 245 h 1187"/>
                <a:gd name="T36" fmla="*/ 157 w 1213"/>
                <a:gd name="T37" fmla="*/ 213 h 1187"/>
                <a:gd name="T38" fmla="*/ 217 w 1213"/>
                <a:gd name="T39" fmla="*/ 185 h 1187"/>
                <a:gd name="T40" fmla="*/ 265 w 1213"/>
                <a:gd name="T41" fmla="*/ 162 h 1187"/>
                <a:gd name="T42" fmla="*/ 325 w 1213"/>
                <a:gd name="T43" fmla="*/ 133 h 1187"/>
                <a:gd name="T44" fmla="*/ 385 w 1213"/>
                <a:gd name="T45" fmla="*/ 104 h 1187"/>
                <a:gd name="T46" fmla="*/ 434 w 1213"/>
                <a:gd name="T47" fmla="*/ 81 h 1187"/>
                <a:gd name="T48" fmla="*/ 494 w 1213"/>
                <a:gd name="T49" fmla="*/ 52 h 1187"/>
                <a:gd name="T50" fmla="*/ 554 w 1213"/>
                <a:gd name="T51" fmla="*/ 23 h 1187"/>
                <a:gd name="T52" fmla="*/ 602 w 1213"/>
                <a:gd name="T53" fmla="*/ 2 h 1187"/>
                <a:gd name="T54" fmla="*/ 652 w 1213"/>
                <a:gd name="T55" fmla="*/ 19 h 1187"/>
                <a:gd name="T56" fmla="*/ 712 w 1213"/>
                <a:gd name="T57" fmla="*/ 48 h 1187"/>
                <a:gd name="T58" fmla="*/ 772 w 1213"/>
                <a:gd name="T59" fmla="*/ 77 h 1187"/>
                <a:gd name="T60" fmla="*/ 820 w 1213"/>
                <a:gd name="T61" fmla="*/ 100 h 1187"/>
                <a:gd name="T62" fmla="*/ 880 w 1213"/>
                <a:gd name="T63" fmla="*/ 129 h 1187"/>
                <a:gd name="T64" fmla="*/ 940 w 1213"/>
                <a:gd name="T65" fmla="*/ 158 h 1187"/>
                <a:gd name="T66" fmla="*/ 988 w 1213"/>
                <a:gd name="T67" fmla="*/ 182 h 1187"/>
                <a:gd name="T68" fmla="*/ 1048 w 1213"/>
                <a:gd name="T69" fmla="*/ 211 h 1187"/>
                <a:gd name="T70" fmla="*/ 1092 w 1213"/>
                <a:gd name="T71" fmla="*/ 238 h 1187"/>
                <a:gd name="T72" fmla="*/ 1112 w 1213"/>
                <a:gd name="T73" fmla="*/ 301 h 1187"/>
                <a:gd name="T74" fmla="*/ 1124 w 1213"/>
                <a:gd name="T75" fmla="*/ 353 h 1187"/>
                <a:gd name="T76" fmla="*/ 1138 w 1213"/>
                <a:gd name="T77" fmla="*/ 418 h 1187"/>
                <a:gd name="T78" fmla="*/ 1153 w 1213"/>
                <a:gd name="T79" fmla="*/ 483 h 1187"/>
                <a:gd name="T80" fmla="*/ 1164 w 1213"/>
                <a:gd name="T81" fmla="*/ 535 h 1187"/>
                <a:gd name="T82" fmla="*/ 1179 w 1213"/>
                <a:gd name="T83" fmla="*/ 600 h 1187"/>
                <a:gd name="T84" fmla="*/ 1194 w 1213"/>
                <a:gd name="T85" fmla="*/ 665 h 1187"/>
                <a:gd name="T86" fmla="*/ 1205 w 1213"/>
                <a:gd name="T87" fmla="*/ 717 h 1187"/>
                <a:gd name="T88" fmla="*/ 1210 w 1213"/>
                <a:gd name="T89" fmla="*/ 769 h 1187"/>
                <a:gd name="T90" fmla="*/ 1178 w 1213"/>
                <a:gd name="T91" fmla="*/ 811 h 1187"/>
                <a:gd name="T92" fmla="*/ 1136 w 1213"/>
                <a:gd name="T93" fmla="*/ 863 h 1187"/>
                <a:gd name="T94" fmla="*/ 1094 w 1213"/>
                <a:gd name="T95" fmla="*/ 915 h 1187"/>
                <a:gd name="T96" fmla="*/ 1061 w 1213"/>
                <a:gd name="T97" fmla="*/ 957 h 1187"/>
                <a:gd name="T98" fmla="*/ 1019 w 1213"/>
                <a:gd name="T99" fmla="*/ 1009 h 1187"/>
                <a:gd name="T100" fmla="*/ 977 w 1213"/>
                <a:gd name="T101" fmla="*/ 1061 h 1187"/>
                <a:gd name="T102" fmla="*/ 944 w 1213"/>
                <a:gd name="T103" fmla="*/ 1102 h 1187"/>
                <a:gd name="T104" fmla="*/ 902 w 1213"/>
                <a:gd name="T105" fmla="*/ 1154 h 1187"/>
                <a:gd name="T106" fmla="*/ 863 w 1213"/>
                <a:gd name="T107" fmla="*/ 1187 h 1187"/>
                <a:gd name="T108" fmla="*/ 809 w 1213"/>
                <a:gd name="T109" fmla="*/ 1186 h 1187"/>
                <a:gd name="T110" fmla="*/ 742 w 1213"/>
                <a:gd name="T111" fmla="*/ 1186 h 1187"/>
                <a:gd name="T112" fmla="*/ 689 w 1213"/>
                <a:gd name="T113" fmla="*/ 1186 h 1187"/>
                <a:gd name="T114" fmla="*/ 622 w 1213"/>
                <a:gd name="T115" fmla="*/ 1186 h 1187"/>
                <a:gd name="T116" fmla="*/ 556 w 1213"/>
                <a:gd name="T117" fmla="*/ 1186 h 1187"/>
                <a:gd name="T118" fmla="*/ 502 w 1213"/>
                <a:gd name="T119" fmla="*/ 1185 h 1187"/>
                <a:gd name="T120" fmla="*/ 436 w 1213"/>
                <a:gd name="T121" fmla="*/ 1185 h 1187"/>
                <a:gd name="T122" fmla="*/ 369 w 1213"/>
                <a:gd name="T123" fmla="*/ 1185 h 1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13" h="1187">
                  <a:moveTo>
                    <a:pt x="347" y="1185"/>
                  </a:moveTo>
                  <a:lnTo>
                    <a:pt x="347" y="1185"/>
                  </a:lnTo>
                  <a:lnTo>
                    <a:pt x="335" y="1182"/>
                  </a:lnTo>
                  <a:lnTo>
                    <a:pt x="334" y="1181"/>
                  </a:lnTo>
                  <a:moveTo>
                    <a:pt x="324" y="1173"/>
                  </a:moveTo>
                  <a:lnTo>
                    <a:pt x="324" y="1173"/>
                  </a:lnTo>
                  <a:lnTo>
                    <a:pt x="316" y="1162"/>
                  </a:lnTo>
                  <a:moveTo>
                    <a:pt x="308" y="1152"/>
                  </a:moveTo>
                  <a:lnTo>
                    <a:pt x="308" y="1152"/>
                  </a:lnTo>
                  <a:lnTo>
                    <a:pt x="300" y="1141"/>
                  </a:lnTo>
                  <a:moveTo>
                    <a:pt x="291" y="1131"/>
                  </a:moveTo>
                  <a:lnTo>
                    <a:pt x="291" y="1131"/>
                  </a:lnTo>
                  <a:lnTo>
                    <a:pt x="283" y="1121"/>
                  </a:lnTo>
                  <a:moveTo>
                    <a:pt x="275" y="1110"/>
                  </a:moveTo>
                  <a:lnTo>
                    <a:pt x="275" y="1110"/>
                  </a:lnTo>
                  <a:lnTo>
                    <a:pt x="266" y="1100"/>
                  </a:lnTo>
                  <a:moveTo>
                    <a:pt x="258" y="1089"/>
                  </a:moveTo>
                  <a:lnTo>
                    <a:pt x="258" y="1089"/>
                  </a:lnTo>
                  <a:lnTo>
                    <a:pt x="250" y="1079"/>
                  </a:lnTo>
                  <a:moveTo>
                    <a:pt x="242" y="1068"/>
                  </a:moveTo>
                  <a:lnTo>
                    <a:pt x="242" y="1068"/>
                  </a:lnTo>
                  <a:lnTo>
                    <a:pt x="233" y="1058"/>
                  </a:lnTo>
                  <a:moveTo>
                    <a:pt x="225" y="1047"/>
                  </a:moveTo>
                  <a:lnTo>
                    <a:pt x="225" y="1047"/>
                  </a:lnTo>
                  <a:lnTo>
                    <a:pt x="217" y="1037"/>
                  </a:lnTo>
                  <a:moveTo>
                    <a:pt x="208" y="1027"/>
                  </a:moveTo>
                  <a:lnTo>
                    <a:pt x="208" y="1027"/>
                  </a:lnTo>
                  <a:lnTo>
                    <a:pt x="200" y="1016"/>
                  </a:lnTo>
                  <a:moveTo>
                    <a:pt x="192" y="1006"/>
                  </a:moveTo>
                  <a:lnTo>
                    <a:pt x="192" y="1006"/>
                  </a:lnTo>
                  <a:lnTo>
                    <a:pt x="184" y="995"/>
                  </a:lnTo>
                  <a:moveTo>
                    <a:pt x="175" y="985"/>
                  </a:moveTo>
                  <a:lnTo>
                    <a:pt x="175" y="985"/>
                  </a:lnTo>
                  <a:lnTo>
                    <a:pt x="167" y="974"/>
                  </a:lnTo>
                  <a:moveTo>
                    <a:pt x="159" y="964"/>
                  </a:moveTo>
                  <a:lnTo>
                    <a:pt x="159" y="964"/>
                  </a:lnTo>
                  <a:lnTo>
                    <a:pt x="150" y="953"/>
                  </a:lnTo>
                  <a:moveTo>
                    <a:pt x="142" y="943"/>
                  </a:moveTo>
                  <a:lnTo>
                    <a:pt x="142" y="943"/>
                  </a:lnTo>
                  <a:lnTo>
                    <a:pt x="134" y="933"/>
                  </a:lnTo>
                  <a:moveTo>
                    <a:pt x="126" y="922"/>
                  </a:moveTo>
                  <a:lnTo>
                    <a:pt x="126" y="922"/>
                  </a:lnTo>
                  <a:lnTo>
                    <a:pt x="117" y="912"/>
                  </a:lnTo>
                  <a:moveTo>
                    <a:pt x="109" y="901"/>
                  </a:moveTo>
                  <a:lnTo>
                    <a:pt x="109" y="901"/>
                  </a:lnTo>
                  <a:lnTo>
                    <a:pt x="101" y="891"/>
                  </a:lnTo>
                  <a:moveTo>
                    <a:pt x="92" y="880"/>
                  </a:moveTo>
                  <a:lnTo>
                    <a:pt x="92" y="880"/>
                  </a:lnTo>
                  <a:lnTo>
                    <a:pt x="84" y="870"/>
                  </a:lnTo>
                  <a:moveTo>
                    <a:pt x="76" y="859"/>
                  </a:moveTo>
                  <a:lnTo>
                    <a:pt x="76" y="859"/>
                  </a:lnTo>
                  <a:lnTo>
                    <a:pt x="68" y="849"/>
                  </a:lnTo>
                  <a:moveTo>
                    <a:pt x="59" y="838"/>
                  </a:moveTo>
                  <a:lnTo>
                    <a:pt x="59" y="838"/>
                  </a:lnTo>
                  <a:lnTo>
                    <a:pt x="51" y="828"/>
                  </a:lnTo>
                  <a:moveTo>
                    <a:pt x="43" y="818"/>
                  </a:moveTo>
                  <a:lnTo>
                    <a:pt x="43" y="818"/>
                  </a:lnTo>
                  <a:lnTo>
                    <a:pt x="34" y="807"/>
                  </a:lnTo>
                  <a:moveTo>
                    <a:pt x="26" y="797"/>
                  </a:moveTo>
                  <a:lnTo>
                    <a:pt x="26" y="797"/>
                  </a:lnTo>
                  <a:lnTo>
                    <a:pt x="18" y="786"/>
                  </a:lnTo>
                  <a:moveTo>
                    <a:pt x="10" y="776"/>
                  </a:moveTo>
                  <a:lnTo>
                    <a:pt x="10" y="776"/>
                  </a:lnTo>
                  <a:lnTo>
                    <a:pt x="5" y="770"/>
                  </a:lnTo>
                  <a:lnTo>
                    <a:pt x="2" y="765"/>
                  </a:lnTo>
                  <a:moveTo>
                    <a:pt x="0" y="752"/>
                  </a:moveTo>
                  <a:lnTo>
                    <a:pt x="0" y="752"/>
                  </a:lnTo>
                  <a:lnTo>
                    <a:pt x="0" y="747"/>
                  </a:lnTo>
                  <a:lnTo>
                    <a:pt x="2" y="739"/>
                  </a:lnTo>
                  <a:moveTo>
                    <a:pt x="5" y="726"/>
                  </a:moveTo>
                  <a:lnTo>
                    <a:pt x="5" y="726"/>
                  </a:lnTo>
                  <a:lnTo>
                    <a:pt x="8" y="713"/>
                  </a:lnTo>
                  <a:moveTo>
                    <a:pt x="11" y="700"/>
                  </a:moveTo>
                  <a:lnTo>
                    <a:pt x="11" y="700"/>
                  </a:lnTo>
                  <a:lnTo>
                    <a:pt x="14" y="687"/>
                  </a:lnTo>
                  <a:moveTo>
                    <a:pt x="17" y="674"/>
                  </a:moveTo>
                  <a:lnTo>
                    <a:pt x="17" y="674"/>
                  </a:lnTo>
                  <a:lnTo>
                    <a:pt x="20" y="661"/>
                  </a:lnTo>
                  <a:moveTo>
                    <a:pt x="23" y="648"/>
                  </a:moveTo>
                  <a:lnTo>
                    <a:pt x="23" y="648"/>
                  </a:lnTo>
                  <a:lnTo>
                    <a:pt x="26" y="635"/>
                  </a:lnTo>
                  <a:moveTo>
                    <a:pt x="29" y="622"/>
                  </a:moveTo>
                  <a:lnTo>
                    <a:pt x="29" y="622"/>
                  </a:lnTo>
                  <a:lnTo>
                    <a:pt x="32" y="609"/>
                  </a:lnTo>
                  <a:moveTo>
                    <a:pt x="35" y="596"/>
                  </a:moveTo>
                  <a:lnTo>
                    <a:pt x="35" y="596"/>
                  </a:lnTo>
                  <a:lnTo>
                    <a:pt x="38" y="583"/>
                  </a:lnTo>
                  <a:moveTo>
                    <a:pt x="41" y="570"/>
                  </a:moveTo>
                  <a:lnTo>
                    <a:pt x="41" y="570"/>
                  </a:lnTo>
                  <a:lnTo>
                    <a:pt x="44" y="557"/>
                  </a:lnTo>
                  <a:moveTo>
                    <a:pt x="47" y="544"/>
                  </a:moveTo>
                  <a:lnTo>
                    <a:pt x="47" y="544"/>
                  </a:lnTo>
                  <a:lnTo>
                    <a:pt x="50" y="531"/>
                  </a:lnTo>
                  <a:moveTo>
                    <a:pt x="53" y="518"/>
                  </a:moveTo>
                  <a:lnTo>
                    <a:pt x="53" y="518"/>
                  </a:lnTo>
                  <a:lnTo>
                    <a:pt x="56" y="505"/>
                  </a:lnTo>
                  <a:moveTo>
                    <a:pt x="59" y="492"/>
                  </a:moveTo>
                  <a:lnTo>
                    <a:pt x="59" y="492"/>
                  </a:lnTo>
                  <a:lnTo>
                    <a:pt x="62" y="479"/>
                  </a:lnTo>
                  <a:moveTo>
                    <a:pt x="65" y="466"/>
                  </a:moveTo>
                  <a:lnTo>
                    <a:pt x="65" y="466"/>
                  </a:lnTo>
                  <a:lnTo>
                    <a:pt x="68" y="453"/>
                  </a:lnTo>
                  <a:moveTo>
                    <a:pt x="71" y="440"/>
                  </a:moveTo>
                  <a:lnTo>
                    <a:pt x="71" y="440"/>
                  </a:lnTo>
                  <a:lnTo>
                    <a:pt x="74" y="427"/>
                  </a:lnTo>
                  <a:moveTo>
                    <a:pt x="77" y="414"/>
                  </a:moveTo>
                  <a:lnTo>
                    <a:pt x="77" y="414"/>
                  </a:lnTo>
                  <a:lnTo>
                    <a:pt x="80" y="401"/>
                  </a:lnTo>
                  <a:moveTo>
                    <a:pt x="83" y="388"/>
                  </a:moveTo>
                  <a:lnTo>
                    <a:pt x="83" y="388"/>
                  </a:lnTo>
                  <a:lnTo>
                    <a:pt x="86" y="375"/>
                  </a:lnTo>
                  <a:moveTo>
                    <a:pt x="89" y="362"/>
                  </a:moveTo>
                  <a:lnTo>
                    <a:pt x="89" y="362"/>
                  </a:lnTo>
                  <a:lnTo>
                    <a:pt x="92" y="349"/>
                  </a:lnTo>
                  <a:moveTo>
                    <a:pt x="95" y="336"/>
                  </a:moveTo>
                  <a:lnTo>
                    <a:pt x="95" y="336"/>
                  </a:lnTo>
                  <a:lnTo>
                    <a:pt x="98" y="323"/>
                  </a:lnTo>
                  <a:moveTo>
                    <a:pt x="101" y="310"/>
                  </a:moveTo>
                  <a:lnTo>
                    <a:pt x="101" y="310"/>
                  </a:lnTo>
                  <a:lnTo>
                    <a:pt x="104" y="297"/>
                  </a:lnTo>
                  <a:moveTo>
                    <a:pt x="107" y="284"/>
                  </a:moveTo>
                  <a:lnTo>
                    <a:pt x="107" y="284"/>
                  </a:lnTo>
                  <a:lnTo>
                    <a:pt x="110" y="271"/>
                  </a:lnTo>
                  <a:moveTo>
                    <a:pt x="113" y="258"/>
                  </a:moveTo>
                  <a:lnTo>
                    <a:pt x="113" y="258"/>
                  </a:lnTo>
                  <a:lnTo>
                    <a:pt x="116" y="245"/>
                  </a:lnTo>
                  <a:moveTo>
                    <a:pt x="124" y="235"/>
                  </a:moveTo>
                  <a:lnTo>
                    <a:pt x="124" y="235"/>
                  </a:lnTo>
                  <a:lnTo>
                    <a:pt x="131" y="226"/>
                  </a:lnTo>
                  <a:lnTo>
                    <a:pt x="133" y="225"/>
                  </a:lnTo>
                  <a:moveTo>
                    <a:pt x="145" y="219"/>
                  </a:moveTo>
                  <a:lnTo>
                    <a:pt x="145" y="219"/>
                  </a:lnTo>
                  <a:lnTo>
                    <a:pt x="157" y="213"/>
                  </a:lnTo>
                  <a:moveTo>
                    <a:pt x="169" y="208"/>
                  </a:moveTo>
                  <a:lnTo>
                    <a:pt x="169" y="208"/>
                  </a:lnTo>
                  <a:lnTo>
                    <a:pt x="181" y="202"/>
                  </a:lnTo>
                  <a:moveTo>
                    <a:pt x="193" y="196"/>
                  </a:moveTo>
                  <a:lnTo>
                    <a:pt x="193" y="196"/>
                  </a:lnTo>
                  <a:lnTo>
                    <a:pt x="205" y="190"/>
                  </a:lnTo>
                  <a:moveTo>
                    <a:pt x="217" y="185"/>
                  </a:moveTo>
                  <a:lnTo>
                    <a:pt x="217" y="185"/>
                  </a:lnTo>
                  <a:lnTo>
                    <a:pt x="229" y="179"/>
                  </a:lnTo>
                  <a:moveTo>
                    <a:pt x="241" y="173"/>
                  </a:moveTo>
                  <a:lnTo>
                    <a:pt x="241" y="173"/>
                  </a:lnTo>
                  <a:lnTo>
                    <a:pt x="253" y="167"/>
                  </a:lnTo>
                  <a:moveTo>
                    <a:pt x="265" y="162"/>
                  </a:moveTo>
                  <a:lnTo>
                    <a:pt x="265" y="162"/>
                  </a:lnTo>
                  <a:lnTo>
                    <a:pt x="277" y="156"/>
                  </a:lnTo>
                  <a:moveTo>
                    <a:pt x="289" y="150"/>
                  </a:moveTo>
                  <a:lnTo>
                    <a:pt x="289" y="150"/>
                  </a:lnTo>
                  <a:lnTo>
                    <a:pt x="301" y="144"/>
                  </a:lnTo>
                  <a:moveTo>
                    <a:pt x="313" y="139"/>
                  </a:moveTo>
                  <a:lnTo>
                    <a:pt x="313" y="139"/>
                  </a:lnTo>
                  <a:lnTo>
                    <a:pt x="325" y="133"/>
                  </a:lnTo>
                  <a:moveTo>
                    <a:pt x="337" y="127"/>
                  </a:moveTo>
                  <a:lnTo>
                    <a:pt x="337" y="127"/>
                  </a:lnTo>
                  <a:lnTo>
                    <a:pt x="349" y="121"/>
                  </a:lnTo>
                  <a:moveTo>
                    <a:pt x="361" y="115"/>
                  </a:moveTo>
                  <a:lnTo>
                    <a:pt x="361" y="115"/>
                  </a:lnTo>
                  <a:lnTo>
                    <a:pt x="373" y="110"/>
                  </a:lnTo>
                  <a:moveTo>
                    <a:pt x="385" y="104"/>
                  </a:moveTo>
                  <a:lnTo>
                    <a:pt x="385" y="104"/>
                  </a:lnTo>
                  <a:lnTo>
                    <a:pt x="398" y="98"/>
                  </a:lnTo>
                  <a:moveTo>
                    <a:pt x="410" y="92"/>
                  </a:moveTo>
                  <a:lnTo>
                    <a:pt x="410" y="92"/>
                  </a:lnTo>
                  <a:lnTo>
                    <a:pt x="422" y="87"/>
                  </a:lnTo>
                  <a:moveTo>
                    <a:pt x="434" y="81"/>
                  </a:moveTo>
                  <a:lnTo>
                    <a:pt x="434" y="81"/>
                  </a:lnTo>
                  <a:lnTo>
                    <a:pt x="446" y="75"/>
                  </a:lnTo>
                  <a:moveTo>
                    <a:pt x="458" y="69"/>
                  </a:moveTo>
                  <a:lnTo>
                    <a:pt x="458" y="69"/>
                  </a:lnTo>
                  <a:lnTo>
                    <a:pt x="470" y="64"/>
                  </a:lnTo>
                  <a:moveTo>
                    <a:pt x="482" y="58"/>
                  </a:moveTo>
                  <a:lnTo>
                    <a:pt x="482" y="58"/>
                  </a:lnTo>
                  <a:lnTo>
                    <a:pt x="494" y="52"/>
                  </a:lnTo>
                  <a:moveTo>
                    <a:pt x="506" y="46"/>
                  </a:moveTo>
                  <a:lnTo>
                    <a:pt x="506" y="46"/>
                  </a:lnTo>
                  <a:lnTo>
                    <a:pt x="518" y="40"/>
                  </a:lnTo>
                  <a:moveTo>
                    <a:pt x="530" y="35"/>
                  </a:moveTo>
                  <a:lnTo>
                    <a:pt x="530" y="35"/>
                  </a:lnTo>
                  <a:lnTo>
                    <a:pt x="542" y="29"/>
                  </a:lnTo>
                  <a:moveTo>
                    <a:pt x="554" y="23"/>
                  </a:moveTo>
                  <a:lnTo>
                    <a:pt x="554" y="23"/>
                  </a:lnTo>
                  <a:lnTo>
                    <a:pt x="566" y="17"/>
                  </a:lnTo>
                  <a:moveTo>
                    <a:pt x="578" y="12"/>
                  </a:moveTo>
                  <a:lnTo>
                    <a:pt x="578" y="12"/>
                  </a:lnTo>
                  <a:lnTo>
                    <a:pt x="590" y="6"/>
                  </a:lnTo>
                  <a:moveTo>
                    <a:pt x="602" y="2"/>
                  </a:moveTo>
                  <a:lnTo>
                    <a:pt x="602" y="2"/>
                  </a:lnTo>
                  <a:lnTo>
                    <a:pt x="608" y="0"/>
                  </a:lnTo>
                  <a:lnTo>
                    <a:pt x="615" y="2"/>
                  </a:lnTo>
                  <a:moveTo>
                    <a:pt x="628" y="7"/>
                  </a:moveTo>
                  <a:lnTo>
                    <a:pt x="628" y="7"/>
                  </a:lnTo>
                  <a:lnTo>
                    <a:pt x="640" y="13"/>
                  </a:lnTo>
                  <a:moveTo>
                    <a:pt x="652" y="19"/>
                  </a:moveTo>
                  <a:lnTo>
                    <a:pt x="652" y="19"/>
                  </a:lnTo>
                  <a:lnTo>
                    <a:pt x="664" y="25"/>
                  </a:lnTo>
                  <a:moveTo>
                    <a:pt x="676" y="30"/>
                  </a:moveTo>
                  <a:lnTo>
                    <a:pt x="676" y="30"/>
                  </a:lnTo>
                  <a:lnTo>
                    <a:pt x="688" y="36"/>
                  </a:lnTo>
                  <a:moveTo>
                    <a:pt x="700" y="42"/>
                  </a:moveTo>
                  <a:lnTo>
                    <a:pt x="700" y="42"/>
                  </a:lnTo>
                  <a:lnTo>
                    <a:pt x="712" y="48"/>
                  </a:lnTo>
                  <a:moveTo>
                    <a:pt x="724" y="54"/>
                  </a:moveTo>
                  <a:lnTo>
                    <a:pt x="724" y="54"/>
                  </a:lnTo>
                  <a:lnTo>
                    <a:pt x="736" y="59"/>
                  </a:lnTo>
                  <a:moveTo>
                    <a:pt x="748" y="65"/>
                  </a:moveTo>
                  <a:lnTo>
                    <a:pt x="748" y="65"/>
                  </a:lnTo>
                  <a:lnTo>
                    <a:pt x="760" y="71"/>
                  </a:lnTo>
                  <a:moveTo>
                    <a:pt x="772" y="77"/>
                  </a:moveTo>
                  <a:lnTo>
                    <a:pt x="772" y="77"/>
                  </a:lnTo>
                  <a:lnTo>
                    <a:pt x="784" y="83"/>
                  </a:lnTo>
                  <a:moveTo>
                    <a:pt x="796" y="89"/>
                  </a:moveTo>
                  <a:lnTo>
                    <a:pt x="796" y="89"/>
                  </a:lnTo>
                  <a:lnTo>
                    <a:pt x="808" y="94"/>
                  </a:lnTo>
                  <a:moveTo>
                    <a:pt x="820" y="100"/>
                  </a:moveTo>
                  <a:lnTo>
                    <a:pt x="820" y="100"/>
                  </a:lnTo>
                  <a:lnTo>
                    <a:pt x="832" y="106"/>
                  </a:lnTo>
                  <a:moveTo>
                    <a:pt x="844" y="112"/>
                  </a:moveTo>
                  <a:lnTo>
                    <a:pt x="844" y="112"/>
                  </a:lnTo>
                  <a:lnTo>
                    <a:pt x="856" y="118"/>
                  </a:lnTo>
                  <a:moveTo>
                    <a:pt x="868" y="123"/>
                  </a:moveTo>
                  <a:lnTo>
                    <a:pt x="868" y="123"/>
                  </a:lnTo>
                  <a:lnTo>
                    <a:pt x="880" y="129"/>
                  </a:lnTo>
                  <a:moveTo>
                    <a:pt x="892" y="135"/>
                  </a:moveTo>
                  <a:lnTo>
                    <a:pt x="892" y="135"/>
                  </a:lnTo>
                  <a:lnTo>
                    <a:pt x="904" y="141"/>
                  </a:lnTo>
                  <a:moveTo>
                    <a:pt x="916" y="147"/>
                  </a:moveTo>
                  <a:lnTo>
                    <a:pt x="916" y="147"/>
                  </a:lnTo>
                  <a:lnTo>
                    <a:pt x="928" y="153"/>
                  </a:lnTo>
                  <a:moveTo>
                    <a:pt x="940" y="158"/>
                  </a:moveTo>
                  <a:lnTo>
                    <a:pt x="940" y="158"/>
                  </a:lnTo>
                  <a:lnTo>
                    <a:pt x="952" y="164"/>
                  </a:lnTo>
                  <a:moveTo>
                    <a:pt x="964" y="170"/>
                  </a:moveTo>
                  <a:lnTo>
                    <a:pt x="964" y="170"/>
                  </a:lnTo>
                  <a:lnTo>
                    <a:pt x="976" y="176"/>
                  </a:lnTo>
                  <a:moveTo>
                    <a:pt x="988" y="182"/>
                  </a:moveTo>
                  <a:lnTo>
                    <a:pt x="988" y="182"/>
                  </a:lnTo>
                  <a:lnTo>
                    <a:pt x="1000" y="188"/>
                  </a:lnTo>
                  <a:moveTo>
                    <a:pt x="1012" y="193"/>
                  </a:moveTo>
                  <a:lnTo>
                    <a:pt x="1012" y="193"/>
                  </a:lnTo>
                  <a:lnTo>
                    <a:pt x="1024" y="199"/>
                  </a:lnTo>
                  <a:moveTo>
                    <a:pt x="1036" y="205"/>
                  </a:moveTo>
                  <a:lnTo>
                    <a:pt x="1036" y="205"/>
                  </a:lnTo>
                  <a:lnTo>
                    <a:pt x="1048" y="211"/>
                  </a:lnTo>
                  <a:moveTo>
                    <a:pt x="1060" y="217"/>
                  </a:moveTo>
                  <a:lnTo>
                    <a:pt x="1060" y="217"/>
                  </a:lnTo>
                  <a:lnTo>
                    <a:pt x="1072" y="222"/>
                  </a:lnTo>
                  <a:moveTo>
                    <a:pt x="1084" y="228"/>
                  </a:moveTo>
                  <a:lnTo>
                    <a:pt x="1084" y="228"/>
                  </a:lnTo>
                  <a:lnTo>
                    <a:pt x="1085" y="229"/>
                  </a:lnTo>
                  <a:lnTo>
                    <a:pt x="1092" y="238"/>
                  </a:lnTo>
                  <a:moveTo>
                    <a:pt x="1100" y="249"/>
                  </a:moveTo>
                  <a:lnTo>
                    <a:pt x="1100" y="249"/>
                  </a:lnTo>
                  <a:lnTo>
                    <a:pt x="1103" y="262"/>
                  </a:lnTo>
                  <a:moveTo>
                    <a:pt x="1106" y="275"/>
                  </a:moveTo>
                  <a:lnTo>
                    <a:pt x="1106" y="275"/>
                  </a:lnTo>
                  <a:lnTo>
                    <a:pt x="1109" y="288"/>
                  </a:lnTo>
                  <a:moveTo>
                    <a:pt x="1112" y="301"/>
                  </a:moveTo>
                  <a:lnTo>
                    <a:pt x="1112" y="301"/>
                  </a:lnTo>
                  <a:lnTo>
                    <a:pt x="1115" y="314"/>
                  </a:lnTo>
                  <a:moveTo>
                    <a:pt x="1118" y="327"/>
                  </a:moveTo>
                  <a:lnTo>
                    <a:pt x="1118" y="327"/>
                  </a:lnTo>
                  <a:lnTo>
                    <a:pt x="1121" y="340"/>
                  </a:lnTo>
                  <a:moveTo>
                    <a:pt x="1124" y="353"/>
                  </a:moveTo>
                  <a:lnTo>
                    <a:pt x="1124" y="353"/>
                  </a:lnTo>
                  <a:lnTo>
                    <a:pt x="1127" y="366"/>
                  </a:lnTo>
                  <a:moveTo>
                    <a:pt x="1129" y="379"/>
                  </a:moveTo>
                  <a:lnTo>
                    <a:pt x="1129" y="379"/>
                  </a:lnTo>
                  <a:lnTo>
                    <a:pt x="1132" y="392"/>
                  </a:lnTo>
                  <a:moveTo>
                    <a:pt x="1135" y="405"/>
                  </a:moveTo>
                  <a:lnTo>
                    <a:pt x="1135" y="405"/>
                  </a:lnTo>
                  <a:lnTo>
                    <a:pt x="1138" y="418"/>
                  </a:lnTo>
                  <a:moveTo>
                    <a:pt x="1141" y="431"/>
                  </a:moveTo>
                  <a:lnTo>
                    <a:pt x="1141" y="431"/>
                  </a:lnTo>
                  <a:lnTo>
                    <a:pt x="1144" y="444"/>
                  </a:lnTo>
                  <a:moveTo>
                    <a:pt x="1147" y="457"/>
                  </a:moveTo>
                  <a:lnTo>
                    <a:pt x="1147" y="457"/>
                  </a:lnTo>
                  <a:lnTo>
                    <a:pt x="1150" y="470"/>
                  </a:lnTo>
                  <a:moveTo>
                    <a:pt x="1153" y="483"/>
                  </a:moveTo>
                  <a:lnTo>
                    <a:pt x="1153" y="483"/>
                  </a:lnTo>
                  <a:lnTo>
                    <a:pt x="1156" y="496"/>
                  </a:lnTo>
                  <a:moveTo>
                    <a:pt x="1159" y="509"/>
                  </a:moveTo>
                  <a:lnTo>
                    <a:pt x="1159" y="509"/>
                  </a:lnTo>
                  <a:lnTo>
                    <a:pt x="1162" y="522"/>
                  </a:lnTo>
                  <a:moveTo>
                    <a:pt x="1164" y="535"/>
                  </a:moveTo>
                  <a:lnTo>
                    <a:pt x="1164" y="535"/>
                  </a:lnTo>
                  <a:lnTo>
                    <a:pt x="1167" y="548"/>
                  </a:lnTo>
                  <a:moveTo>
                    <a:pt x="1170" y="561"/>
                  </a:moveTo>
                  <a:lnTo>
                    <a:pt x="1170" y="561"/>
                  </a:lnTo>
                  <a:lnTo>
                    <a:pt x="1173" y="574"/>
                  </a:lnTo>
                  <a:moveTo>
                    <a:pt x="1176" y="587"/>
                  </a:moveTo>
                  <a:lnTo>
                    <a:pt x="1176" y="587"/>
                  </a:lnTo>
                  <a:lnTo>
                    <a:pt x="1179" y="600"/>
                  </a:lnTo>
                  <a:moveTo>
                    <a:pt x="1182" y="613"/>
                  </a:moveTo>
                  <a:lnTo>
                    <a:pt x="1182" y="613"/>
                  </a:lnTo>
                  <a:lnTo>
                    <a:pt x="1185" y="626"/>
                  </a:lnTo>
                  <a:moveTo>
                    <a:pt x="1188" y="639"/>
                  </a:moveTo>
                  <a:lnTo>
                    <a:pt x="1188" y="639"/>
                  </a:lnTo>
                  <a:lnTo>
                    <a:pt x="1191" y="652"/>
                  </a:lnTo>
                  <a:moveTo>
                    <a:pt x="1194" y="665"/>
                  </a:moveTo>
                  <a:lnTo>
                    <a:pt x="1194" y="665"/>
                  </a:lnTo>
                  <a:lnTo>
                    <a:pt x="1196" y="678"/>
                  </a:lnTo>
                  <a:moveTo>
                    <a:pt x="1199" y="691"/>
                  </a:moveTo>
                  <a:lnTo>
                    <a:pt x="1199" y="691"/>
                  </a:lnTo>
                  <a:lnTo>
                    <a:pt x="1202" y="704"/>
                  </a:lnTo>
                  <a:moveTo>
                    <a:pt x="1205" y="717"/>
                  </a:moveTo>
                  <a:lnTo>
                    <a:pt x="1205" y="717"/>
                  </a:lnTo>
                  <a:lnTo>
                    <a:pt x="1208" y="730"/>
                  </a:lnTo>
                  <a:moveTo>
                    <a:pt x="1211" y="743"/>
                  </a:moveTo>
                  <a:lnTo>
                    <a:pt x="1211" y="743"/>
                  </a:lnTo>
                  <a:lnTo>
                    <a:pt x="1213" y="751"/>
                  </a:lnTo>
                  <a:lnTo>
                    <a:pt x="1213" y="756"/>
                  </a:lnTo>
                  <a:moveTo>
                    <a:pt x="1210" y="769"/>
                  </a:moveTo>
                  <a:lnTo>
                    <a:pt x="1210" y="769"/>
                  </a:lnTo>
                  <a:lnTo>
                    <a:pt x="1207" y="774"/>
                  </a:lnTo>
                  <a:lnTo>
                    <a:pt x="1203" y="780"/>
                  </a:lnTo>
                  <a:moveTo>
                    <a:pt x="1194" y="790"/>
                  </a:moveTo>
                  <a:lnTo>
                    <a:pt x="1194" y="790"/>
                  </a:lnTo>
                  <a:lnTo>
                    <a:pt x="1186" y="801"/>
                  </a:lnTo>
                  <a:moveTo>
                    <a:pt x="1178" y="811"/>
                  </a:moveTo>
                  <a:lnTo>
                    <a:pt x="1178" y="811"/>
                  </a:lnTo>
                  <a:lnTo>
                    <a:pt x="1169" y="822"/>
                  </a:lnTo>
                  <a:moveTo>
                    <a:pt x="1161" y="832"/>
                  </a:moveTo>
                  <a:lnTo>
                    <a:pt x="1161" y="832"/>
                  </a:lnTo>
                  <a:lnTo>
                    <a:pt x="1153" y="842"/>
                  </a:lnTo>
                  <a:moveTo>
                    <a:pt x="1144" y="853"/>
                  </a:moveTo>
                  <a:lnTo>
                    <a:pt x="1144" y="853"/>
                  </a:lnTo>
                  <a:lnTo>
                    <a:pt x="1136" y="863"/>
                  </a:lnTo>
                  <a:moveTo>
                    <a:pt x="1128" y="874"/>
                  </a:moveTo>
                  <a:lnTo>
                    <a:pt x="1128" y="874"/>
                  </a:lnTo>
                  <a:lnTo>
                    <a:pt x="1119" y="884"/>
                  </a:lnTo>
                  <a:moveTo>
                    <a:pt x="1111" y="894"/>
                  </a:moveTo>
                  <a:lnTo>
                    <a:pt x="1111" y="894"/>
                  </a:lnTo>
                  <a:lnTo>
                    <a:pt x="1103" y="905"/>
                  </a:lnTo>
                  <a:moveTo>
                    <a:pt x="1094" y="915"/>
                  </a:moveTo>
                  <a:lnTo>
                    <a:pt x="1094" y="915"/>
                  </a:lnTo>
                  <a:lnTo>
                    <a:pt x="1086" y="926"/>
                  </a:lnTo>
                  <a:moveTo>
                    <a:pt x="1078" y="936"/>
                  </a:moveTo>
                  <a:lnTo>
                    <a:pt x="1078" y="936"/>
                  </a:lnTo>
                  <a:lnTo>
                    <a:pt x="1069" y="946"/>
                  </a:lnTo>
                  <a:moveTo>
                    <a:pt x="1061" y="957"/>
                  </a:moveTo>
                  <a:lnTo>
                    <a:pt x="1061" y="957"/>
                  </a:lnTo>
                  <a:lnTo>
                    <a:pt x="1052" y="967"/>
                  </a:lnTo>
                  <a:moveTo>
                    <a:pt x="1044" y="977"/>
                  </a:moveTo>
                  <a:lnTo>
                    <a:pt x="1044" y="977"/>
                  </a:lnTo>
                  <a:lnTo>
                    <a:pt x="1036" y="988"/>
                  </a:lnTo>
                  <a:moveTo>
                    <a:pt x="1027" y="998"/>
                  </a:moveTo>
                  <a:lnTo>
                    <a:pt x="1027" y="998"/>
                  </a:lnTo>
                  <a:lnTo>
                    <a:pt x="1019" y="1009"/>
                  </a:lnTo>
                  <a:moveTo>
                    <a:pt x="1011" y="1019"/>
                  </a:moveTo>
                  <a:lnTo>
                    <a:pt x="1011" y="1019"/>
                  </a:lnTo>
                  <a:lnTo>
                    <a:pt x="1002" y="1029"/>
                  </a:lnTo>
                  <a:moveTo>
                    <a:pt x="994" y="1040"/>
                  </a:moveTo>
                  <a:lnTo>
                    <a:pt x="994" y="1040"/>
                  </a:lnTo>
                  <a:lnTo>
                    <a:pt x="986" y="1050"/>
                  </a:lnTo>
                  <a:moveTo>
                    <a:pt x="977" y="1061"/>
                  </a:moveTo>
                  <a:lnTo>
                    <a:pt x="977" y="1061"/>
                  </a:lnTo>
                  <a:lnTo>
                    <a:pt x="969" y="1071"/>
                  </a:lnTo>
                  <a:moveTo>
                    <a:pt x="961" y="1081"/>
                  </a:moveTo>
                  <a:lnTo>
                    <a:pt x="961" y="1081"/>
                  </a:lnTo>
                  <a:lnTo>
                    <a:pt x="952" y="1092"/>
                  </a:lnTo>
                  <a:moveTo>
                    <a:pt x="944" y="1102"/>
                  </a:moveTo>
                  <a:lnTo>
                    <a:pt x="944" y="1102"/>
                  </a:lnTo>
                  <a:lnTo>
                    <a:pt x="936" y="1113"/>
                  </a:lnTo>
                  <a:moveTo>
                    <a:pt x="927" y="1123"/>
                  </a:moveTo>
                  <a:lnTo>
                    <a:pt x="927" y="1123"/>
                  </a:lnTo>
                  <a:lnTo>
                    <a:pt x="919" y="1133"/>
                  </a:lnTo>
                  <a:moveTo>
                    <a:pt x="911" y="1144"/>
                  </a:moveTo>
                  <a:lnTo>
                    <a:pt x="911" y="1144"/>
                  </a:lnTo>
                  <a:lnTo>
                    <a:pt x="902" y="1154"/>
                  </a:lnTo>
                  <a:moveTo>
                    <a:pt x="894" y="1165"/>
                  </a:moveTo>
                  <a:lnTo>
                    <a:pt x="894" y="1165"/>
                  </a:lnTo>
                  <a:lnTo>
                    <a:pt x="885" y="1175"/>
                  </a:lnTo>
                  <a:moveTo>
                    <a:pt x="875" y="1184"/>
                  </a:moveTo>
                  <a:lnTo>
                    <a:pt x="875" y="1184"/>
                  </a:lnTo>
                  <a:lnTo>
                    <a:pt x="875" y="1184"/>
                  </a:lnTo>
                  <a:lnTo>
                    <a:pt x="863" y="1187"/>
                  </a:lnTo>
                  <a:lnTo>
                    <a:pt x="862" y="1187"/>
                  </a:lnTo>
                  <a:moveTo>
                    <a:pt x="849" y="1186"/>
                  </a:moveTo>
                  <a:lnTo>
                    <a:pt x="849" y="1186"/>
                  </a:lnTo>
                  <a:lnTo>
                    <a:pt x="836" y="1186"/>
                  </a:lnTo>
                  <a:moveTo>
                    <a:pt x="822" y="1186"/>
                  </a:moveTo>
                  <a:lnTo>
                    <a:pt x="822" y="1186"/>
                  </a:lnTo>
                  <a:lnTo>
                    <a:pt x="809" y="1186"/>
                  </a:lnTo>
                  <a:moveTo>
                    <a:pt x="796" y="1186"/>
                  </a:moveTo>
                  <a:lnTo>
                    <a:pt x="796" y="1186"/>
                  </a:lnTo>
                  <a:lnTo>
                    <a:pt x="782" y="1186"/>
                  </a:lnTo>
                  <a:moveTo>
                    <a:pt x="769" y="1186"/>
                  </a:moveTo>
                  <a:lnTo>
                    <a:pt x="769" y="1186"/>
                  </a:lnTo>
                  <a:lnTo>
                    <a:pt x="756" y="1186"/>
                  </a:lnTo>
                  <a:moveTo>
                    <a:pt x="742" y="1186"/>
                  </a:moveTo>
                  <a:lnTo>
                    <a:pt x="742" y="1186"/>
                  </a:lnTo>
                  <a:lnTo>
                    <a:pt x="729" y="1186"/>
                  </a:lnTo>
                  <a:moveTo>
                    <a:pt x="716" y="1186"/>
                  </a:moveTo>
                  <a:lnTo>
                    <a:pt x="716" y="1186"/>
                  </a:lnTo>
                  <a:lnTo>
                    <a:pt x="702" y="1186"/>
                  </a:lnTo>
                  <a:moveTo>
                    <a:pt x="689" y="1186"/>
                  </a:moveTo>
                  <a:lnTo>
                    <a:pt x="689" y="1186"/>
                  </a:lnTo>
                  <a:lnTo>
                    <a:pt x="676" y="1186"/>
                  </a:lnTo>
                  <a:moveTo>
                    <a:pt x="662" y="1186"/>
                  </a:moveTo>
                  <a:lnTo>
                    <a:pt x="662" y="1186"/>
                  </a:lnTo>
                  <a:lnTo>
                    <a:pt x="649" y="1186"/>
                  </a:lnTo>
                  <a:moveTo>
                    <a:pt x="636" y="1186"/>
                  </a:moveTo>
                  <a:lnTo>
                    <a:pt x="636" y="1186"/>
                  </a:lnTo>
                  <a:lnTo>
                    <a:pt x="622" y="1186"/>
                  </a:lnTo>
                  <a:moveTo>
                    <a:pt x="609" y="1186"/>
                  </a:moveTo>
                  <a:lnTo>
                    <a:pt x="609" y="1186"/>
                  </a:lnTo>
                  <a:lnTo>
                    <a:pt x="596" y="1186"/>
                  </a:lnTo>
                  <a:moveTo>
                    <a:pt x="582" y="1186"/>
                  </a:moveTo>
                  <a:lnTo>
                    <a:pt x="582" y="1186"/>
                  </a:lnTo>
                  <a:lnTo>
                    <a:pt x="569" y="1186"/>
                  </a:lnTo>
                  <a:moveTo>
                    <a:pt x="556" y="1186"/>
                  </a:moveTo>
                  <a:lnTo>
                    <a:pt x="556" y="1186"/>
                  </a:lnTo>
                  <a:lnTo>
                    <a:pt x="542" y="1186"/>
                  </a:lnTo>
                  <a:moveTo>
                    <a:pt x="529" y="1185"/>
                  </a:moveTo>
                  <a:lnTo>
                    <a:pt x="529" y="1185"/>
                  </a:lnTo>
                  <a:lnTo>
                    <a:pt x="516" y="1185"/>
                  </a:lnTo>
                  <a:moveTo>
                    <a:pt x="502" y="1185"/>
                  </a:moveTo>
                  <a:lnTo>
                    <a:pt x="502" y="1185"/>
                  </a:lnTo>
                  <a:lnTo>
                    <a:pt x="489" y="1185"/>
                  </a:lnTo>
                  <a:moveTo>
                    <a:pt x="476" y="1185"/>
                  </a:moveTo>
                  <a:lnTo>
                    <a:pt x="476" y="1185"/>
                  </a:lnTo>
                  <a:lnTo>
                    <a:pt x="462" y="1185"/>
                  </a:lnTo>
                  <a:moveTo>
                    <a:pt x="449" y="1185"/>
                  </a:moveTo>
                  <a:lnTo>
                    <a:pt x="449" y="1185"/>
                  </a:lnTo>
                  <a:lnTo>
                    <a:pt x="436" y="1185"/>
                  </a:lnTo>
                  <a:moveTo>
                    <a:pt x="422" y="1185"/>
                  </a:moveTo>
                  <a:lnTo>
                    <a:pt x="422" y="1185"/>
                  </a:lnTo>
                  <a:lnTo>
                    <a:pt x="409" y="1185"/>
                  </a:lnTo>
                  <a:moveTo>
                    <a:pt x="396" y="1185"/>
                  </a:moveTo>
                  <a:lnTo>
                    <a:pt x="396" y="1185"/>
                  </a:lnTo>
                  <a:lnTo>
                    <a:pt x="382" y="1185"/>
                  </a:lnTo>
                  <a:moveTo>
                    <a:pt x="369" y="1185"/>
                  </a:moveTo>
                  <a:lnTo>
                    <a:pt x="369" y="1185"/>
                  </a:lnTo>
                  <a:lnTo>
                    <a:pt x="356" y="1185"/>
                  </a:lnTo>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27" name="Group 26">
            <a:extLst>
              <a:ext uri="{FF2B5EF4-FFF2-40B4-BE49-F238E27FC236}">
                <a16:creationId xmlns:a16="http://schemas.microsoft.com/office/drawing/2014/main" id="{67A15C56-467A-4BA6-98BD-3FF80245D849}"/>
              </a:ext>
            </a:extLst>
          </p:cNvPr>
          <p:cNvGrpSpPr/>
          <p:nvPr/>
        </p:nvGrpSpPr>
        <p:grpSpPr>
          <a:xfrm rot="20405218">
            <a:off x="7204959" y="3812770"/>
            <a:ext cx="925513" cy="908050"/>
            <a:chOff x="8051800" y="1285876"/>
            <a:chExt cx="925513" cy="908050"/>
          </a:xfrm>
        </p:grpSpPr>
        <p:sp>
          <p:nvSpPr>
            <p:cNvPr id="40" name="Freeform 69">
              <a:extLst>
                <a:ext uri="{FF2B5EF4-FFF2-40B4-BE49-F238E27FC236}">
                  <a16:creationId xmlns:a16="http://schemas.microsoft.com/office/drawing/2014/main" id="{80199BBA-3192-4C03-8414-7E5D69224E71}"/>
                </a:ext>
              </a:extLst>
            </p:cNvPr>
            <p:cNvSpPr>
              <a:spLocks/>
            </p:cNvSpPr>
            <p:nvPr/>
          </p:nvSpPr>
          <p:spPr bwMode="auto">
            <a:xfrm>
              <a:off x="8051800" y="1285876"/>
              <a:ext cx="925513" cy="908050"/>
            </a:xfrm>
            <a:custGeom>
              <a:avLst/>
              <a:gdLst>
                <a:gd name="T0" fmla="*/ 7 w 970"/>
                <a:gd name="T1" fmla="*/ 553 h 946"/>
                <a:gd name="T2" fmla="*/ 7 w 970"/>
                <a:gd name="T3" fmla="*/ 553 h 946"/>
                <a:gd name="T4" fmla="*/ 82 w 970"/>
                <a:gd name="T5" fmla="*/ 230 h 946"/>
                <a:gd name="T6" fmla="*/ 140 w 970"/>
                <a:gd name="T7" fmla="*/ 157 h 946"/>
                <a:gd name="T8" fmla="*/ 439 w 970"/>
                <a:gd name="T9" fmla="*/ 14 h 946"/>
                <a:gd name="T10" fmla="*/ 533 w 970"/>
                <a:gd name="T11" fmla="*/ 14 h 946"/>
                <a:gd name="T12" fmla="*/ 832 w 970"/>
                <a:gd name="T13" fmla="*/ 160 h 946"/>
                <a:gd name="T14" fmla="*/ 890 w 970"/>
                <a:gd name="T15" fmla="*/ 233 h 946"/>
                <a:gd name="T16" fmla="*/ 962 w 970"/>
                <a:gd name="T17" fmla="*/ 556 h 946"/>
                <a:gd name="T18" fmla="*/ 941 w 970"/>
                <a:gd name="T19" fmla="*/ 647 h 946"/>
                <a:gd name="T20" fmla="*/ 734 w 970"/>
                <a:gd name="T21" fmla="*/ 906 h 946"/>
                <a:gd name="T22" fmla="*/ 649 w 970"/>
                <a:gd name="T23" fmla="*/ 946 h 946"/>
                <a:gd name="T24" fmla="*/ 318 w 970"/>
                <a:gd name="T25" fmla="*/ 945 h 946"/>
                <a:gd name="T26" fmla="*/ 234 w 970"/>
                <a:gd name="T27" fmla="*/ 904 h 946"/>
                <a:gd name="T28" fmla="*/ 28 w 970"/>
                <a:gd name="T29" fmla="*/ 645 h 946"/>
                <a:gd name="T30" fmla="*/ 7 w 970"/>
                <a:gd name="T31" fmla="*/ 553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70" h="946">
                  <a:moveTo>
                    <a:pt x="7" y="553"/>
                  </a:moveTo>
                  <a:lnTo>
                    <a:pt x="7" y="553"/>
                  </a:lnTo>
                  <a:lnTo>
                    <a:pt x="82" y="230"/>
                  </a:lnTo>
                  <a:cubicBezTo>
                    <a:pt x="89" y="198"/>
                    <a:pt x="111" y="172"/>
                    <a:pt x="140" y="157"/>
                  </a:cubicBezTo>
                  <a:lnTo>
                    <a:pt x="439" y="14"/>
                  </a:lnTo>
                  <a:cubicBezTo>
                    <a:pt x="468" y="0"/>
                    <a:pt x="503" y="0"/>
                    <a:pt x="533" y="14"/>
                  </a:cubicBezTo>
                  <a:lnTo>
                    <a:pt x="832" y="160"/>
                  </a:lnTo>
                  <a:cubicBezTo>
                    <a:pt x="861" y="174"/>
                    <a:pt x="883" y="201"/>
                    <a:pt x="890" y="233"/>
                  </a:cubicBezTo>
                  <a:lnTo>
                    <a:pt x="962" y="556"/>
                  </a:lnTo>
                  <a:cubicBezTo>
                    <a:pt x="970" y="588"/>
                    <a:pt x="962" y="622"/>
                    <a:pt x="941" y="647"/>
                  </a:cubicBezTo>
                  <a:lnTo>
                    <a:pt x="734" y="906"/>
                  </a:lnTo>
                  <a:cubicBezTo>
                    <a:pt x="713" y="931"/>
                    <a:pt x="682" y="946"/>
                    <a:pt x="649" y="946"/>
                  </a:cubicBezTo>
                  <a:lnTo>
                    <a:pt x="318" y="945"/>
                  </a:lnTo>
                  <a:cubicBezTo>
                    <a:pt x="285" y="945"/>
                    <a:pt x="254" y="930"/>
                    <a:pt x="234" y="904"/>
                  </a:cubicBezTo>
                  <a:lnTo>
                    <a:pt x="28" y="645"/>
                  </a:lnTo>
                  <a:cubicBezTo>
                    <a:pt x="7" y="619"/>
                    <a:pt x="0" y="585"/>
                    <a:pt x="7" y="553"/>
                  </a:cubicBezTo>
                  <a:close/>
                </a:path>
              </a:pathLst>
            </a:custGeom>
            <a:solidFill>
              <a:srgbClr val="D2D2D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1" name="Freeform 70">
              <a:extLst>
                <a:ext uri="{FF2B5EF4-FFF2-40B4-BE49-F238E27FC236}">
                  <a16:creationId xmlns:a16="http://schemas.microsoft.com/office/drawing/2014/main" id="{D83DD24C-A0FE-446D-861B-E9D8076E62C8}"/>
                </a:ext>
              </a:extLst>
            </p:cNvPr>
            <p:cNvSpPr>
              <a:spLocks/>
            </p:cNvSpPr>
            <p:nvPr/>
          </p:nvSpPr>
          <p:spPr bwMode="auto">
            <a:xfrm>
              <a:off x="8051800" y="1285876"/>
              <a:ext cx="925513" cy="908050"/>
            </a:xfrm>
            <a:custGeom>
              <a:avLst/>
              <a:gdLst>
                <a:gd name="T0" fmla="*/ 7 w 970"/>
                <a:gd name="T1" fmla="*/ 553 h 946"/>
                <a:gd name="T2" fmla="*/ 7 w 970"/>
                <a:gd name="T3" fmla="*/ 553 h 946"/>
                <a:gd name="T4" fmla="*/ 82 w 970"/>
                <a:gd name="T5" fmla="*/ 230 h 946"/>
                <a:gd name="T6" fmla="*/ 140 w 970"/>
                <a:gd name="T7" fmla="*/ 157 h 946"/>
                <a:gd name="T8" fmla="*/ 439 w 970"/>
                <a:gd name="T9" fmla="*/ 14 h 946"/>
                <a:gd name="T10" fmla="*/ 533 w 970"/>
                <a:gd name="T11" fmla="*/ 14 h 946"/>
                <a:gd name="T12" fmla="*/ 832 w 970"/>
                <a:gd name="T13" fmla="*/ 160 h 946"/>
                <a:gd name="T14" fmla="*/ 890 w 970"/>
                <a:gd name="T15" fmla="*/ 233 h 946"/>
                <a:gd name="T16" fmla="*/ 962 w 970"/>
                <a:gd name="T17" fmla="*/ 556 h 946"/>
                <a:gd name="T18" fmla="*/ 941 w 970"/>
                <a:gd name="T19" fmla="*/ 647 h 946"/>
                <a:gd name="T20" fmla="*/ 734 w 970"/>
                <a:gd name="T21" fmla="*/ 906 h 946"/>
                <a:gd name="T22" fmla="*/ 649 w 970"/>
                <a:gd name="T23" fmla="*/ 946 h 946"/>
                <a:gd name="T24" fmla="*/ 318 w 970"/>
                <a:gd name="T25" fmla="*/ 945 h 946"/>
                <a:gd name="T26" fmla="*/ 234 w 970"/>
                <a:gd name="T27" fmla="*/ 904 h 946"/>
                <a:gd name="T28" fmla="*/ 28 w 970"/>
                <a:gd name="T29" fmla="*/ 645 h 946"/>
                <a:gd name="T30" fmla="*/ 7 w 970"/>
                <a:gd name="T31" fmla="*/ 553 h 946"/>
                <a:gd name="T32" fmla="*/ 7 w 970"/>
                <a:gd name="T33" fmla="*/ 553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0" h="946">
                  <a:moveTo>
                    <a:pt x="7" y="553"/>
                  </a:moveTo>
                  <a:lnTo>
                    <a:pt x="7" y="553"/>
                  </a:lnTo>
                  <a:lnTo>
                    <a:pt x="82" y="230"/>
                  </a:lnTo>
                  <a:cubicBezTo>
                    <a:pt x="89" y="198"/>
                    <a:pt x="111" y="172"/>
                    <a:pt x="140" y="157"/>
                  </a:cubicBezTo>
                  <a:lnTo>
                    <a:pt x="439" y="14"/>
                  </a:lnTo>
                  <a:cubicBezTo>
                    <a:pt x="468" y="0"/>
                    <a:pt x="503" y="0"/>
                    <a:pt x="533" y="14"/>
                  </a:cubicBezTo>
                  <a:lnTo>
                    <a:pt x="832" y="160"/>
                  </a:lnTo>
                  <a:cubicBezTo>
                    <a:pt x="861" y="174"/>
                    <a:pt x="883" y="201"/>
                    <a:pt x="890" y="233"/>
                  </a:cubicBezTo>
                  <a:lnTo>
                    <a:pt x="962" y="556"/>
                  </a:lnTo>
                  <a:cubicBezTo>
                    <a:pt x="970" y="588"/>
                    <a:pt x="962" y="622"/>
                    <a:pt x="941" y="647"/>
                  </a:cubicBezTo>
                  <a:lnTo>
                    <a:pt x="734" y="906"/>
                  </a:lnTo>
                  <a:cubicBezTo>
                    <a:pt x="713" y="931"/>
                    <a:pt x="682" y="946"/>
                    <a:pt x="649" y="946"/>
                  </a:cubicBezTo>
                  <a:lnTo>
                    <a:pt x="318" y="945"/>
                  </a:lnTo>
                  <a:cubicBezTo>
                    <a:pt x="285" y="945"/>
                    <a:pt x="254" y="930"/>
                    <a:pt x="234" y="904"/>
                  </a:cubicBezTo>
                  <a:lnTo>
                    <a:pt x="28" y="645"/>
                  </a:lnTo>
                  <a:cubicBezTo>
                    <a:pt x="7" y="619"/>
                    <a:pt x="0" y="585"/>
                    <a:pt x="7" y="553"/>
                  </a:cubicBezTo>
                  <a:lnTo>
                    <a:pt x="7" y="553"/>
                  </a:lnTo>
                  <a:close/>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2" name="Freeform 71">
              <a:extLst>
                <a:ext uri="{FF2B5EF4-FFF2-40B4-BE49-F238E27FC236}">
                  <a16:creationId xmlns:a16="http://schemas.microsoft.com/office/drawing/2014/main" id="{E457B96B-C72A-40D4-8338-D28C3DAC74C6}"/>
                </a:ext>
              </a:extLst>
            </p:cNvPr>
            <p:cNvSpPr>
              <a:spLocks noEditPoints="1"/>
            </p:cNvSpPr>
            <p:nvPr/>
          </p:nvSpPr>
          <p:spPr bwMode="auto">
            <a:xfrm>
              <a:off x="8091488" y="1325563"/>
              <a:ext cx="844550" cy="831850"/>
            </a:xfrm>
            <a:custGeom>
              <a:avLst/>
              <a:gdLst>
                <a:gd name="T0" fmla="*/ 238 w 885"/>
                <a:gd name="T1" fmla="*/ 855 h 867"/>
                <a:gd name="T2" fmla="*/ 211 w 885"/>
                <a:gd name="T3" fmla="*/ 826 h 867"/>
                <a:gd name="T4" fmla="*/ 177 w 885"/>
                <a:gd name="T5" fmla="*/ 784 h 867"/>
                <a:gd name="T6" fmla="*/ 144 w 885"/>
                <a:gd name="T7" fmla="*/ 743 h 867"/>
                <a:gd name="T8" fmla="*/ 111 w 885"/>
                <a:gd name="T9" fmla="*/ 701 h 867"/>
                <a:gd name="T10" fmla="*/ 78 w 885"/>
                <a:gd name="T11" fmla="*/ 659 h 867"/>
                <a:gd name="T12" fmla="*/ 45 w 885"/>
                <a:gd name="T13" fmla="*/ 617 h 867"/>
                <a:gd name="T14" fmla="*/ 12 w 885"/>
                <a:gd name="T15" fmla="*/ 575 h 867"/>
                <a:gd name="T16" fmla="*/ 2 w 885"/>
                <a:gd name="T17" fmla="*/ 524 h 867"/>
                <a:gd name="T18" fmla="*/ 10 w 885"/>
                <a:gd name="T19" fmla="*/ 485 h 867"/>
                <a:gd name="T20" fmla="*/ 22 w 885"/>
                <a:gd name="T21" fmla="*/ 433 h 867"/>
                <a:gd name="T22" fmla="*/ 34 w 885"/>
                <a:gd name="T23" fmla="*/ 381 h 867"/>
                <a:gd name="T24" fmla="*/ 46 w 885"/>
                <a:gd name="T25" fmla="*/ 329 h 867"/>
                <a:gd name="T26" fmla="*/ 58 w 885"/>
                <a:gd name="T27" fmla="*/ 277 h 867"/>
                <a:gd name="T28" fmla="*/ 70 w 885"/>
                <a:gd name="T29" fmla="*/ 225 h 867"/>
                <a:gd name="T30" fmla="*/ 84 w 885"/>
                <a:gd name="T31" fmla="*/ 178 h 867"/>
                <a:gd name="T32" fmla="*/ 117 w 885"/>
                <a:gd name="T33" fmla="*/ 149 h 867"/>
                <a:gd name="T34" fmla="*/ 165 w 885"/>
                <a:gd name="T35" fmla="*/ 126 h 867"/>
                <a:gd name="T36" fmla="*/ 213 w 885"/>
                <a:gd name="T37" fmla="*/ 103 h 867"/>
                <a:gd name="T38" fmla="*/ 261 w 885"/>
                <a:gd name="T39" fmla="*/ 80 h 867"/>
                <a:gd name="T40" fmla="*/ 309 w 885"/>
                <a:gd name="T41" fmla="*/ 57 h 867"/>
                <a:gd name="T42" fmla="*/ 357 w 885"/>
                <a:gd name="T43" fmla="*/ 34 h 867"/>
                <a:gd name="T44" fmla="*/ 405 w 885"/>
                <a:gd name="T45" fmla="*/ 11 h 867"/>
                <a:gd name="T46" fmla="*/ 443 w 885"/>
                <a:gd name="T47" fmla="*/ 0 h 867"/>
                <a:gd name="T48" fmla="*/ 482 w 885"/>
                <a:gd name="T49" fmla="*/ 11 h 867"/>
                <a:gd name="T50" fmla="*/ 530 w 885"/>
                <a:gd name="T51" fmla="*/ 34 h 867"/>
                <a:gd name="T52" fmla="*/ 578 w 885"/>
                <a:gd name="T53" fmla="*/ 58 h 867"/>
                <a:gd name="T54" fmla="*/ 626 w 885"/>
                <a:gd name="T55" fmla="*/ 81 h 867"/>
                <a:gd name="T56" fmla="*/ 674 w 885"/>
                <a:gd name="T57" fmla="*/ 104 h 867"/>
                <a:gd name="T58" fmla="*/ 722 w 885"/>
                <a:gd name="T59" fmla="*/ 128 h 867"/>
                <a:gd name="T60" fmla="*/ 770 w 885"/>
                <a:gd name="T61" fmla="*/ 151 h 867"/>
                <a:gd name="T62" fmla="*/ 806 w 885"/>
                <a:gd name="T63" fmla="*/ 188 h 867"/>
                <a:gd name="T64" fmla="*/ 820 w 885"/>
                <a:gd name="T65" fmla="*/ 239 h 867"/>
                <a:gd name="T66" fmla="*/ 832 w 885"/>
                <a:gd name="T67" fmla="*/ 291 h 867"/>
                <a:gd name="T68" fmla="*/ 843 w 885"/>
                <a:gd name="T69" fmla="*/ 343 h 867"/>
                <a:gd name="T70" fmla="*/ 855 w 885"/>
                <a:gd name="T71" fmla="*/ 395 h 867"/>
                <a:gd name="T72" fmla="*/ 867 w 885"/>
                <a:gd name="T73" fmla="*/ 447 h 867"/>
                <a:gd name="T74" fmla="*/ 878 w 885"/>
                <a:gd name="T75" fmla="*/ 499 h 867"/>
                <a:gd name="T76" fmla="*/ 883 w 885"/>
                <a:gd name="T77" fmla="*/ 552 h 867"/>
                <a:gd name="T78" fmla="*/ 870 w 885"/>
                <a:gd name="T79" fmla="*/ 583 h 867"/>
                <a:gd name="T80" fmla="*/ 841 w 885"/>
                <a:gd name="T81" fmla="*/ 619 h 867"/>
                <a:gd name="T82" fmla="*/ 808 w 885"/>
                <a:gd name="T83" fmla="*/ 660 h 867"/>
                <a:gd name="T84" fmla="*/ 774 w 885"/>
                <a:gd name="T85" fmla="*/ 702 h 867"/>
                <a:gd name="T86" fmla="*/ 741 w 885"/>
                <a:gd name="T87" fmla="*/ 743 h 867"/>
                <a:gd name="T88" fmla="*/ 707 w 885"/>
                <a:gd name="T89" fmla="*/ 785 h 867"/>
                <a:gd name="T90" fmla="*/ 674 w 885"/>
                <a:gd name="T91" fmla="*/ 827 h 867"/>
                <a:gd name="T92" fmla="*/ 635 w 885"/>
                <a:gd name="T93" fmla="*/ 861 h 867"/>
                <a:gd name="T94" fmla="*/ 608 w 885"/>
                <a:gd name="T95" fmla="*/ 867 h 867"/>
                <a:gd name="T96" fmla="*/ 555 w 885"/>
                <a:gd name="T97" fmla="*/ 867 h 867"/>
                <a:gd name="T98" fmla="*/ 502 w 885"/>
                <a:gd name="T99" fmla="*/ 867 h 867"/>
                <a:gd name="T100" fmla="*/ 449 w 885"/>
                <a:gd name="T101" fmla="*/ 867 h 867"/>
                <a:gd name="T102" fmla="*/ 395 w 885"/>
                <a:gd name="T103" fmla="*/ 867 h 867"/>
                <a:gd name="T104" fmla="*/ 342 w 885"/>
                <a:gd name="T105" fmla="*/ 866 h 867"/>
                <a:gd name="T106" fmla="*/ 289 w 885"/>
                <a:gd name="T107" fmla="*/ 866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85" h="867">
                  <a:moveTo>
                    <a:pt x="276" y="866"/>
                  </a:moveTo>
                  <a:lnTo>
                    <a:pt x="276" y="866"/>
                  </a:lnTo>
                  <a:lnTo>
                    <a:pt x="263" y="864"/>
                  </a:lnTo>
                  <a:moveTo>
                    <a:pt x="250" y="861"/>
                  </a:moveTo>
                  <a:lnTo>
                    <a:pt x="250" y="861"/>
                  </a:lnTo>
                  <a:lnTo>
                    <a:pt x="238" y="855"/>
                  </a:lnTo>
                  <a:moveTo>
                    <a:pt x="228" y="846"/>
                  </a:moveTo>
                  <a:lnTo>
                    <a:pt x="228" y="846"/>
                  </a:lnTo>
                  <a:lnTo>
                    <a:pt x="221" y="840"/>
                  </a:lnTo>
                  <a:lnTo>
                    <a:pt x="219" y="837"/>
                  </a:lnTo>
                  <a:moveTo>
                    <a:pt x="211" y="826"/>
                  </a:moveTo>
                  <a:lnTo>
                    <a:pt x="211" y="826"/>
                  </a:lnTo>
                  <a:lnTo>
                    <a:pt x="202" y="816"/>
                  </a:lnTo>
                  <a:moveTo>
                    <a:pt x="194" y="805"/>
                  </a:moveTo>
                  <a:lnTo>
                    <a:pt x="194" y="805"/>
                  </a:lnTo>
                  <a:lnTo>
                    <a:pt x="186" y="795"/>
                  </a:lnTo>
                  <a:moveTo>
                    <a:pt x="177" y="784"/>
                  </a:moveTo>
                  <a:lnTo>
                    <a:pt x="177" y="784"/>
                  </a:lnTo>
                  <a:lnTo>
                    <a:pt x="169" y="774"/>
                  </a:lnTo>
                  <a:moveTo>
                    <a:pt x="161" y="764"/>
                  </a:moveTo>
                  <a:lnTo>
                    <a:pt x="161" y="764"/>
                  </a:lnTo>
                  <a:lnTo>
                    <a:pt x="153" y="753"/>
                  </a:lnTo>
                  <a:moveTo>
                    <a:pt x="144" y="743"/>
                  </a:moveTo>
                  <a:lnTo>
                    <a:pt x="144" y="743"/>
                  </a:lnTo>
                  <a:lnTo>
                    <a:pt x="136" y="732"/>
                  </a:lnTo>
                  <a:moveTo>
                    <a:pt x="128" y="722"/>
                  </a:moveTo>
                  <a:lnTo>
                    <a:pt x="128" y="722"/>
                  </a:lnTo>
                  <a:lnTo>
                    <a:pt x="119" y="711"/>
                  </a:lnTo>
                  <a:moveTo>
                    <a:pt x="111" y="701"/>
                  </a:moveTo>
                  <a:lnTo>
                    <a:pt x="111" y="701"/>
                  </a:lnTo>
                  <a:lnTo>
                    <a:pt x="103" y="690"/>
                  </a:lnTo>
                  <a:moveTo>
                    <a:pt x="95" y="680"/>
                  </a:moveTo>
                  <a:lnTo>
                    <a:pt x="95" y="680"/>
                  </a:lnTo>
                  <a:lnTo>
                    <a:pt x="86" y="670"/>
                  </a:lnTo>
                  <a:moveTo>
                    <a:pt x="78" y="659"/>
                  </a:moveTo>
                  <a:lnTo>
                    <a:pt x="78" y="659"/>
                  </a:lnTo>
                  <a:lnTo>
                    <a:pt x="70" y="649"/>
                  </a:lnTo>
                  <a:moveTo>
                    <a:pt x="61" y="638"/>
                  </a:moveTo>
                  <a:lnTo>
                    <a:pt x="61" y="638"/>
                  </a:lnTo>
                  <a:lnTo>
                    <a:pt x="53" y="628"/>
                  </a:lnTo>
                  <a:moveTo>
                    <a:pt x="45" y="617"/>
                  </a:moveTo>
                  <a:lnTo>
                    <a:pt x="45" y="617"/>
                  </a:lnTo>
                  <a:lnTo>
                    <a:pt x="37" y="607"/>
                  </a:lnTo>
                  <a:moveTo>
                    <a:pt x="28" y="596"/>
                  </a:moveTo>
                  <a:lnTo>
                    <a:pt x="28" y="596"/>
                  </a:lnTo>
                  <a:lnTo>
                    <a:pt x="20" y="586"/>
                  </a:lnTo>
                  <a:moveTo>
                    <a:pt x="12" y="575"/>
                  </a:moveTo>
                  <a:lnTo>
                    <a:pt x="12" y="575"/>
                  </a:lnTo>
                  <a:lnTo>
                    <a:pt x="6" y="563"/>
                  </a:lnTo>
                  <a:moveTo>
                    <a:pt x="2" y="551"/>
                  </a:moveTo>
                  <a:lnTo>
                    <a:pt x="2" y="551"/>
                  </a:lnTo>
                  <a:lnTo>
                    <a:pt x="0" y="542"/>
                  </a:lnTo>
                  <a:lnTo>
                    <a:pt x="1" y="538"/>
                  </a:lnTo>
                  <a:moveTo>
                    <a:pt x="2" y="524"/>
                  </a:moveTo>
                  <a:lnTo>
                    <a:pt x="2" y="524"/>
                  </a:lnTo>
                  <a:lnTo>
                    <a:pt x="2" y="521"/>
                  </a:lnTo>
                  <a:lnTo>
                    <a:pt x="4" y="511"/>
                  </a:lnTo>
                  <a:moveTo>
                    <a:pt x="7" y="498"/>
                  </a:moveTo>
                  <a:lnTo>
                    <a:pt x="7" y="498"/>
                  </a:lnTo>
                  <a:lnTo>
                    <a:pt x="10" y="485"/>
                  </a:lnTo>
                  <a:moveTo>
                    <a:pt x="13" y="472"/>
                  </a:moveTo>
                  <a:lnTo>
                    <a:pt x="13" y="472"/>
                  </a:lnTo>
                  <a:lnTo>
                    <a:pt x="16" y="459"/>
                  </a:lnTo>
                  <a:moveTo>
                    <a:pt x="19" y="446"/>
                  </a:moveTo>
                  <a:lnTo>
                    <a:pt x="19" y="446"/>
                  </a:lnTo>
                  <a:lnTo>
                    <a:pt x="22" y="433"/>
                  </a:lnTo>
                  <a:moveTo>
                    <a:pt x="25" y="420"/>
                  </a:moveTo>
                  <a:lnTo>
                    <a:pt x="25" y="420"/>
                  </a:lnTo>
                  <a:lnTo>
                    <a:pt x="28" y="407"/>
                  </a:lnTo>
                  <a:moveTo>
                    <a:pt x="31" y="394"/>
                  </a:moveTo>
                  <a:lnTo>
                    <a:pt x="31" y="394"/>
                  </a:lnTo>
                  <a:lnTo>
                    <a:pt x="34" y="381"/>
                  </a:lnTo>
                  <a:moveTo>
                    <a:pt x="37" y="368"/>
                  </a:moveTo>
                  <a:lnTo>
                    <a:pt x="37" y="368"/>
                  </a:lnTo>
                  <a:lnTo>
                    <a:pt x="40" y="355"/>
                  </a:lnTo>
                  <a:moveTo>
                    <a:pt x="43" y="342"/>
                  </a:moveTo>
                  <a:lnTo>
                    <a:pt x="43" y="342"/>
                  </a:lnTo>
                  <a:lnTo>
                    <a:pt x="46" y="329"/>
                  </a:lnTo>
                  <a:moveTo>
                    <a:pt x="49" y="316"/>
                  </a:moveTo>
                  <a:lnTo>
                    <a:pt x="49" y="316"/>
                  </a:lnTo>
                  <a:lnTo>
                    <a:pt x="52" y="303"/>
                  </a:lnTo>
                  <a:moveTo>
                    <a:pt x="55" y="290"/>
                  </a:moveTo>
                  <a:lnTo>
                    <a:pt x="55" y="290"/>
                  </a:lnTo>
                  <a:lnTo>
                    <a:pt x="58" y="277"/>
                  </a:lnTo>
                  <a:moveTo>
                    <a:pt x="61" y="264"/>
                  </a:moveTo>
                  <a:lnTo>
                    <a:pt x="61" y="264"/>
                  </a:lnTo>
                  <a:lnTo>
                    <a:pt x="64" y="251"/>
                  </a:lnTo>
                  <a:moveTo>
                    <a:pt x="67" y="238"/>
                  </a:moveTo>
                  <a:lnTo>
                    <a:pt x="67" y="238"/>
                  </a:lnTo>
                  <a:lnTo>
                    <a:pt x="70" y="225"/>
                  </a:lnTo>
                  <a:moveTo>
                    <a:pt x="73" y="212"/>
                  </a:moveTo>
                  <a:lnTo>
                    <a:pt x="73" y="212"/>
                  </a:lnTo>
                  <a:lnTo>
                    <a:pt x="76" y="199"/>
                  </a:lnTo>
                  <a:moveTo>
                    <a:pt x="81" y="187"/>
                  </a:moveTo>
                  <a:lnTo>
                    <a:pt x="81" y="187"/>
                  </a:lnTo>
                  <a:lnTo>
                    <a:pt x="84" y="178"/>
                  </a:lnTo>
                  <a:lnTo>
                    <a:pt x="87" y="175"/>
                  </a:lnTo>
                  <a:moveTo>
                    <a:pt x="95" y="165"/>
                  </a:moveTo>
                  <a:lnTo>
                    <a:pt x="95" y="165"/>
                  </a:lnTo>
                  <a:lnTo>
                    <a:pt x="97" y="162"/>
                  </a:lnTo>
                  <a:lnTo>
                    <a:pt x="105" y="157"/>
                  </a:lnTo>
                  <a:moveTo>
                    <a:pt x="117" y="149"/>
                  </a:moveTo>
                  <a:lnTo>
                    <a:pt x="117" y="149"/>
                  </a:lnTo>
                  <a:lnTo>
                    <a:pt x="129" y="144"/>
                  </a:lnTo>
                  <a:moveTo>
                    <a:pt x="141" y="138"/>
                  </a:moveTo>
                  <a:lnTo>
                    <a:pt x="141" y="138"/>
                  </a:lnTo>
                  <a:lnTo>
                    <a:pt x="153" y="132"/>
                  </a:lnTo>
                  <a:moveTo>
                    <a:pt x="165" y="126"/>
                  </a:moveTo>
                  <a:lnTo>
                    <a:pt x="165" y="126"/>
                  </a:lnTo>
                  <a:lnTo>
                    <a:pt x="177" y="121"/>
                  </a:lnTo>
                  <a:moveTo>
                    <a:pt x="189" y="115"/>
                  </a:moveTo>
                  <a:lnTo>
                    <a:pt x="189" y="115"/>
                  </a:lnTo>
                  <a:lnTo>
                    <a:pt x="201" y="109"/>
                  </a:lnTo>
                  <a:moveTo>
                    <a:pt x="213" y="103"/>
                  </a:moveTo>
                  <a:lnTo>
                    <a:pt x="213" y="103"/>
                  </a:lnTo>
                  <a:lnTo>
                    <a:pt x="225" y="97"/>
                  </a:lnTo>
                  <a:moveTo>
                    <a:pt x="237" y="92"/>
                  </a:moveTo>
                  <a:lnTo>
                    <a:pt x="237" y="92"/>
                  </a:lnTo>
                  <a:lnTo>
                    <a:pt x="249" y="86"/>
                  </a:lnTo>
                  <a:moveTo>
                    <a:pt x="261" y="80"/>
                  </a:moveTo>
                  <a:lnTo>
                    <a:pt x="261" y="80"/>
                  </a:lnTo>
                  <a:lnTo>
                    <a:pt x="273" y="74"/>
                  </a:lnTo>
                  <a:moveTo>
                    <a:pt x="285" y="69"/>
                  </a:moveTo>
                  <a:lnTo>
                    <a:pt x="285" y="69"/>
                  </a:lnTo>
                  <a:lnTo>
                    <a:pt x="297" y="63"/>
                  </a:lnTo>
                  <a:moveTo>
                    <a:pt x="309" y="57"/>
                  </a:moveTo>
                  <a:lnTo>
                    <a:pt x="309" y="57"/>
                  </a:lnTo>
                  <a:lnTo>
                    <a:pt x="321" y="51"/>
                  </a:lnTo>
                  <a:moveTo>
                    <a:pt x="333" y="46"/>
                  </a:moveTo>
                  <a:lnTo>
                    <a:pt x="333" y="46"/>
                  </a:lnTo>
                  <a:lnTo>
                    <a:pt x="345" y="40"/>
                  </a:lnTo>
                  <a:moveTo>
                    <a:pt x="357" y="34"/>
                  </a:moveTo>
                  <a:lnTo>
                    <a:pt x="357" y="34"/>
                  </a:lnTo>
                  <a:lnTo>
                    <a:pt x="369" y="28"/>
                  </a:lnTo>
                  <a:moveTo>
                    <a:pt x="381" y="23"/>
                  </a:moveTo>
                  <a:lnTo>
                    <a:pt x="381" y="23"/>
                  </a:lnTo>
                  <a:lnTo>
                    <a:pt x="393" y="17"/>
                  </a:lnTo>
                  <a:moveTo>
                    <a:pt x="405" y="11"/>
                  </a:moveTo>
                  <a:lnTo>
                    <a:pt x="405" y="11"/>
                  </a:lnTo>
                  <a:lnTo>
                    <a:pt x="413" y="7"/>
                  </a:lnTo>
                  <a:lnTo>
                    <a:pt x="418" y="6"/>
                  </a:lnTo>
                  <a:moveTo>
                    <a:pt x="431" y="3"/>
                  </a:moveTo>
                  <a:lnTo>
                    <a:pt x="431" y="3"/>
                  </a:lnTo>
                  <a:lnTo>
                    <a:pt x="443" y="0"/>
                  </a:lnTo>
                  <a:lnTo>
                    <a:pt x="444" y="0"/>
                  </a:lnTo>
                  <a:moveTo>
                    <a:pt x="457" y="3"/>
                  </a:moveTo>
                  <a:lnTo>
                    <a:pt x="457" y="3"/>
                  </a:lnTo>
                  <a:lnTo>
                    <a:pt x="470" y="6"/>
                  </a:lnTo>
                  <a:moveTo>
                    <a:pt x="482" y="11"/>
                  </a:moveTo>
                  <a:lnTo>
                    <a:pt x="482" y="11"/>
                  </a:lnTo>
                  <a:lnTo>
                    <a:pt x="494" y="17"/>
                  </a:lnTo>
                  <a:moveTo>
                    <a:pt x="506" y="23"/>
                  </a:moveTo>
                  <a:lnTo>
                    <a:pt x="506" y="23"/>
                  </a:lnTo>
                  <a:lnTo>
                    <a:pt x="518" y="29"/>
                  </a:lnTo>
                  <a:moveTo>
                    <a:pt x="530" y="34"/>
                  </a:moveTo>
                  <a:lnTo>
                    <a:pt x="530" y="34"/>
                  </a:lnTo>
                  <a:lnTo>
                    <a:pt x="542" y="40"/>
                  </a:lnTo>
                  <a:moveTo>
                    <a:pt x="554" y="46"/>
                  </a:moveTo>
                  <a:lnTo>
                    <a:pt x="554" y="46"/>
                  </a:lnTo>
                  <a:lnTo>
                    <a:pt x="566" y="52"/>
                  </a:lnTo>
                  <a:moveTo>
                    <a:pt x="578" y="58"/>
                  </a:moveTo>
                  <a:lnTo>
                    <a:pt x="578" y="58"/>
                  </a:lnTo>
                  <a:lnTo>
                    <a:pt x="590" y="64"/>
                  </a:lnTo>
                  <a:moveTo>
                    <a:pt x="602" y="69"/>
                  </a:moveTo>
                  <a:lnTo>
                    <a:pt x="602" y="69"/>
                  </a:lnTo>
                  <a:lnTo>
                    <a:pt x="614" y="75"/>
                  </a:lnTo>
                  <a:moveTo>
                    <a:pt x="626" y="81"/>
                  </a:moveTo>
                  <a:lnTo>
                    <a:pt x="626" y="81"/>
                  </a:lnTo>
                  <a:lnTo>
                    <a:pt x="638" y="87"/>
                  </a:lnTo>
                  <a:moveTo>
                    <a:pt x="650" y="93"/>
                  </a:moveTo>
                  <a:lnTo>
                    <a:pt x="650" y="93"/>
                  </a:lnTo>
                  <a:lnTo>
                    <a:pt x="662" y="98"/>
                  </a:lnTo>
                  <a:moveTo>
                    <a:pt x="674" y="104"/>
                  </a:moveTo>
                  <a:lnTo>
                    <a:pt x="674" y="104"/>
                  </a:lnTo>
                  <a:lnTo>
                    <a:pt x="686" y="110"/>
                  </a:lnTo>
                  <a:moveTo>
                    <a:pt x="698" y="116"/>
                  </a:moveTo>
                  <a:lnTo>
                    <a:pt x="698" y="116"/>
                  </a:lnTo>
                  <a:lnTo>
                    <a:pt x="710" y="122"/>
                  </a:lnTo>
                  <a:moveTo>
                    <a:pt x="722" y="128"/>
                  </a:moveTo>
                  <a:lnTo>
                    <a:pt x="722" y="128"/>
                  </a:lnTo>
                  <a:lnTo>
                    <a:pt x="734" y="133"/>
                  </a:lnTo>
                  <a:moveTo>
                    <a:pt x="746" y="139"/>
                  </a:moveTo>
                  <a:lnTo>
                    <a:pt x="746" y="139"/>
                  </a:lnTo>
                  <a:lnTo>
                    <a:pt x="758" y="145"/>
                  </a:lnTo>
                  <a:moveTo>
                    <a:pt x="770" y="151"/>
                  </a:moveTo>
                  <a:lnTo>
                    <a:pt x="770" y="151"/>
                  </a:lnTo>
                  <a:lnTo>
                    <a:pt x="773" y="153"/>
                  </a:lnTo>
                  <a:lnTo>
                    <a:pt x="781" y="158"/>
                  </a:lnTo>
                  <a:moveTo>
                    <a:pt x="792" y="166"/>
                  </a:moveTo>
                  <a:lnTo>
                    <a:pt x="792" y="166"/>
                  </a:lnTo>
                  <a:lnTo>
                    <a:pt x="800" y="176"/>
                  </a:lnTo>
                  <a:moveTo>
                    <a:pt x="806" y="188"/>
                  </a:moveTo>
                  <a:lnTo>
                    <a:pt x="806" y="188"/>
                  </a:lnTo>
                  <a:lnTo>
                    <a:pt x="811" y="200"/>
                  </a:lnTo>
                  <a:moveTo>
                    <a:pt x="814" y="213"/>
                  </a:moveTo>
                  <a:lnTo>
                    <a:pt x="814" y="213"/>
                  </a:lnTo>
                  <a:lnTo>
                    <a:pt x="817" y="226"/>
                  </a:lnTo>
                  <a:moveTo>
                    <a:pt x="820" y="239"/>
                  </a:moveTo>
                  <a:lnTo>
                    <a:pt x="820" y="239"/>
                  </a:lnTo>
                  <a:lnTo>
                    <a:pt x="823" y="252"/>
                  </a:lnTo>
                  <a:moveTo>
                    <a:pt x="826" y="265"/>
                  </a:moveTo>
                  <a:lnTo>
                    <a:pt x="826" y="265"/>
                  </a:lnTo>
                  <a:lnTo>
                    <a:pt x="829" y="278"/>
                  </a:lnTo>
                  <a:moveTo>
                    <a:pt x="832" y="291"/>
                  </a:moveTo>
                  <a:lnTo>
                    <a:pt x="832" y="291"/>
                  </a:lnTo>
                  <a:lnTo>
                    <a:pt x="834" y="304"/>
                  </a:lnTo>
                  <a:moveTo>
                    <a:pt x="837" y="317"/>
                  </a:moveTo>
                  <a:lnTo>
                    <a:pt x="837" y="317"/>
                  </a:lnTo>
                  <a:lnTo>
                    <a:pt x="840" y="330"/>
                  </a:lnTo>
                  <a:moveTo>
                    <a:pt x="843" y="343"/>
                  </a:moveTo>
                  <a:lnTo>
                    <a:pt x="843" y="343"/>
                  </a:lnTo>
                  <a:lnTo>
                    <a:pt x="846" y="356"/>
                  </a:lnTo>
                  <a:moveTo>
                    <a:pt x="849" y="369"/>
                  </a:moveTo>
                  <a:lnTo>
                    <a:pt x="849" y="369"/>
                  </a:lnTo>
                  <a:lnTo>
                    <a:pt x="852" y="382"/>
                  </a:lnTo>
                  <a:moveTo>
                    <a:pt x="855" y="395"/>
                  </a:moveTo>
                  <a:lnTo>
                    <a:pt x="855" y="395"/>
                  </a:lnTo>
                  <a:lnTo>
                    <a:pt x="858" y="408"/>
                  </a:lnTo>
                  <a:moveTo>
                    <a:pt x="861" y="421"/>
                  </a:moveTo>
                  <a:lnTo>
                    <a:pt x="861" y="421"/>
                  </a:lnTo>
                  <a:lnTo>
                    <a:pt x="864" y="434"/>
                  </a:lnTo>
                  <a:moveTo>
                    <a:pt x="867" y="447"/>
                  </a:moveTo>
                  <a:lnTo>
                    <a:pt x="867" y="447"/>
                  </a:lnTo>
                  <a:lnTo>
                    <a:pt x="869" y="460"/>
                  </a:lnTo>
                  <a:moveTo>
                    <a:pt x="872" y="473"/>
                  </a:moveTo>
                  <a:lnTo>
                    <a:pt x="872" y="473"/>
                  </a:lnTo>
                  <a:lnTo>
                    <a:pt x="875" y="486"/>
                  </a:lnTo>
                  <a:moveTo>
                    <a:pt x="878" y="499"/>
                  </a:moveTo>
                  <a:lnTo>
                    <a:pt x="878" y="499"/>
                  </a:lnTo>
                  <a:lnTo>
                    <a:pt x="881" y="512"/>
                  </a:lnTo>
                  <a:moveTo>
                    <a:pt x="884" y="526"/>
                  </a:moveTo>
                  <a:lnTo>
                    <a:pt x="884" y="526"/>
                  </a:lnTo>
                  <a:lnTo>
                    <a:pt x="885" y="539"/>
                  </a:lnTo>
                  <a:moveTo>
                    <a:pt x="883" y="552"/>
                  </a:moveTo>
                  <a:lnTo>
                    <a:pt x="883" y="552"/>
                  </a:lnTo>
                  <a:lnTo>
                    <a:pt x="880" y="565"/>
                  </a:lnTo>
                  <a:lnTo>
                    <a:pt x="880" y="565"/>
                  </a:lnTo>
                  <a:moveTo>
                    <a:pt x="874" y="576"/>
                  </a:moveTo>
                  <a:lnTo>
                    <a:pt x="874" y="576"/>
                  </a:lnTo>
                  <a:lnTo>
                    <a:pt x="870" y="583"/>
                  </a:lnTo>
                  <a:lnTo>
                    <a:pt x="866" y="587"/>
                  </a:lnTo>
                  <a:moveTo>
                    <a:pt x="858" y="598"/>
                  </a:moveTo>
                  <a:lnTo>
                    <a:pt x="858" y="598"/>
                  </a:lnTo>
                  <a:lnTo>
                    <a:pt x="849" y="608"/>
                  </a:lnTo>
                  <a:moveTo>
                    <a:pt x="841" y="619"/>
                  </a:moveTo>
                  <a:lnTo>
                    <a:pt x="841" y="619"/>
                  </a:lnTo>
                  <a:lnTo>
                    <a:pt x="833" y="629"/>
                  </a:lnTo>
                  <a:moveTo>
                    <a:pt x="824" y="639"/>
                  </a:moveTo>
                  <a:lnTo>
                    <a:pt x="824" y="639"/>
                  </a:lnTo>
                  <a:lnTo>
                    <a:pt x="816" y="650"/>
                  </a:lnTo>
                  <a:moveTo>
                    <a:pt x="808" y="660"/>
                  </a:moveTo>
                  <a:lnTo>
                    <a:pt x="808" y="660"/>
                  </a:lnTo>
                  <a:lnTo>
                    <a:pt x="799" y="671"/>
                  </a:lnTo>
                  <a:moveTo>
                    <a:pt x="791" y="681"/>
                  </a:moveTo>
                  <a:lnTo>
                    <a:pt x="791" y="681"/>
                  </a:lnTo>
                  <a:lnTo>
                    <a:pt x="783" y="691"/>
                  </a:lnTo>
                  <a:moveTo>
                    <a:pt x="774" y="702"/>
                  </a:moveTo>
                  <a:lnTo>
                    <a:pt x="774" y="702"/>
                  </a:lnTo>
                  <a:lnTo>
                    <a:pt x="766" y="712"/>
                  </a:lnTo>
                  <a:moveTo>
                    <a:pt x="758" y="723"/>
                  </a:moveTo>
                  <a:lnTo>
                    <a:pt x="758" y="723"/>
                  </a:lnTo>
                  <a:lnTo>
                    <a:pt x="749" y="733"/>
                  </a:lnTo>
                  <a:moveTo>
                    <a:pt x="741" y="743"/>
                  </a:moveTo>
                  <a:lnTo>
                    <a:pt x="741" y="743"/>
                  </a:lnTo>
                  <a:lnTo>
                    <a:pt x="732" y="754"/>
                  </a:lnTo>
                  <a:moveTo>
                    <a:pt x="724" y="764"/>
                  </a:moveTo>
                  <a:lnTo>
                    <a:pt x="724" y="764"/>
                  </a:lnTo>
                  <a:lnTo>
                    <a:pt x="716" y="775"/>
                  </a:lnTo>
                  <a:moveTo>
                    <a:pt x="707" y="785"/>
                  </a:moveTo>
                  <a:lnTo>
                    <a:pt x="707" y="785"/>
                  </a:lnTo>
                  <a:lnTo>
                    <a:pt x="699" y="795"/>
                  </a:lnTo>
                  <a:moveTo>
                    <a:pt x="691" y="806"/>
                  </a:moveTo>
                  <a:lnTo>
                    <a:pt x="691" y="806"/>
                  </a:lnTo>
                  <a:lnTo>
                    <a:pt x="682" y="816"/>
                  </a:lnTo>
                  <a:moveTo>
                    <a:pt x="674" y="827"/>
                  </a:moveTo>
                  <a:lnTo>
                    <a:pt x="674" y="827"/>
                  </a:lnTo>
                  <a:lnTo>
                    <a:pt x="666" y="837"/>
                  </a:lnTo>
                  <a:moveTo>
                    <a:pt x="656" y="847"/>
                  </a:moveTo>
                  <a:lnTo>
                    <a:pt x="656" y="847"/>
                  </a:lnTo>
                  <a:lnTo>
                    <a:pt x="647" y="855"/>
                  </a:lnTo>
                  <a:lnTo>
                    <a:pt x="647" y="855"/>
                  </a:lnTo>
                  <a:moveTo>
                    <a:pt x="635" y="861"/>
                  </a:moveTo>
                  <a:lnTo>
                    <a:pt x="635" y="861"/>
                  </a:lnTo>
                  <a:lnTo>
                    <a:pt x="628" y="864"/>
                  </a:lnTo>
                  <a:lnTo>
                    <a:pt x="622" y="865"/>
                  </a:lnTo>
                  <a:moveTo>
                    <a:pt x="609" y="867"/>
                  </a:moveTo>
                  <a:lnTo>
                    <a:pt x="609" y="867"/>
                  </a:lnTo>
                  <a:lnTo>
                    <a:pt x="608" y="867"/>
                  </a:lnTo>
                  <a:lnTo>
                    <a:pt x="595" y="867"/>
                  </a:lnTo>
                  <a:moveTo>
                    <a:pt x="582" y="867"/>
                  </a:moveTo>
                  <a:lnTo>
                    <a:pt x="582" y="867"/>
                  </a:lnTo>
                  <a:lnTo>
                    <a:pt x="569" y="867"/>
                  </a:lnTo>
                  <a:moveTo>
                    <a:pt x="555" y="867"/>
                  </a:moveTo>
                  <a:lnTo>
                    <a:pt x="555" y="867"/>
                  </a:lnTo>
                  <a:lnTo>
                    <a:pt x="542" y="867"/>
                  </a:lnTo>
                  <a:moveTo>
                    <a:pt x="529" y="867"/>
                  </a:moveTo>
                  <a:lnTo>
                    <a:pt x="529" y="867"/>
                  </a:lnTo>
                  <a:lnTo>
                    <a:pt x="515" y="867"/>
                  </a:lnTo>
                  <a:moveTo>
                    <a:pt x="502" y="867"/>
                  </a:moveTo>
                  <a:lnTo>
                    <a:pt x="502" y="867"/>
                  </a:lnTo>
                  <a:lnTo>
                    <a:pt x="489" y="867"/>
                  </a:lnTo>
                  <a:moveTo>
                    <a:pt x="475" y="867"/>
                  </a:moveTo>
                  <a:lnTo>
                    <a:pt x="475" y="867"/>
                  </a:lnTo>
                  <a:lnTo>
                    <a:pt x="462" y="867"/>
                  </a:lnTo>
                  <a:moveTo>
                    <a:pt x="449" y="867"/>
                  </a:moveTo>
                  <a:lnTo>
                    <a:pt x="449" y="867"/>
                  </a:lnTo>
                  <a:lnTo>
                    <a:pt x="435" y="867"/>
                  </a:lnTo>
                  <a:moveTo>
                    <a:pt x="422" y="867"/>
                  </a:moveTo>
                  <a:lnTo>
                    <a:pt x="422" y="867"/>
                  </a:lnTo>
                  <a:lnTo>
                    <a:pt x="409" y="867"/>
                  </a:lnTo>
                  <a:moveTo>
                    <a:pt x="395" y="867"/>
                  </a:moveTo>
                  <a:lnTo>
                    <a:pt x="395" y="867"/>
                  </a:lnTo>
                  <a:lnTo>
                    <a:pt x="382" y="867"/>
                  </a:lnTo>
                  <a:moveTo>
                    <a:pt x="369" y="867"/>
                  </a:moveTo>
                  <a:lnTo>
                    <a:pt x="369" y="867"/>
                  </a:lnTo>
                  <a:lnTo>
                    <a:pt x="355" y="867"/>
                  </a:lnTo>
                  <a:moveTo>
                    <a:pt x="342" y="866"/>
                  </a:moveTo>
                  <a:lnTo>
                    <a:pt x="342" y="866"/>
                  </a:lnTo>
                  <a:lnTo>
                    <a:pt x="329" y="866"/>
                  </a:lnTo>
                  <a:moveTo>
                    <a:pt x="315" y="866"/>
                  </a:moveTo>
                  <a:lnTo>
                    <a:pt x="315" y="866"/>
                  </a:lnTo>
                  <a:lnTo>
                    <a:pt x="302" y="866"/>
                  </a:lnTo>
                  <a:moveTo>
                    <a:pt x="289" y="866"/>
                  </a:moveTo>
                  <a:lnTo>
                    <a:pt x="289" y="866"/>
                  </a:lnTo>
                  <a:lnTo>
                    <a:pt x="276" y="866"/>
                  </a:lnTo>
                  <a:lnTo>
                    <a:pt x="276" y="866"/>
                  </a:lnTo>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28" name="Group 27">
            <a:extLst>
              <a:ext uri="{FF2B5EF4-FFF2-40B4-BE49-F238E27FC236}">
                <a16:creationId xmlns:a16="http://schemas.microsoft.com/office/drawing/2014/main" id="{6E50B7F7-CA1B-4F32-85F3-E0600C68DBB0}"/>
              </a:ext>
            </a:extLst>
          </p:cNvPr>
          <p:cNvGrpSpPr/>
          <p:nvPr/>
        </p:nvGrpSpPr>
        <p:grpSpPr>
          <a:xfrm>
            <a:off x="6806100" y="4139795"/>
            <a:ext cx="906463" cy="912813"/>
            <a:chOff x="9640888" y="1295401"/>
            <a:chExt cx="906463" cy="912813"/>
          </a:xfrm>
        </p:grpSpPr>
        <p:sp>
          <p:nvSpPr>
            <p:cNvPr id="35" name="Freeform 72">
              <a:extLst>
                <a:ext uri="{FF2B5EF4-FFF2-40B4-BE49-F238E27FC236}">
                  <a16:creationId xmlns:a16="http://schemas.microsoft.com/office/drawing/2014/main" id="{E6603E70-1B1D-49F8-8B9C-C824C3E840BD}"/>
                </a:ext>
              </a:extLst>
            </p:cNvPr>
            <p:cNvSpPr>
              <a:spLocks/>
            </p:cNvSpPr>
            <p:nvPr/>
          </p:nvSpPr>
          <p:spPr bwMode="auto">
            <a:xfrm>
              <a:off x="9640888" y="1295401"/>
              <a:ext cx="906463" cy="912813"/>
            </a:xfrm>
            <a:custGeom>
              <a:avLst/>
              <a:gdLst>
                <a:gd name="T0" fmla="*/ 822 w 950"/>
                <a:gd name="T1" fmla="*/ 823 h 950"/>
                <a:gd name="T2" fmla="*/ 822 w 950"/>
                <a:gd name="T3" fmla="*/ 823 h 950"/>
                <a:gd name="T4" fmla="*/ 602 w 950"/>
                <a:gd name="T5" fmla="*/ 950 h 950"/>
                <a:gd name="T6" fmla="*/ 348 w 950"/>
                <a:gd name="T7" fmla="*/ 950 h 950"/>
                <a:gd name="T8" fmla="*/ 127 w 950"/>
                <a:gd name="T9" fmla="*/ 823 h 950"/>
                <a:gd name="T10" fmla="*/ 0 w 950"/>
                <a:gd name="T11" fmla="*/ 602 h 950"/>
                <a:gd name="T12" fmla="*/ 0 w 950"/>
                <a:gd name="T13" fmla="*/ 348 h 950"/>
                <a:gd name="T14" fmla="*/ 127 w 950"/>
                <a:gd name="T15" fmla="*/ 128 h 950"/>
                <a:gd name="T16" fmla="*/ 348 w 950"/>
                <a:gd name="T17" fmla="*/ 0 h 950"/>
                <a:gd name="T18" fmla="*/ 602 w 950"/>
                <a:gd name="T19" fmla="*/ 0 h 950"/>
                <a:gd name="T20" fmla="*/ 602 w 950"/>
                <a:gd name="T21" fmla="*/ 0 h 950"/>
                <a:gd name="T22" fmla="*/ 822 w 950"/>
                <a:gd name="T23" fmla="*/ 128 h 950"/>
                <a:gd name="T24" fmla="*/ 950 w 950"/>
                <a:gd name="T25" fmla="*/ 348 h 950"/>
                <a:gd name="T26" fmla="*/ 950 w 950"/>
                <a:gd name="T27" fmla="*/ 602 h 950"/>
                <a:gd name="T28" fmla="*/ 822 w 950"/>
                <a:gd name="T29" fmla="*/ 823 h 950"/>
                <a:gd name="T30" fmla="*/ 822 w 950"/>
                <a:gd name="T31" fmla="*/ 823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50" h="950">
                  <a:moveTo>
                    <a:pt x="822" y="823"/>
                  </a:moveTo>
                  <a:lnTo>
                    <a:pt x="822" y="823"/>
                  </a:lnTo>
                  <a:lnTo>
                    <a:pt x="602" y="950"/>
                  </a:lnTo>
                  <a:lnTo>
                    <a:pt x="348" y="950"/>
                  </a:lnTo>
                  <a:lnTo>
                    <a:pt x="127" y="823"/>
                  </a:lnTo>
                  <a:lnTo>
                    <a:pt x="0" y="602"/>
                  </a:lnTo>
                  <a:lnTo>
                    <a:pt x="0" y="348"/>
                  </a:lnTo>
                  <a:lnTo>
                    <a:pt x="127" y="128"/>
                  </a:lnTo>
                  <a:lnTo>
                    <a:pt x="348" y="0"/>
                  </a:lnTo>
                  <a:lnTo>
                    <a:pt x="602" y="0"/>
                  </a:lnTo>
                  <a:lnTo>
                    <a:pt x="602" y="0"/>
                  </a:lnTo>
                  <a:lnTo>
                    <a:pt x="822" y="128"/>
                  </a:lnTo>
                  <a:lnTo>
                    <a:pt x="950" y="348"/>
                  </a:lnTo>
                  <a:lnTo>
                    <a:pt x="950" y="602"/>
                  </a:lnTo>
                  <a:lnTo>
                    <a:pt x="822" y="823"/>
                  </a:lnTo>
                  <a:lnTo>
                    <a:pt x="822" y="823"/>
                  </a:lnTo>
                  <a:close/>
                </a:path>
              </a:pathLst>
            </a:custGeom>
            <a:solidFill>
              <a:srgbClr val="D4B95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6" name="Freeform 73">
              <a:extLst>
                <a:ext uri="{FF2B5EF4-FFF2-40B4-BE49-F238E27FC236}">
                  <a16:creationId xmlns:a16="http://schemas.microsoft.com/office/drawing/2014/main" id="{29218189-8E00-4904-B832-835C89C19CAF}"/>
                </a:ext>
              </a:extLst>
            </p:cNvPr>
            <p:cNvSpPr>
              <a:spLocks/>
            </p:cNvSpPr>
            <p:nvPr/>
          </p:nvSpPr>
          <p:spPr bwMode="auto">
            <a:xfrm>
              <a:off x="9640888" y="1295401"/>
              <a:ext cx="906463" cy="912813"/>
            </a:xfrm>
            <a:custGeom>
              <a:avLst/>
              <a:gdLst>
                <a:gd name="T0" fmla="*/ 822 w 950"/>
                <a:gd name="T1" fmla="*/ 823 h 950"/>
                <a:gd name="T2" fmla="*/ 822 w 950"/>
                <a:gd name="T3" fmla="*/ 823 h 950"/>
                <a:gd name="T4" fmla="*/ 602 w 950"/>
                <a:gd name="T5" fmla="*/ 950 h 950"/>
                <a:gd name="T6" fmla="*/ 348 w 950"/>
                <a:gd name="T7" fmla="*/ 950 h 950"/>
                <a:gd name="T8" fmla="*/ 127 w 950"/>
                <a:gd name="T9" fmla="*/ 823 h 950"/>
                <a:gd name="T10" fmla="*/ 0 w 950"/>
                <a:gd name="T11" fmla="*/ 602 h 950"/>
                <a:gd name="T12" fmla="*/ 0 w 950"/>
                <a:gd name="T13" fmla="*/ 348 h 950"/>
                <a:gd name="T14" fmla="*/ 127 w 950"/>
                <a:gd name="T15" fmla="*/ 128 h 950"/>
                <a:gd name="T16" fmla="*/ 348 w 950"/>
                <a:gd name="T17" fmla="*/ 0 h 950"/>
                <a:gd name="T18" fmla="*/ 602 w 950"/>
                <a:gd name="T19" fmla="*/ 0 h 950"/>
                <a:gd name="T20" fmla="*/ 602 w 950"/>
                <a:gd name="T21" fmla="*/ 0 h 950"/>
                <a:gd name="T22" fmla="*/ 822 w 950"/>
                <a:gd name="T23" fmla="*/ 128 h 950"/>
                <a:gd name="T24" fmla="*/ 950 w 950"/>
                <a:gd name="T25" fmla="*/ 348 h 950"/>
                <a:gd name="T26" fmla="*/ 950 w 950"/>
                <a:gd name="T27" fmla="*/ 602 h 950"/>
                <a:gd name="T28" fmla="*/ 822 w 950"/>
                <a:gd name="T29" fmla="*/ 823 h 950"/>
                <a:gd name="T30" fmla="*/ 822 w 950"/>
                <a:gd name="T31" fmla="*/ 823 h 950"/>
                <a:gd name="T32" fmla="*/ 822 w 950"/>
                <a:gd name="T33" fmla="*/ 823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0" h="950">
                  <a:moveTo>
                    <a:pt x="822" y="823"/>
                  </a:moveTo>
                  <a:lnTo>
                    <a:pt x="822" y="823"/>
                  </a:lnTo>
                  <a:lnTo>
                    <a:pt x="602" y="950"/>
                  </a:lnTo>
                  <a:lnTo>
                    <a:pt x="348" y="950"/>
                  </a:lnTo>
                  <a:lnTo>
                    <a:pt x="127" y="823"/>
                  </a:lnTo>
                  <a:lnTo>
                    <a:pt x="0" y="602"/>
                  </a:lnTo>
                  <a:lnTo>
                    <a:pt x="0" y="348"/>
                  </a:lnTo>
                  <a:lnTo>
                    <a:pt x="127" y="128"/>
                  </a:lnTo>
                  <a:lnTo>
                    <a:pt x="348" y="0"/>
                  </a:lnTo>
                  <a:lnTo>
                    <a:pt x="602" y="0"/>
                  </a:lnTo>
                  <a:lnTo>
                    <a:pt x="602" y="0"/>
                  </a:lnTo>
                  <a:lnTo>
                    <a:pt x="822" y="128"/>
                  </a:lnTo>
                  <a:lnTo>
                    <a:pt x="950" y="348"/>
                  </a:lnTo>
                  <a:lnTo>
                    <a:pt x="950" y="602"/>
                  </a:lnTo>
                  <a:lnTo>
                    <a:pt x="822" y="823"/>
                  </a:lnTo>
                  <a:lnTo>
                    <a:pt x="822" y="823"/>
                  </a:lnTo>
                  <a:lnTo>
                    <a:pt x="822" y="823"/>
                  </a:lnTo>
                  <a:close/>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7" name="Freeform 74">
              <a:extLst>
                <a:ext uri="{FF2B5EF4-FFF2-40B4-BE49-F238E27FC236}">
                  <a16:creationId xmlns:a16="http://schemas.microsoft.com/office/drawing/2014/main" id="{23F32D1E-FC17-4A0C-B239-E4F179B23771}"/>
                </a:ext>
              </a:extLst>
            </p:cNvPr>
            <p:cNvSpPr>
              <a:spLocks noEditPoints="1"/>
            </p:cNvSpPr>
            <p:nvPr/>
          </p:nvSpPr>
          <p:spPr bwMode="auto">
            <a:xfrm>
              <a:off x="9677400" y="1331913"/>
              <a:ext cx="833438" cy="839788"/>
            </a:xfrm>
            <a:custGeom>
              <a:avLst/>
              <a:gdLst>
                <a:gd name="T0" fmla="*/ 285 w 874"/>
                <a:gd name="T1" fmla="*/ 854 h 874"/>
                <a:gd name="T2" fmla="*/ 239 w 874"/>
                <a:gd name="T3" fmla="*/ 827 h 874"/>
                <a:gd name="T4" fmla="*/ 192 w 874"/>
                <a:gd name="T5" fmla="*/ 800 h 874"/>
                <a:gd name="T6" fmla="*/ 146 w 874"/>
                <a:gd name="T7" fmla="*/ 774 h 874"/>
                <a:gd name="T8" fmla="*/ 107 w 874"/>
                <a:gd name="T9" fmla="*/ 740 h 874"/>
                <a:gd name="T10" fmla="*/ 80 w 874"/>
                <a:gd name="T11" fmla="*/ 693 h 874"/>
                <a:gd name="T12" fmla="*/ 53 w 874"/>
                <a:gd name="T13" fmla="*/ 647 h 874"/>
                <a:gd name="T14" fmla="*/ 27 w 874"/>
                <a:gd name="T15" fmla="*/ 601 h 874"/>
                <a:gd name="T16" fmla="*/ 0 w 874"/>
                <a:gd name="T17" fmla="*/ 554 h 874"/>
                <a:gd name="T18" fmla="*/ 0 w 874"/>
                <a:gd name="T19" fmla="*/ 501 h 874"/>
                <a:gd name="T20" fmla="*/ 0 w 874"/>
                <a:gd name="T21" fmla="*/ 447 h 874"/>
                <a:gd name="T22" fmla="*/ 0 w 874"/>
                <a:gd name="T23" fmla="*/ 394 h 874"/>
                <a:gd name="T24" fmla="*/ 0 w 874"/>
                <a:gd name="T25" fmla="*/ 340 h 874"/>
                <a:gd name="T26" fmla="*/ 10 w 874"/>
                <a:gd name="T27" fmla="*/ 303 h 874"/>
                <a:gd name="T28" fmla="*/ 36 w 874"/>
                <a:gd name="T29" fmla="*/ 257 h 874"/>
                <a:gd name="T30" fmla="*/ 63 w 874"/>
                <a:gd name="T31" fmla="*/ 210 h 874"/>
                <a:gd name="T32" fmla="*/ 90 w 874"/>
                <a:gd name="T33" fmla="*/ 164 h 874"/>
                <a:gd name="T34" fmla="*/ 117 w 874"/>
                <a:gd name="T35" fmla="*/ 118 h 874"/>
                <a:gd name="T36" fmla="*/ 163 w 874"/>
                <a:gd name="T37" fmla="*/ 91 h 874"/>
                <a:gd name="T38" fmla="*/ 209 w 874"/>
                <a:gd name="T39" fmla="*/ 64 h 874"/>
                <a:gd name="T40" fmla="*/ 256 w 874"/>
                <a:gd name="T41" fmla="*/ 37 h 874"/>
                <a:gd name="T42" fmla="*/ 302 w 874"/>
                <a:gd name="T43" fmla="*/ 10 h 874"/>
                <a:gd name="T44" fmla="*/ 353 w 874"/>
                <a:gd name="T45" fmla="*/ 0 h 874"/>
                <a:gd name="T46" fmla="*/ 406 w 874"/>
                <a:gd name="T47" fmla="*/ 0 h 874"/>
                <a:gd name="T48" fmla="*/ 460 w 874"/>
                <a:gd name="T49" fmla="*/ 0 h 874"/>
                <a:gd name="T50" fmla="*/ 513 w 874"/>
                <a:gd name="T51" fmla="*/ 0 h 874"/>
                <a:gd name="T52" fmla="*/ 565 w 874"/>
                <a:gd name="T53" fmla="*/ 6 h 874"/>
                <a:gd name="T54" fmla="*/ 611 w 874"/>
                <a:gd name="T55" fmla="*/ 33 h 874"/>
                <a:gd name="T56" fmla="*/ 658 w 874"/>
                <a:gd name="T57" fmla="*/ 60 h 874"/>
                <a:gd name="T58" fmla="*/ 704 w 874"/>
                <a:gd name="T59" fmla="*/ 87 h 874"/>
                <a:gd name="T60" fmla="*/ 750 w 874"/>
                <a:gd name="T61" fmla="*/ 113 h 874"/>
                <a:gd name="T62" fmla="*/ 773 w 874"/>
                <a:gd name="T63" fmla="*/ 145 h 874"/>
                <a:gd name="T64" fmla="*/ 800 w 874"/>
                <a:gd name="T65" fmla="*/ 192 h 874"/>
                <a:gd name="T66" fmla="*/ 826 w 874"/>
                <a:gd name="T67" fmla="*/ 238 h 874"/>
                <a:gd name="T68" fmla="*/ 853 w 874"/>
                <a:gd name="T69" fmla="*/ 284 h 874"/>
                <a:gd name="T70" fmla="*/ 874 w 874"/>
                <a:gd name="T71" fmla="*/ 320 h 874"/>
                <a:gd name="T72" fmla="*/ 874 w 874"/>
                <a:gd name="T73" fmla="*/ 373 h 874"/>
                <a:gd name="T74" fmla="*/ 874 w 874"/>
                <a:gd name="T75" fmla="*/ 426 h 874"/>
                <a:gd name="T76" fmla="*/ 874 w 874"/>
                <a:gd name="T77" fmla="*/ 480 h 874"/>
                <a:gd name="T78" fmla="*/ 874 w 874"/>
                <a:gd name="T79" fmla="*/ 533 h 874"/>
                <a:gd name="T80" fmla="*/ 857 w 874"/>
                <a:gd name="T81" fmla="*/ 582 h 874"/>
                <a:gd name="T82" fmla="*/ 831 w 874"/>
                <a:gd name="T83" fmla="*/ 629 h 874"/>
                <a:gd name="T84" fmla="*/ 804 w 874"/>
                <a:gd name="T85" fmla="*/ 675 h 874"/>
                <a:gd name="T86" fmla="*/ 777 w 874"/>
                <a:gd name="T87" fmla="*/ 721 h 874"/>
                <a:gd name="T88" fmla="*/ 746 w 874"/>
                <a:gd name="T89" fmla="*/ 763 h 874"/>
                <a:gd name="T90" fmla="*/ 700 w 874"/>
                <a:gd name="T91" fmla="*/ 790 h 874"/>
                <a:gd name="T92" fmla="*/ 653 w 874"/>
                <a:gd name="T93" fmla="*/ 816 h 874"/>
                <a:gd name="T94" fmla="*/ 607 w 874"/>
                <a:gd name="T95" fmla="*/ 843 h 874"/>
                <a:gd name="T96" fmla="*/ 561 w 874"/>
                <a:gd name="T97" fmla="*/ 870 h 874"/>
                <a:gd name="T98" fmla="*/ 508 w 874"/>
                <a:gd name="T99" fmla="*/ 874 h 874"/>
                <a:gd name="T100" fmla="*/ 455 w 874"/>
                <a:gd name="T101" fmla="*/ 874 h 874"/>
                <a:gd name="T102" fmla="*/ 401 w 874"/>
                <a:gd name="T103" fmla="*/ 874 h 874"/>
                <a:gd name="T104" fmla="*/ 348 w 874"/>
                <a:gd name="T105" fmla="*/ 874 h 874"/>
                <a:gd name="T106" fmla="*/ 320 w 874"/>
                <a:gd name="T107" fmla="*/ 874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74" h="874">
                  <a:moveTo>
                    <a:pt x="320" y="874"/>
                  </a:moveTo>
                  <a:lnTo>
                    <a:pt x="320" y="874"/>
                  </a:lnTo>
                  <a:lnTo>
                    <a:pt x="308" y="867"/>
                  </a:lnTo>
                  <a:moveTo>
                    <a:pt x="296" y="861"/>
                  </a:moveTo>
                  <a:lnTo>
                    <a:pt x="296" y="861"/>
                  </a:lnTo>
                  <a:lnTo>
                    <a:pt x="285" y="854"/>
                  </a:lnTo>
                  <a:moveTo>
                    <a:pt x="273" y="847"/>
                  </a:moveTo>
                  <a:lnTo>
                    <a:pt x="273" y="847"/>
                  </a:lnTo>
                  <a:lnTo>
                    <a:pt x="262" y="840"/>
                  </a:lnTo>
                  <a:moveTo>
                    <a:pt x="250" y="834"/>
                  </a:moveTo>
                  <a:lnTo>
                    <a:pt x="250" y="834"/>
                  </a:lnTo>
                  <a:lnTo>
                    <a:pt x="239" y="827"/>
                  </a:lnTo>
                  <a:moveTo>
                    <a:pt x="227" y="820"/>
                  </a:moveTo>
                  <a:lnTo>
                    <a:pt x="227" y="820"/>
                  </a:lnTo>
                  <a:lnTo>
                    <a:pt x="215" y="814"/>
                  </a:lnTo>
                  <a:moveTo>
                    <a:pt x="204" y="807"/>
                  </a:moveTo>
                  <a:lnTo>
                    <a:pt x="204" y="807"/>
                  </a:lnTo>
                  <a:lnTo>
                    <a:pt x="192" y="800"/>
                  </a:lnTo>
                  <a:moveTo>
                    <a:pt x="181" y="794"/>
                  </a:moveTo>
                  <a:lnTo>
                    <a:pt x="181" y="794"/>
                  </a:lnTo>
                  <a:lnTo>
                    <a:pt x="169" y="787"/>
                  </a:lnTo>
                  <a:moveTo>
                    <a:pt x="157" y="780"/>
                  </a:moveTo>
                  <a:lnTo>
                    <a:pt x="157" y="780"/>
                  </a:lnTo>
                  <a:lnTo>
                    <a:pt x="146" y="774"/>
                  </a:lnTo>
                  <a:moveTo>
                    <a:pt x="134" y="767"/>
                  </a:moveTo>
                  <a:lnTo>
                    <a:pt x="134" y="767"/>
                  </a:lnTo>
                  <a:lnTo>
                    <a:pt x="123" y="760"/>
                  </a:lnTo>
                  <a:moveTo>
                    <a:pt x="114" y="751"/>
                  </a:moveTo>
                  <a:lnTo>
                    <a:pt x="114" y="751"/>
                  </a:lnTo>
                  <a:lnTo>
                    <a:pt x="107" y="740"/>
                  </a:lnTo>
                  <a:moveTo>
                    <a:pt x="100" y="728"/>
                  </a:moveTo>
                  <a:lnTo>
                    <a:pt x="100" y="728"/>
                  </a:lnTo>
                  <a:lnTo>
                    <a:pt x="94" y="716"/>
                  </a:lnTo>
                  <a:moveTo>
                    <a:pt x="87" y="705"/>
                  </a:moveTo>
                  <a:lnTo>
                    <a:pt x="87" y="705"/>
                  </a:lnTo>
                  <a:lnTo>
                    <a:pt x="80" y="693"/>
                  </a:lnTo>
                  <a:moveTo>
                    <a:pt x="73" y="682"/>
                  </a:moveTo>
                  <a:lnTo>
                    <a:pt x="73" y="682"/>
                  </a:lnTo>
                  <a:lnTo>
                    <a:pt x="67" y="670"/>
                  </a:lnTo>
                  <a:moveTo>
                    <a:pt x="60" y="658"/>
                  </a:moveTo>
                  <a:lnTo>
                    <a:pt x="60" y="658"/>
                  </a:lnTo>
                  <a:lnTo>
                    <a:pt x="53" y="647"/>
                  </a:lnTo>
                  <a:moveTo>
                    <a:pt x="47" y="635"/>
                  </a:moveTo>
                  <a:lnTo>
                    <a:pt x="47" y="635"/>
                  </a:lnTo>
                  <a:lnTo>
                    <a:pt x="40" y="624"/>
                  </a:lnTo>
                  <a:moveTo>
                    <a:pt x="33" y="612"/>
                  </a:moveTo>
                  <a:lnTo>
                    <a:pt x="33" y="612"/>
                  </a:lnTo>
                  <a:lnTo>
                    <a:pt x="27" y="601"/>
                  </a:lnTo>
                  <a:moveTo>
                    <a:pt x="20" y="589"/>
                  </a:moveTo>
                  <a:lnTo>
                    <a:pt x="20" y="589"/>
                  </a:lnTo>
                  <a:lnTo>
                    <a:pt x="13" y="577"/>
                  </a:lnTo>
                  <a:moveTo>
                    <a:pt x="7" y="566"/>
                  </a:moveTo>
                  <a:lnTo>
                    <a:pt x="7" y="566"/>
                  </a:lnTo>
                  <a:lnTo>
                    <a:pt x="0" y="554"/>
                  </a:lnTo>
                  <a:moveTo>
                    <a:pt x="0" y="541"/>
                  </a:moveTo>
                  <a:lnTo>
                    <a:pt x="0" y="541"/>
                  </a:lnTo>
                  <a:lnTo>
                    <a:pt x="0" y="528"/>
                  </a:lnTo>
                  <a:moveTo>
                    <a:pt x="0" y="514"/>
                  </a:moveTo>
                  <a:lnTo>
                    <a:pt x="0" y="514"/>
                  </a:lnTo>
                  <a:lnTo>
                    <a:pt x="0" y="501"/>
                  </a:lnTo>
                  <a:moveTo>
                    <a:pt x="0" y="487"/>
                  </a:moveTo>
                  <a:lnTo>
                    <a:pt x="0" y="487"/>
                  </a:lnTo>
                  <a:lnTo>
                    <a:pt x="0" y="474"/>
                  </a:lnTo>
                  <a:moveTo>
                    <a:pt x="0" y="461"/>
                  </a:moveTo>
                  <a:lnTo>
                    <a:pt x="0" y="461"/>
                  </a:lnTo>
                  <a:lnTo>
                    <a:pt x="0" y="447"/>
                  </a:lnTo>
                  <a:moveTo>
                    <a:pt x="0" y="434"/>
                  </a:moveTo>
                  <a:lnTo>
                    <a:pt x="0" y="434"/>
                  </a:lnTo>
                  <a:lnTo>
                    <a:pt x="0" y="421"/>
                  </a:lnTo>
                  <a:moveTo>
                    <a:pt x="0" y="407"/>
                  </a:moveTo>
                  <a:lnTo>
                    <a:pt x="0" y="407"/>
                  </a:lnTo>
                  <a:lnTo>
                    <a:pt x="0" y="394"/>
                  </a:lnTo>
                  <a:moveTo>
                    <a:pt x="0" y="380"/>
                  </a:moveTo>
                  <a:lnTo>
                    <a:pt x="0" y="380"/>
                  </a:lnTo>
                  <a:lnTo>
                    <a:pt x="0" y="367"/>
                  </a:lnTo>
                  <a:moveTo>
                    <a:pt x="0" y="354"/>
                  </a:moveTo>
                  <a:lnTo>
                    <a:pt x="0" y="354"/>
                  </a:lnTo>
                  <a:lnTo>
                    <a:pt x="0" y="340"/>
                  </a:lnTo>
                  <a:moveTo>
                    <a:pt x="0" y="327"/>
                  </a:moveTo>
                  <a:lnTo>
                    <a:pt x="0" y="327"/>
                  </a:lnTo>
                  <a:lnTo>
                    <a:pt x="0" y="320"/>
                  </a:lnTo>
                  <a:lnTo>
                    <a:pt x="3" y="314"/>
                  </a:lnTo>
                  <a:moveTo>
                    <a:pt x="10" y="303"/>
                  </a:moveTo>
                  <a:lnTo>
                    <a:pt x="10" y="303"/>
                  </a:lnTo>
                  <a:lnTo>
                    <a:pt x="16" y="291"/>
                  </a:lnTo>
                  <a:moveTo>
                    <a:pt x="23" y="280"/>
                  </a:moveTo>
                  <a:lnTo>
                    <a:pt x="23" y="280"/>
                  </a:lnTo>
                  <a:lnTo>
                    <a:pt x="30" y="268"/>
                  </a:lnTo>
                  <a:moveTo>
                    <a:pt x="36" y="257"/>
                  </a:moveTo>
                  <a:lnTo>
                    <a:pt x="36" y="257"/>
                  </a:lnTo>
                  <a:lnTo>
                    <a:pt x="43" y="245"/>
                  </a:lnTo>
                  <a:moveTo>
                    <a:pt x="50" y="233"/>
                  </a:moveTo>
                  <a:lnTo>
                    <a:pt x="50" y="233"/>
                  </a:lnTo>
                  <a:lnTo>
                    <a:pt x="56" y="222"/>
                  </a:lnTo>
                  <a:moveTo>
                    <a:pt x="63" y="210"/>
                  </a:moveTo>
                  <a:lnTo>
                    <a:pt x="63" y="210"/>
                  </a:lnTo>
                  <a:lnTo>
                    <a:pt x="70" y="199"/>
                  </a:lnTo>
                  <a:moveTo>
                    <a:pt x="77" y="187"/>
                  </a:moveTo>
                  <a:lnTo>
                    <a:pt x="77" y="187"/>
                  </a:lnTo>
                  <a:lnTo>
                    <a:pt x="83" y="175"/>
                  </a:lnTo>
                  <a:moveTo>
                    <a:pt x="90" y="164"/>
                  </a:moveTo>
                  <a:lnTo>
                    <a:pt x="90" y="164"/>
                  </a:lnTo>
                  <a:lnTo>
                    <a:pt x="97" y="152"/>
                  </a:lnTo>
                  <a:moveTo>
                    <a:pt x="103" y="141"/>
                  </a:moveTo>
                  <a:lnTo>
                    <a:pt x="103" y="141"/>
                  </a:lnTo>
                  <a:lnTo>
                    <a:pt x="110" y="129"/>
                  </a:lnTo>
                  <a:moveTo>
                    <a:pt x="117" y="118"/>
                  </a:moveTo>
                  <a:lnTo>
                    <a:pt x="117" y="118"/>
                  </a:lnTo>
                  <a:lnTo>
                    <a:pt x="117" y="117"/>
                  </a:lnTo>
                  <a:lnTo>
                    <a:pt x="128" y="111"/>
                  </a:lnTo>
                  <a:moveTo>
                    <a:pt x="140" y="104"/>
                  </a:moveTo>
                  <a:lnTo>
                    <a:pt x="140" y="104"/>
                  </a:lnTo>
                  <a:lnTo>
                    <a:pt x="151" y="97"/>
                  </a:lnTo>
                  <a:moveTo>
                    <a:pt x="163" y="91"/>
                  </a:moveTo>
                  <a:lnTo>
                    <a:pt x="163" y="91"/>
                  </a:lnTo>
                  <a:lnTo>
                    <a:pt x="174" y="84"/>
                  </a:lnTo>
                  <a:moveTo>
                    <a:pt x="186" y="77"/>
                  </a:moveTo>
                  <a:lnTo>
                    <a:pt x="186" y="77"/>
                  </a:lnTo>
                  <a:lnTo>
                    <a:pt x="198" y="71"/>
                  </a:lnTo>
                  <a:moveTo>
                    <a:pt x="209" y="64"/>
                  </a:moveTo>
                  <a:lnTo>
                    <a:pt x="209" y="64"/>
                  </a:lnTo>
                  <a:lnTo>
                    <a:pt x="221" y="57"/>
                  </a:lnTo>
                  <a:moveTo>
                    <a:pt x="232" y="51"/>
                  </a:moveTo>
                  <a:lnTo>
                    <a:pt x="232" y="51"/>
                  </a:lnTo>
                  <a:lnTo>
                    <a:pt x="244" y="44"/>
                  </a:lnTo>
                  <a:moveTo>
                    <a:pt x="256" y="37"/>
                  </a:moveTo>
                  <a:lnTo>
                    <a:pt x="256" y="37"/>
                  </a:lnTo>
                  <a:lnTo>
                    <a:pt x="267" y="30"/>
                  </a:lnTo>
                  <a:moveTo>
                    <a:pt x="279" y="24"/>
                  </a:moveTo>
                  <a:lnTo>
                    <a:pt x="279" y="24"/>
                  </a:lnTo>
                  <a:lnTo>
                    <a:pt x="290" y="17"/>
                  </a:lnTo>
                  <a:moveTo>
                    <a:pt x="302" y="10"/>
                  </a:moveTo>
                  <a:lnTo>
                    <a:pt x="302" y="10"/>
                  </a:lnTo>
                  <a:lnTo>
                    <a:pt x="313" y="4"/>
                  </a:lnTo>
                  <a:moveTo>
                    <a:pt x="326" y="0"/>
                  </a:moveTo>
                  <a:lnTo>
                    <a:pt x="326" y="0"/>
                  </a:lnTo>
                  <a:lnTo>
                    <a:pt x="339" y="0"/>
                  </a:lnTo>
                  <a:moveTo>
                    <a:pt x="353" y="0"/>
                  </a:moveTo>
                  <a:lnTo>
                    <a:pt x="353" y="0"/>
                  </a:lnTo>
                  <a:lnTo>
                    <a:pt x="366" y="0"/>
                  </a:lnTo>
                  <a:moveTo>
                    <a:pt x="379" y="0"/>
                  </a:moveTo>
                  <a:lnTo>
                    <a:pt x="379" y="0"/>
                  </a:lnTo>
                  <a:lnTo>
                    <a:pt x="393" y="0"/>
                  </a:lnTo>
                  <a:moveTo>
                    <a:pt x="406" y="0"/>
                  </a:moveTo>
                  <a:lnTo>
                    <a:pt x="406" y="0"/>
                  </a:lnTo>
                  <a:lnTo>
                    <a:pt x="419" y="0"/>
                  </a:lnTo>
                  <a:moveTo>
                    <a:pt x="433" y="0"/>
                  </a:moveTo>
                  <a:lnTo>
                    <a:pt x="433" y="0"/>
                  </a:lnTo>
                  <a:lnTo>
                    <a:pt x="446" y="0"/>
                  </a:lnTo>
                  <a:moveTo>
                    <a:pt x="460" y="0"/>
                  </a:moveTo>
                  <a:lnTo>
                    <a:pt x="460" y="0"/>
                  </a:lnTo>
                  <a:lnTo>
                    <a:pt x="473" y="0"/>
                  </a:lnTo>
                  <a:moveTo>
                    <a:pt x="486" y="0"/>
                  </a:moveTo>
                  <a:lnTo>
                    <a:pt x="486" y="0"/>
                  </a:lnTo>
                  <a:lnTo>
                    <a:pt x="500" y="0"/>
                  </a:lnTo>
                  <a:moveTo>
                    <a:pt x="513" y="0"/>
                  </a:moveTo>
                  <a:lnTo>
                    <a:pt x="513" y="0"/>
                  </a:lnTo>
                  <a:lnTo>
                    <a:pt x="526" y="0"/>
                  </a:lnTo>
                  <a:moveTo>
                    <a:pt x="540" y="0"/>
                  </a:moveTo>
                  <a:lnTo>
                    <a:pt x="540" y="0"/>
                  </a:lnTo>
                  <a:lnTo>
                    <a:pt x="553" y="0"/>
                  </a:lnTo>
                  <a:moveTo>
                    <a:pt x="565" y="6"/>
                  </a:moveTo>
                  <a:lnTo>
                    <a:pt x="565" y="6"/>
                  </a:lnTo>
                  <a:lnTo>
                    <a:pt x="576" y="13"/>
                  </a:lnTo>
                  <a:moveTo>
                    <a:pt x="588" y="20"/>
                  </a:moveTo>
                  <a:lnTo>
                    <a:pt x="588" y="20"/>
                  </a:lnTo>
                  <a:lnTo>
                    <a:pt x="600" y="27"/>
                  </a:lnTo>
                  <a:moveTo>
                    <a:pt x="611" y="33"/>
                  </a:moveTo>
                  <a:lnTo>
                    <a:pt x="611" y="33"/>
                  </a:lnTo>
                  <a:lnTo>
                    <a:pt x="623" y="40"/>
                  </a:lnTo>
                  <a:moveTo>
                    <a:pt x="634" y="47"/>
                  </a:moveTo>
                  <a:lnTo>
                    <a:pt x="634" y="47"/>
                  </a:lnTo>
                  <a:lnTo>
                    <a:pt x="646" y="53"/>
                  </a:lnTo>
                  <a:moveTo>
                    <a:pt x="658" y="60"/>
                  </a:moveTo>
                  <a:lnTo>
                    <a:pt x="658" y="60"/>
                  </a:lnTo>
                  <a:lnTo>
                    <a:pt x="669" y="67"/>
                  </a:lnTo>
                  <a:moveTo>
                    <a:pt x="681" y="73"/>
                  </a:moveTo>
                  <a:lnTo>
                    <a:pt x="681" y="73"/>
                  </a:lnTo>
                  <a:lnTo>
                    <a:pt x="692" y="80"/>
                  </a:lnTo>
                  <a:moveTo>
                    <a:pt x="704" y="87"/>
                  </a:moveTo>
                  <a:lnTo>
                    <a:pt x="704" y="87"/>
                  </a:lnTo>
                  <a:lnTo>
                    <a:pt x="715" y="93"/>
                  </a:lnTo>
                  <a:moveTo>
                    <a:pt x="727" y="100"/>
                  </a:moveTo>
                  <a:lnTo>
                    <a:pt x="727" y="100"/>
                  </a:lnTo>
                  <a:lnTo>
                    <a:pt x="739" y="107"/>
                  </a:lnTo>
                  <a:moveTo>
                    <a:pt x="750" y="113"/>
                  </a:moveTo>
                  <a:lnTo>
                    <a:pt x="750" y="113"/>
                  </a:lnTo>
                  <a:lnTo>
                    <a:pt x="757" y="117"/>
                  </a:lnTo>
                  <a:lnTo>
                    <a:pt x="760" y="122"/>
                  </a:lnTo>
                  <a:moveTo>
                    <a:pt x="766" y="134"/>
                  </a:moveTo>
                  <a:lnTo>
                    <a:pt x="766" y="134"/>
                  </a:lnTo>
                  <a:lnTo>
                    <a:pt x="773" y="145"/>
                  </a:lnTo>
                  <a:moveTo>
                    <a:pt x="780" y="157"/>
                  </a:moveTo>
                  <a:lnTo>
                    <a:pt x="780" y="157"/>
                  </a:lnTo>
                  <a:lnTo>
                    <a:pt x="786" y="169"/>
                  </a:lnTo>
                  <a:moveTo>
                    <a:pt x="793" y="180"/>
                  </a:moveTo>
                  <a:lnTo>
                    <a:pt x="793" y="180"/>
                  </a:lnTo>
                  <a:lnTo>
                    <a:pt x="800" y="192"/>
                  </a:lnTo>
                  <a:moveTo>
                    <a:pt x="806" y="203"/>
                  </a:moveTo>
                  <a:lnTo>
                    <a:pt x="806" y="203"/>
                  </a:lnTo>
                  <a:lnTo>
                    <a:pt x="813" y="215"/>
                  </a:lnTo>
                  <a:moveTo>
                    <a:pt x="820" y="227"/>
                  </a:moveTo>
                  <a:lnTo>
                    <a:pt x="820" y="227"/>
                  </a:lnTo>
                  <a:lnTo>
                    <a:pt x="826" y="238"/>
                  </a:lnTo>
                  <a:moveTo>
                    <a:pt x="833" y="250"/>
                  </a:moveTo>
                  <a:lnTo>
                    <a:pt x="833" y="250"/>
                  </a:lnTo>
                  <a:lnTo>
                    <a:pt x="840" y="261"/>
                  </a:lnTo>
                  <a:moveTo>
                    <a:pt x="847" y="273"/>
                  </a:moveTo>
                  <a:lnTo>
                    <a:pt x="847" y="273"/>
                  </a:lnTo>
                  <a:lnTo>
                    <a:pt x="853" y="284"/>
                  </a:lnTo>
                  <a:moveTo>
                    <a:pt x="860" y="296"/>
                  </a:moveTo>
                  <a:lnTo>
                    <a:pt x="860" y="296"/>
                  </a:lnTo>
                  <a:lnTo>
                    <a:pt x="867" y="308"/>
                  </a:lnTo>
                  <a:moveTo>
                    <a:pt x="873" y="319"/>
                  </a:moveTo>
                  <a:lnTo>
                    <a:pt x="873" y="319"/>
                  </a:lnTo>
                  <a:lnTo>
                    <a:pt x="874" y="320"/>
                  </a:lnTo>
                  <a:lnTo>
                    <a:pt x="874" y="332"/>
                  </a:lnTo>
                  <a:moveTo>
                    <a:pt x="874" y="346"/>
                  </a:moveTo>
                  <a:lnTo>
                    <a:pt x="874" y="346"/>
                  </a:lnTo>
                  <a:lnTo>
                    <a:pt x="874" y="359"/>
                  </a:lnTo>
                  <a:moveTo>
                    <a:pt x="874" y="373"/>
                  </a:moveTo>
                  <a:lnTo>
                    <a:pt x="874" y="373"/>
                  </a:lnTo>
                  <a:lnTo>
                    <a:pt x="874" y="386"/>
                  </a:lnTo>
                  <a:moveTo>
                    <a:pt x="874" y="399"/>
                  </a:moveTo>
                  <a:lnTo>
                    <a:pt x="874" y="399"/>
                  </a:lnTo>
                  <a:lnTo>
                    <a:pt x="874" y="413"/>
                  </a:lnTo>
                  <a:moveTo>
                    <a:pt x="874" y="426"/>
                  </a:moveTo>
                  <a:lnTo>
                    <a:pt x="874" y="426"/>
                  </a:lnTo>
                  <a:lnTo>
                    <a:pt x="874" y="439"/>
                  </a:lnTo>
                  <a:moveTo>
                    <a:pt x="874" y="453"/>
                  </a:moveTo>
                  <a:lnTo>
                    <a:pt x="874" y="453"/>
                  </a:lnTo>
                  <a:lnTo>
                    <a:pt x="874" y="466"/>
                  </a:lnTo>
                  <a:moveTo>
                    <a:pt x="874" y="480"/>
                  </a:moveTo>
                  <a:lnTo>
                    <a:pt x="874" y="480"/>
                  </a:lnTo>
                  <a:lnTo>
                    <a:pt x="874" y="493"/>
                  </a:lnTo>
                  <a:moveTo>
                    <a:pt x="874" y="506"/>
                  </a:moveTo>
                  <a:lnTo>
                    <a:pt x="874" y="506"/>
                  </a:lnTo>
                  <a:lnTo>
                    <a:pt x="874" y="520"/>
                  </a:lnTo>
                  <a:moveTo>
                    <a:pt x="874" y="533"/>
                  </a:moveTo>
                  <a:lnTo>
                    <a:pt x="874" y="533"/>
                  </a:lnTo>
                  <a:lnTo>
                    <a:pt x="874" y="546"/>
                  </a:lnTo>
                  <a:moveTo>
                    <a:pt x="871" y="559"/>
                  </a:moveTo>
                  <a:lnTo>
                    <a:pt x="871" y="559"/>
                  </a:lnTo>
                  <a:lnTo>
                    <a:pt x="864" y="571"/>
                  </a:lnTo>
                  <a:moveTo>
                    <a:pt x="857" y="582"/>
                  </a:moveTo>
                  <a:lnTo>
                    <a:pt x="857" y="582"/>
                  </a:lnTo>
                  <a:lnTo>
                    <a:pt x="851" y="594"/>
                  </a:lnTo>
                  <a:moveTo>
                    <a:pt x="844" y="605"/>
                  </a:moveTo>
                  <a:lnTo>
                    <a:pt x="844" y="605"/>
                  </a:lnTo>
                  <a:lnTo>
                    <a:pt x="837" y="617"/>
                  </a:lnTo>
                  <a:moveTo>
                    <a:pt x="831" y="629"/>
                  </a:moveTo>
                  <a:lnTo>
                    <a:pt x="831" y="629"/>
                  </a:lnTo>
                  <a:lnTo>
                    <a:pt x="824" y="640"/>
                  </a:lnTo>
                  <a:moveTo>
                    <a:pt x="817" y="652"/>
                  </a:moveTo>
                  <a:lnTo>
                    <a:pt x="817" y="652"/>
                  </a:lnTo>
                  <a:lnTo>
                    <a:pt x="811" y="663"/>
                  </a:lnTo>
                  <a:moveTo>
                    <a:pt x="804" y="675"/>
                  </a:moveTo>
                  <a:lnTo>
                    <a:pt x="804" y="675"/>
                  </a:lnTo>
                  <a:lnTo>
                    <a:pt x="797" y="686"/>
                  </a:lnTo>
                  <a:moveTo>
                    <a:pt x="791" y="698"/>
                  </a:moveTo>
                  <a:lnTo>
                    <a:pt x="791" y="698"/>
                  </a:lnTo>
                  <a:lnTo>
                    <a:pt x="784" y="710"/>
                  </a:lnTo>
                  <a:moveTo>
                    <a:pt x="777" y="721"/>
                  </a:moveTo>
                  <a:lnTo>
                    <a:pt x="777" y="721"/>
                  </a:lnTo>
                  <a:lnTo>
                    <a:pt x="771" y="733"/>
                  </a:lnTo>
                  <a:moveTo>
                    <a:pt x="764" y="744"/>
                  </a:moveTo>
                  <a:lnTo>
                    <a:pt x="764" y="744"/>
                  </a:lnTo>
                  <a:lnTo>
                    <a:pt x="757" y="756"/>
                  </a:lnTo>
                  <a:moveTo>
                    <a:pt x="746" y="763"/>
                  </a:moveTo>
                  <a:lnTo>
                    <a:pt x="746" y="763"/>
                  </a:lnTo>
                  <a:lnTo>
                    <a:pt x="734" y="770"/>
                  </a:lnTo>
                  <a:moveTo>
                    <a:pt x="723" y="776"/>
                  </a:moveTo>
                  <a:lnTo>
                    <a:pt x="723" y="776"/>
                  </a:lnTo>
                  <a:lnTo>
                    <a:pt x="711" y="783"/>
                  </a:lnTo>
                  <a:moveTo>
                    <a:pt x="700" y="790"/>
                  </a:moveTo>
                  <a:lnTo>
                    <a:pt x="700" y="790"/>
                  </a:lnTo>
                  <a:lnTo>
                    <a:pt x="688" y="796"/>
                  </a:lnTo>
                  <a:moveTo>
                    <a:pt x="676" y="803"/>
                  </a:moveTo>
                  <a:lnTo>
                    <a:pt x="676" y="803"/>
                  </a:lnTo>
                  <a:lnTo>
                    <a:pt x="665" y="810"/>
                  </a:lnTo>
                  <a:moveTo>
                    <a:pt x="653" y="816"/>
                  </a:moveTo>
                  <a:lnTo>
                    <a:pt x="653" y="816"/>
                  </a:lnTo>
                  <a:lnTo>
                    <a:pt x="642" y="823"/>
                  </a:lnTo>
                  <a:moveTo>
                    <a:pt x="630" y="830"/>
                  </a:moveTo>
                  <a:lnTo>
                    <a:pt x="630" y="830"/>
                  </a:lnTo>
                  <a:lnTo>
                    <a:pt x="619" y="836"/>
                  </a:lnTo>
                  <a:moveTo>
                    <a:pt x="607" y="843"/>
                  </a:moveTo>
                  <a:lnTo>
                    <a:pt x="607" y="843"/>
                  </a:lnTo>
                  <a:lnTo>
                    <a:pt x="595" y="850"/>
                  </a:lnTo>
                  <a:moveTo>
                    <a:pt x="584" y="857"/>
                  </a:moveTo>
                  <a:lnTo>
                    <a:pt x="584" y="857"/>
                  </a:lnTo>
                  <a:lnTo>
                    <a:pt x="572" y="863"/>
                  </a:lnTo>
                  <a:moveTo>
                    <a:pt x="561" y="870"/>
                  </a:moveTo>
                  <a:lnTo>
                    <a:pt x="561" y="870"/>
                  </a:lnTo>
                  <a:lnTo>
                    <a:pt x="554" y="874"/>
                  </a:lnTo>
                  <a:lnTo>
                    <a:pt x="548" y="874"/>
                  </a:lnTo>
                  <a:moveTo>
                    <a:pt x="535" y="874"/>
                  </a:moveTo>
                  <a:lnTo>
                    <a:pt x="535" y="874"/>
                  </a:lnTo>
                  <a:lnTo>
                    <a:pt x="522" y="874"/>
                  </a:lnTo>
                  <a:moveTo>
                    <a:pt x="508" y="874"/>
                  </a:moveTo>
                  <a:lnTo>
                    <a:pt x="508" y="874"/>
                  </a:lnTo>
                  <a:lnTo>
                    <a:pt x="495" y="874"/>
                  </a:lnTo>
                  <a:moveTo>
                    <a:pt x="481" y="874"/>
                  </a:moveTo>
                  <a:lnTo>
                    <a:pt x="481" y="874"/>
                  </a:lnTo>
                  <a:lnTo>
                    <a:pt x="468" y="874"/>
                  </a:lnTo>
                  <a:moveTo>
                    <a:pt x="455" y="874"/>
                  </a:moveTo>
                  <a:lnTo>
                    <a:pt x="455" y="874"/>
                  </a:lnTo>
                  <a:lnTo>
                    <a:pt x="441" y="874"/>
                  </a:lnTo>
                  <a:moveTo>
                    <a:pt x="428" y="874"/>
                  </a:moveTo>
                  <a:lnTo>
                    <a:pt x="428" y="874"/>
                  </a:lnTo>
                  <a:lnTo>
                    <a:pt x="415" y="874"/>
                  </a:lnTo>
                  <a:moveTo>
                    <a:pt x="401" y="874"/>
                  </a:moveTo>
                  <a:lnTo>
                    <a:pt x="401" y="874"/>
                  </a:lnTo>
                  <a:lnTo>
                    <a:pt x="388" y="874"/>
                  </a:lnTo>
                  <a:moveTo>
                    <a:pt x="374" y="874"/>
                  </a:moveTo>
                  <a:lnTo>
                    <a:pt x="374" y="874"/>
                  </a:lnTo>
                  <a:lnTo>
                    <a:pt x="361" y="874"/>
                  </a:lnTo>
                  <a:moveTo>
                    <a:pt x="348" y="874"/>
                  </a:moveTo>
                  <a:lnTo>
                    <a:pt x="348" y="874"/>
                  </a:lnTo>
                  <a:lnTo>
                    <a:pt x="334" y="874"/>
                  </a:lnTo>
                  <a:moveTo>
                    <a:pt x="321" y="874"/>
                  </a:moveTo>
                  <a:lnTo>
                    <a:pt x="321" y="874"/>
                  </a:lnTo>
                  <a:lnTo>
                    <a:pt x="320" y="874"/>
                  </a:lnTo>
                  <a:lnTo>
                    <a:pt x="320" y="874"/>
                  </a:lnTo>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8" name="Freeform 75">
              <a:extLst>
                <a:ext uri="{FF2B5EF4-FFF2-40B4-BE49-F238E27FC236}">
                  <a16:creationId xmlns:a16="http://schemas.microsoft.com/office/drawing/2014/main" id="{20EA846F-9E1C-4984-8692-C98E2104DAFA}"/>
                </a:ext>
              </a:extLst>
            </p:cNvPr>
            <p:cNvSpPr>
              <a:spLocks/>
            </p:cNvSpPr>
            <p:nvPr/>
          </p:nvSpPr>
          <p:spPr bwMode="auto">
            <a:xfrm>
              <a:off x="9769475" y="1422401"/>
              <a:ext cx="649288" cy="654050"/>
            </a:xfrm>
            <a:custGeom>
              <a:avLst/>
              <a:gdLst>
                <a:gd name="T0" fmla="*/ 340 w 680"/>
                <a:gd name="T1" fmla="*/ 681 h 681"/>
                <a:gd name="T2" fmla="*/ 340 w 680"/>
                <a:gd name="T3" fmla="*/ 681 h 681"/>
                <a:gd name="T4" fmla="*/ 0 w 680"/>
                <a:gd name="T5" fmla="*/ 341 h 681"/>
                <a:gd name="T6" fmla="*/ 340 w 680"/>
                <a:gd name="T7" fmla="*/ 0 h 681"/>
                <a:gd name="T8" fmla="*/ 680 w 680"/>
                <a:gd name="T9" fmla="*/ 341 h 681"/>
                <a:gd name="T10" fmla="*/ 340 w 680"/>
                <a:gd name="T11" fmla="*/ 681 h 681"/>
              </a:gdLst>
              <a:ahLst/>
              <a:cxnLst>
                <a:cxn ang="0">
                  <a:pos x="T0" y="T1"/>
                </a:cxn>
                <a:cxn ang="0">
                  <a:pos x="T2" y="T3"/>
                </a:cxn>
                <a:cxn ang="0">
                  <a:pos x="T4" y="T5"/>
                </a:cxn>
                <a:cxn ang="0">
                  <a:pos x="T6" y="T7"/>
                </a:cxn>
                <a:cxn ang="0">
                  <a:pos x="T8" y="T9"/>
                </a:cxn>
                <a:cxn ang="0">
                  <a:pos x="T10" y="T11"/>
                </a:cxn>
              </a:cxnLst>
              <a:rect l="0" t="0" r="r" b="b"/>
              <a:pathLst>
                <a:path w="680" h="681">
                  <a:moveTo>
                    <a:pt x="340" y="681"/>
                  </a:moveTo>
                  <a:lnTo>
                    <a:pt x="340" y="681"/>
                  </a:lnTo>
                  <a:cubicBezTo>
                    <a:pt x="152" y="681"/>
                    <a:pt x="0" y="528"/>
                    <a:pt x="0" y="341"/>
                  </a:cubicBezTo>
                  <a:cubicBezTo>
                    <a:pt x="0" y="153"/>
                    <a:pt x="152" y="0"/>
                    <a:pt x="340" y="0"/>
                  </a:cubicBezTo>
                  <a:cubicBezTo>
                    <a:pt x="527" y="0"/>
                    <a:pt x="680" y="153"/>
                    <a:pt x="680" y="341"/>
                  </a:cubicBezTo>
                  <a:cubicBezTo>
                    <a:pt x="680" y="528"/>
                    <a:pt x="527" y="681"/>
                    <a:pt x="340" y="681"/>
                  </a:cubicBezTo>
                  <a:close/>
                </a:path>
              </a:pathLst>
            </a:custGeom>
            <a:solidFill>
              <a:srgbClr val="D2D2D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9" name="Freeform 76">
              <a:extLst>
                <a:ext uri="{FF2B5EF4-FFF2-40B4-BE49-F238E27FC236}">
                  <a16:creationId xmlns:a16="http://schemas.microsoft.com/office/drawing/2014/main" id="{5C37EFC2-5713-43A4-9333-8E059D143F0F}"/>
                </a:ext>
              </a:extLst>
            </p:cNvPr>
            <p:cNvSpPr>
              <a:spLocks/>
            </p:cNvSpPr>
            <p:nvPr/>
          </p:nvSpPr>
          <p:spPr bwMode="auto">
            <a:xfrm>
              <a:off x="9769475" y="1422401"/>
              <a:ext cx="649288" cy="654050"/>
            </a:xfrm>
            <a:custGeom>
              <a:avLst/>
              <a:gdLst>
                <a:gd name="T0" fmla="*/ 340 w 680"/>
                <a:gd name="T1" fmla="*/ 681 h 681"/>
                <a:gd name="T2" fmla="*/ 340 w 680"/>
                <a:gd name="T3" fmla="*/ 681 h 681"/>
                <a:gd name="T4" fmla="*/ 0 w 680"/>
                <a:gd name="T5" fmla="*/ 341 h 681"/>
                <a:gd name="T6" fmla="*/ 340 w 680"/>
                <a:gd name="T7" fmla="*/ 0 h 681"/>
                <a:gd name="T8" fmla="*/ 680 w 680"/>
                <a:gd name="T9" fmla="*/ 341 h 681"/>
                <a:gd name="T10" fmla="*/ 340 w 680"/>
                <a:gd name="T11" fmla="*/ 681 h 681"/>
                <a:gd name="T12" fmla="*/ 340 w 680"/>
                <a:gd name="T13" fmla="*/ 681 h 681"/>
              </a:gdLst>
              <a:ahLst/>
              <a:cxnLst>
                <a:cxn ang="0">
                  <a:pos x="T0" y="T1"/>
                </a:cxn>
                <a:cxn ang="0">
                  <a:pos x="T2" y="T3"/>
                </a:cxn>
                <a:cxn ang="0">
                  <a:pos x="T4" y="T5"/>
                </a:cxn>
                <a:cxn ang="0">
                  <a:pos x="T6" y="T7"/>
                </a:cxn>
                <a:cxn ang="0">
                  <a:pos x="T8" y="T9"/>
                </a:cxn>
                <a:cxn ang="0">
                  <a:pos x="T10" y="T11"/>
                </a:cxn>
                <a:cxn ang="0">
                  <a:pos x="T12" y="T13"/>
                </a:cxn>
              </a:cxnLst>
              <a:rect l="0" t="0" r="r" b="b"/>
              <a:pathLst>
                <a:path w="680" h="681">
                  <a:moveTo>
                    <a:pt x="340" y="681"/>
                  </a:moveTo>
                  <a:lnTo>
                    <a:pt x="340" y="681"/>
                  </a:lnTo>
                  <a:cubicBezTo>
                    <a:pt x="152" y="681"/>
                    <a:pt x="0" y="528"/>
                    <a:pt x="0" y="341"/>
                  </a:cubicBezTo>
                  <a:cubicBezTo>
                    <a:pt x="0" y="153"/>
                    <a:pt x="152" y="0"/>
                    <a:pt x="340" y="0"/>
                  </a:cubicBezTo>
                  <a:cubicBezTo>
                    <a:pt x="527" y="0"/>
                    <a:pt x="680" y="153"/>
                    <a:pt x="680" y="341"/>
                  </a:cubicBezTo>
                  <a:cubicBezTo>
                    <a:pt x="680" y="528"/>
                    <a:pt x="527" y="681"/>
                    <a:pt x="340" y="681"/>
                  </a:cubicBezTo>
                  <a:lnTo>
                    <a:pt x="340" y="681"/>
                  </a:lnTo>
                  <a:close/>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29" name="Group 28">
            <a:extLst>
              <a:ext uri="{FF2B5EF4-FFF2-40B4-BE49-F238E27FC236}">
                <a16:creationId xmlns:a16="http://schemas.microsoft.com/office/drawing/2014/main" id="{F451FC01-554A-47AC-BDE8-83702E1793E3}"/>
              </a:ext>
            </a:extLst>
          </p:cNvPr>
          <p:cNvGrpSpPr/>
          <p:nvPr/>
        </p:nvGrpSpPr>
        <p:grpSpPr>
          <a:xfrm>
            <a:off x="2901160" y="4760509"/>
            <a:ext cx="906463" cy="912813"/>
            <a:chOff x="9640888" y="1295401"/>
            <a:chExt cx="906463" cy="912813"/>
          </a:xfrm>
        </p:grpSpPr>
        <p:sp>
          <p:nvSpPr>
            <p:cNvPr id="30" name="Freeform 72">
              <a:extLst>
                <a:ext uri="{FF2B5EF4-FFF2-40B4-BE49-F238E27FC236}">
                  <a16:creationId xmlns:a16="http://schemas.microsoft.com/office/drawing/2014/main" id="{AFE629C6-1792-46EE-AB9C-9AD9A9923719}"/>
                </a:ext>
              </a:extLst>
            </p:cNvPr>
            <p:cNvSpPr>
              <a:spLocks/>
            </p:cNvSpPr>
            <p:nvPr/>
          </p:nvSpPr>
          <p:spPr bwMode="auto">
            <a:xfrm>
              <a:off x="9640888" y="1295401"/>
              <a:ext cx="906463" cy="912813"/>
            </a:xfrm>
            <a:custGeom>
              <a:avLst/>
              <a:gdLst>
                <a:gd name="T0" fmla="*/ 822 w 950"/>
                <a:gd name="T1" fmla="*/ 823 h 950"/>
                <a:gd name="T2" fmla="*/ 822 w 950"/>
                <a:gd name="T3" fmla="*/ 823 h 950"/>
                <a:gd name="T4" fmla="*/ 602 w 950"/>
                <a:gd name="T5" fmla="*/ 950 h 950"/>
                <a:gd name="T6" fmla="*/ 348 w 950"/>
                <a:gd name="T7" fmla="*/ 950 h 950"/>
                <a:gd name="T8" fmla="*/ 127 w 950"/>
                <a:gd name="T9" fmla="*/ 823 h 950"/>
                <a:gd name="T10" fmla="*/ 0 w 950"/>
                <a:gd name="T11" fmla="*/ 602 h 950"/>
                <a:gd name="T12" fmla="*/ 0 w 950"/>
                <a:gd name="T13" fmla="*/ 348 h 950"/>
                <a:gd name="T14" fmla="*/ 127 w 950"/>
                <a:gd name="T15" fmla="*/ 128 h 950"/>
                <a:gd name="T16" fmla="*/ 348 w 950"/>
                <a:gd name="T17" fmla="*/ 0 h 950"/>
                <a:gd name="T18" fmla="*/ 602 w 950"/>
                <a:gd name="T19" fmla="*/ 0 h 950"/>
                <a:gd name="T20" fmla="*/ 602 w 950"/>
                <a:gd name="T21" fmla="*/ 0 h 950"/>
                <a:gd name="T22" fmla="*/ 822 w 950"/>
                <a:gd name="T23" fmla="*/ 128 h 950"/>
                <a:gd name="T24" fmla="*/ 950 w 950"/>
                <a:gd name="T25" fmla="*/ 348 h 950"/>
                <a:gd name="T26" fmla="*/ 950 w 950"/>
                <a:gd name="T27" fmla="*/ 602 h 950"/>
                <a:gd name="T28" fmla="*/ 822 w 950"/>
                <a:gd name="T29" fmla="*/ 823 h 950"/>
                <a:gd name="T30" fmla="*/ 822 w 950"/>
                <a:gd name="T31" fmla="*/ 823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50" h="950">
                  <a:moveTo>
                    <a:pt x="822" y="823"/>
                  </a:moveTo>
                  <a:lnTo>
                    <a:pt x="822" y="823"/>
                  </a:lnTo>
                  <a:lnTo>
                    <a:pt x="602" y="950"/>
                  </a:lnTo>
                  <a:lnTo>
                    <a:pt x="348" y="950"/>
                  </a:lnTo>
                  <a:lnTo>
                    <a:pt x="127" y="823"/>
                  </a:lnTo>
                  <a:lnTo>
                    <a:pt x="0" y="602"/>
                  </a:lnTo>
                  <a:lnTo>
                    <a:pt x="0" y="348"/>
                  </a:lnTo>
                  <a:lnTo>
                    <a:pt x="127" y="128"/>
                  </a:lnTo>
                  <a:lnTo>
                    <a:pt x="348" y="0"/>
                  </a:lnTo>
                  <a:lnTo>
                    <a:pt x="602" y="0"/>
                  </a:lnTo>
                  <a:lnTo>
                    <a:pt x="602" y="0"/>
                  </a:lnTo>
                  <a:lnTo>
                    <a:pt x="822" y="128"/>
                  </a:lnTo>
                  <a:lnTo>
                    <a:pt x="950" y="348"/>
                  </a:lnTo>
                  <a:lnTo>
                    <a:pt x="950" y="602"/>
                  </a:lnTo>
                  <a:lnTo>
                    <a:pt x="822" y="823"/>
                  </a:lnTo>
                  <a:lnTo>
                    <a:pt x="822" y="823"/>
                  </a:lnTo>
                  <a:close/>
                </a:path>
              </a:pathLst>
            </a:custGeom>
            <a:solidFill>
              <a:srgbClr val="D4B95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73">
              <a:extLst>
                <a:ext uri="{FF2B5EF4-FFF2-40B4-BE49-F238E27FC236}">
                  <a16:creationId xmlns:a16="http://schemas.microsoft.com/office/drawing/2014/main" id="{BF0D0A33-C568-43E3-BAED-CA14DB9C7D9D}"/>
                </a:ext>
              </a:extLst>
            </p:cNvPr>
            <p:cNvSpPr>
              <a:spLocks/>
            </p:cNvSpPr>
            <p:nvPr/>
          </p:nvSpPr>
          <p:spPr bwMode="auto">
            <a:xfrm>
              <a:off x="9640888" y="1295401"/>
              <a:ext cx="906463" cy="912813"/>
            </a:xfrm>
            <a:custGeom>
              <a:avLst/>
              <a:gdLst>
                <a:gd name="T0" fmla="*/ 822 w 950"/>
                <a:gd name="T1" fmla="*/ 823 h 950"/>
                <a:gd name="T2" fmla="*/ 822 w 950"/>
                <a:gd name="T3" fmla="*/ 823 h 950"/>
                <a:gd name="T4" fmla="*/ 602 w 950"/>
                <a:gd name="T5" fmla="*/ 950 h 950"/>
                <a:gd name="T6" fmla="*/ 348 w 950"/>
                <a:gd name="T7" fmla="*/ 950 h 950"/>
                <a:gd name="T8" fmla="*/ 127 w 950"/>
                <a:gd name="T9" fmla="*/ 823 h 950"/>
                <a:gd name="T10" fmla="*/ 0 w 950"/>
                <a:gd name="T11" fmla="*/ 602 h 950"/>
                <a:gd name="T12" fmla="*/ 0 w 950"/>
                <a:gd name="T13" fmla="*/ 348 h 950"/>
                <a:gd name="T14" fmla="*/ 127 w 950"/>
                <a:gd name="T15" fmla="*/ 128 h 950"/>
                <a:gd name="T16" fmla="*/ 348 w 950"/>
                <a:gd name="T17" fmla="*/ 0 h 950"/>
                <a:gd name="T18" fmla="*/ 602 w 950"/>
                <a:gd name="T19" fmla="*/ 0 h 950"/>
                <a:gd name="T20" fmla="*/ 602 w 950"/>
                <a:gd name="T21" fmla="*/ 0 h 950"/>
                <a:gd name="T22" fmla="*/ 822 w 950"/>
                <a:gd name="T23" fmla="*/ 128 h 950"/>
                <a:gd name="T24" fmla="*/ 950 w 950"/>
                <a:gd name="T25" fmla="*/ 348 h 950"/>
                <a:gd name="T26" fmla="*/ 950 w 950"/>
                <a:gd name="T27" fmla="*/ 602 h 950"/>
                <a:gd name="T28" fmla="*/ 822 w 950"/>
                <a:gd name="T29" fmla="*/ 823 h 950"/>
                <a:gd name="T30" fmla="*/ 822 w 950"/>
                <a:gd name="T31" fmla="*/ 823 h 950"/>
                <a:gd name="T32" fmla="*/ 822 w 950"/>
                <a:gd name="T33" fmla="*/ 823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0" h="950">
                  <a:moveTo>
                    <a:pt x="822" y="823"/>
                  </a:moveTo>
                  <a:lnTo>
                    <a:pt x="822" y="823"/>
                  </a:lnTo>
                  <a:lnTo>
                    <a:pt x="602" y="950"/>
                  </a:lnTo>
                  <a:lnTo>
                    <a:pt x="348" y="950"/>
                  </a:lnTo>
                  <a:lnTo>
                    <a:pt x="127" y="823"/>
                  </a:lnTo>
                  <a:lnTo>
                    <a:pt x="0" y="602"/>
                  </a:lnTo>
                  <a:lnTo>
                    <a:pt x="0" y="348"/>
                  </a:lnTo>
                  <a:lnTo>
                    <a:pt x="127" y="128"/>
                  </a:lnTo>
                  <a:lnTo>
                    <a:pt x="348" y="0"/>
                  </a:lnTo>
                  <a:lnTo>
                    <a:pt x="602" y="0"/>
                  </a:lnTo>
                  <a:lnTo>
                    <a:pt x="602" y="0"/>
                  </a:lnTo>
                  <a:lnTo>
                    <a:pt x="822" y="128"/>
                  </a:lnTo>
                  <a:lnTo>
                    <a:pt x="950" y="348"/>
                  </a:lnTo>
                  <a:lnTo>
                    <a:pt x="950" y="602"/>
                  </a:lnTo>
                  <a:lnTo>
                    <a:pt x="822" y="823"/>
                  </a:lnTo>
                  <a:lnTo>
                    <a:pt x="822" y="823"/>
                  </a:lnTo>
                  <a:lnTo>
                    <a:pt x="822" y="823"/>
                  </a:lnTo>
                  <a:close/>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 name="Freeform 74">
              <a:extLst>
                <a:ext uri="{FF2B5EF4-FFF2-40B4-BE49-F238E27FC236}">
                  <a16:creationId xmlns:a16="http://schemas.microsoft.com/office/drawing/2014/main" id="{0FF4374C-8179-40D9-8AD3-0BBB65733E41}"/>
                </a:ext>
              </a:extLst>
            </p:cNvPr>
            <p:cNvSpPr>
              <a:spLocks noEditPoints="1"/>
            </p:cNvSpPr>
            <p:nvPr/>
          </p:nvSpPr>
          <p:spPr bwMode="auto">
            <a:xfrm>
              <a:off x="9677400" y="1331913"/>
              <a:ext cx="833438" cy="839788"/>
            </a:xfrm>
            <a:custGeom>
              <a:avLst/>
              <a:gdLst>
                <a:gd name="T0" fmla="*/ 285 w 874"/>
                <a:gd name="T1" fmla="*/ 854 h 874"/>
                <a:gd name="T2" fmla="*/ 239 w 874"/>
                <a:gd name="T3" fmla="*/ 827 h 874"/>
                <a:gd name="T4" fmla="*/ 192 w 874"/>
                <a:gd name="T5" fmla="*/ 800 h 874"/>
                <a:gd name="T6" fmla="*/ 146 w 874"/>
                <a:gd name="T7" fmla="*/ 774 h 874"/>
                <a:gd name="T8" fmla="*/ 107 w 874"/>
                <a:gd name="T9" fmla="*/ 740 h 874"/>
                <a:gd name="T10" fmla="*/ 80 w 874"/>
                <a:gd name="T11" fmla="*/ 693 h 874"/>
                <a:gd name="T12" fmla="*/ 53 w 874"/>
                <a:gd name="T13" fmla="*/ 647 h 874"/>
                <a:gd name="T14" fmla="*/ 27 w 874"/>
                <a:gd name="T15" fmla="*/ 601 h 874"/>
                <a:gd name="T16" fmla="*/ 0 w 874"/>
                <a:gd name="T17" fmla="*/ 554 h 874"/>
                <a:gd name="T18" fmla="*/ 0 w 874"/>
                <a:gd name="T19" fmla="*/ 501 h 874"/>
                <a:gd name="T20" fmla="*/ 0 w 874"/>
                <a:gd name="T21" fmla="*/ 447 h 874"/>
                <a:gd name="T22" fmla="*/ 0 w 874"/>
                <a:gd name="T23" fmla="*/ 394 h 874"/>
                <a:gd name="T24" fmla="*/ 0 w 874"/>
                <a:gd name="T25" fmla="*/ 340 h 874"/>
                <a:gd name="T26" fmla="*/ 10 w 874"/>
                <a:gd name="T27" fmla="*/ 303 h 874"/>
                <a:gd name="T28" fmla="*/ 36 w 874"/>
                <a:gd name="T29" fmla="*/ 257 h 874"/>
                <a:gd name="T30" fmla="*/ 63 w 874"/>
                <a:gd name="T31" fmla="*/ 210 h 874"/>
                <a:gd name="T32" fmla="*/ 90 w 874"/>
                <a:gd name="T33" fmla="*/ 164 h 874"/>
                <a:gd name="T34" fmla="*/ 117 w 874"/>
                <a:gd name="T35" fmla="*/ 118 h 874"/>
                <a:gd name="T36" fmla="*/ 163 w 874"/>
                <a:gd name="T37" fmla="*/ 91 h 874"/>
                <a:gd name="T38" fmla="*/ 209 w 874"/>
                <a:gd name="T39" fmla="*/ 64 h 874"/>
                <a:gd name="T40" fmla="*/ 256 w 874"/>
                <a:gd name="T41" fmla="*/ 37 h 874"/>
                <a:gd name="T42" fmla="*/ 302 w 874"/>
                <a:gd name="T43" fmla="*/ 10 h 874"/>
                <a:gd name="T44" fmla="*/ 353 w 874"/>
                <a:gd name="T45" fmla="*/ 0 h 874"/>
                <a:gd name="T46" fmla="*/ 406 w 874"/>
                <a:gd name="T47" fmla="*/ 0 h 874"/>
                <a:gd name="T48" fmla="*/ 460 w 874"/>
                <a:gd name="T49" fmla="*/ 0 h 874"/>
                <a:gd name="T50" fmla="*/ 513 w 874"/>
                <a:gd name="T51" fmla="*/ 0 h 874"/>
                <a:gd name="T52" fmla="*/ 565 w 874"/>
                <a:gd name="T53" fmla="*/ 6 h 874"/>
                <a:gd name="T54" fmla="*/ 611 w 874"/>
                <a:gd name="T55" fmla="*/ 33 h 874"/>
                <a:gd name="T56" fmla="*/ 658 w 874"/>
                <a:gd name="T57" fmla="*/ 60 h 874"/>
                <a:gd name="T58" fmla="*/ 704 w 874"/>
                <a:gd name="T59" fmla="*/ 87 h 874"/>
                <a:gd name="T60" fmla="*/ 750 w 874"/>
                <a:gd name="T61" fmla="*/ 113 h 874"/>
                <a:gd name="T62" fmla="*/ 773 w 874"/>
                <a:gd name="T63" fmla="*/ 145 h 874"/>
                <a:gd name="T64" fmla="*/ 800 w 874"/>
                <a:gd name="T65" fmla="*/ 192 h 874"/>
                <a:gd name="T66" fmla="*/ 826 w 874"/>
                <a:gd name="T67" fmla="*/ 238 h 874"/>
                <a:gd name="T68" fmla="*/ 853 w 874"/>
                <a:gd name="T69" fmla="*/ 284 h 874"/>
                <a:gd name="T70" fmla="*/ 874 w 874"/>
                <a:gd name="T71" fmla="*/ 320 h 874"/>
                <a:gd name="T72" fmla="*/ 874 w 874"/>
                <a:gd name="T73" fmla="*/ 373 h 874"/>
                <a:gd name="T74" fmla="*/ 874 w 874"/>
                <a:gd name="T75" fmla="*/ 426 h 874"/>
                <a:gd name="T76" fmla="*/ 874 w 874"/>
                <a:gd name="T77" fmla="*/ 480 h 874"/>
                <a:gd name="T78" fmla="*/ 874 w 874"/>
                <a:gd name="T79" fmla="*/ 533 h 874"/>
                <a:gd name="T80" fmla="*/ 857 w 874"/>
                <a:gd name="T81" fmla="*/ 582 h 874"/>
                <a:gd name="T82" fmla="*/ 831 w 874"/>
                <a:gd name="T83" fmla="*/ 629 h 874"/>
                <a:gd name="T84" fmla="*/ 804 w 874"/>
                <a:gd name="T85" fmla="*/ 675 h 874"/>
                <a:gd name="T86" fmla="*/ 777 w 874"/>
                <a:gd name="T87" fmla="*/ 721 h 874"/>
                <a:gd name="T88" fmla="*/ 746 w 874"/>
                <a:gd name="T89" fmla="*/ 763 h 874"/>
                <a:gd name="T90" fmla="*/ 700 w 874"/>
                <a:gd name="T91" fmla="*/ 790 h 874"/>
                <a:gd name="T92" fmla="*/ 653 w 874"/>
                <a:gd name="T93" fmla="*/ 816 h 874"/>
                <a:gd name="T94" fmla="*/ 607 w 874"/>
                <a:gd name="T95" fmla="*/ 843 h 874"/>
                <a:gd name="T96" fmla="*/ 561 w 874"/>
                <a:gd name="T97" fmla="*/ 870 h 874"/>
                <a:gd name="T98" fmla="*/ 508 w 874"/>
                <a:gd name="T99" fmla="*/ 874 h 874"/>
                <a:gd name="T100" fmla="*/ 455 w 874"/>
                <a:gd name="T101" fmla="*/ 874 h 874"/>
                <a:gd name="T102" fmla="*/ 401 w 874"/>
                <a:gd name="T103" fmla="*/ 874 h 874"/>
                <a:gd name="T104" fmla="*/ 348 w 874"/>
                <a:gd name="T105" fmla="*/ 874 h 874"/>
                <a:gd name="T106" fmla="*/ 320 w 874"/>
                <a:gd name="T107" fmla="*/ 874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74" h="874">
                  <a:moveTo>
                    <a:pt x="320" y="874"/>
                  </a:moveTo>
                  <a:lnTo>
                    <a:pt x="320" y="874"/>
                  </a:lnTo>
                  <a:lnTo>
                    <a:pt x="308" y="867"/>
                  </a:lnTo>
                  <a:moveTo>
                    <a:pt x="296" y="861"/>
                  </a:moveTo>
                  <a:lnTo>
                    <a:pt x="296" y="861"/>
                  </a:lnTo>
                  <a:lnTo>
                    <a:pt x="285" y="854"/>
                  </a:lnTo>
                  <a:moveTo>
                    <a:pt x="273" y="847"/>
                  </a:moveTo>
                  <a:lnTo>
                    <a:pt x="273" y="847"/>
                  </a:lnTo>
                  <a:lnTo>
                    <a:pt x="262" y="840"/>
                  </a:lnTo>
                  <a:moveTo>
                    <a:pt x="250" y="834"/>
                  </a:moveTo>
                  <a:lnTo>
                    <a:pt x="250" y="834"/>
                  </a:lnTo>
                  <a:lnTo>
                    <a:pt x="239" y="827"/>
                  </a:lnTo>
                  <a:moveTo>
                    <a:pt x="227" y="820"/>
                  </a:moveTo>
                  <a:lnTo>
                    <a:pt x="227" y="820"/>
                  </a:lnTo>
                  <a:lnTo>
                    <a:pt x="215" y="814"/>
                  </a:lnTo>
                  <a:moveTo>
                    <a:pt x="204" y="807"/>
                  </a:moveTo>
                  <a:lnTo>
                    <a:pt x="204" y="807"/>
                  </a:lnTo>
                  <a:lnTo>
                    <a:pt x="192" y="800"/>
                  </a:lnTo>
                  <a:moveTo>
                    <a:pt x="181" y="794"/>
                  </a:moveTo>
                  <a:lnTo>
                    <a:pt x="181" y="794"/>
                  </a:lnTo>
                  <a:lnTo>
                    <a:pt x="169" y="787"/>
                  </a:lnTo>
                  <a:moveTo>
                    <a:pt x="157" y="780"/>
                  </a:moveTo>
                  <a:lnTo>
                    <a:pt x="157" y="780"/>
                  </a:lnTo>
                  <a:lnTo>
                    <a:pt x="146" y="774"/>
                  </a:lnTo>
                  <a:moveTo>
                    <a:pt x="134" y="767"/>
                  </a:moveTo>
                  <a:lnTo>
                    <a:pt x="134" y="767"/>
                  </a:lnTo>
                  <a:lnTo>
                    <a:pt x="123" y="760"/>
                  </a:lnTo>
                  <a:moveTo>
                    <a:pt x="114" y="751"/>
                  </a:moveTo>
                  <a:lnTo>
                    <a:pt x="114" y="751"/>
                  </a:lnTo>
                  <a:lnTo>
                    <a:pt x="107" y="740"/>
                  </a:lnTo>
                  <a:moveTo>
                    <a:pt x="100" y="728"/>
                  </a:moveTo>
                  <a:lnTo>
                    <a:pt x="100" y="728"/>
                  </a:lnTo>
                  <a:lnTo>
                    <a:pt x="94" y="716"/>
                  </a:lnTo>
                  <a:moveTo>
                    <a:pt x="87" y="705"/>
                  </a:moveTo>
                  <a:lnTo>
                    <a:pt x="87" y="705"/>
                  </a:lnTo>
                  <a:lnTo>
                    <a:pt x="80" y="693"/>
                  </a:lnTo>
                  <a:moveTo>
                    <a:pt x="73" y="682"/>
                  </a:moveTo>
                  <a:lnTo>
                    <a:pt x="73" y="682"/>
                  </a:lnTo>
                  <a:lnTo>
                    <a:pt x="67" y="670"/>
                  </a:lnTo>
                  <a:moveTo>
                    <a:pt x="60" y="658"/>
                  </a:moveTo>
                  <a:lnTo>
                    <a:pt x="60" y="658"/>
                  </a:lnTo>
                  <a:lnTo>
                    <a:pt x="53" y="647"/>
                  </a:lnTo>
                  <a:moveTo>
                    <a:pt x="47" y="635"/>
                  </a:moveTo>
                  <a:lnTo>
                    <a:pt x="47" y="635"/>
                  </a:lnTo>
                  <a:lnTo>
                    <a:pt x="40" y="624"/>
                  </a:lnTo>
                  <a:moveTo>
                    <a:pt x="33" y="612"/>
                  </a:moveTo>
                  <a:lnTo>
                    <a:pt x="33" y="612"/>
                  </a:lnTo>
                  <a:lnTo>
                    <a:pt x="27" y="601"/>
                  </a:lnTo>
                  <a:moveTo>
                    <a:pt x="20" y="589"/>
                  </a:moveTo>
                  <a:lnTo>
                    <a:pt x="20" y="589"/>
                  </a:lnTo>
                  <a:lnTo>
                    <a:pt x="13" y="577"/>
                  </a:lnTo>
                  <a:moveTo>
                    <a:pt x="7" y="566"/>
                  </a:moveTo>
                  <a:lnTo>
                    <a:pt x="7" y="566"/>
                  </a:lnTo>
                  <a:lnTo>
                    <a:pt x="0" y="554"/>
                  </a:lnTo>
                  <a:moveTo>
                    <a:pt x="0" y="541"/>
                  </a:moveTo>
                  <a:lnTo>
                    <a:pt x="0" y="541"/>
                  </a:lnTo>
                  <a:lnTo>
                    <a:pt x="0" y="528"/>
                  </a:lnTo>
                  <a:moveTo>
                    <a:pt x="0" y="514"/>
                  </a:moveTo>
                  <a:lnTo>
                    <a:pt x="0" y="514"/>
                  </a:lnTo>
                  <a:lnTo>
                    <a:pt x="0" y="501"/>
                  </a:lnTo>
                  <a:moveTo>
                    <a:pt x="0" y="487"/>
                  </a:moveTo>
                  <a:lnTo>
                    <a:pt x="0" y="487"/>
                  </a:lnTo>
                  <a:lnTo>
                    <a:pt x="0" y="474"/>
                  </a:lnTo>
                  <a:moveTo>
                    <a:pt x="0" y="461"/>
                  </a:moveTo>
                  <a:lnTo>
                    <a:pt x="0" y="461"/>
                  </a:lnTo>
                  <a:lnTo>
                    <a:pt x="0" y="447"/>
                  </a:lnTo>
                  <a:moveTo>
                    <a:pt x="0" y="434"/>
                  </a:moveTo>
                  <a:lnTo>
                    <a:pt x="0" y="434"/>
                  </a:lnTo>
                  <a:lnTo>
                    <a:pt x="0" y="421"/>
                  </a:lnTo>
                  <a:moveTo>
                    <a:pt x="0" y="407"/>
                  </a:moveTo>
                  <a:lnTo>
                    <a:pt x="0" y="407"/>
                  </a:lnTo>
                  <a:lnTo>
                    <a:pt x="0" y="394"/>
                  </a:lnTo>
                  <a:moveTo>
                    <a:pt x="0" y="380"/>
                  </a:moveTo>
                  <a:lnTo>
                    <a:pt x="0" y="380"/>
                  </a:lnTo>
                  <a:lnTo>
                    <a:pt x="0" y="367"/>
                  </a:lnTo>
                  <a:moveTo>
                    <a:pt x="0" y="354"/>
                  </a:moveTo>
                  <a:lnTo>
                    <a:pt x="0" y="354"/>
                  </a:lnTo>
                  <a:lnTo>
                    <a:pt x="0" y="340"/>
                  </a:lnTo>
                  <a:moveTo>
                    <a:pt x="0" y="327"/>
                  </a:moveTo>
                  <a:lnTo>
                    <a:pt x="0" y="327"/>
                  </a:lnTo>
                  <a:lnTo>
                    <a:pt x="0" y="320"/>
                  </a:lnTo>
                  <a:lnTo>
                    <a:pt x="3" y="314"/>
                  </a:lnTo>
                  <a:moveTo>
                    <a:pt x="10" y="303"/>
                  </a:moveTo>
                  <a:lnTo>
                    <a:pt x="10" y="303"/>
                  </a:lnTo>
                  <a:lnTo>
                    <a:pt x="16" y="291"/>
                  </a:lnTo>
                  <a:moveTo>
                    <a:pt x="23" y="280"/>
                  </a:moveTo>
                  <a:lnTo>
                    <a:pt x="23" y="280"/>
                  </a:lnTo>
                  <a:lnTo>
                    <a:pt x="30" y="268"/>
                  </a:lnTo>
                  <a:moveTo>
                    <a:pt x="36" y="257"/>
                  </a:moveTo>
                  <a:lnTo>
                    <a:pt x="36" y="257"/>
                  </a:lnTo>
                  <a:lnTo>
                    <a:pt x="43" y="245"/>
                  </a:lnTo>
                  <a:moveTo>
                    <a:pt x="50" y="233"/>
                  </a:moveTo>
                  <a:lnTo>
                    <a:pt x="50" y="233"/>
                  </a:lnTo>
                  <a:lnTo>
                    <a:pt x="56" y="222"/>
                  </a:lnTo>
                  <a:moveTo>
                    <a:pt x="63" y="210"/>
                  </a:moveTo>
                  <a:lnTo>
                    <a:pt x="63" y="210"/>
                  </a:lnTo>
                  <a:lnTo>
                    <a:pt x="70" y="199"/>
                  </a:lnTo>
                  <a:moveTo>
                    <a:pt x="77" y="187"/>
                  </a:moveTo>
                  <a:lnTo>
                    <a:pt x="77" y="187"/>
                  </a:lnTo>
                  <a:lnTo>
                    <a:pt x="83" y="175"/>
                  </a:lnTo>
                  <a:moveTo>
                    <a:pt x="90" y="164"/>
                  </a:moveTo>
                  <a:lnTo>
                    <a:pt x="90" y="164"/>
                  </a:lnTo>
                  <a:lnTo>
                    <a:pt x="97" y="152"/>
                  </a:lnTo>
                  <a:moveTo>
                    <a:pt x="103" y="141"/>
                  </a:moveTo>
                  <a:lnTo>
                    <a:pt x="103" y="141"/>
                  </a:lnTo>
                  <a:lnTo>
                    <a:pt x="110" y="129"/>
                  </a:lnTo>
                  <a:moveTo>
                    <a:pt x="117" y="118"/>
                  </a:moveTo>
                  <a:lnTo>
                    <a:pt x="117" y="118"/>
                  </a:lnTo>
                  <a:lnTo>
                    <a:pt x="117" y="117"/>
                  </a:lnTo>
                  <a:lnTo>
                    <a:pt x="128" y="111"/>
                  </a:lnTo>
                  <a:moveTo>
                    <a:pt x="140" y="104"/>
                  </a:moveTo>
                  <a:lnTo>
                    <a:pt x="140" y="104"/>
                  </a:lnTo>
                  <a:lnTo>
                    <a:pt x="151" y="97"/>
                  </a:lnTo>
                  <a:moveTo>
                    <a:pt x="163" y="91"/>
                  </a:moveTo>
                  <a:lnTo>
                    <a:pt x="163" y="91"/>
                  </a:lnTo>
                  <a:lnTo>
                    <a:pt x="174" y="84"/>
                  </a:lnTo>
                  <a:moveTo>
                    <a:pt x="186" y="77"/>
                  </a:moveTo>
                  <a:lnTo>
                    <a:pt x="186" y="77"/>
                  </a:lnTo>
                  <a:lnTo>
                    <a:pt x="198" y="71"/>
                  </a:lnTo>
                  <a:moveTo>
                    <a:pt x="209" y="64"/>
                  </a:moveTo>
                  <a:lnTo>
                    <a:pt x="209" y="64"/>
                  </a:lnTo>
                  <a:lnTo>
                    <a:pt x="221" y="57"/>
                  </a:lnTo>
                  <a:moveTo>
                    <a:pt x="232" y="51"/>
                  </a:moveTo>
                  <a:lnTo>
                    <a:pt x="232" y="51"/>
                  </a:lnTo>
                  <a:lnTo>
                    <a:pt x="244" y="44"/>
                  </a:lnTo>
                  <a:moveTo>
                    <a:pt x="256" y="37"/>
                  </a:moveTo>
                  <a:lnTo>
                    <a:pt x="256" y="37"/>
                  </a:lnTo>
                  <a:lnTo>
                    <a:pt x="267" y="30"/>
                  </a:lnTo>
                  <a:moveTo>
                    <a:pt x="279" y="24"/>
                  </a:moveTo>
                  <a:lnTo>
                    <a:pt x="279" y="24"/>
                  </a:lnTo>
                  <a:lnTo>
                    <a:pt x="290" y="17"/>
                  </a:lnTo>
                  <a:moveTo>
                    <a:pt x="302" y="10"/>
                  </a:moveTo>
                  <a:lnTo>
                    <a:pt x="302" y="10"/>
                  </a:lnTo>
                  <a:lnTo>
                    <a:pt x="313" y="4"/>
                  </a:lnTo>
                  <a:moveTo>
                    <a:pt x="326" y="0"/>
                  </a:moveTo>
                  <a:lnTo>
                    <a:pt x="326" y="0"/>
                  </a:lnTo>
                  <a:lnTo>
                    <a:pt x="339" y="0"/>
                  </a:lnTo>
                  <a:moveTo>
                    <a:pt x="353" y="0"/>
                  </a:moveTo>
                  <a:lnTo>
                    <a:pt x="353" y="0"/>
                  </a:lnTo>
                  <a:lnTo>
                    <a:pt x="366" y="0"/>
                  </a:lnTo>
                  <a:moveTo>
                    <a:pt x="379" y="0"/>
                  </a:moveTo>
                  <a:lnTo>
                    <a:pt x="379" y="0"/>
                  </a:lnTo>
                  <a:lnTo>
                    <a:pt x="393" y="0"/>
                  </a:lnTo>
                  <a:moveTo>
                    <a:pt x="406" y="0"/>
                  </a:moveTo>
                  <a:lnTo>
                    <a:pt x="406" y="0"/>
                  </a:lnTo>
                  <a:lnTo>
                    <a:pt x="419" y="0"/>
                  </a:lnTo>
                  <a:moveTo>
                    <a:pt x="433" y="0"/>
                  </a:moveTo>
                  <a:lnTo>
                    <a:pt x="433" y="0"/>
                  </a:lnTo>
                  <a:lnTo>
                    <a:pt x="446" y="0"/>
                  </a:lnTo>
                  <a:moveTo>
                    <a:pt x="460" y="0"/>
                  </a:moveTo>
                  <a:lnTo>
                    <a:pt x="460" y="0"/>
                  </a:lnTo>
                  <a:lnTo>
                    <a:pt x="473" y="0"/>
                  </a:lnTo>
                  <a:moveTo>
                    <a:pt x="486" y="0"/>
                  </a:moveTo>
                  <a:lnTo>
                    <a:pt x="486" y="0"/>
                  </a:lnTo>
                  <a:lnTo>
                    <a:pt x="500" y="0"/>
                  </a:lnTo>
                  <a:moveTo>
                    <a:pt x="513" y="0"/>
                  </a:moveTo>
                  <a:lnTo>
                    <a:pt x="513" y="0"/>
                  </a:lnTo>
                  <a:lnTo>
                    <a:pt x="526" y="0"/>
                  </a:lnTo>
                  <a:moveTo>
                    <a:pt x="540" y="0"/>
                  </a:moveTo>
                  <a:lnTo>
                    <a:pt x="540" y="0"/>
                  </a:lnTo>
                  <a:lnTo>
                    <a:pt x="553" y="0"/>
                  </a:lnTo>
                  <a:moveTo>
                    <a:pt x="565" y="6"/>
                  </a:moveTo>
                  <a:lnTo>
                    <a:pt x="565" y="6"/>
                  </a:lnTo>
                  <a:lnTo>
                    <a:pt x="576" y="13"/>
                  </a:lnTo>
                  <a:moveTo>
                    <a:pt x="588" y="20"/>
                  </a:moveTo>
                  <a:lnTo>
                    <a:pt x="588" y="20"/>
                  </a:lnTo>
                  <a:lnTo>
                    <a:pt x="600" y="27"/>
                  </a:lnTo>
                  <a:moveTo>
                    <a:pt x="611" y="33"/>
                  </a:moveTo>
                  <a:lnTo>
                    <a:pt x="611" y="33"/>
                  </a:lnTo>
                  <a:lnTo>
                    <a:pt x="623" y="40"/>
                  </a:lnTo>
                  <a:moveTo>
                    <a:pt x="634" y="47"/>
                  </a:moveTo>
                  <a:lnTo>
                    <a:pt x="634" y="47"/>
                  </a:lnTo>
                  <a:lnTo>
                    <a:pt x="646" y="53"/>
                  </a:lnTo>
                  <a:moveTo>
                    <a:pt x="658" y="60"/>
                  </a:moveTo>
                  <a:lnTo>
                    <a:pt x="658" y="60"/>
                  </a:lnTo>
                  <a:lnTo>
                    <a:pt x="669" y="67"/>
                  </a:lnTo>
                  <a:moveTo>
                    <a:pt x="681" y="73"/>
                  </a:moveTo>
                  <a:lnTo>
                    <a:pt x="681" y="73"/>
                  </a:lnTo>
                  <a:lnTo>
                    <a:pt x="692" y="80"/>
                  </a:lnTo>
                  <a:moveTo>
                    <a:pt x="704" y="87"/>
                  </a:moveTo>
                  <a:lnTo>
                    <a:pt x="704" y="87"/>
                  </a:lnTo>
                  <a:lnTo>
                    <a:pt x="715" y="93"/>
                  </a:lnTo>
                  <a:moveTo>
                    <a:pt x="727" y="100"/>
                  </a:moveTo>
                  <a:lnTo>
                    <a:pt x="727" y="100"/>
                  </a:lnTo>
                  <a:lnTo>
                    <a:pt x="739" y="107"/>
                  </a:lnTo>
                  <a:moveTo>
                    <a:pt x="750" y="113"/>
                  </a:moveTo>
                  <a:lnTo>
                    <a:pt x="750" y="113"/>
                  </a:lnTo>
                  <a:lnTo>
                    <a:pt x="757" y="117"/>
                  </a:lnTo>
                  <a:lnTo>
                    <a:pt x="760" y="122"/>
                  </a:lnTo>
                  <a:moveTo>
                    <a:pt x="766" y="134"/>
                  </a:moveTo>
                  <a:lnTo>
                    <a:pt x="766" y="134"/>
                  </a:lnTo>
                  <a:lnTo>
                    <a:pt x="773" y="145"/>
                  </a:lnTo>
                  <a:moveTo>
                    <a:pt x="780" y="157"/>
                  </a:moveTo>
                  <a:lnTo>
                    <a:pt x="780" y="157"/>
                  </a:lnTo>
                  <a:lnTo>
                    <a:pt x="786" y="169"/>
                  </a:lnTo>
                  <a:moveTo>
                    <a:pt x="793" y="180"/>
                  </a:moveTo>
                  <a:lnTo>
                    <a:pt x="793" y="180"/>
                  </a:lnTo>
                  <a:lnTo>
                    <a:pt x="800" y="192"/>
                  </a:lnTo>
                  <a:moveTo>
                    <a:pt x="806" y="203"/>
                  </a:moveTo>
                  <a:lnTo>
                    <a:pt x="806" y="203"/>
                  </a:lnTo>
                  <a:lnTo>
                    <a:pt x="813" y="215"/>
                  </a:lnTo>
                  <a:moveTo>
                    <a:pt x="820" y="227"/>
                  </a:moveTo>
                  <a:lnTo>
                    <a:pt x="820" y="227"/>
                  </a:lnTo>
                  <a:lnTo>
                    <a:pt x="826" y="238"/>
                  </a:lnTo>
                  <a:moveTo>
                    <a:pt x="833" y="250"/>
                  </a:moveTo>
                  <a:lnTo>
                    <a:pt x="833" y="250"/>
                  </a:lnTo>
                  <a:lnTo>
                    <a:pt x="840" y="261"/>
                  </a:lnTo>
                  <a:moveTo>
                    <a:pt x="847" y="273"/>
                  </a:moveTo>
                  <a:lnTo>
                    <a:pt x="847" y="273"/>
                  </a:lnTo>
                  <a:lnTo>
                    <a:pt x="853" y="284"/>
                  </a:lnTo>
                  <a:moveTo>
                    <a:pt x="860" y="296"/>
                  </a:moveTo>
                  <a:lnTo>
                    <a:pt x="860" y="296"/>
                  </a:lnTo>
                  <a:lnTo>
                    <a:pt x="867" y="308"/>
                  </a:lnTo>
                  <a:moveTo>
                    <a:pt x="873" y="319"/>
                  </a:moveTo>
                  <a:lnTo>
                    <a:pt x="873" y="319"/>
                  </a:lnTo>
                  <a:lnTo>
                    <a:pt x="874" y="320"/>
                  </a:lnTo>
                  <a:lnTo>
                    <a:pt x="874" y="332"/>
                  </a:lnTo>
                  <a:moveTo>
                    <a:pt x="874" y="346"/>
                  </a:moveTo>
                  <a:lnTo>
                    <a:pt x="874" y="346"/>
                  </a:lnTo>
                  <a:lnTo>
                    <a:pt x="874" y="359"/>
                  </a:lnTo>
                  <a:moveTo>
                    <a:pt x="874" y="373"/>
                  </a:moveTo>
                  <a:lnTo>
                    <a:pt x="874" y="373"/>
                  </a:lnTo>
                  <a:lnTo>
                    <a:pt x="874" y="386"/>
                  </a:lnTo>
                  <a:moveTo>
                    <a:pt x="874" y="399"/>
                  </a:moveTo>
                  <a:lnTo>
                    <a:pt x="874" y="399"/>
                  </a:lnTo>
                  <a:lnTo>
                    <a:pt x="874" y="413"/>
                  </a:lnTo>
                  <a:moveTo>
                    <a:pt x="874" y="426"/>
                  </a:moveTo>
                  <a:lnTo>
                    <a:pt x="874" y="426"/>
                  </a:lnTo>
                  <a:lnTo>
                    <a:pt x="874" y="439"/>
                  </a:lnTo>
                  <a:moveTo>
                    <a:pt x="874" y="453"/>
                  </a:moveTo>
                  <a:lnTo>
                    <a:pt x="874" y="453"/>
                  </a:lnTo>
                  <a:lnTo>
                    <a:pt x="874" y="466"/>
                  </a:lnTo>
                  <a:moveTo>
                    <a:pt x="874" y="480"/>
                  </a:moveTo>
                  <a:lnTo>
                    <a:pt x="874" y="480"/>
                  </a:lnTo>
                  <a:lnTo>
                    <a:pt x="874" y="493"/>
                  </a:lnTo>
                  <a:moveTo>
                    <a:pt x="874" y="506"/>
                  </a:moveTo>
                  <a:lnTo>
                    <a:pt x="874" y="506"/>
                  </a:lnTo>
                  <a:lnTo>
                    <a:pt x="874" y="520"/>
                  </a:lnTo>
                  <a:moveTo>
                    <a:pt x="874" y="533"/>
                  </a:moveTo>
                  <a:lnTo>
                    <a:pt x="874" y="533"/>
                  </a:lnTo>
                  <a:lnTo>
                    <a:pt x="874" y="546"/>
                  </a:lnTo>
                  <a:moveTo>
                    <a:pt x="871" y="559"/>
                  </a:moveTo>
                  <a:lnTo>
                    <a:pt x="871" y="559"/>
                  </a:lnTo>
                  <a:lnTo>
                    <a:pt x="864" y="571"/>
                  </a:lnTo>
                  <a:moveTo>
                    <a:pt x="857" y="582"/>
                  </a:moveTo>
                  <a:lnTo>
                    <a:pt x="857" y="582"/>
                  </a:lnTo>
                  <a:lnTo>
                    <a:pt x="851" y="594"/>
                  </a:lnTo>
                  <a:moveTo>
                    <a:pt x="844" y="605"/>
                  </a:moveTo>
                  <a:lnTo>
                    <a:pt x="844" y="605"/>
                  </a:lnTo>
                  <a:lnTo>
                    <a:pt x="837" y="617"/>
                  </a:lnTo>
                  <a:moveTo>
                    <a:pt x="831" y="629"/>
                  </a:moveTo>
                  <a:lnTo>
                    <a:pt x="831" y="629"/>
                  </a:lnTo>
                  <a:lnTo>
                    <a:pt x="824" y="640"/>
                  </a:lnTo>
                  <a:moveTo>
                    <a:pt x="817" y="652"/>
                  </a:moveTo>
                  <a:lnTo>
                    <a:pt x="817" y="652"/>
                  </a:lnTo>
                  <a:lnTo>
                    <a:pt x="811" y="663"/>
                  </a:lnTo>
                  <a:moveTo>
                    <a:pt x="804" y="675"/>
                  </a:moveTo>
                  <a:lnTo>
                    <a:pt x="804" y="675"/>
                  </a:lnTo>
                  <a:lnTo>
                    <a:pt x="797" y="686"/>
                  </a:lnTo>
                  <a:moveTo>
                    <a:pt x="791" y="698"/>
                  </a:moveTo>
                  <a:lnTo>
                    <a:pt x="791" y="698"/>
                  </a:lnTo>
                  <a:lnTo>
                    <a:pt x="784" y="710"/>
                  </a:lnTo>
                  <a:moveTo>
                    <a:pt x="777" y="721"/>
                  </a:moveTo>
                  <a:lnTo>
                    <a:pt x="777" y="721"/>
                  </a:lnTo>
                  <a:lnTo>
                    <a:pt x="771" y="733"/>
                  </a:lnTo>
                  <a:moveTo>
                    <a:pt x="764" y="744"/>
                  </a:moveTo>
                  <a:lnTo>
                    <a:pt x="764" y="744"/>
                  </a:lnTo>
                  <a:lnTo>
                    <a:pt x="757" y="756"/>
                  </a:lnTo>
                  <a:moveTo>
                    <a:pt x="746" y="763"/>
                  </a:moveTo>
                  <a:lnTo>
                    <a:pt x="746" y="763"/>
                  </a:lnTo>
                  <a:lnTo>
                    <a:pt x="734" y="770"/>
                  </a:lnTo>
                  <a:moveTo>
                    <a:pt x="723" y="776"/>
                  </a:moveTo>
                  <a:lnTo>
                    <a:pt x="723" y="776"/>
                  </a:lnTo>
                  <a:lnTo>
                    <a:pt x="711" y="783"/>
                  </a:lnTo>
                  <a:moveTo>
                    <a:pt x="700" y="790"/>
                  </a:moveTo>
                  <a:lnTo>
                    <a:pt x="700" y="790"/>
                  </a:lnTo>
                  <a:lnTo>
                    <a:pt x="688" y="796"/>
                  </a:lnTo>
                  <a:moveTo>
                    <a:pt x="676" y="803"/>
                  </a:moveTo>
                  <a:lnTo>
                    <a:pt x="676" y="803"/>
                  </a:lnTo>
                  <a:lnTo>
                    <a:pt x="665" y="810"/>
                  </a:lnTo>
                  <a:moveTo>
                    <a:pt x="653" y="816"/>
                  </a:moveTo>
                  <a:lnTo>
                    <a:pt x="653" y="816"/>
                  </a:lnTo>
                  <a:lnTo>
                    <a:pt x="642" y="823"/>
                  </a:lnTo>
                  <a:moveTo>
                    <a:pt x="630" y="830"/>
                  </a:moveTo>
                  <a:lnTo>
                    <a:pt x="630" y="830"/>
                  </a:lnTo>
                  <a:lnTo>
                    <a:pt x="619" y="836"/>
                  </a:lnTo>
                  <a:moveTo>
                    <a:pt x="607" y="843"/>
                  </a:moveTo>
                  <a:lnTo>
                    <a:pt x="607" y="843"/>
                  </a:lnTo>
                  <a:lnTo>
                    <a:pt x="595" y="850"/>
                  </a:lnTo>
                  <a:moveTo>
                    <a:pt x="584" y="857"/>
                  </a:moveTo>
                  <a:lnTo>
                    <a:pt x="584" y="857"/>
                  </a:lnTo>
                  <a:lnTo>
                    <a:pt x="572" y="863"/>
                  </a:lnTo>
                  <a:moveTo>
                    <a:pt x="561" y="870"/>
                  </a:moveTo>
                  <a:lnTo>
                    <a:pt x="561" y="870"/>
                  </a:lnTo>
                  <a:lnTo>
                    <a:pt x="554" y="874"/>
                  </a:lnTo>
                  <a:lnTo>
                    <a:pt x="548" y="874"/>
                  </a:lnTo>
                  <a:moveTo>
                    <a:pt x="535" y="874"/>
                  </a:moveTo>
                  <a:lnTo>
                    <a:pt x="535" y="874"/>
                  </a:lnTo>
                  <a:lnTo>
                    <a:pt x="522" y="874"/>
                  </a:lnTo>
                  <a:moveTo>
                    <a:pt x="508" y="874"/>
                  </a:moveTo>
                  <a:lnTo>
                    <a:pt x="508" y="874"/>
                  </a:lnTo>
                  <a:lnTo>
                    <a:pt x="495" y="874"/>
                  </a:lnTo>
                  <a:moveTo>
                    <a:pt x="481" y="874"/>
                  </a:moveTo>
                  <a:lnTo>
                    <a:pt x="481" y="874"/>
                  </a:lnTo>
                  <a:lnTo>
                    <a:pt x="468" y="874"/>
                  </a:lnTo>
                  <a:moveTo>
                    <a:pt x="455" y="874"/>
                  </a:moveTo>
                  <a:lnTo>
                    <a:pt x="455" y="874"/>
                  </a:lnTo>
                  <a:lnTo>
                    <a:pt x="441" y="874"/>
                  </a:lnTo>
                  <a:moveTo>
                    <a:pt x="428" y="874"/>
                  </a:moveTo>
                  <a:lnTo>
                    <a:pt x="428" y="874"/>
                  </a:lnTo>
                  <a:lnTo>
                    <a:pt x="415" y="874"/>
                  </a:lnTo>
                  <a:moveTo>
                    <a:pt x="401" y="874"/>
                  </a:moveTo>
                  <a:lnTo>
                    <a:pt x="401" y="874"/>
                  </a:lnTo>
                  <a:lnTo>
                    <a:pt x="388" y="874"/>
                  </a:lnTo>
                  <a:moveTo>
                    <a:pt x="374" y="874"/>
                  </a:moveTo>
                  <a:lnTo>
                    <a:pt x="374" y="874"/>
                  </a:lnTo>
                  <a:lnTo>
                    <a:pt x="361" y="874"/>
                  </a:lnTo>
                  <a:moveTo>
                    <a:pt x="348" y="874"/>
                  </a:moveTo>
                  <a:lnTo>
                    <a:pt x="348" y="874"/>
                  </a:lnTo>
                  <a:lnTo>
                    <a:pt x="334" y="874"/>
                  </a:lnTo>
                  <a:moveTo>
                    <a:pt x="321" y="874"/>
                  </a:moveTo>
                  <a:lnTo>
                    <a:pt x="321" y="874"/>
                  </a:lnTo>
                  <a:lnTo>
                    <a:pt x="320" y="874"/>
                  </a:lnTo>
                  <a:lnTo>
                    <a:pt x="320" y="874"/>
                  </a:lnTo>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 name="Freeform 75">
              <a:extLst>
                <a:ext uri="{FF2B5EF4-FFF2-40B4-BE49-F238E27FC236}">
                  <a16:creationId xmlns:a16="http://schemas.microsoft.com/office/drawing/2014/main" id="{00D15050-0F6E-43A9-B74E-D17718EAACE2}"/>
                </a:ext>
              </a:extLst>
            </p:cNvPr>
            <p:cNvSpPr>
              <a:spLocks/>
            </p:cNvSpPr>
            <p:nvPr/>
          </p:nvSpPr>
          <p:spPr bwMode="auto">
            <a:xfrm>
              <a:off x="9769475" y="1422401"/>
              <a:ext cx="649288" cy="654050"/>
            </a:xfrm>
            <a:custGeom>
              <a:avLst/>
              <a:gdLst>
                <a:gd name="T0" fmla="*/ 340 w 680"/>
                <a:gd name="T1" fmla="*/ 681 h 681"/>
                <a:gd name="T2" fmla="*/ 340 w 680"/>
                <a:gd name="T3" fmla="*/ 681 h 681"/>
                <a:gd name="T4" fmla="*/ 0 w 680"/>
                <a:gd name="T5" fmla="*/ 341 h 681"/>
                <a:gd name="T6" fmla="*/ 340 w 680"/>
                <a:gd name="T7" fmla="*/ 0 h 681"/>
                <a:gd name="T8" fmla="*/ 680 w 680"/>
                <a:gd name="T9" fmla="*/ 341 h 681"/>
                <a:gd name="T10" fmla="*/ 340 w 680"/>
                <a:gd name="T11" fmla="*/ 681 h 681"/>
              </a:gdLst>
              <a:ahLst/>
              <a:cxnLst>
                <a:cxn ang="0">
                  <a:pos x="T0" y="T1"/>
                </a:cxn>
                <a:cxn ang="0">
                  <a:pos x="T2" y="T3"/>
                </a:cxn>
                <a:cxn ang="0">
                  <a:pos x="T4" y="T5"/>
                </a:cxn>
                <a:cxn ang="0">
                  <a:pos x="T6" y="T7"/>
                </a:cxn>
                <a:cxn ang="0">
                  <a:pos x="T8" y="T9"/>
                </a:cxn>
                <a:cxn ang="0">
                  <a:pos x="T10" y="T11"/>
                </a:cxn>
              </a:cxnLst>
              <a:rect l="0" t="0" r="r" b="b"/>
              <a:pathLst>
                <a:path w="680" h="681">
                  <a:moveTo>
                    <a:pt x="340" y="681"/>
                  </a:moveTo>
                  <a:lnTo>
                    <a:pt x="340" y="681"/>
                  </a:lnTo>
                  <a:cubicBezTo>
                    <a:pt x="152" y="681"/>
                    <a:pt x="0" y="528"/>
                    <a:pt x="0" y="341"/>
                  </a:cubicBezTo>
                  <a:cubicBezTo>
                    <a:pt x="0" y="153"/>
                    <a:pt x="152" y="0"/>
                    <a:pt x="340" y="0"/>
                  </a:cubicBezTo>
                  <a:cubicBezTo>
                    <a:pt x="527" y="0"/>
                    <a:pt x="680" y="153"/>
                    <a:pt x="680" y="341"/>
                  </a:cubicBezTo>
                  <a:cubicBezTo>
                    <a:pt x="680" y="528"/>
                    <a:pt x="527" y="681"/>
                    <a:pt x="340" y="681"/>
                  </a:cubicBezTo>
                  <a:close/>
                </a:path>
              </a:pathLst>
            </a:custGeom>
            <a:solidFill>
              <a:srgbClr val="D2D2D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4" name="Freeform 76">
              <a:extLst>
                <a:ext uri="{FF2B5EF4-FFF2-40B4-BE49-F238E27FC236}">
                  <a16:creationId xmlns:a16="http://schemas.microsoft.com/office/drawing/2014/main" id="{2B2630E5-E5C4-4218-B361-9C69D80A112E}"/>
                </a:ext>
              </a:extLst>
            </p:cNvPr>
            <p:cNvSpPr>
              <a:spLocks/>
            </p:cNvSpPr>
            <p:nvPr/>
          </p:nvSpPr>
          <p:spPr bwMode="auto">
            <a:xfrm>
              <a:off x="9769475" y="1422401"/>
              <a:ext cx="649288" cy="654050"/>
            </a:xfrm>
            <a:custGeom>
              <a:avLst/>
              <a:gdLst>
                <a:gd name="T0" fmla="*/ 340 w 680"/>
                <a:gd name="T1" fmla="*/ 681 h 681"/>
                <a:gd name="T2" fmla="*/ 340 w 680"/>
                <a:gd name="T3" fmla="*/ 681 h 681"/>
                <a:gd name="T4" fmla="*/ 0 w 680"/>
                <a:gd name="T5" fmla="*/ 341 h 681"/>
                <a:gd name="T6" fmla="*/ 340 w 680"/>
                <a:gd name="T7" fmla="*/ 0 h 681"/>
                <a:gd name="T8" fmla="*/ 680 w 680"/>
                <a:gd name="T9" fmla="*/ 341 h 681"/>
                <a:gd name="T10" fmla="*/ 340 w 680"/>
                <a:gd name="T11" fmla="*/ 681 h 681"/>
                <a:gd name="T12" fmla="*/ 340 w 680"/>
                <a:gd name="T13" fmla="*/ 681 h 681"/>
              </a:gdLst>
              <a:ahLst/>
              <a:cxnLst>
                <a:cxn ang="0">
                  <a:pos x="T0" y="T1"/>
                </a:cxn>
                <a:cxn ang="0">
                  <a:pos x="T2" y="T3"/>
                </a:cxn>
                <a:cxn ang="0">
                  <a:pos x="T4" y="T5"/>
                </a:cxn>
                <a:cxn ang="0">
                  <a:pos x="T6" y="T7"/>
                </a:cxn>
                <a:cxn ang="0">
                  <a:pos x="T8" y="T9"/>
                </a:cxn>
                <a:cxn ang="0">
                  <a:pos x="T10" y="T11"/>
                </a:cxn>
                <a:cxn ang="0">
                  <a:pos x="T12" y="T13"/>
                </a:cxn>
              </a:cxnLst>
              <a:rect l="0" t="0" r="r" b="b"/>
              <a:pathLst>
                <a:path w="680" h="681">
                  <a:moveTo>
                    <a:pt x="340" y="681"/>
                  </a:moveTo>
                  <a:lnTo>
                    <a:pt x="340" y="681"/>
                  </a:lnTo>
                  <a:cubicBezTo>
                    <a:pt x="152" y="681"/>
                    <a:pt x="0" y="528"/>
                    <a:pt x="0" y="341"/>
                  </a:cubicBezTo>
                  <a:cubicBezTo>
                    <a:pt x="0" y="153"/>
                    <a:pt x="152" y="0"/>
                    <a:pt x="340" y="0"/>
                  </a:cubicBezTo>
                  <a:cubicBezTo>
                    <a:pt x="527" y="0"/>
                    <a:pt x="680" y="153"/>
                    <a:pt x="680" y="341"/>
                  </a:cubicBezTo>
                  <a:cubicBezTo>
                    <a:pt x="680" y="528"/>
                    <a:pt x="527" y="681"/>
                    <a:pt x="340" y="681"/>
                  </a:cubicBezTo>
                  <a:lnTo>
                    <a:pt x="340" y="681"/>
                  </a:lnTo>
                  <a:close/>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sp>
        <p:nvSpPr>
          <p:cNvPr id="4" name="Footer Placeholder 3"/>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33616678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a:t>What am I?</a:t>
            </a:r>
            <a:endParaRPr lang="en-US" sz="2400" dirty="0"/>
          </a:p>
        </p:txBody>
      </p:sp>
      <p:sp>
        <p:nvSpPr>
          <p:cNvPr id="15" name="Content Placeholder 14">
            <a:extLst>
              <a:ext uri="{FF2B5EF4-FFF2-40B4-BE49-F238E27FC236}">
                <a16:creationId xmlns:a16="http://schemas.microsoft.com/office/drawing/2014/main" id="{D3D9AC62-A421-2B49-830A-33302CBDBD21}"/>
              </a:ext>
            </a:extLst>
          </p:cNvPr>
          <p:cNvSpPr txBox="1">
            <a:spLocks/>
          </p:cNvSpPr>
          <p:nvPr/>
        </p:nvSpPr>
        <p:spPr>
          <a:xfrm>
            <a:off x="279407" y="2266113"/>
            <a:ext cx="8264517" cy="4403726"/>
          </a:xfrm>
          <a:prstGeom prst="rect">
            <a:avLst/>
          </a:prstGeom>
        </p:spPr>
        <p:txBody>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10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t>You use me to spend money from your bank account.</a:t>
            </a:r>
          </a:p>
          <a:p>
            <a:pPr marL="0" indent="0">
              <a:buNone/>
            </a:pPr>
            <a:endParaRPr lang="en-GB" sz="2000" dirty="0"/>
          </a:p>
          <a:p>
            <a:pPr marL="0" indent="0">
              <a:buNone/>
            </a:pPr>
            <a:r>
              <a:rPr lang="en-GB" sz="2000" dirty="0">
                <a:latin typeface="+mj-lt"/>
              </a:rPr>
              <a:t>What am I?</a:t>
            </a:r>
          </a:p>
          <a:p>
            <a:pPr marL="0" indent="0">
              <a:buNone/>
            </a:pPr>
            <a:endParaRPr lang="en-GB" sz="2000" dirty="0"/>
          </a:p>
        </p:txBody>
      </p:sp>
      <p:sp>
        <p:nvSpPr>
          <p:cNvPr id="8" name="Footer Placeholder 3">
            <a:extLst>
              <a:ext uri="{FF2B5EF4-FFF2-40B4-BE49-F238E27FC236}">
                <a16:creationId xmlns:a16="http://schemas.microsoft.com/office/drawing/2014/main" id="{4127AB73-F1CD-4319-BA36-9581C0989D45}"/>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Ways to Pay</a:t>
            </a:r>
          </a:p>
        </p:txBody>
      </p:sp>
      <p:sp>
        <p:nvSpPr>
          <p:cNvPr id="5" name="Slide Number Placeholder 4">
            <a:extLst>
              <a:ext uri="{FF2B5EF4-FFF2-40B4-BE49-F238E27FC236}">
                <a16:creationId xmlns:a16="http://schemas.microsoft.com/office/drawing/2014/main" id="{E515DFC7-6C95-432C-9D10-25A7CEFB8347}"/>
              </a:ext>
            </a:extLst>
          </p:cNvPr>
          <p:cNvSpPr>
            <a:spLocks noGrp="1"/>
          </p:cNvSpPr>
          <p:nvPr>
            <p:ph type="sldNum" sz="quarter" idx="11"/>
          </p:nvPr>
        </p:nvSpPr>
        <p:spPr/>
        <p:txBody>
          <a:bodyPr/>
          <a:lstStyle/>
          <a:p>
            <a:fld id="{1E899A84-0A7C-4488-B245-0310F52DBB74}" type="slidenum">
              <a:rPr lang="en-GB" smtClean="0"/>
              <a:pPr/>
              <a:t>26</a:t>
            </a:fld>
            <a:endParaRPr lang="en-GB"/>
          </a:p>
        </p:txBody>
      </p:sp>
      <p:pic>
        <p:nvPicPr>
          <p:cNvPr id="9" name="Graphic 8" descr="Help">
            <a:extLst>
              <a:ext uri="{FF2B5EF4-FFF2-40B4-BE49-F238E27FC236}">
                <a16:creationId xmlns:a16="http://schemas.microsoft.com/office/drawing/2014/main" id="{E8E2B571-6A65-401A-B69C-8FCB90E18A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39516" y="1836420"/>
            <a:ext cx="3185160" cy="3185160"/>
          </a:xfrm>
          <a:prstGeom prst="rect">
            <a:avLst/>
          </a:prstGeom>
        </p:spPr>
      </p:pic>
      <p:sp>
        <p:nvSpPr>
          <p:cNvPr id="3" name="Footer Placeholder 2"/>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23616843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a:t>What am I?</a:t>
            </a:r>
            <a:endParaRPr lang="en-US" sz="2400" dirty="0"/>
          </a:p>
        </p:txBody>
      </p:sp>
      <p:sp>
        <p:nvSpPr>
          <p:cNvPr id="15" name="Content Placeholder 14">
            <a:extLst>
              <a:ext uri="{FF2B5EF4-FFF2-40B4-BE49-F238E27FC236}">
                <a16:creationId xmlns:a16="http://schemas.microsoft.com/office/drawing/2014/main" id="{D3D9AC62-A421-2B49-830A-33302CBDBD21}"/>
              </a:ext>
            </a:extLst>
          </p:cNvPr>
          <p:cNvSpPr txBox="1">
            <a:spLocks/>
          </p:cNvSpPr>
          <p:nvPr/>
        </p:nvSpPr>
        <p:spPr>
          <a:xfrm>
            <a:off x="279407" y="2266113"/>
            <a:ext cx="8264517" cy="4403726"/>
          </a:xfrm>
          <a:prstGeom prst="rect">
            <a:avLst/>
          </a:prstGeom>
        </p:spPr>
        <p:txBody>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10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t>You use me to spend money from your bank account.</a:t>
            </a:r>
          </a:p>
          <a:p>
            <a:pPr marL="0" indent="0">
              <a:buNone/>
            </a:pPr>
            <a:endParaRPr lang="en-GB" sz="2000" dirty="0"/>
          </a:p>
          <a:p>
            <a:pPr marL="0" indent="0">
              <a:buNone/>
            </a:pPr>
            <a:r>
              <a:rPr lang="en-GB" sz="2000" dirty="0">
                <a:latin typeface="+mj-lt"/>
              </a:rPr>
              <a:t>What am I?</a:t>
            </a:r>
          </a:p>
          <a:p>
            <a:pPr marL="0" indent="0">
              <a:buNone/>
            </a:pPr>
            <a:endParaRPr lang="en-GB" sz="2000" dirty="0">
              <a:latin typeface="+mj-lt"/>
            </a:endParaRPr>
          </a:p>
          <a:p>
            <a:pPr marL="0" indent="0">
              <a:buNone/>
            </a:pPr>
            <a:r>
              <a:rPr lang="en-GB" sz="2000" dirty="0"/>
              <a:t>I am a debit card.</a:t>
            </a:r>
            <a:endParaRPr lang="en-GB" sz="2000" dirty="0">
              <a:latin typeface="+mj-lt"/>
            </a:endParaRPr>
          </a:p>
          <a:p>
            <a:pPr marL="0" indent="0">
              <a:buNone/>
            </a:pPr>
            <a:endParaRPr lang="en-GB" sz="2000" dirty="0"/>
          </a:p>
        </p:txBody>
      </p:sp>
      <p:sp>
        <p:nvSpPr>
          <p:cNvPr id="8" name="Footer Placeholder 3">
            <a:extLst>
              <a:ext uri="{FF2B5EF4-FFF2-40B4-BE49-F238E27FC236}">
                <a16:creationId xmlns:a16="http://schemas.microsoft.com/office/drawing/2014/main" id="{4F376253-1504-4D0B-BCEA-BC7C423D642E}"/>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Ways to Pay</a:t>
            </a:r>
          </a:p>
        </p:txBody>
      </p:sp>
      <p:sp>
        <p:nvSpPr>
          <p:cNvPr id="5" name="Slide Number Placeholder 4">
            <a:extLst>
              <a:ext uri="{FF2B5EF4-FFF2-40B4-BE49-F238E27FC236}">
                <a16:creationId xmlns:a16="http://schemas.microsoft.com/office/drawing/2014/main" id="{6A2C79C6-D3BB-459E-8F1F-403B4009A2C2}"/>
              </a:ext>
            </a:extLst>
          </p:cNvPr>
          <p:cNvSpPr>
            <a:spLocks noGrp="1"/>
          </p:cNvSpPr>
          <p:nvPr>
            <p:ph type="sldNum" sz="quarter" idx="11"/>
          </p:nvPr>
        </p:nvSpPr>
        <p:spPr/>
        <p:txBody>
          <a:bodyPr/>
          <a:lstStyle/>
          <a:p>
            <a:fld id="{1E899A84-0A7C-4488-B245-0310F52DBB74}" type="slidenum">
              <a:rPr lang="en-GB" smtClean="0"/>
              <a:pPr/>
              <a:t>27</a:t>
            </a:fld>
            <a:endParaRPr lang="en-GB"/>
          </a:p>
        </p:txBody>
      </p:sp>
      <p:grpSp>
        <p:nvGrpSpPr>
          <p:cNvPr id="10" name="Group 9">
            <a:extLst>
              <a:ext uri="{FF2B5EF4-FFF2-40B4-BE49-F238E27FC236}">
                <a16:creationId xmlns:a16="http://schemas.microsoft.com/office/drawing/2014/main" id="{5666D7E3-FAEF-46A2-A941-F7377C37923A}"/>
              </a:ext>
            </a:extLst>
          </p:cNvPr>
          <p:cNvGrpSpPr/>
          <p:nvPr/>
        </p:nvGrpSpPr>
        <p:grpSpPr>
          <a:xfrm>
            <a:off x="4163219" y="3429000"/>
            <a:ext cx="3865562" cy="2528601"/>
            <a:chOff x="4163220" y="2164697"/>
            <a:chExt cx="3865562" cy="2528601"/>
          </a:xfrm>
        </p:grpSpPr>
        <p:pic>
          <p:nvPicPr>
            <p:cNvPr id="11" name="Picture 10">
              <a:extLst>
                <a:ext uri="{FF2B5EF4-FFF2-40B4-BE49-F238E27FC236}">
                  <a16:creationId xmlns:a16="http://schemas.microsoft.com/office/drawing/2014/main" id="{F60A4943-15AA-438C-9580-EBA4EE7CCC1E}"/>
                </a:ext>
              </a:extLst>
            </p:cNvPr>
            <p:cNvPicPr>
              <a:picLocks noChangeAspect="1"/>
            </p:cNvPicPr>
            <p:nvPr/>
          </p:nvPicPr>
          <p:blipFill>
            <a:blip r:embed="rId3"/>
            <a:stretch>
              <a:fillRect/>
            </a:stretch>
          </p:blipFill>
          <p:spPr>
            <a:xfrm>
              <a:off x="4163220" y="2164697"/>
              <a:ext cx="3865562" cy="2528601"/>
            </a:xfrm>
            <a:prstGeom prst="rect">
              <a:avLst/>
            </a:prstGeom>
          </p:spPr>
        </p:pic>
        <p:sp>
          <p:nvSpPr>
            <p:cNvPr id="12" name="TextBox 11">
              <a:extLst>
                <a:ext uri="{FF2B5EF4-FFF2-40B4-BE49-F238E27FC236}">
                  <a16:creationId xmlns:a16="http://schemas.microsoft.com/office/drawing/2014/main" id="{37AABC88-9AA4-4869-B6B2-BA2A9C461B3B}"/>
                </a:ext>
              </a:extLst>
            </p:cNvPr>
            <p:cNvSpPr txBox="1"/>
            <p:nvPr/>
          </p:nvSpPr>
          <p:spPr>
            <a:xfrm>
              <a:off x="4420775" y="3469781"/>
              <a:ext cx="3082413" cy="369332"/>
            </a:xfrm>
            <a:prstGeom prst="rect">
              <a:avLst/>
            </a:prstGeom>
            <a:noFill/>
          </p:spPr>
          <p:txBody>
            <a:bodyPr wrap="square" rtlCol="0">
              <a:spAutoFit/>
            </a:bodyPr>
            <a:lstStyle/>
            <a:p>
              <a:pPr>
                <a:spcBef>
                  <a:spcPts val="1000"/>
                </a:spcBef>
                <a:buClr>
                  <a:schemeClr val="accent1"/>
                </a:buClr>
                <a:buSzPct val="90000"/>
              </a:pPr>
              <a:r>
                <a:rPr lang="en-GB" dirty="0">
                  <a:solidFill>
                    <a:schemeClr val="bg1"/>
                  </a:solidFill>
                  <a:latin typeface="OCR A Extended" panose="02010509020102010303" pitchFamily="50" charset="0"/>
                </a:rPr>
                <a:t>6543 2109 8765 4321</a:t>
              </a:r>
            </a:p>
          </p:txBody>
        </p:sp>
        <p:sp>
          <p:nvSpPr>
            <p:cNvPr id="13" name="TextBox 12">
              <a:extLst>
                <a:ext uri="{FF2B5EF4-FFF2-40B4-BE49-F238E27FC236}">
                  <a16:creationId xmlns:a16="http://schemas.microsoft.com/office/drawing/2014/main" id="{230E2554-6F81-4081-B041-1DAFB7419D14}"/>
                </a:ext>
              </a:extLst>
            </p:cNvPr>
            <p:cNvSpPr txBox="1"/>
            <p:nvPr/>
          </p:nvSpPr>
          <p:spPr>
            <a:xfrm>
              <a:off x="6402026" y="3960382"/>
              <a:ext cx="1369201" cy="307777"/>
            </a:xfrm>
            <a:prstGeom prst="rect">
              <a:avLst/>
            </a:prstGeom>
            <a:noFill/>
          </p:spPr>
          <p:txBody>
            <a:bodyPr wrap="square" rtlCol="0">
              <a:spAutoFit/>
            </a:bodyPr>
            <a:lstStyle/>
            <a:p>
              <a:pPr>
                <a:spcBef>
                  <a:spcPts val="1000"/>
                </a:spcBef>
                <a:buClr>
                  <a:schemeClr val="accent1"/>
                </a:buClr>
                <a:buSzPct val="90000"/>
              </a:pPr>
              <a:r>
                <a:rPr lang="en-GB" sz="1400" dirty="0">
                  <a:solidFill>
                    <a:schemeClr val="bg1"/>
                  </a:solidFill>
                  <a:latin typeface="Univers Next for HSBC Medium (Headings)"/>
                </a:rPr>
                <a:t>EXP   </a:t>
              </a:r>
              <a:r>
                <a:rPr lang="en-GB" sz="1400" dirty="0">
                  <a:solidFill>
                    <a:schemeClr val="bg1"/>
                  </a:solidFill>
                  <a:latin typeface="OCR A Extended" panose="02010509020102010303" pitchFamily="50" charset="0"/>
                </a:rPr>
                <a:t>06/22</a:t>
              </a:r>
              <a:endParaRPr lang="en-GB" sz="1600" dirty="0">
                <a:solidFill>
                  <a:schemeClr val="bg1"/>
                </a:solidFill>
                <a:latin typeface="OCR A Extended" panose="02010509020102010303" pitchFamily="50" charset="0"/>
              </a:endParaRPr>
            </a:p>
          </p:txBody>
        </p:sp>
      </p:grpSp>
      <p:sp>
        <p:nvSpPr>
          <p:cNvPr id="3" name="Footer Placeholder 2"/>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12988962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F46F5E5-E281-404D-A48E-8A1BA0C65114}"/>
              </a:ext>
            </a:extLst>
          </p:cNvPr>
          <p:cNvSpPr>
            <a:spLocks noGrp="1"/>
          </p:cNvSpPr>
          <p:nvPr>
            <p:ph type="title"/>
          </p:nvPr>
        </p:nvSpPr>
        <p:spPr>
          <a:xfrm>
            <a:off x="383631" y="905703"/>
            <a:ext cx="11400381" cy="324465"/>
          </a:xfrm>
        </p:spPr>
        <p:txBody>
          <a:bodyPr/>
          <a:lstStyle/>
          <a:p>
            <a:r>
              <a:rPr lang="en-GB" sz="2400" dirty="0"/>
              <a:t>What am I?</a:t>
            </a:r>
            <a:endParaRPr lang="en-US" sz="2400" dirty="0"/>
          </a:p>
        </p:txBody>
      </p:sp>
      <p:sp>
        <p:nvSpPr>
          <p:cNvPr id="13" name="Content Placeholder 14">
            <a:extLst>
              <a:ext uri="{FF2B5EF4-FFF2-40B4-BE49-F238E27FC236}">
                <a16:creationId xmlns:a16="http://schemas.microsoft.com/office/drawing/2014/main" id="{2586D53C-807E-5042-A467-A4498D7A90B8}"/>
              </a:ext>
            </a:extLst>
          </p:cNvPr>
          <p:cNvSpPr txBox="1">
            <a:spLocks/>
          </p:cNvSpPr>
          <p:nvPr/>
        </p:nvSpPr>
        <p:spPr>
          <a:xfrm>
            <a:off x="279408" y="2266113"/>
            <a:ext cx="6149968" cy="4403726"/>
          </a:xfrm>
          <a:prstGeom prst="rect">
            <a:avLst/>
          </a:prstGeom>
        </p:spPr>
        <p:txBody>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10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t>You can use me like cash to buy things in a store, and your change stays on the card.</a:t>
            </a:r>
          </a:p>
          <a:p>
            <a:pPr marL="0" indent="0">
              <a:buNone/>
            </a:pPr>
            <a:endParaRPr lang="en-GB" sz="2000" dirty="0"/>
          </a:p>
          <a:p>
            <a:pPr marL="0" indent="0">
              <a:buNone/>
            </a:pPr>
            <a:r>
              <a:rPr lang="en-GB" sz="2000" dirty="0">
                <a:latin typeface="+mj-lt"/>
              </a:rPr>
              <a:t>What am I?</a:t>
            </a:r>
          </a:p>
          <a:p>
            <a:pPr marL="0" indent="0">
              <a:buNone/>
            </a:pPr>
            <a:endParaRPr lang="en-GB" sz="2000" dirty="0"/>
          </a:p>
        </p:txBody>
      </p:sp>
      <p:sp>
        <p:nvSpPr>
          <p:cNvPr id="6" name="Footer Placeholder 3">
            <a:extLst>
              <a:ext uri="{FF2B5EF4-FFF2-40B4-BE49-F238E27FC236}">
                <a16:creationId xmlns:a16="http://schemas.microsoft.com/office/drawing/2014/main" id="{792E5130-C38E-4694-8644-79B879E206C1}"/>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Ways to Pay</a:t>
            </a:r>
          </a:p>
        </p:txBody>
      </p:sp>
      <p:sp>
        <p:nvSpPr>
          <p:cNvPr id="2" name="Slide Number Placeholder 1">
            <a:extLst>
              <a:ext uri="{FF2B5EF4-FFF2-40B4-BE49-F238E27FC236}">
                <a16:creationId xmlns:a16="http://schemas.microsoft.com/office/drawing/2014/main" id="{48A21912-478E-4D3E-8DFA-37581C9BB6BC}"/>
              </a:ext>
            </a:extLst>
          </p:cNvPr>
          <p:cNvSpPr>
            <a:spLocks noGrp="1"/>
          </p:cNvSpPr>
          <p:nvPr>
            <p:ph type="sldNum" sz="quarter" idx="11"/>
          </p:nvPr>
        </p:nvSpPr>
        <p:spPr/>
        <p:txBody>
          <a:bodyPr/>
          <a:lstStyle/>
          <a:p>
            <a:fld id="{1E899A84-0A7C-4488-B245-0310F52DBB74}" type="slidenum">
              <a:rPr lang="en-GB" smtClean="0"/>
              <a:pPr/>
              <a:t>28</a:t>
            </a:fld>
            <a:endParaRPr lang="en-GB"/>
          </a:p>
        </p:txBody>
      </p:sp>
      <p:pic>
        <p:nvPicPr>
          <p:cNvPr id="7" name="Graphic 6" descr="Help">
            <a:extLst>
              <a:ext uri="{FF2B5EF4-FFF2-40B4-BE49-F238E27FC236}">
                <a16:creationId xmlns:a16="http://schemas.microsoft.com/office/drawing/2014/main" id="{E4DBE9E8-045B-4167-97CF-A9A2A63142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39516" y="1836420"/>
            <a:ext cx="3185160" cy="3185160"/>
          </a:xfrm>
          <a:prstGeom prst="rect">
            <a:avLst/>
          </a:prstGeom>
        </p:spPr>
      </p:pic>
      <p:sp>
        <p:nvSpPr>
          <p:cNvPr id="3" name="Footer Placeholder 2"/>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6095598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F46F5E5-E281-404D-A48E-8A1BA0C65114}"/>
              </a:ext>
            </a:extLst>
          </p:cNvPr>
          <p:cNvSpPr>
            <a:spLocks noGrp="1"/>
          </p:cNvSpPr>
          <p:nvPr>
            <p:ph type="title"/>
          </p:nvPr>
        </p:nvSpPr>
        <p:spPr>
          <a:xfrm>
            <a:off x="383631" y="905703"/>
            <a:ext cx="11400381" cy="324465"/>
          </a:xfrm>
        </p:spPr>
        <p:txBody>
          <a:bodyPr/>
          <a:lstStyle/>
          <a:p>
            <a:r>
              <a:rPr lang="en-GB" sz="2400" dirty="0"/>
              <a:t>What am I?</a:t>
            </a:r>
            <a:endParaRPr lang="en-US" sz="2400" dirty="0"/>
          </a:p>
        </p:txBody>
      </p:sp>
      <p:sp>
        <p:nvSpPr>
          <p:cNvPr id="13" name="Content Placeholder 14">
            <a:extLst>
              <a:ext uri="{FF2B5EF4-FFF2-40B4-BE49-F238E27FC236}">
                <a16:creationId xmlns:a16="http://schemas.microsoft.com/office/drawing/2014/main" id="{2586D53C-807E-5042-A467-A4498D7A90B8}"/>
              </a:ext>
            </a:extLst>
          </p:cNvPr>
          <p:cNvSpPr txBox="1">
            <a:spLocks/>
          </p:cNvSpPr>
          <p:nvPr/>
        </p:nvSpPr>
        <p:spPr>
          <a:xfrm>
            <a:off x="279408" y="2266113"/>
            <a:ext cx="6149968" cy="4403726"/>
          </a:xfrm>
          <a:prstGeom prst="rect">
            <a:avLst/>
          </a:prstGeom>
        </p:spPr>
        <p:txBody>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10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t>You can use me like cash to buy things in a store, and your change stays on the card.</a:t>
            </a:r>
          </a:p>
          <a:p>
            <a:pPr marL="0" indent="0">
              <a:buNone/>
            </a:pPr>
            <a:endParaRPr lang="en-GB" sz="2000" dirty="0"/>
          </a:p>
          <a:p>
            <a:pPr marL="0" indent="0">
              <a:buNone/>
            </a:pPr>
            <a:r>
              <a:rPr lang="en-GB" sz="2000" dirty="0">
                <a:latin typeface="+mj-lt"/>
              </a:rPr>
              <a:t>What am I?</a:t>
            </a:r>
          </a:p>
          <a:p>
            <a:pPr marL="0" indent="0">
              <a:buNone/>
            </a:pPr>
            <a:endParaRPr lang="en-GB" sz="2000" dirty="0">
              <a:latin typeface="+mj-lt"/>
            </a:endParaRPr>
          </a:p>
          <a:p>
            <a:pPr marL="0" indent="0">
              <a:buNone/>
            </a:pPr>
            <a:r>
              <a:rPr lang="en-GB" sz="2000" dirty="0"/>
              <a:t>I am a gift card.</a:t>
            </a:r>
          </a:p>
        </p:txBody>
      </p:sp>
      <p:sp>
        <p:nvSpPr>
          <p:cNvPr id="7" name="Footer Placeholder 3">
            <a:extLst>
              <a:ext uri="{FF2B5EF4-FFF2-40B4-BE49-F238E27FC236}">
                <a16:creationId xmlns:a16="http://schemas.microsoft.com/office/drawing/2014/main" id="{938B3E04-DF2F-437F-AD75-6EF3E5263938}"/>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Ways to Pay</a:t>
            </a:r>
          </a:p>
        </p:txBody>
      </p:sp>
      <p:sp>
        <p:nvSpPr>
          <p:cNvPr id="2" name="Slide Number Placeholder 1">
            <a:extLst>
              <a:ext uri="{FF2B5EF4-FFF2-40B4-BE49-F238E27FC236}">
                <a16:creationId xmlns:a16="http://schemas.microsoft.com/office/drawing/2014/main" id="{E847704D-4C30-46D4-8C5E-410B3324D09F}"/>
              </a:ext>
            </a:extLst>
          </p:cNvPr>
          <p:cNvSpPr>
            <a:spLocks noGrp="1"/>
          </p:cNvSpPr>
          <p:nvPr>
            <p:ph type="sldNum" sz="quarter" idx="11"/>
          </p:nvPr>
        </p:nvSpPr>
        <p:spPr/>
        <p:txBody>
          <a:bodyPr/>
          <a:lstStyle/>
          <a:p>
            <a:fld id="{1E899A84-0A7C-4488-B245-0310F52DBB74}" type="slidenum">
              <a:rPr lang="en-GB" smtClean="0"/>
              <a:pPr/>
              <a:t>29</a:t>
            </a:fld>
            <a:endParaRPr lang="en-GB"/>
          </a:p>
        </p:txBody>
      </p:sp>
      <p:pic>
        <p:nvPicPr>
          <p:cNvPr id="9" name="Picture 8">
            <a:extLst>
              <a:ext uri="{FF2B5EF4-FFF2-40B4-BE49-F238E27FC236}">
                <a16:creationId xmlns:a16="http://schemas.microsoft.com/office/drawing/2014/main" id="{48D97CAB-CA63-406D-9AC6-ED8B541E45C0}"/>
              </a:ext>
            </a:extLst>
          </p:cNvPr>
          <p:cNvPicPr>
            <a:picLocks noChangeAspect="1"/>
          </p:cNvPicPr>
          <p:nvPr/>
        </p:nvPicPr>
        <p:blipFill>
          <a:blip r:embed="rId3"/>
          <a:stretch>
            <a:fillRect/>
          </a:stretch>
        </p:blipFill>
        <p:spPr>
          <a:xfrm>
            <a:off x="4151040" y="3429000"/>
            <a:ext cx="3865562" cy="2528601"/>
          </a:xfrm>
          <a:prstGeom prst="rect">
            <a:avLst/>
          </a:prstGeom>
        </p:spPr>
      </p:pic>
      <p:pic>
        <p:nvPicPr>
          <p:cNvPr id="3" name="Picture 2">
            <a:extLst>
              <a:ext uri="{FF2B5EF4-FFF2-40B4-BE49-F238E27FC236}">
                <a16:creationId xmlns:a16="http://schemas.microsoft.com/office/drawing/2014/main" id="{D818A58F-4379-4430-89A2-2865AAAD0306}"/>
              </a:ext>
            </a:extLst>
          </p:cNvPr>
          <p:cNvPicPr>
            <a:picLocks noChangeAspect="1"/>
          </p:cNvPicPr>
          <p:nvPr/>
        </p:nvPicPr>
        <p:blipFill>
          <a:blip r:embed="rId4"/>
          <a:stretch>
            <a:fillRect/>
          </a:stretch>
        </p:blipFill>
        <p:spPr>
          <a:xfrm>
            <a:off x="4238625" y="3545205"/>
            <a:ext cx="742950" cy="361950"/>
          </a:xfrm>
          <a:prstGeom prst="rect">
            <a:avLst/>
          </a:prstGeom>
        </p:spPr>
      </p:pic>
      <p:sp>
        <p:nvSpPr>
          <p:cNvPr id="4" name="Footer Placeholder 3"/>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2854690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7"/>
          <p:cNvSpPr txBox="1">
            <a:spLocks/>
          </p:cNvSpPr>
          <p:nvPr/>
        </p:nvSpPr>
        <p:spPr>
          <a:xfrm>
            <a:off x="383631" y="905703"/>
            <a:ext cx="11400381" cy="32446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2000" kern="1200">
                <a:solidFill>
                  <a:schemeClr val="tx1"/>
                </a:solidFill>
                <a:latin typeface="+mj-lt"/>
                <a:ea typeface="+mj-ea"/>
                <a:cs typeface="+mj-cs"/>
              </a:defRPr>
            </a:lvl1pPr>
          </a:lstStyle>
          <a:p>
            <a:r>
              <a:rPr lang="en-GB" sz="2400" dirty="0"/>
              <a:t>Today we will learn</a:t>
            </a:r>
            <a:r>
              <a:rPr lang="mr-IN" sz="2400" dirty="0"/>
              <a:t>…</a:t>
            </a:r>
            <a:endParaRPr lang="en-GB" sz="2400" dirty="0"/>
          </a:p>
        </p:txBody>
      </p:sp>
      <p:sp>
        <p:nvSpPr>
          <p:cNvPr id="14" name="Content Placeholder 14"/>
          <p:cNvSpPr txBox="1">
            <a:spLocks/>
          </p:cNvSpPr>
          <p:nvPr/>
        </p:nvSpPr>
        <p:spPr>
          <a:xfrm>
            <a:off x="279408" y="1723188"/>
            <a:ext cx="10718474" cy="4403726"/>
          </a:xfrm>
          <a:prstGeom prst="rect">
            <a:avLst/>
          </a:prstGeom>
        </p:spPr>
        <p:txBody>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10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t>About different ways we can pay for things without using cash</a:t>
            </a:r>
          </a:p>
          <a:p>
            <a:pPr lvl="0"/>
            <a:r>
              <a:rPr lang="en-GB" sz="2400" dirty="0"/>
              <a:t>That a debit card is used to spend money from a bank account and a credit card is used to borrow money that has to be paid back</a:t>
            </a:r>
          </a:p>
          <a:p>
            <a:r>
              <a:rPr lang="en-GB" sz="2400" dirty="0"/>
              <a:t>How to make spending choices and decide which method of payment to use </a:t>
            </a:r>
          </a:p>
          <a:p>
            <a:pPr marL="0" indent="0">
              <a:buNone/>
            </a:pPr>
            <a:endParaRPr lang="en-GB" sz="2400" dirty="0"/>
          </a:p>
        </p:txBody>
      </p:sp>
      <p:sp>
        <p:nvSpPr>
          <p:cNvPr id="3" name="Slide Number Placeholder 2">
            <a:extLst>
              <a:ext uri="{FF2B5EF4-FFF2-40B4-BE49-F238E27FC236}">
                <a16:creationId xmlns:a16="http://schemas.microsoft.com/office/drawing/2014/main" id="{6E78A834-2F78-4338-B643-AA8968E43CD6}"/>
              </a:ext>
            </a:extLst>
          </p:cNvPr>
          <p:cNvSpPr>
            <a:spLocks noGrp="1"/>
          </p:cNvSpPr>
          <p:nvPr>
            <p:ph type="sldNum" sz="quarter" idx="12"/>
          </p:nvPr>
        </p:nvSpPr>
        <p:spPr/>
        <p:txBody>
          <a:bodyPr/>
          <a:lstStyle/>
          <a:p>
            <a:fld id="{1E899A84-0A7C-4488-B245-0310F52DBB74}" type="slidenum">
              <a:rPr lang="en-GB" smtClean="0"/>
              <a:t>3</a:t>
            </a:fld>
            <a:endParaRPr lang="en-GB"/>
          </a:p>
        </p:txBody>
      </p:sp>
      <p:sp>
        <p:nvSpPr>
          <p:cNvPr id="8" name="Footer Placeholder 3">
            <a:extLst>
              <a:ext uri="{FF2B5EF4-FFF2-40B4-BE49-F238E27FC236}">
                <a16:creationId xmlns:a16="http://schemas.microsoft.com/office/drawing/2014/main" id="{9D501B18-4E46-4CF2-BB05-9039A7E03CD3}"/>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Ways to Pay</a:t>
            </a:r>
          </a:p>
        </p:txBody>
      </p:sp>
      <p:pic>
        <p:nvPicPr>
          <p:cNvPr id="13" name="Picture 12">
            <a:extLst>
              <a:ext uri="{FF2B5EF4-FFF2-40B4-BE49-F238E27FC236}">
                <a16:creationId xmlns:a16="http://schemas.microsoft.com/office/drawing/2014/main" id="{F0145817-86CF-4AD2-A17F-A4F98C7BBD56}"/>
              </a:ext>
            </a:extLst>
          </p:cNvPr>
          <p:cNvPicPr>
            <a:picLocks noChangeAspect="1"/>
          </p:cNvPicPr>
          <p:nvPr/>
        </p:nvPicPr>
        <p:blipFill>
          <a:blip r:embed="rId3"/>
          <a:stretch>
            <a:fillRect/>
          </a:stretch>
        </p:blipFill>
        <p:spPr>
          <a:xfrm>
            <a:off x="988544" y="4296178"/>
            <a:ext cx="2531765" cy="1656117"/>
          </a:xfrm>
          <a:prstGeom prst="rect">
            <a:avLst/>
          </a:prstGeom>
        </p:spPr>
      </p:pic>
      <p:grpSp>
        <p:nvGrpSpPr>
          <p:cNvPr id="15" name="Group 14">
            <a:extLst>
              <a:ext uri="{FF2B5EF4-FFF2-40B4-BE49-F238E27FC236}">
                <a16:creationId xmlns:a16="http://schemas.microsoft.com/office/drawing/2014/main" id="{05497122-AA9C-4AE6-A47A-3DF8EDCFDD2F}"/>
              </a:ext>
            </a:extLst>
          </p:cNvPr>
          <p:cNvGrpSpPr>
            <a:grpSpLocks noChangeAspect="1"/>
          </p:cNvGrpSpPr>
          <p:nvPr/>
        </p:nvGrpSpPr>
        <p:grpSpPr>
          <a:xfrm>
            <a:off x="8647332" y="4296179"/>
            <a:ext cx="2531765" cy="1656117"/>
            <a:chOff x="8164035" y="2164698"/>
            <a:chExt cx="3865562" cy="2528601"/>
          </a:xfrm>
        </p:grpSpPr>
        <p:pic>
          <p:nvPicPr>
            <p:cNvPr id="16" name="Picture 15">
              <a:extLst>
                <a:ext uri="{FF2B5EF4-FFF2-40B4-BE49-F238E27FC236}">
                  <a16:creationId xmlns:a16="http://schemas.microsoft.com/office/drawing/2014/main" id="{BFFDD728-EF80-4357-944E-F29AB43430D3}"/>
                </a:ext>
              </a:extLst>
            </p:cNvPr>
            <p:cNvPicPr>
              <a:picLocks noChangeAspect="1"/>
            </p:cNvPicPr>
            <p:nvPr/>
          </p:nvPicPr>
          <p:blipFill>
            <a:blip r:embed="rId4"/>
            <a:stretch>
              <a:fillRect/>
            </a:stretch>
          </p:blipFill>
          <p:spPr>
            <a:xfrm>
              <a:off x="8164035" y="2164698"/>
              <a:ext cx="3865562" cy="2528601"/>
            </a:xfrm>
            <a:prstGeom prst="rect">
              <a:avLst/>
            </a:prstGeom>
          </p:spPr>
        </p:pic>
        <p:sp>
          <p:nvSpPr>
            <p:cNvPr id="17" name="TextBox 16">
              <a:extLst>
                <a:ext uri="{FF2B5EF4-FFF2-40B4-BE49-F238E27FC236}">
                  <a16:creationId xmlns:a16="http://schemas.microsoft.com/office/drawing/2014/main" id="{B550A198-B2BE-4C71-954F-59617015508D}"/>
                </a:ext>
              </a:extLst>
            </p:cNvPr>
            <p:cNvSpPr txBox="1"/>
            <p:nvPr/>
          </p:nvSpPr>
          <p:spPr>
            <a:xfrm>
              <a:off x="8433559" y="3465874"/>
              <a:ext cx="3082412" cy="422929"/>
            </a:xfrm>
            <a:prstGeom prst="rect">
              <a:avLst/>
            </a:prstGeom>
            <a:noFill/>
          </p:spPr>
          <p:txBody>
            <a:bodyPr wrap="square" rtlCol="0">
              <a:spAutoFit/>
            </a:bodyPr>
            <a:lstStyle/>
            <a:p>
              <a:pPr>
                <a:spcBef>
                  <a:spcPts val="1000"/>
                </a:spcBef>
                <a:buClr>
                  <a:schemeClr val="accent1"/>
                </a:buClr>
                <a:buSzPct val="90000"/>
              </a:pPr>
              <a:r>
                <a:rPr lang="en-GB" sz="1200" dirty="0">
                  <a:latin typeface="OCR A Extended" panose="02010509020102010303" pitchFamily="50" charset="0"/>
                </a:rPr>
                <a:t>1234 5678 9012 3456</a:t>
              </a:r>
            </a:p>
          </p:txBody>
        </p:sp>
        <p:sp>
          <p:nvSpPr>
            <p:cNvPr id="19" name="TextBox 18">
              <a:extLst>
                <a:ext uri="{FF2B5EF4-FFF2-40B4-BE49-F238E27FC236}">
                  <a16:creationId xmlns:a16="http://schemas.microsoft.com/office/drawing/2014/main" id="{333F0356-C205-4CC0-BC6B-3D6D7B1867CC}"/>
                </a:ext>
              </a:extLst>
            </p:cNvPr>
            <p:cNvSpPr txBox="1"/>
            <p:nvPr/>
          </p:nvSpPr>
          <p:spPr>
            <a:xfrm>
              <a:off x="10414812" y="3956475"/>
              <a:ext cx="1369202" cy="352440"/>
            </a:xfrm>
            <a:prstGeom prst="rect">
              <a:avLst/>
            </a:prstGeom>
            <a:noFill/>
          </p:spPr>
          <p:txBody>
            <a:bodyPr wrap="square" rtlCol="0">
              <a:spAutoFit/>
            </a:bodyPr>
            <a:lstStyle/>
            <a:p>
              <a:pPr>
                <a:spcBef>
                  <a:spcPts val="1000"/>
                </a:spcBef>
                <a:buClr>
                  <a:schemeClr val="accent1"/>
                </a:buClr>
                <a:buSzPct val="90000"/>
              </a:pPr>
              <a:r>
                <a:rPr lang="en-GB" sz="900" dirty="0">
                  <a:latin typeface="Univers Next for HSBC Medium (Headings)"/>
                </a:rPr>
                <a:t>EXP   </a:t>
              </a:r>
              <a:r>
                <a:rPr lang="en-GB" sz="900" dirty="0">
                  <a:latin typeface="OCR A Extended" panose="02010509020102010303" pitchFamily="50" charset="0"/>
                </a:rPr>
                <a:t>01/22</a:t>
              </a:r>
            </a:p>
          </p:txBody>
        </p:sp>
      </p:grpSp>
      <p:grpSp>
        <p:nvGrpSpPr>
          <p:cNvPr id="20" name="Group 19">
            <a:extLst>
              <a:ext uri="{FF2B5EF4-FFF2-40B4-BE49-F238E27FC236}">
                <a16:creationId xmlns:a16="http://schemas.microsoft.com/office/drawing/2014/main" id="{199F7191-0BFC-4C52-9740-D92ED33516D9}"/>
              </a:ext>
            </a:extLst>
          </p:cNvPr>
          <p:cNvGrpSpPr>
            <a:grpSpLocks noChangeAspect="1"/>
          </p:cNvGrpSpPr>
          <p:nvPr/>
        </p:nvGrpSpPr>
        <p:grpSpPr>
          <a:xfrm>
            <a:off x="4817938" y="4296180"/>
            <a:ext cx="2531765" cy="1656117"/>
            <a:chOff x="4163220" y="2164697"/>
            <a:chExt cx="3865562" cy="2528601"/>
          </a:xfrm>
        </p:grpSpPr>
        <p:pic>
          <p:nvPicPr>
            <p:cNvPr id="21" name="Picture 20">
              <a:extLst>
                <a:ext uri="{FF2B5EF4-FFF2-40B4-BE49-F238E27FC236}">
                  <a16:creationId xmlns:a16="http://schemas.microsoft.com/office/drawing/2014/main" id="{A1D71EFF-2C4E-42D6-84B9-C156B38E1152}"/>
                </a:ext>
              </a:extLst>
            </p:cNvPr>
            <p:cNvPicPr>
              <a:picLocks noChangeAspect="1"/>
            </p:cNvPicPr>
            <p:nvPr/>
          </p:nvPicPr>
          <p:blipFill>
            <a:blip r:embed="rId5"/>
            <a:stretch>
              <a:fillRect/>
            </a:stretch>
          </p:blipFill>
          <p:spPr>
            <a:xfrm>
              <a:off x="4163220" y="2164697"/>
              <a:ext cx="3865562" cy="2528601"/>
            </a:xfrm>
            <a:prstGeom prst="rect">
              <a:avLst/>
            </a:prstGeom>
          </p:spPr>
        </p:pic>
        <p:sp>
          <p:nvSpPr>
            <p:cNvPr id="22" name="TextBox 21">
              <a:extLst>
                <a:ext uri="{FF2B5EF4-FFF2-40B4-BE49-F238E27FC236}">
                  <a16:creationId xmlns:a16="http://schemas.microsoft.com/office/drawing/2014/main" id="{12ABBFEA-148F-4146-A4A2-DCA8029A90A7}"/>
                </a:ext>
              </a:extLst>
            </p:cNvPr>
            <p:cNvSpPr txBox="1"/>
            <p:nvPr/>
          </p:nvSpPr>
          <p:spPr>
            <a:xfrm>
              <a:off x="4420776" y="3469781"/>
              <a:ext cx="3082412" cy="422929"/>
            </a:xfrm>
            <a:prstGeom prst="rect">
              <a:avLst/>
            </a:prstGeom>
            <a:noFill/>
          </p:spPr>
          <p:txBody>
            <a:bodyPr wrap="square" rtlCol="0">
              <a:spAutoFit/>
            </a:bodyPr>
            <a:lstStyle/>
            <a:p>
              <a:pPr>
                <a:spcBef>
                  <a:spcPts val="1000"/>
                </a:spcBef>
                <a:buClr>
                  <a:schemeClr val="accent1"/>
                </a:buClr>
                <a:buSzPct val="90000"/>
              </a:pPr>
              <a:r>
                <a:rPr lang="en-GB" sz="1200" dirty="0">
                  <a:solidFill>
                    <a:schemeClr val="bg1"/>
                  </a:solidFill>
                  <a:latin typeface="OCR A Extended" panose="02010509020102010303" pitchFamily="50" charset="0"/>
                </a:rPr>
                <a:t>6543 2109 8765 4321</a:t>
              </a:r>
            </a:p>
          </p:txBody>
        </p:sp>
        <p:sp>
          <p:nvSpPr>
            <p:cNvPr id="23" name="TextBox 22">
              <a:extLst>
                <a:ext uri="{FF2B5EF4-FFF2-40B4-BE49-F238E27FC236}">
                  <a16:creationId xmlns:a16="http://schemas.microsoft.com/office/drawing/2014/main" id="{72075CA3-299B-4267-B3FC-2FEAF40BD324}"/>
                </a:ext>
              </a:extLst>
            </p:cNvPr>
            <p:cNvSpPr txBox="1"/>
            <p:nvPr/>
          </p:nvSpPr>
          <p:spPr>
            <a:xfrm>
              <a:off x="6402026" y="3960382"/>
              <a:ext cx="1369202" cy="352440"/>
            </a:xfrm>
            <a:prstGeom prst="rect">
              <a:avLst/>
            </a:prstGeom>
            <a:noFill/>
          </p:spPr>
          <p:txBody>
            <a:bodyPr wrap="square" rtlCol="0">
              <a:spAutoFit/>
            </a:bodyPr>
            <a:lstStyle/>
            <a:p>
              <a:pPr>
                <a:spcBef>
                  <a:spcPts val="1000"/>
                </a:spcBef>
                <a:buClr>
                  <a:schemeClr val="accent1"/>
                </a:buClr>
                <a:buSzPct val="90000"/>
              </a:pPr>
              <a:r>
                <a:rPr lang="en-GB" sz="900" dirty="0">
                  <a:solidFill>
                    <a:schemeClr val="bg1"/>
                  </a:solidFill>
                  <a:latin typeface="Univers Next for HSBC Medium (Headings)"/>
                </a:rPr>
                <a:t>EXP   </a:t>
              </a:r>
              <a:r>
                <a:rPr lang="en-GB" sz="900" dirty="0">
                  <a:solidFill>
                    <a:schemeClr val="bg1"/>
                  </a:solidFill>
                  <a:latin typeface="OCR A Extended" panose="02010509020102010303" pitchFamily="50" charset="0"/>
                </a:rPr>
                <a:t>06/22</a:t>
              </a:r>
              <a:endParaRPr lang="en-GB" sz="1000" dirty="0">
                <a:solidFill>
                  <a:schemeClr val="bg1"/>
                </a:solidFill>
                <a:latin typeface="OCR A Extended" panose="02010509020102010303" pitchFamily="50" charset="0"/>
              </a:endParaRPr>
            </a:p>
          </p:txBody>
        </p:sp>
      </p:grpSp>
      <p:pic>
        <p:nvPicPr>
          <p:cNvPr id="4" name="Picture 3">
            <a:extLst>
              <a:ext uri="{FF2B5EF4-FFF2-40B4-BE49-F238E27FC236}">
                <a16:creationId xmlns:a16="http://schemas.microsoft.com/office/drawing/2014/main" id="{47386753-6639-4013-A37F-A36CA44A6512}"/>
              </a:ext>
            </a:extLst>
          </p:cNvPr>
          <p:cNvPicPr>
            <a:picLocks noChangeAspect="1"/>
          </p:cNvPicPr>
          <p:nvPr/>
        </p:nvPicPr>
        <p:blipFill>
          <a:blip r:embed="rId6"/>
          <a:stretch>
            <a:fillRect/>
          </a:stretch>
        </p:blipFill>
        <p:spPr>
          <a:xfrm>
            <a:off x="1035763" y="4364758"/>
            <a:ext cx="551638" cy="268747"/>
          </a:xfrm>
          <a:prstGeom prst="rect">
            <a:avLst/>
          </a:prstGeom>
        </p:spPr>
      </p:pic>
      <p:sp>
        <p:nvSpPr>
          <p:cNvPr id="2" name="Footer Placeholder 1"/>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7724579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F46F5E5-E281-404D-A48E-8A1BA0C65114}"/>
              </a:ext>
            </a:extLst>
          </p:cNvPr>
          <p:cNvSpPr>
            <a:spLocks noGrp="1"/>
          </p:cNvSpPr>
          <p:nvPr>
            <p:ph type="title"/>
          </p:nvPr>
        </p:nvSpPr>
        <p:spPr>
          <a:xfrm>
            <a:off x="383631" y="905703"/>
            <a:ext cx="11400381" cy="324465"/>
          </a:xfrm>
        </p:spPr>
        <p:txBody>
          <a:bodyPr/>
          <a:lstStyle/>
          <a:p>
            <a:r>
              <a:rPr lang="en-GB" sz="2400" dirty="0"/>
              <a:t>What am I?</a:t>
            </a:r>
            <a:endParaRPr lang="en-US" sz="2400" dirty="0"/>
          </a:p>
        </p:txBody>
      </p:sp>
      <p:sp>
        <p:nvSpPr>
          <p:cNvPr id="13" name="Content Placeholder 14">
            <a:extLst>
              <a:ext uri="{FF2B5EF4-FFF2-40B4-BE49-F238E27FC236}">
                <a16:creationId xmlns:a16="http://schemas.microsoft.com/office/drawing/2014/main" id="{2586D53C-807E-5042-A467-A4498D7A90B8}"/>
              </a:ext>
            </a:extLst>
          </p:cNvPr>
          <p:cNvSpPr txBox="1">
            <a:spLocks/>
          </p:cNvSpPr>
          <p:nvPr/>
        </p:nvSpPr>
        <p:spPr>
          <a:xfrm>
            <a:off x="279407" y="2266113"/>
            <a:ext cx="8264517" cy="4403726"/>
          </a:xfrm>
          <a:prstGeom prst="rect">
            <a:avLst/>
          </a:prstGeom>
        </p:spPr>
        <p:txBody>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10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t>If you use me to buy something you will owe money to the bank.</a:t>
            </a:r>
          </a:p>
          <a:p>
            <a:pPr marL="0" indent="0">
              <a:buNone/>
            </a:pPr>
            <a:endParaRPr lang="en-GB" sz="2000" dirty="0"/>
          </a:p>
          <a:p>
            <a:pPr marL="0" indent="0">
              <a:buNone/>
            </a:pPr>
            <a:r>
              <a:rPr lang="en-GB" sz="2000" dirty="0">
                <a:latin typeface="+mj-lt"/>
              </a:rPr>
              <a:t>What am I?</a:t>
            </a:r>
          </a:p>
          <a:p>
            <a:pPr marL="0" indent="0">
              <a:buNone/>
            </a:pPr>
            <a:endParaRPr lang="en-GB" sz="2000" dirty="0"/>
          </a:p>
        </p:txBody>
      </p:sp>
      <p:sp>
        <p:nvSpPr>
          <p:cNvPr id="7" name="Footer Placeholder 3">
            <a:extLst>
              <a:ext uri="{FF2B5EF4-FFF2-40B4-BE49-F238E27FC236}">
                <a16:creationId xmlns:a16="http://schemas.microsoft.com/office/drawing/2014/main" id="{82109773-1DE7-439C-8FC4-797A95842EE8}"/>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Ways to Pay</a:t>
            </a:r>
          </a:p>
        </p:txBody>
      </p:sp>
      <p:sp>
        <p:nvSpPr>
          <p:cNvPr id="3" name="Slide Number Placeholder 2">
            <a:extLst>
              <a:ext uri="{FF2B5EF4-FFF2-40B4-BE49-F238E27FC236}">
                <a16:creationId xmlns:a16="http://schemas.microsoft.com/office/drawing/2014/main" id="{62567F1C-F3D7-4B53-B700-706D8AD0E4ED}"/>
              </a:ext>
            </a:extLst>
          </p:cNvPr>
          <p:cNvSpPr>
            <a:spLocks noGrp="1"/>
          </p:cNvSpPr>
          <p:nvPr>
            <p:ph type="sldNum" sz="quarter" idx="11"/>
          </p:nvPr>
        </p:nvSpPr>
        <p:spPr/>
        <p:txBody>
          <a:bodyPr/>
          <a:lstStyle/>
          <a:p>
            <a:fld id="{1E899A84-0A7C-4488-B245-0310F52DBB74}" type="slidenum">
              <a:rPr lang="en-GB" smtClean="0"/>
              <a:pPr/>
              <a:t>30</a:t>
            </a:fld>
            <a:endParaRPr lang="en-GB"/>
          </a:p>
        </p:txBody>
      </p:sp>
      <p:pic>
        <p:nvPicPr>
          <p:cNvPr id="9" name="Graphic 8" descr="Help">
            <a:extLst>
              <a:ext uri="{FF2B5EF4-FFF2-40B4-BE49-F238E27FC236}">
                <a16:creationId xmlns:a16="http://schemas.microsoft.com/office/drawing/2014/main" id="{30B8222E-581E-4B4D-A687-6A896BB078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39516" y="1836420"/>
            <a:ext cx="3185160" cy="3185160"/>
          </a:xfrm>
          <a:prstGeom prst="rect">
            <a:avLst/>
          </a:prstGeom>
        </p:spPr>
      </p:pic>
      <p:sp>
        <p:nvSpPr>
          <p:cNvPr id="2" name="Footer Placeholder 1"/>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2012002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A6B746B-A804-3C48-9075-63983261A32F}"/>
              </a:ext>
            </a:extLst>
          </p:cNvPr>
          <p:cNvSpPr>
            <a:spLocks noGrp="1"/>
          </p:cNvSpPr>
          <p:nvPr>
            <p:ph type="title"/>
          </p:nvPr>
        </p:nvSpPr>
        <p:spPr>
          <a:xfrm>
            <a:off x="383631" y="905703"/>
            <a:ext cx="11400381" cy="324465"/>
          </a:xfrm>
        </p:spPr>
        <p:txBody>
          <a:bodyPr/>
          <a:lstStyle/>
          <a:p>
            <a:r>
              <a:rPr lang="en-GB" sz="2400" dirty="0"/>
              <a:t>What am I?</a:t>
            </a:r>
            <a:endParaRPr lang="en-US" sz="2400" dirty="0"/>
          </a:p>
        </p:txBody>
      </p:sp>
      <p:sp>
        <p:nvSpPr>
          <p:cNvPr id="11" name="Content Placeholder 14">
            <a:extLst>
              <a:ext uri="{FF2B5EF4-FFF2-40B4-BE49-F238E27FC236}">
                <a16:creationId xmlns:a16="http://schemas.microsoft.com/office/drawing/2014/main" id="{2360C6F8-7CDE-5C48-95A9-C8A98DA1A959}"/>
              </a:ext>
            </a:extLst>
          </p:cNvPr>
          <p:cNvSpPr txBox="1">
            <a:spLocks/>
          </p:cNvSpPr>
          <p:nvPr/>
        </p:nvSpPr>
        <p:spPr>
          <a:xfrm>
            <a:off x="279407" y="2266113"/>
            <a:ext cx="8264517" cy="4403726"/>
          </a:xfrm>
          <a:prstGeom prst="rect">
            <a:avLst/>
          </a:prstGeom>
        </p:spPr>
        <p:txBody>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10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t>If you use me to buy something you will owe money to the bank.</a:t>
            </a:r>
          </a:p>
          <a:p>
            <a:pPr marL="0" indent="0">
              <a:buNone/>
            </a:pPr>
            <a:endParaRPr lang="en-GB" sz="2000" dirty="0"/>
          </a:p>
          <a:p>
            <a:pPr marL="0" indent="0">
              <a:buNone/>
            </a:pPr>
            <a:r>
              <a:rPr lang="en-GB" sz="2000" dirty="0">
                <a:latin typeface="+mj-lt"/>
              </a:rPr>
              <a:t>What am I?</a:t>
            </a:r>
          </a:p>
          <a:p>
            <a:pPr marL="0" indent="0">
              <a:buNone/>
            </a:pPr>
            <a:endParaRPr lang="en-GB" sz="2000" dirty="0">
              <a:latin typeface="+mj-lt"/>
            </a:endParaRPr>
          </a:p>
          <a:p>
            <a:pPr marL="0" indent="0">
              <a:buNone/>
            </a:pPr>
            <a:r>
              <a:rPr lang="en-GB" sz="2000" dirty="0"/>
              <a:t>I am a credit card.</a:t>
            </a:r>
          </a:p>
          <a:p>
            <a:pPr marL="0" indent="0">
              <a:buNone/>
            </a:pPr>
            <a:endParaRPr lang="en-GB" sz="2000" dirty="0"/>
          </a:p>
        </p:txBody>
      </p:sp>
      <p:sp>
        <p:nvSpPr>
          <p:cNvPr id="13" name="Footer Placeholder 3">
            <a:extLst>
              <a:ext uri="{FF2B5EF4-FFF2-40B4-BE49-F238E27FC236}">
                <a16:creationId xmlns:a16="http://schemas.microsoft.com/office/drawing/2014/main" id="{F83B05E2-65A9-47E7-9A5D-375A04BC9EBB}"/>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Ways to Pay</a:t>
            </a:r>
          </a:p>
        </p:txBody>
      </p:sp>
      <p:sp>
        <p:nvSpPr>
          <p:cNvPr id="3" name="Slide Number Placeholder 2">
            <a:extLst>
              <a:ext uri="{FF2B5EF4-FFF2-40B4-BE49-F238E27FC236}">
                <a16:creationId xmlns:a16="http://schemas.microsoft.com/office/drawing/2014/main" id="{6BCEDCCE-A84A-4257-8677-1E1AE4116D5E}"/>
              </a:ext>
            </a:extLst>
          </p:cNvPr>
          <p:cNvSpPr>
            <a:spLocks noGrp="1"/>
          </p:cNvSpPr>
          <p:nvPr>
            <p:ph type="sldNum" sz="quarter" idx="11"/>
          </p:nvPr>
        </p:nvSpPr>
        <p:spPr/>
        <p:txBody>
          <a:bodyPr/>
          <a:lstStyle/>
          <a:p>
            <a:fld id="{1E899A84-0A7C-4488-B245-0310F52DBB74}" type="slidenum">
              <a:rPr lang="en-GB" smtClean="0"/>
              <a:pPr/>
              <a:t>31</a:t>
            </a:fld>
            <a:endParaRPr lang="en-GB"/>
          </a:p>
        </p:txBody>
      </p:sp>
      <p:grpSp>
        <p:nvGrpSpPr>
          <p:cNvPr id="14" name="Group 13">
            <a:extLst>
              <a:ext uri="{FF2B5EF4-FFF2-40B4-BE49-F238E27FC236}">
                <a16:creationId xmlns:a16="http://schemas.microsoft.com/office/drawing/2014/main" id="{9DBF5A81-8A2E-48FB-995B-3FF575EB4514}"/>
              </a:ext>
            </a:extLst>
          </p:cNvPr>
          <p:cNvGrpSpPr/>
          <p:nvPr/>
        </p:nvGrpSpPr>
        <p:grpSpPr>
          <a:xfrm>
            <a:off x="4163219" y="3423696"/>
            <a:ext cx="3865562" cy="2528601"/>
            <a:chOff x="8164035" y="2164698"/>
            <a:chExt cx="3865562" cy="2528601"/>
          </a:xfrm>
        </p:grpSpPr>
        <p:pic>
          <p:nvPicPr>
            <p:cNvPr id="15" name="Picture 14">
              <a:extLst>
                <a:ext uri="{FF2B5EF4-FFF2-40B4-BE49-F238E27FC236}">
                  <a16:creationId xmlns:a16="http://schemas.microsoft.com/office/drawing/2014/main" id="{14880856-F4C5-4169-9BDC-CF91ED55D5D4}"/>
                </a:ext>
              </a:extLst>
            </p:cNvPr>
            <p:cNvPicPr>
              <a:picLocks noChangeAspect="1"/>
            </p:cNvPicPr>
            <p:nvPr/>
          </p:nvPicPr>
          <p:blipFill>
            <a:blip r:embed="rId3"/>
            <a:stretch>
              <a:fillRect/>
            </a:stretch>
          </p:blipFill>
          <p:spPr>
            <a:xfrm>
              <a:off x="8164035" y="2164698"/>
              <a:ext cx="3865562" cy="2528601"/>
            </a:xfrm>
            <a:prstGeom prst="rect">
              <a:avLst/>
            </a:prstGeom>
          </p:spPr>
        </p:pic>
        <p:sp>
          <p:nvSpPr>
            <p:cNvPr id="16" name="TextBox 15">
              <a:extLst>
                <a:ext uri="{FF2B5EF4-FFF2-40B4-BE49-F238E27FC236}">
                  <a16:creationId xmlns:a16="http://schemas.microsoft.com/office/drawing/2014/main" id="{F391365D-C047-4836-963D-159D7688F186}"/>
                </a:ext>
              </a:extLst>
            </p:cNvPr>
            <p:cNvSpPr txBox="1"/>
            <p:nvPr/>
          </p:nvSpPr>
          <p:spPr>
            <a:xfrm>
              <a:off x="8433560" y="3465874"/>
              <a:ext cx="3082413" cy="369332"/>
            </a:xfrm>
            <a:prstGeom prst="rect">
              <a:avLst/>
            </a:prstGeom>
            <a:noFill/>
          </p:spPr>
          <p:txBody>
            <a:bodyPr wrap="square" rtlCol="0">
              <a:spAutoFit/>
            </a:bodyPr>
            <a:lstStyle/>
            <a:p>
              <a:pPr>
                <a:spcBef>
                  <a:spcPts val="1000"/>
                </a:spcBef>
                <a:buClr>
                  <a:schemeClr val="accent1"/>
                </a:buClr>
                <a:buSzPct val="90000"/>
              </a:pPr>
              <a:r>
                <a:rPr lang="en-GB" dirty="0">
                  <a:latin typeface="OCR A Extended" panose="02010509020102010303" pitchFamily="50" charset="0"/>
                </a:rPr>
                <a:t>1234 5678 9012 3456</a:t>
              </a:r>
            </a:p>
          </p:txBody>
        </p:sp>
        <p:sp>
          <p:nvSpPr>
            <p:cNvPr id="17" name="TextBox 16">
              <a:extLst>
                <a:ext uri="{FF2B5EF4-FFF2-40B4-BE49-F238E27FC236}">
                  <a16:creationId xmlns:a16="http://schemas.microsoft.com/office/drawing/2014/main" id="{E9441211-521E-465D-9CAE-C3D726920834}"/>
                </a:ext>
              </a:extLst>
            </p:cNvPr>
            <p:cNvSpPr txBox="1"/>
            <p:nvPr/>
          </p:nvSpPr>
          <p:spPr>
            <a:xfrm>
              <a:off x="10414811" y="3956475"/>
              <a:ext cx="1369201" cy="307777"/>
            </a:xfrm>
            <a:prstGeom prst="rect">
              <a:avLst/>
            </a:prstGeom>
            <a:noFill/>
          </p:spPr>
          <p:txBody>
            <a:bodyPr wrap="square" rtlCol="0">
              <a:spAutoFit/>
            </a:bodyPr>
            <a:lstStyle/>
            <a:p>
              <a:pPr>
                <a:spcBef>
                  <a:spcPts val="1000"/>
                </a:spcBef>
                <a:buClr>
                  <a:schemeClr val="accent1"/>
                </a:buClr>
                <a:buSzPct val="90000"/>
              </a:pPr>
              <a:r>
                <a:rPr lang="en-GB" sz="1400" dirty="0">
                  <a:latin typeface="Univers Next for HSBC Medium (Headings)"/>
                </a:rPr>
                <a:t>EXP   </a:t>
              </a:r>
              <a:r>
                <a:rPr lang="en-GB" sz="1400" dirty="0">
                  <a:latin typeface="OCR A Extended" panose="02010509020102010303" pitchFamily="50" charset="0"/>
                </a:rPr>
                <a:t>01/22</a:t>
              </a:r>
              <a:endParaRPr lang="en-GB" sz="1600" dirty="0">
                <a:latin typeface="OCR A Extended" panose="02010509020102010303" pitchFamily="50" charset="0"/>
              </a:endParaRPr>
            </a:p>
          </p:txBody>
        </p:sp>
      </p:grpSp>
    </p:spTree>
    <p:extLst>
      <p:ext uri="{BB962C8B-B14F-4D97-AF65-F5344CB8AC3E}">
        <p14:creationId xmlns:p14="http://schemas.microsoft.com/office/powerpoint/2010/main" val="1893911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food, bus&#10;&#10;Description automatically generated">
            <a:extLst>
              <a:ext uri="{FF2B5EF4-FFF2-40B4-BE49-F238E27FC236}">
                <a16:creationId xmlns:a16="http://schemas.microsoft.com/office/drawing/2014/main" id="{003AB675-5749-4943-8D3C-72E80F888D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9876" y="1365801"/>
            <a:ext cx="5472248" cy="4126398"/>
          </a:xfrm>
          <a:prstGeom prst="rect">
            <a:avLst/>
          </a:prstGeom>
        </p:spPr>
      </p:pic>
      <p:sp>
        <p:nvSpPr>
          <p:cNvPr id="4" name="Footer Placeholder 3">
            <a:extLst>
              <a:ext uri="{FF2B5EF4-FFF2-40B4-BE49-F238E27FC236}">
                <a16:creationId xmlns:a16="http://schemas.microsoft.com/office/drawing/2014/main" id="{482322A6-77C3-4E8E-B3F1-42CA3FF8D9C6}"/>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Ways to Pay</a:t>
            </a:r>
          </a:p>
        </p:txBody>
      </p:sp>
    </p:spTree>
    <p:extLst>
      <p:ext uri="{BB962C8B-B14F-4D97-AF65-F5344CB8AC3E}">
        <p14:creationId xmlns:p14="http://schemas.microsoft.com/office/powerpoint/2010/main" val="2930941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drawing&#10;&#10;Description automatically generated">
            <a:extLst>
              <a:ext uri="{FF2B5EF4-FFF2-40B4-BE49-F238E27FC236}">
                <a16:creationId xmlns:a16="http://schemas.microsoft.com/office/drawing/2014/main" id="{66234FB9-2D39-43D3-9F66-79FE3D78A0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85813">
            <a:off x="6672865" y="1734499"/>
            <a:ext cx="4410200" cy="3946192"/>
          </a:xfrm>
          <a:prstGeom prst="rect">
            <a:avLst/>
          </a:prstGeom>
        </p:spPr>
      </p:pic>
      <p:sp>
        <p:nvSpPr>
          <p:cNvPr id="2" name="Title 1"/>
          <p:cNvSpPr>
            <a:spLocks noGrp="1"/>
          </p:cNvSpPr>
          <p:nvPr>
            <p:ph type="title"/>
          </p:nvPr>
        </p:nvSpPr>
        <p:spPr/>
        <p:txBody>
          <a:bodyPr/>
          <a:lstStyle/>
          <a:p>
            <a:r>
              <a:rPr lang="en-GB" sz="2400" dirty="0"/>
              <a:t>A wallet has been found in the school grounds…</a:t>
            </a:r>
            <a:endParaRPr lang="en-US" sz="2400" dirty="0"/>
          </a:p>
        </p:txBody>
      </p:sp>
      <p:sp>
        <p:nvSpPr>
          <p:cNvPr id="15" name="Content Placeholder 14">
            <a:extLst>
              <a:ext uri="{FF2B5EF4-FFF2-40B4-BE49-F238E27FC236}">
                <a16:creationId xmlns:a16="http://schemas.microsoft.com/office/drawing/2014/main" id="{D3D9AC62-A421-2B49-830A-33302CBDBD21}"/>
              </a:ext>
            </a:extLst>
          </p:cNvPr>
          <p:cNvSpPr txBox="1">
            <a:spLocks/>
          </p:cNvSpPr>
          <p:nvPr/>
        </p:nvSpPr>
        <p:spPr>
          <a:xfrm>
            <a:off x="279407" y="1723188"/>
            <a:ext cx="5816590" cy="4403726"/>
          </a:xfrm>
          <a:prstGeom prst="rect">
            <a:avLst/>
          </a:prstGeom>
        </p:spPr>
        <p:txBody>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10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t>What could this wallet have in it? </a:t>
            </a:r>
          </a:p>
          <a:p>
            <a:r>
              <a:rPr lang="en-GB" sz="2400" dirty="0"/>
              <a:t>How can we find out who it belongs to? </a:t>
            </a:r>
          </a:p>
          <a:p>
            <a:r>
              <a:rPr lang="en-GB" sz="2400" dirty="0"/>
              <a:t>How may the owner feel when they realise they have lost it?</a:t>
            </a:r>
          </a:p>
          <a:p>
            <a:endParaRPr lang="en-GB" sz="2400" dirty="0"/>
          </a:p>
        </p:txBody>
      </p:sp>
      <p:sp>
        <p:nvSpPr>
          <p:cNvPr id="13" name="Footer Placeholder 3">
            <a:extLst>
              <a:ext uri="{FF2B5EF4-FFF2-40B4-BE49-F238E27FC236}">
                <a16:creationId xmlns:a16="http://schemas.microsoft.com/office/drawing/2014/main" id="{258A48D8-4DFF-4218-8A19-07490504162F}"/>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Ways to Pay</a:t>
            </a:r>
          </a:p>
        </p:txBody>
      </p:sp>
      <p:sp>
        <p:nvSpPr>
          <p:cNvPr id="5" name="Slide Number Placeholder 4">
            <a:extLst>
              <a:ext uri="{FF2B5EF4-FFF2-40B4-BE49-F238E27FC236}">
                <a16:creationId xmlns:a16="http://schemas.microsoft.com/office/drawing/2014/main" id="{A2624F7A-803C-41A4-BCEB-63AC74A8FD2D}"/>
              </a:ext>
            </a:extLst>
          </p:cNvPr>
          <p:cNvSpPr>
            <a:spLocks noGrp="1"/>
          </p:cNvSpPr>
          <p:nvPr>
            <p:ph type="sldNum" sz="quarter" idx="11"/>
          </p:nvPr>
        </p:nvSpPr>
        <p:spPr/>
        <p:txBody>
          <a:bodyPr/>
          <a:lstStyle/>
          <a:p>
            <a:fld id="{1E899A84-0A7C-4488-B245-0310F52DBB74}" type="slidenum">
              <a:rPr lang="en-GB" smtClean="0"/>
              <a:pPr/>
              <a:t>4</a:t>
            </a:fld>
            <a:endParaRPr lang="en-GB"/>
          </a:p>
        </p:txBody>
      </p:sp>
      <p:sp>
        <p:nvSpPr>
          <p:cNvPr id="3" name="Footer Placeholder 2"/>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3827555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a:t>Who does the wallet belong to?</a:t>
            </a:r>
            <a:endParaRPr lang="en-US" sz="2400" dirty="0"/>
          </a:p>
        </p:txBody>
      </p:sp>
      <p:sp>
        <p:nvSpPr>
          <p:cNvPr id="7" name="Footer Placeholder 3">
            <a:extLst>
              <a:ext uri="{FF2B5EF4-FFF2-40B4-BE49-F238E27FC236}">
                <a16:creationId xmlns:a16="http://schemas.microsoft.com/office/drawing/2014/main" id="{259F9027-6711-44E3-8E52-A25810683A8E}"/>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Ways to Pay</a:t>
            </a:r>
          </a:p>
        </p:txBody>
      </p:sp>
      <p:sp>
        <p:nvSpPr>
          <p:cNvPr id="5" name="Slide Number Placeholder 4">
            <a:extLst>
              <a:ext uri="{FF2B5EF4-FFF2-40B4-BE49-F238E27FC236}">
                <a16:creationId xmlns:a16="http://schemas.microsoft.com/office/drawing/2014/main" id="{42B3D774-DCB5-494F-8633-43A2ABA2966E}"/>
              </a:ext>
            </a:extLst>
          </p:cNvPr>
          <p:cNvSpPr>
            <a:spLocks noGrp="1"/>
          </p:cNvSpPr>
          <p:nvPr>
            <p:ph type="sldNum" sz="quarter" idx="11"/>
          </p:nvPr>
        </p:nvSpPr>
        <p:spPr/>
        <p:txBody>
          <a:bodyPr/>
          <a:lstStyle/>
          <a:p>
            <a:fld id="{1E899A84-0A7C-4488-B245-0310F52DBB74}" type="slidenum">
              <a:rPr lang="en-GB" smtClean="0"/>
              <a:pPr/>
              <a:t>5</a:t>
            </a:fld>
            <a:endParaRPr lang="en-GB"/>
          </a:p>
        </p:txBody>
      </p:sp>
      <p:pic>
        <p:nvPicPr>
          <p:cNvPr id="8" name="Picture 7">
            <a:extLst>
              <a:ext uri="{FF2B5EF4-FFF2-40B4-BE49-F238E27FC236}">
                <a16:creationId xmlns:a16="http://schemas.microsoft.com/office/drawing/2014/main" id="{CA084B48-5A88-5F42-8C5C-07A677EDBE02}"/>
              </a:ext>
            </a:extLst>
          </p:cNvPr>
          <p:cNvPicPr>
            <a:picLocks noChangeAspect="1"/>
          </p:cNvPicPr>
          <p:nvPr/>
        </p:nvPicPr>
        <p:blipFill>
          <a:blip r:embed="rId3"/>
          <a:stretch>
            <a:fillRect/>
          </a:stretch>
        </p:blipFill>
        <p:spPr>
          <a:xfrm rot="19634888">
            <a:off x="663911" y="2023019"/>
            <a:ext cx="2922002" cy="1911385"/>
          </a:xfrm>
          <a:prstGeom prst="rect">
            <a:avLst/>
          </a:prstGeom>
        </p:spPr>
      </p:pic>
      <p:pic>
        <p:nvPicPr>
          <p:cNvPr id="16" name="Picture 15">
            <a:extLst>
              <a:ext uri="{FF2B5EF4-FFF2-40B4-BE49-F238E27FC236}">
                <a16:creationId xmlns:a16="http://schemas.microsoft.com/office/drawing/2014/main" id="{988CCFE0-6E3D-48A8-89C3-B9DBB5F3E136}"/>
              </a:ext>
            </a:extLst>
          </p:cNvPr>
          <p:cNvPicPr>
            <a:picLocks noChangeAspect="1"/>
          </p:cNvPicPr>
          <p:nvPr/>
        </p:nvPicPr>
        <p:blipFill>
          <a:blip r:embed="rId4"/>
          <a:stretch>
            <a:fillRect/>
          </a:stretch>
        </p:blipFill>
        <p:spPr>
          <a:xfrm>
            <a:off x="1554800" y="4738804"/>
            <a:ext cx="2922002" cy="1911385"/>
          </a:xfrm>
          <a:prstGeom prst="rect">
            <a:avLst/>
          </a:prstGeom>
        </p:spPr>
      </p:pic>
      <p:grpSp>
        <p:nvGrpSpPr>
          <p:cNvPr id="150" name="Group 149">
            <a:extLst>
              <a:ext uri="{FF2B5EF4-FFF2-40B4-BE49-F238E27FC236}">
                <a16:creationId xmlns:a16="http://schemas.microsoft.com/office/drawing/2014/main" id="{D667F28F-633F-4167-9314-F0EDF416E409}"/>
              </a:ext>
            </a:extLst>
          </p:cNvPr>
          <p:cNvGrpSpPr/>
          <p:nvPr/>
        </p:nvGrpSpPr>
        <p:grpSpPr>
          <a:xfrm>
            <a:off x="8834740" y="775280"/>
            <a:ext cx="2787934" cy="2875700"/>
            <a:chOff x="8893493" y="1006411"/>
            <a:chExt cx="2787934" cy="2875700"/>
          </a:xfrm>
        </p:grpSpPr>
        <p:grpSp>
          <p:nvGrpSpPr>
            <p:cNvPr id="146" name="Group 145">
              <a:extLst>
                <a:ext uri="{FF2B5EF4-FFF2-40B4-BE49-F238E27FC236}">
                  <a16:creationId xmlns:a16="http://schemas.microsoft.com/office/drawing/2014/main" id="{1F5015D6-E64C-43CA-9313-12E2CC347321}"/>
                </a:ext>
              </a:extLst>
            </p:cNvPr>
            <p:cNvGrpSpPr/>
            <p:nvPr/>
          </p:nvGrpSpPr>
          <p:grpSpPr>
            <a:xfrm>
              <a:off x="10024002" y="1988967"/>
              <a:ext cx="895350" cy="901700"/>
              <a:chOff x="5591175" y="1279526"/>
              <a:chExt cx="895350" cy="901700"/>
            </a:xfrm>
          </p:grpSpPr>
          <p:sp>
            <p:nvSpPr>
              <p:cNvPr id="147" name="Freeform 49">
                <a:extLst>
                  <a:ext uri="{FF2B5EF4-FFF2-40B4-BE49-F238E27FC236}">
                    <a16:creationId xmlns:a16="http://schemas.microsoft.com/office/drawing/2014/main" id="{BFD5B62D-19B6-4D7E-9440-5F6A9F218930}"/>
                  </a:ext>
                </a:extLst>
              </p:cNvPr>
              <p:cNvSpPr>
                <a:spLocks/>
              </p:cNvSpPr>
              <p:nvPr/>
            </p:nvSpPr>
            <p:spPr bwMode="auto">
              <a:xfrm>
                <a:off x="5591175" y="1279526"/>
                <a:ext cx="895350" cy="901700"/>
              </a:xfrm>
              <a:custGeom>
                <a:avLst/>
                <a:gdLst>
                  <a:gd name="T0" fmla="*/ 938 w 938"/>
                  <a:gd name="T1" fmla="*/ 469 h 938"/>
                  <a:gd name="T2" fmla="*/ 938 w 938"/>
                  <a:gd name="T3" fmla="*/ 469 h 938"/>
                  <a:gd name="T4" fmla="*/ 469 w 938"/>
                  <a:gd name="T5" fmla="*/ 938 h 938"/>
                  <a:gd name="T6" fmla="*/ 0 w 938"/>
                  <a:gd name="T7" fmla="*/ 469 h 938"/>
                  <a:gd name="T8" fmla="*/ 469 w 938"/>
                  <a:gd name="T9" fmla="*/ 0 h 938"/>
                  <a:gd name="T10" fmla="*/ 938 w 938"/>
                  <a:gd name="T11" fmla="*/ 469 h 938"/>
                </a:gdLst>
                <a:ahLst/>
                <a:cxnLst>
                  <a:cxn ang="0">
                    <a:pos x="T0" y="T1"/>
                  </a:cxn>
                  <a:cxn ang="0">
                    <a:pos x="T2" y="T3"/>
                  </a:cxn>
                  <a:cxn ang="0">
                    <a:pos x="T4" y="T5"/>
                  </a:cxn>
                  <a:cxn ang="0">
                    <a:pos x="T6" y="T7"/>
                  </a:cxn>
                  <a:cxn ang="0">
                    <a:pos x="T8" y="T9"/>
                  </a:cxn>
                  <a:cxn ang="0">
                    <a:pos x="T10" y="T11"/>
                  </a:cxn>
                </a:cxnLst>
                <a:rect l="0" t="0" r="r" b="b"/>
                <a:pathLst>
                  <a:path w="938" h="938">
                    <a:moveTo>
                      <a:pt x="938" y="469"/>
                    </a:moveTo>
                    <a:lnTo>
                      <a:pt x="938" y="469"/>
                    </a:lnTo>
                    <a:cubicBezTo>
                      <a:pt x="938" y="728"/>
                      <a:pt x="728" y="938"/>
                      <a:pt x="469" y="938"/>
                    </a:cubicBezTo>
                    <a:cubicBezTo>
                      <a:pt x="210" y="938"/>
                      <a:pt x="0" y="728"/>
                      <a:pt x="0" y="469"/>
                    </a:cubicBezTo>
                    <a:cubicBezTo>
                      <a:pt x="0" y="210"/>
                      <a:pt x="210" y="0"/>
                      <a:pt x="469" y="0"/>
                    </a:cubicBezTo>
                    <a:cubicBezTo>
                      <a:pt x="728" y="0"/>
                      <a:pt x="938" y="210"/>
                      <a:pt x="938" y="469"/>
                    </a:cubicBezTo>
                    <a:close/>
                  </a:path>
                </a:pathLst>
              </a:custGeom>
              <a:solidFill>
                <a:srgbClr val="B38A4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8" name="Freeform 50">
                <a:extLst>
                  <a:ext uri="{FF2B5EF4-FFF2-40B4-BE49-F238E27FC236}">
                    <a16:creationId xmlns:a16="http://schemas.microsoft.com/office/drawing/2014/main" id="{64EE78CA-2F7B-4513-94C3-D70D1B9D941C}"/>
                  </a:ext>
                </a:extLst>
              </p:cNvPr>
              <p:cNvSpPr>
                <a:spLocks/>
              </p:cNvSpPr>
              <p:nvPr/>
            </p:nvSpPr>
            <p:spPr bwMode="auto">
              <a:xfrm>
                <a:off x="5591175" y="1279526"/>
                <a:ext cx="895350" cy="901700"/>
              </a:xfrm>
              <a:custGeom>
                <a:avLst/>
                <a:gdLst>
                  <a:gd name="T0" fmla="*/ 938 w 938"/>
                  <a:gd name="T1" fmla="*/ 469 h 938"/>
                  <a:gd name="T2" fmla="*/ 938 w 938"/>
                  <a:gd name="T3" fmla="*/ 469 h 938"/>
                  <a:gd name="T4" fmla="*/ 469 w 938"/>
                  <a:gd name="T5" fmla="*/ 938 h 938"/>
                  <a:gd name="T6" fmla="*/ 0 w 938"/>
                  <a:gd name="T7" fmla="*/ 469 h 938"/>
                  <a:gd name="T8" fmla="*/ 469 w 938"/>
                  <a:gd name="T9" fmla="*/ 0 h 938"/>
                  <a:gd name="T10" fmla="*/ 938 w 938"/>
                  <a:gd name="T11" fmla="*/ 469 h 938"/>
                  <a:gd name="T12" fmla="*/ 938 w 938"/>
                  <a:gd name="T13" fmla="*/ 469 h 938"/>
                </a:gdLst>
                <a:ahLst/>
                <a:cxnLst>
                  <a:cxn ang="0">
                    <a:pos x="T0" y="T1"/>
                  </a:cxn>
                  <a:cxn ang="0">
                    <a:pos x="T2" y="T3"/>
                  </a:cxn>
                  <a:cxn ang="0">
                    <a:pos x="T4" y="T5"/>
                  </a:cxn>
                  <a:cxn ang="0">
                    <a:pos x="T6" y="T7"/>
                  </a:cxn>
                  <a:cxn ang="0">
                    <a:pos x="T8" y="T9"/>
                  </a:cxn>
                  <a:cxn ang="0">
                    <a:pos x="T10" y="T11"/>
                  </a:cxn>
                  <a:cxn ang="0">
                    <a:pos x="T12" y="T13"/>
                  </a:cxn>
                </a:cxnLst>
                <a:rect l="0" t="0" r="r" b="b"/>
                <a:pathLst>
                  <a:path w="938" h="938">
                    <a:moveTo>
                      <a:pt x="938" y="469"/>
                    </a:moveTo>
                    <a:lnTo>
                      <a:pt x="938" y="469"/>
                    </a:lnTo>
                    <a:cubicBezTo>
                      <a:pt x="938" y="728"/>
                      <a:pt x="728" y="938"/>
                      <a:pt x="469" y="938"/>
                    </a:cubicBezTo>
                    <a:cubicBezTo>
                      <a:pt x="210" y="938"/>
                      <a:pt x="0" y="728"/>
                      <a:pt x="0" y="469"/>
                    </a:cubicBezTo>
                    <a:cubicBezTo>
                      <a:pt x="0" y="210"/>
                      <a:pt x="210" y="0"/>
                      <a:pt x="469" y="0"/>
                    </a:cubicBezTo>
                    <a:cubicBezTo>
                      <a:pt x="728" y="0"/>
                      <a:pt x="938" y="210"/>
                      <a:pt x="938" y="469"/>
                    </a:cubicBezTo>
                    <a:lnTo>
                      <a:pt x="938" y="469"/>
                    </a:lnTo>
                    <a:close/>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9" name="Freeform 51">
                <a:extLst>
                  <a:ext uri="{FF2B5EF4-FFF2-40B4-BE49-F238E27FC236}">
                    <a16:creationId xmlns:a16="http://schemas.microsoft.com/office/drawing/2014/main" id="{7D5E5DA4-8D41-47E7-B375-CDE24EFDF90B}"/>
                  </a:ext>
                </a:extLst>
              </p:cNvPr>
              <p:cNvSpPr>
                <a:spLocks noEditPoints="1"/>
              </p:cNvSpPr>
              <p:nvPr/>
            </p:nvSpPr>
            <p:spPr bwMode="auto">
              <a:xfrm>
                <a:off x="5627688" y="1316038"/>
                <a:ext cx="822325" cy="828675"/>
              </a:xfrm>
              <a:custGeom>
                <a:avLst/>
                <a:gdLst>
                  <a:gd name="T0" fmla="*/ 391 w 862"/>
                  <a:gd name="T1" fmla="*/ 860 h 862"/>
                  <a:gd name="T2" fmla="*/ 338 w 862"/>
                  <a:gd name="T3" fmla="*/ 852 h 862"/>
                  <a:gd name="T4" fmla="*/ 287 w 862"/>
                  <a:gd name="T5" fmla="*/ 837 h 862"/>
                  <a:gd name="T6" fmla="*/ 241 w 862"/>
                  <a:gd name="T7" fmla="*/ 818 h 862"/>
                  <a:gd name="T8" fmla="*/ 203 w 862"/>
                  <a:gd name="T9" fmla="*/ 797 h 862"/>
                  <a:gd name="T10" fmla="*/ 160 w 862"/>
                  <a:gd name="T11" fmla="*/ 766 h 862"/>
                  <a:gd name="T12" fmla="*/ 121 w 862"/>
                  <a:gd name="T13" fmla="*/ 729 h 862"/>
                  <a:gd name="T14" fmla="*/ 94 w 862"/>
                  <a:gd name="T15" fmla="*/ 700 h 862"/>
                  <a:gd name="T16" fmla="*/ 67 w 862"/>
                  <a:gd name="T17" fmla="*/ 662 h 862"/>
                  <a:gd name="T18" fmla="*/ 44 w 862"/>
                  <a:gd name="T19" fmla="*/ 621 h 862"/>
                  <a:gd name="T20" fmla="*/ 23 w 862"/>
                  <a:gd name="T21" fmla="*/ 572 h 862"/>
                  <a:gd name="T22" fmla="*/ 9 w 862"/>
                  <a:gd name="T23" fmla="*/ 520 h 862"/>
                  <a:gd name="T24" fmla="*/ 3 w 862"/>
                  <a:gd name="T25" fmla="*/ 481 h 862"/>
                  <a:gd name="T26" fmla="*/ 0 w 862"/>
                  <a:gd name="T27" fmla="*/ 431 h 862"/>
                  <a:gd name="T28" fmla="*/ 2 w 862"/>
                  <a:gd name="T29" fmla="*/ 388 h 862"/>
                  <a:gd name="T30" fmla="*/ 11 w 862"/>
                  <a:gd name="T31" fmla="*/ 335 h 862"/>
                  <a:gd name="T32" fmla="*/ 22 w 862"/>
                  <a:gd name="T33" fmla="*/ 297 h 862"/>
                  <a:gd name="T34" fmla="*/ 41 w 862"/>
                  <a:gd name="T35" fmla="*/ 247 h 862"/>
                  <a:gd name="T36" fmla="*/ 67 w 862"/>
                  <a:gd name="T37" fmla="*/ 200 h 862"/>
                  <a:gd name="T38" fmla="*/ 94 w 862"/>
                  <a:gd name="T39" fmla="*/ 161 h 862"/>
                  <a:gd name="T40" fmla="*/ 125 w 862"/>
                  <a:gd name="T41" fmla="*/ 128 h 862"/>
                  <a:gd name="T42" fmla="*/ 165 w 862"/>
                  <a:gd name="T43" fmla="*/ 92 h 862"/>
                  <a:gd name="T44" fmla="*/ 209 w 862"/>
                  <a:gd name="T45" fmla="*/ 62 h 862"/>
                  <a:gd name="T46" fmla="*/ 244 w 862"/>
                  <a:gd name="T47" fmla="*/ 43 h 862"/>
                  <a:gd name="T48" fmla="*/ 285 w 862"/>
                  <a:gd name="T49" fmla="*/ 25 h 862"/>
                  <a:gd name="T50" fmla="*/ 331 w 862"/>
                  <a:gd name="T51" fmla="*/ 11 h 862"/>
                  <a:gd name="T52" fmla="*/ 384 w 862"/>
                  <a:gd name="T53" fmla="*/ 2 h 862"/>
                  <a:gd name="T54" fmla="*/ 437 w 862"/>
                  <a:gd name="T55" fmla="*/ 0 h 862"/>
                  <a:gd name="T56" fmla="*/ 490 w 862"/>
                  <a:gd name="T57" fmla="*/ 4 h 862"/>
                  <a:gd name="T58" fmla="*/ 530 w 862"/>
                  <a:gd name="T59" fmla="*/ 11 h 862"/>
                  <a:gd name="T60" fmla="*/ 576 w 862"/>
                  <a:gd name="T61" fmla="*/ 25 h 862"/>
                  <a:gd name="T62" fmla="*/ 617 w 862"/>
                  <a:gd name="T63" fmla="*/ 43 h 862"/>
                  <a:gd name="T64" fmla="*/ 664 w 862"/>
                  <a:gd name="T65" fmla="*/ 69 h 862"/>
                  <a:gd name="T66" fmla="*/ 707 w 862"/>
                  <a:gd name="T67" fmla="*/ 100 h 862"/>
                  <a:gd name="T68" fmla="*/ 736 w 862"/>
                  <a:gd name="T69" fmla="*/ 127 h 862"/>
                  <a:gd name="T70" fmla="*/ 767 w 862"/>
                  <a:gd name="T71" fmla="*/ 161 h 862"/>
                  <a:gd name="T72" fmla="*/ 795 w 862"/>
                  <a:gd name="T73" fmla="*/ 200 h 862"/>
                  <a:gd name="T74" fmla="*/ 820 w 862"/>
                  <a:gd name="T75" fmla="*/ 247 h 862"/>
                  <a:gd name="T76" fmla="*/ 840 w 862"/>
                  <a:gd name="T77" fmla="*/ 296 h 862"/>
                  <a:gd name="T78" fmla="*/ 853 w 862"/>
                  <a:gd name="T79" fmla="*/ 348 h 862"/>
                  <a:gd name="T80" fmla="*/ 859 w 862"/>
                  <a:gd name="T81" fmla="*/ 387 h 862"/>
                  <a:gd name="T82" fmla="*/ 862 w 862"/>
                  <a:gd name="T83" fmla="*/ 431 h 862"/>
                  <a:gd name="T84" fmla="*/ 859 w 862"/>
                  <a:gd name="T85" fmla="*/ 481 h 862"/>
                  <a:gd name="T86" fmla="*/ 849 w 862"/>
                  <a:gd name="T87" fmla="*/ 533 h 862"/>
                  <a:gd name="T88" fmla="*/ 833 w 862"/>
                  <a:gd name="T89" fmla="*/ 584 h 862"/>
                  <a:gd name="T90" fmla="*/ 818 w 862"/>
                  <a:gd name="T91" fmla="*/ 621 h 862"/>
                  <a:gd name="T92" fmla="*/ 795 w 862"/>
                  <a:gd name="T93" fmla="*/ 662 h 862"/>
                  <a:gd name="T94" fmla="*/ 768 w 862"/>
                  <a:gd name="T95" fmla="*/ 699 h 862"/>
                  <a:gd name="T96" fmla="*/ 732 w 862"/>
                  <a:gd name="T97" fmla="*/ 739 h 862"/>
                  <a:gd name="T98" fmla="*/ 692 w 862"/>
                  <a:gd name="T99" fmla="*/ 773 h 862"/>
                  <a:gd name="T100" fmla="*/ 659 w 862"/>
                  <a:gd name="T101" fmla="*/ 796 h 862"/>
                  <a:gd name="T102" fmla="*/ 620 w 862"/>
                  <a:gd name="T103" fmla="*/ 818 h 862"/>
                  <a:gd name="T104" fmla="*/ 575 w 862"/>
                  <a:gd name="T105" fmla="*/ 837 h 862"/>
                  <a:gd name="T106" fmla="*/ 524 w 862"/>
                  <a:gd name="T107" fmla="*/ 852 h 862"/>
                  <a:gd name="T108" fmla="*/ 471 w 862"/>
                  <a:gd name="T109" fmla="*/ 860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2" h="862">
                    <a:moveTo>
                      <a:pt x="431" y="862"/>
                    </a:moveTo>
                    <a:lnTo>
                      <a:pt x="431" y="862"/>
                    </a:lnTo>
                    <a:lnTo>
                      <a:pt x="417" y="861"/>
                    </a:lnTo>
                    <a:moveTo>
                      <a:pt x="404" y="860"/>
                    </a:moveTo>
                    <a:lnTo>
                      <a:pt x="404" y="860"/>
                    </a:lnTo>
                    <a:lnTo>
                      <a:pt x="391" y="860"/>
                    </a:lnTo>
                    <a:moveTo>
                      <a:pt x="378" y="859"/>
                    </a:moveTo>
                    <a:lnTo>
                      <a:pt x="378" y="859"/>
                    </a:lnTo>
                    <a:lnTo>
                      <a:pt x="364" y="856"/>
                    </a:lnTo>
                    <a:moveTo>
                      <a:pt x="351" y="854"/>
                    </a:moveTo>
                    <a:lnTo>
                      <a:pt x="351" y="854"/>
                    </a:lnTo>
                    <a:lnTo>
                      <a:pt x="338" y="852"/>
                    </a:lnTo>
                    <a:moveTo>
                      <a:pt x="325" y="849"/>
                    </a:moveTo>
                    <a:lnTo>
                      <a:pt x="325" y="849"/>
                    </a:lnTo>
                    <a:lnTo>
                      <a:pt x="312" y="845"/>
                    </a:lnTo>
                    <a:moveTo>
                      <a:pt x="300" y="841"/>
                    </a:moveTo>
                    <a:lnTo>
                      <a:pt x="300" y="841"/>
                    </a:lnTo>
                    <a:lnTo>
                      <a:pt x="287" y="837"/>
                    </a:lnTo>
                    <a:moveTo>
                      <a:pt x="274" y="832"/>
                    </a:moveTo>
                    <a:lnTo>
                      <a:pt x="274" y="832"/>
                    </a:lnTo>
                    <a:lnTo>
                      <a:pt x="262" y="827"/>
                    </a:lnTo>
                    <a:moveTo>
                      <a:pt x="250" y="822"/>
                    </a:moveTo>
                    <a:lnTo>
                      <a:pt x="250" y="822"/>
                    </a:lnTo>
                    <a:lnTo>
                      <a:pt x="241" y="818"/>
                    </a:lnTo>
                    <a:lnTo>
                      <a:pt x="238" y="816"/>
                    </a:lnTo>
                    <a:moveTo>
                      <a:pt x="226" y="810"/>
                    </a:moveTo>
                    <a:lnTo>
                      <a:pt x="226" y="810"/>
                    </a:lnTo>
                    <a:lnTo>
                      <a:pt x="215" y="803"/>
                    </a:lnTo>
                    <a:moveTo>
                      <a:pt x="203" y="797"/>
                    </a:moveTo>
                    <a:lnTo>
                      <a:pt x="203" y="797"/>
                    </a:lnTo>
                    <a:lnTo>
                      <a:pt x="200" y="795"/>
                    </a:lnTo>
                    <a:lnTo>
                      <a:pt x="192" y="789"/>
                    </a:lnTo>
                    <a:moveTo>
                      <a:pt x="181" y="781"/>
                    </a:moveTo>
                    <a:lnTo>
                      <a:pt x="181" y="781"/>
                    </a:lnTo>
                    <a:lnTo>
                      <a:pt x="170" y="774"/>
                    </a:lnTo>
                    <a:moveTo>
                      <a:pt x="160" y="766"/>
                    </a:moveTo>
                    <a:lnTo>
                      <a:pt x="160" y="766"/>
                    </a:lnTo>
                    <a:lnTo>
                      <a:pt x="150" y="757"/>
                    </a:lnTo>
                    <a:moveTo>
                      <a:pt x="140" y="748"/>
                    </a:moveTo>
                    <a:lnTo>
                      <a:pt x="140" y="748"/>
                    </a:lnTo>
                    <a:lnTo>
                      <a:pt x="130" y="739"/>
                    </a:lnTo>
                    <a:moveTo>
                      <a:pt x="121" y="729"/>
                    </a:moveTo>
                    <a:lnTo>
                      <a:pt x="121" y="729"/>
                    </a:lnTo>
                    <a:lnTo>
                      <a:pt x="112" y="719"/>
                    </a:lnTo>
                    <a:moveTo>
                      <a:pt x="103" y="710"/>
                    </a:moveTo>
                    <a:lnTo>
                      <a:pt x="103" y="710"/>
                    </a:lnTo>
                    <a:lnTo>
                      <a:pt x="94" y="700"/>
                    </a:lnTo>
                    <a:lnTo>
                      <a:pt x="94" y="700"/>
                    </a:lnTo>
                    <a:moveTo>
                      <a:pt x="86" y="689"/>
                    </a:moveTo>
                    <a:lnTo>
                      <a:pt x="86" y="689"/>
                    </a:lnTo>
                    <a:lnTo>
                      <a:pt x="78" y="678"/>
                    </a:lnTo>
                    <a:moveTo>
                      <a:pt x="71" y="667"/>
                    </a:moveTo>
                    <a:lnTo>
                      <a:pt x="71" y="667"/>
                    </a:lnTo>
                    <a:lnTo>
                      <a:pt x="67" y="662"/>
                    </a:lnTo>
                    <a:lnTo>
                      <a:pt x="63" y="656"/>
                    </a:lnTo>
                    <a:moveTo>
                      <a:pt x="57" y="644"/>
                    </a:moveTo>
                    <a:lnTo>
                      <a:pt x="57" y="644"/>
                    </a:lnTo>
                    <a:lnTo>
                      <a:pt x="50" y="633"/>
                    </a:lnTo>
                    <a:moveTo>
                      <a:pt x="44" y="621"/>
                    </a:moveTo>
                    <a:lnTo>
                      <a:pt x="44" y="621"/>
                    </a:lnTo>
                    <a:lnTo>
                      <a:pt x="44" y="620"/>
                    </a:lnTo>
                    <a:lnTo>
                      <a:pt x="39" y="609"/>
                    </a:lnTo>
                    <a:moveTo>
                      <a:pt x="33" y="596"/>
                    </a:moveTo>
                    <a:lnTo>
                      <a:pt x="33" y="596"/>
                    </a:lnTo>
                    <a:lnTo>
                      <a:pt x="28" y="584"/>
                    </a:lnTo>
                    <a:moveTo>
                      <a:pt x="23" y="572"/>
                    </a:moveTo>
                    <a:lnTo>
                      <a:pt x="23" y="572"/>
                    </a:lnTo>
                    <a:lnTo>
                      <a:pt x="20" y="559"/>
                    </a:lnTo>
                    <a:moveTo>
                      <a:pt x="16" y="546"/>
                    </a:moveTo>
                    <a:lnTo>
                      <a:pt x="16" y="546"/>
                    </a:lnTo>
                    <a:lnTo>
                      <a:pt x="12" y="533"/>
                    </a:lnTo>
                    <a:moveTo>
                      <a:pt x="9" y="520"/>
                    </a:moveTo>
                    <a:lnTo>
                      <a:pt x="9" y="520"/>
                    </a:lnTo>
                    <a:lnTo>
                      <a:pt x="7" y="507"/>
                    </a:lnTo>
                    <a:moveTo>
                      <a:pt x="5" y="494"/>
                    </a:moveTo>
                    <a:lnTo>
                      <a:pt x="5" y="494"/>
                    </a:lnTo>
                    <a:lnTo>
                      <a:pt x="3" y="481"/>
                    </a:lnTo>
                    <a:lnTo>
                      <a:pt x="3" y="481"/>
                    </a:lnTo>
                    <a:moveTo>
                      <a:pt x="2" y="468"/>
                    </a:moveTo>
                    <a:lnTo>
                      <a:pt x="2" y="468"/>
                    </a:lnTo>
                    <a:lnTo>
                      <a:pt x="1" y="454"/>
                    </a:lnTo>
                    <a:moveTo>
                      <a:pt x="0" y="441"/>
                    </a:moveTo>
                    <a:lnTo>
                      <a:pt x="0" y="441"/>
                    </a:lnTo>
                    <a:lnTo>
                      <a:pt x="0" y="431"/>
                    </a:lnTo>
                    <a:lnTo>
                      <a:pt x="0" y="428"/>
                    </a:lnTo>
                    <a:moveTo>
                      <a:pt x="1" y="414"/>
                    </a:moveTo>
                    <a:lnTo>
                      <a:pt x="1" y="414"/>
                    </a:lnTo>
                    <a:lnTo>
                      <a:pt x="1" y="401"/>
                    </a:lnTo>
                    <a:moveTo>
                      <a:pt x="2" y="388"/>
                    </a:moveTo>
                    <a:lnTo>
                      <a:pt x="2" y="388"/>
                    </a:lnTo>
                    <a:lnTo>
                      <a:pt x="3" y="381"/>
                    </a:lnTo>
                    <a:lnTo>
                      <a:pt x="4" y="374"/>
                    </a:lnTo>
                    <a:moveTo>
                      <a:pt x="6" y="361"/>
                    </a:moveTo>
                    <a:lnTo>
                      <a:pt x="6" y="361"/>
                    </a:lnTo>
                    <a:lnTo>
                      <a:pt x="8" y="348"/>
                    </a:lnTo>
                    <a:moveTo>
                      <a:pt x="11" y="335"/>
                    </a:moveTo>
                    <a:lnTo>
                      <a:pt x="11" y="335"/>
                    </a:lnTo>
                    <a:lnTo>
                      <a:pt x="11" y="332"/>
                    </a:lnTo>
                    <a:lnTo>
                      <a:pt x="14" y="322"/>
                    </a:lnTo>
                    <a:moveTo>
                      <a:pt x="18" y="309"/>
                    </a:moveTo>
                    <a:lnTo>
                      <a:pt x="18" y="309"/>
                    </a:lnTo>
                    <a:lnTo>
                      <a:pt x="22" y="297"/>
                    </a:lnTo>
                    <a:moveTo>
                      <a:pt x="26" y="284"/>
                    </a:moveTo>
                    <a:lnTo>
                      <a:pt x="26" y="284"/>
                    </a:lnTo>
                    <a:lnTo>
                      <a:pt x="31" y="272"/>
                    </a:lnTo>
                    <a:moveTo>
                      <a:pt x="36" y="259"/>
                    </a:moveTo>
                    <a:lnTo>
                      <a:pt x="36" y="259"/>
                    </a:lnTo>
                    <a:lnTo>
                      <a:pt x="41" y="247"/>
                    </a:lnTo>
                    <a:moveTo>
                      <a:pt x="47" y="235"/>
                    </a:moveTo>
                    <a:lnTo>
                      <a:pt x="47" y="235"/>
                    </a:lnTo>
                    <a:lnTo>
                      <a:pt x="54" y="224"/>
                    </a:lnTo>
                    <a:moveTo>
                      <a:pt x="60" y="212"/>
                    </a:moveTo>
                    <a:lnTo>
                      <a:pt x="60" y="212"/>
                    </a:lnTo>
                    <a:lnTo>
                      <a:pt x="67" y="200"/>
                    </a:lnTo>
                    <a:moveTo>
                      <a:pt x="74" y="189"/>
                    </a:moveTo>
                    <a:lnTo>
                      <a:pt x="74" y="189"/>
                    </a:lnTo>
                    <a:lnTo>
                      <a:pt x="82" y="179"/>
                    </a:lnTo>
                    <a:moveTo>
                      <a:pt x="90" y="168"/>
                    </a:moveTo>
                    <a:lnTo>
                      <a:pt x="90" y="168"/>
                    </a:lnTo>
                    <a:lnTo>
                      <a:pt x="94" y="161"/>
                    </a:lnTo>
                    <a:lnTo>
                      <a:pt x="98" y="157"/>
                    </a:lnTo>
                    <a:moveTo>
                      <a:pt x="107" y="147"/>
                    </a:moveTo>
                    <a:lnTo>
                      <a:pt x="107" y="147"/>
                    </a:lnTo>
                    <a:lnTo>
                      <a:pt x="116" y="137"/>
                    </a:lnTo>
                    <a:moveTo>
                      <a:pt x="125" y="128"/>
                    </a:moveTo>
                    <a:lnTo>
                      <a:pt x="125" y="128"/>
                    </a:lnTo>
                    <a:lnTo>
                      <a:pt x="126" y="126"/>
                    </a:lnTo>
                    <a:lnTo>
                      <a:pt x="135" y="118"/>
                    </a:lnTo>
                    <a:moveTo>
                      <a:pt x="145" y="110"/>
                    </a:moveTo>
                    <a:lnTo>
                      <a:pt x="145" y="110"/>
                    </a:lnTo>
                    <a:lnTo>
                      <a:pt x="154" y="101"/>
                    </a:lnTo>
                    <a:moveTo>
                      <a:pt x="165" y="92"/>
                    </a:moveTo>
                    <a:lnTo>
                      <a:pt x="165" y="92"/>
                    </a:lnTo>
                    <a:lnTo>
                      <a:pt x="176" y="84"/>
                    </a:lnTo>
                    <a:moveTo>
                      <a:pt x="186" y="77"/>
                    </a:moveTo>
                    <a:lnTo>
                      <a:pt x="186" y="77"/>
                    </a:lnTo>
                    <a:lnTo>
                      <a:pt x="197" y="69"/>
                    </a:lnTo>
                    <a:moveTo>
                      <a:pt x="209" y="62"/>
                    </a:moveTo>
                    <a:lnTo>
                      <a:pt x="209" y="62"/>
                    </a:lnTo>
                    <a:lnTo>
                      <a:pt x="220" y="55"/>
                    </a:lnTo>
                    <a:moveTo>
                      <a:pt x="232" y="49"/>
                    </a:moveTo>
                    <a:lnTo>
                      <a:pt x="232" y="49"/>
                    </a:lnTo>
                    <a:lnTo>
                      <a:pt x="241" y="44"/>
                    </a:lnTo>
                    <a:lnTo>
                      <a:pt x="244" y="43"/>
                    </a:lnTo>
                    <a:moveTo>
                      <a:pt x="256" y="37"/>
                    </a:moveTo>
                    <a:lnTo>
                      <a:pt x="256" y="37"/>
                    </a:lnTo>
                    <a:lnTo>
                      <a:pt x="268" y="32"/>
                    </a:lnTo>
                    <a:moveTo>
                      <a:pt x="280" y="27"/>
                    </a:moveTo>
                    <a:lnTo>
                      <a:pt x="280" y="27"/>
                    </a:lnTo>
                    <a:lnTo>
                      <a:pt x="285" y="25"/>
                    </a:lnTo>
                    <a:lnTo>
                      <a:pt x="293" y="23"/>
                    </a:lnTo>
                    <a:moveTo>
                      <a:pt x="306" y="19"/>
                    </a:moveTo>
                    <a:lnTo>
                      <a:pt x="306" y="19"/>
                    </a:lnTo>
                    <a:lnTo>
                      <a:pt x="319" y="15"/>
                    </a:lnTo>
                    <a:moveTo>
                      <a:pt x="331" y="11"/>
                    </a:moveTo>
                    <a:lnTo>
                      <a:pt x="331" y="11"/>
                    </a:lnTo>
                    <a:lnTo>
                      <a:pt x="332" y="11"/>
                    </a:lnTo>
                    <a:lnTo>
                      <a:pt x="345" y="9"/>
                    </a:lnTo>
                    <a:moveTo>
                      <a:pt x="358" y="7"/>
                    </a:moveTo>
                    <a:lnTo>
                      <a:pt x="358" y="7"/>
                    </a:lnTo>
                    <a:lnTo>
                      <a:pt x="371" y="4"/>
                    </a:lnTo>
                    <a:moveTo>
                      <a:pt x="384" y="2"/>
                    </a:moveTo>
                    <a:lnTo>
                      <a:pt x="384" y="2"/>
                    </a:lnTo>
                    <a:lnTo>
                      <a:pt x="397" y="2"/>
                    </a:lnTo>
                    <a:moveTo>
                      <a:pt x="411" y="1"/>
                    </a:moveTo>
                    <a:lnTo>
                      <a:pt x="411" y="1"/>
                    </a:lnTo>
                    <a:lnTo>
                      <a:pt x="424" y="0"/>
                    </a:lnTo>
                    <a:moveTo>
                      <a:pt x="437" y="0"/>
                    </a:moveTo>
                    <a:lnTo>
                      <a:pt x="437" y="0"/>
                    </a:lnTo>
                    <a:lnTo>
                      <a:pt x="451" y="1"/>
                    </a:lnTo>
                    <a:moveTo>
                      <a:pt x="464" y="2"/>
                    </a:moveTo>
                    <a:lnTo>
                      <a:pt x="464" y="2"/>
                    </a:lnTo>
                    <a:lnTo>
                      <a:pt x="477" y="2"/>
                    </a:lnTo>
                    <a:moveTo>
                      <a:pt x="490" y="4"/>
                    </a:moveTo>
                    <a:lnTo>
                      <a:pt x="490" y="4"/>
                    </a:lnTo>
                    <a:lnTo>
                      <a:pt x="503" y="7"/>
                    </a:lnTo>
                    <a:moveTo>
                      <a:pt x="517" y="9"/>
                    </a:moveTo>
                    <a:lnTo>
                      <a:pt x="517" y="9"/>
                    </a:lnTo>
                    <a:lnTo>
                      <a:pt x="529" y="11"/>
                    </a:lnTo>
                    <a:lnTo>
                      <a:pt x="530" y="11"/>
                    </a:lnTo>
                    <a:moveTo>
                      <a:pt x="542" y="15"/>
                    </a:moveTo>
                    <a:lnTo>
                      <a:pt x="542" y="15"/>
                    </a:lnTo>
                    <a:lnTo>
                      <a:pt x="555" y="19"/>
                    </a:lnTo>
                    <a:moveTo>
                      <a:pt x="568" y="23"/>
                    </a:moveTo>
                    <a:lnTo>
                      <a:pt x="568" y="23"/>
                    </a:lnTo>
                    <a:lnTo>
                      <a:pt x="576" y="25"/>
                    </a:lnTo>
                    <a:lnTo>
                      <a:pt x="581" y="27"/>
                    </a:lnTo>
                    <a:moveTo>
                      <a:pt x="593" y="32"/>
                    </a:moveTo>
                    <a:lnTo>
                      <a:pt x="593" y="32"/>
                    </a:lnTo>
                    <a:lnTo>
                      <a:pt x="605" y="37"/>
                    </a:lnTo>
                    <a:moveTo>
                      <a:pt x="617" y="43"/>
                    </a:moveTo>
                    <a:lnTo>
                      <a:pt x="617" y="43"/>
                    </a:lnTo>
                    <a:lnTo>
                      <a:pt x="620" y="44"/>
                    </a:lnTo>
                    <a:lnTo>
                      <a:pt x="629" y="49"/>
                    </a:lnTo>
                    <a:moveTo>
                      <a:pt x="641" y="55"/>
                    </a:moveTo>
                    <a:lnTo>
                      <a:pt x="641" y="55"/>
                    </a:lnTo>
                    <a:lnTo>
                      <a:pt x="653" y="62"/>
                    </a:lnTo>
                    <a:moveTo>
                      <a:pt x="664" y="69"/>
                    </a:moveTo>
                    <a:lnTo>
                      <a:pt x="664" y="69"/>
                    </a:lnTo>
                    <a:lnTo>
                      <a:pt x="675" y="76"/>
                    </a:lnTo>
                    <a:moveTo>
                      <a:pt x="686" y="84"/>
                    </a:moveTo>
                    <a:lnTo>
                      <a:pt x="686" y="84"/>
                    </a:lnTo>
                    <a:lnTo>
                      <a:pt x="696" y="92"/>
                    </a:lnTo>
                    <a:moveTo>
                      <a:pt x="707" y="100"/>
                    </a:moveTo>
                    <a:lnTo>
                      <a:pt x="707" y="100"/>
                    </a:lnTo>
                    <a:lnTo>
                      <a:pt x="717" y="109"/>
                    </a:lnTo>
                    <a:moveTo>
                      <a:pt x="727" y="118"/>
                    </a:moveTo>
                    <a:lnTo>
                      <a:pt x="727" y="118"/>
                    </a:lnTo>
                    <a:lnTo>
                      <a:pt x="735" y="126"/>
                    </a:lnTo>
                    <a:lnTo>
                      <a:pt x="736" y="127"/>
                    </a:lnTo>
                    <a:moveTo>
                      <a:pt x="745" y="137"/>
                    </a:moveTo>
                    <a:lnTo>
                      <a:pt x="745" y="137"/>
                    </a:lnTo>
                    <a:lnTo>
                      <a:pt x="754" y="147"/>
                    </a:lnTo>
                    <a:moveTo>
                      <a:pt x="763" y="157"/>
                    </a:moveTo>
                    <a:lnTo>
                      <a:pt x="763" y="157"/>
                    </a:lnTo>
                    <a:lnTo>
                      <a:pt x="767" y="161"/>
                    </a:lnTo>
                    <a:lnTo>
                      <a:pt x="771" y="167"/>
                    </a:lnTo>
                    <a:moveTo>
                      <a:pt x="779" y="178"/>
                    </a:moveTo>
                    <a:lnTo>
                      <a:pt x="779" y="178"/>
                    </a:lnTo>
                    <a:lnTo>
                      <a:pt x="787" y="189"/>
                    </a:lnTo>
                    <a:moveTo>
                      <a:pt x="795" y="200"/>
                    </a:moveTo>
                    <a:lnTo>
                      <a:pt x="795" y="200"/>
                    </a:lnTo>
                    <a:lnTo>
                      <a:pt x="801" y="212"/>
                    </a:lnTo>
                    <a:moveTo>
                      <a:pt x="808" y="223"/>
                    </a:moveTo>
                    <a:lnTo>
                      <a:pt x="808" y="223"/>
                    </a:lnTo>
                    <a:lnTo>
                      <a:pt x="814" y="235"/>
                    </a:lnTo>
                    <a:moveTo>
                      <a:pt x="820" y="247"/>
                    </a:moveTo>
                    <a:lnTo>
                      <a:pt x="820" y="247"/>
                    </a:lnTo>
                    <a:lnTo>
                      <a:pt x="825" y="259"/>
                    </a:lnTo>
                    <a:moveTo>
                      <a:pt x="831" y="271"/>
                    </a:moveTo>
                    <a:lnTo>
                      <a:pt x="831" y="271"/>
                    </a:lnTo>
                    <a:lnTo>
                      <a:pt x="836" y="284"/>
                    </a:lnTo>
                    <a:moveTo>
                      <a:pt x="840" y="296"/>
                    </a:moveTo>
                    <a:lnTo>
                      <a:pt x="840" y="296"/>
                    </a:lnTo>
                    <a:lnTo>
                      <a:pt x="844" y="309"/>
                    </a:lnTo>
                    <a:moveTo>
                      <a:pt x="847" y="322"/>
                    </a:moveTo>
                    <a:lnTo>
                      <a:pt x="847" y="322"/>
                    </a:lnTo>
                    <a:lnTo>
                      <a:pt x="850" y="332"/>
                    </a:lnTo>
                    <a:lnTo>
                      <a:pt x="851" y="335"/>
                    </a:lnTo>
                    <a:moveTo>
                      <a:pt x="853" y="348"/>
                    </a:moveTo>
                    <a:lnTo>
                      <a:pt x="853" y="348"/>
                    </a:lnTo>
                    <a:lnTo>
                      <a:pt x="855" y="361"/>
                    </a:lnTo>
                    <a:moveTo>
                      <a:pt x="858" y="374"/>
                    </a:moveTo>
                    <a:lnTo>
                      <a:pt x="858" y="374"/>
                    </a:lnTo>
                    <a:lnTo>
                      <a:pt x="859" y="381"/>
                    </a:lnTo>
                    <a:lnTo>
                      <a:pt x="859" y="387"/>
                    </a:lnTo>
                    <a:moveTo>
                      <a:pt x="860" y="401"/>
                    </a:moveTo>
                    <a:lnTo>
                      <a:pt x="860" y="401"/>
                    </a:lnTo>
                    <a:lnTo>
                      <a:pt x="861" y="414"/>
                    </a:lnTo>
                    <a:moveTo>
                      <a:pt x="862" y="427"/>
                    </a:moveTo>
                    <a:lnTo>
                      <a:pt x="862" y="427"/>
                    </a:lnTo>
                    <a:lnTo>
                      <a:pt x="862" y="431"/>
                    </a:lnTo>
                    <a:lnTo>
                      <a:pt x="861" y="441"/>
                    </a:lnTo>
                    <a:moveTo>
                      <a:pt x="861" y="454"/>
                    </a:moveTo>
                    <a:lnTo>
                      <a:pt x="861" y="454"/>
                    </a:lnTo>
                    <a:lnTo>
                      <a:pt x="860" y="467"/>
                    </a:lnTo>
                    <a:moveTo>
                      <a:pt x="859" y="481"/>
                    </a:moveTo>
                    <a:lnTo>
                      <a:pt x="859" y="481"/>
                    </a:lnTo>
                    <a:lnTo>
                      <a:pt x="859" y="481"/>
                    </a:lnTo>
                    <a:lnTo>
                      <a:pt x="857" y="494"/>
                    </a:lnTo>
                    <a:moveTo>
                      <a:pt x="854" y="507"/>
                    </a:moveTo>
                    <a:lnTo>
                      <a:pt x="854" y="507"/>
                    </a:lnTo>
                    <a:lnTo>
                      <a:pt x="852" y="520"/>
                    </a:lnTo>
                    <a:moveTo>
                      <a:pt x="849" y="533"/>
                    </a:moveTo>
                    <a:lnTo>
                      <a:pt x="849" y="533"/>
                    </a:lnTo>
                    <a:lnTo>
                      <a:pt x="846" y="546"/>
                    </a:lnTo>
                    <a:moveTo>
                      <a:pt x="842" y="559"/>
                    </a:moveTo>
                    <a:lnTo>
                      <a:pt x="842" y="559"/>
                    </a:lnTo>
                    <a:lnTo>
                      <a:pt x="838" y="571"/>
                    </a:lnTo>
                    <a:moveTo>
                      <a:pt x="833" y="584"/>
                    </a:moveTo>
                    <a:lnTo>
                      <a:pt x="833" y="584"/>
                    </a:lnTo>
                    <a:lnTo>
                      <a:pt x="828" y="596"/>
                    </a:lnTo>
                    <a:moveTo>
                      <a:pt x="823" y="608"/>
                    </a:moveTo>
                    <a:lnTo>
                      <a:pt x="823" y="608"/>
                    </a:lnTo>
                    <a:lnTo>
                      <a:pt x="818" y="620"/>
                    </a:lnTo>
                    <a:lnTo>
                      <a:pt x="818" y="621"/>
                    </a:lnTo>
                    <a:moveTo>
                      <a:pt x="811" y="632"/>
                    </a:moveTo>
                    <a:lnTo>
                      <a:pt x="811" y="632"/>
                    </a:lnTo>
                    <a:lnTo>
                      <a:pt x="805" y="644"/>
                    </a:lnTo>
                    <a:moveTo>
                      <a:pt x="798" y="655"/>
                    </a:moveTo>
                    <a:lnTo>
                      <a:pt x="798" y="655"/>
                    </a:lnTo>
                    <a:lnTo>
                      <a:pt x="795" y="662"/>
                    </a:lnTo>
                    <a:lnTo>
                      <a:pt x="791" y="667"/>
                    </a:lnTo>
                    <a:moveTo>
                      <a:pt x="783" y="678"/>
                    </a:moveTo>
                    <a:lnTo>
                      <a:pt x="783" y="678"/>
                    </a:lnTo>
                    <a:lnTo>
                      <a:pt x="776" y="688"/>
                    </a:lnTo>
                    <a:moveTo>
                      <a:pt x="768" y="699"/>
                    </a:moveTo>
                    <a:lnTo>
                      <a:pt x="768" y="699"/>
                    </a:lnTo>
                    <a:lnTo>
                      <a:pt x="767" y="700"/>
                    </a:lnTo>
                    <a:lnTo>
                      <a:pt x="759" y="709"/>
                    </a:lnTo>
                    <a:moveTo>
                      <a:pt x="750" y="719"/>
                    </a:moveTo>
                    <a:lnTo>
                      <a:pt x="750" y="719"/>
                    </a:lnTo>
                    <a:lnTo>
                      <a:pt x="741" y="729"/>
                    </a:lnTo>
                    <a:moveTo>
                      <a:pt x="732" y="739"/>
                    </a:moveTo>
                    <a:lnTo>
                      <a:pt x="732" y="739"/>
                    </a:lnTo>
                    <a:lnTo>
                      <a:pt x="722" y="748"/>
                    </a:lnTo>
                    <a:moveTo>
                      <a:pt x="712" y="757"/>
                    </a:moveTo>
                    <a:lnTo>
                      <a:pt x="712" y="757"/>
                    </a:lnTo>
                    <a:lnTo>
                      <a:pt x="702" y="765"/>
                    </a:lnTo>
                    <a:moveTo>
                      <a:pt x="692" y="773"/>
                    </a:moveTo>
                    <a:lnTo>
                      <a:pt x="692" y="773"/>
                    </a:lnTo>
                    <a:lnTo>
                      <a:pt x="681" y="781"/>
                    </a:lnTo>
                    <a:moveTo>
                      <a:pt x="670" y="789"/>
                    </a:moveTo>
                    <a:lnTo>
                      <a:pt x="670" y="789"/>
                    </a:lnTo>
                    <a:lnTo>
                      <a:pt x="662" y="795"/>
                    </a:lnTo>
                    <a:lnTo>
                      <a:pt x="659" y="796"/>
                    </a:lnTo>
                    <a:moveTo>
                      <a:pt x="647" y="803"/>
                    </a:moveTo>
                    <a:lnTo>
                      <a:pt x="647" y="803"/>
                    </a:lnTo>
                    <a:lnTo>
                      <a:pt x="636" y="809"/>
                    </a:lnTo>
                    <a:moveTo>
                      <a:pt x="624" y="816"/>
                    </a:moveTo>
                    <a:lnTo>
                      <a:pt x="624" y="816"/>
                    </a:lnTo>
                    <a:lnTo>
                      <a:pt x="620" y="818"/>
                    </a:lnTo>
                    <a:lnTo>
                      <a:pt x="612" y="822"/>
                    </a:lnTo>
                    <a:moveTo>
                      <a:pt x="600" y="827"/>
                    </a:moveTo>
                    <a:lnTo>
                      <a:pt x="600" y="827"/>
                    </a:lnTo>
                    <a:lnTo>
                      <a:pt x="587" y="832"/>
                    </a:lnTo>
                    <a:moveTo>
                      <a:pt x="575" y="837"/>
                    </a:moveTo>
                    <a:lnTo>
                      <a:pt x="575" y="837"/>
                    </a:lnTo>
                    <a:lnTo>
                      <a:pt x="562" y="841"/>
                    </a:lnTo>
                    <a:moveTo>
                      <a:pt x="549" y="845"/>
                    </a:moveTo>
                    <a:lnTo>
                      <a:pt x="549" y="845"/>
                    </a:lnTo>
                    <a:lnTo>
                      <a:pt x="537" y="848"/>
                    </a:lnTo>
                    <a:moveTo>
                      <a:pt x="524" y="852"/>
                    </a:moveTo>
                    <a:lnTo>
                      <a:pt x="524" y="852"/>
                    </a:lnTo>
                    <a:lnTo>
                      <a:pt x="511" y="854"/>
                    </a:lnTo>
                    <a:moveTo>
                      <a:pt x="497" y="856"/>
                    </a:moveTo>
                    <a:lnTo>
                      <a:pt x="497" y="856"/>
                    </a:lnTo>
                    <a:lnTo>
                      <a:pt x="484" y="859"/>
                    </a:lnTo>
                    <a:moveTo>
                      <a:pt x="471" y="860"/>
                    </a:moveTo>
                    <a:lnTo>
                      <a:pt x="471" y="860"/>
                    </a:lnTo>
                    <a:lnTo>
                      <a:pt x="458" y="860"/>
                    </a:lnTo>
                    <a:moveTo>
                      <a:pt x="444" y="861"/>
                    </a:moveTo>
                    <a:lnTo>
                      <a:pt x="444" y="861"/>
                    </a:lnTo>
                    <a:lnTo>
                      <a:pt x="431" y="862"/>
                    </a:lnTo>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128" name="Group 127">
              <a:extLst>
                <a:ext uri="{FF2B5EF4-FFF2-40B4-BE49-F238E27FC236}">
                  <a16:creationId xmlns:a16="http://schemas.microsoft.com/office/drawing/2014/main" id="{18EDF52B-F069-487A-8991-A77DCA83F5B1}"/>
                </a:ext>
              </a:extLst>
            </p:cNvPr>
            <p:cNvGrpSpPr/>
            <p:nvPr/>
          </p:nvGrpSpPr>
          <p:grpSpPr>
            <a:xfrm>
              <a:off x="10255991" y="2645448"/>
              <a:ext cx="1228725" cy="1236663"/>
              <a:chOff x="10345738" y="2001838"/>
              <a:chExt cx="1228725" cy="1236663"/>
            </a:xfrm>
          </p:grpSpPr>
          <p:sp>
            <p:nvSpPr>
              <p:cNvPr id="129" name="Freeform 58">
                <a:extLst>
                  <a:ext uri="{FF2B5EF4-FFF2-40B4-BE49-F238E27FC236}">
                    <a16:creationId xmlns:a16="http://schemas.microsoft.com/office/drawing/2014/main" id="{C3F30827-0460-4A7F-9BC0-63CA69A01A0F}"/>
                  </a:ext>
                </a:extLst>
              </p:cNvPr>
              <p:cNvSpPr>
                <a:spLocks/>
              </p:cNvSpPr>
              <p:nvPr/>
            </p:nvSpPr>
            <p:spPr bwMode="auto">
              <a:xfrm>
                <a:off x="10345738" y="2001838"/>
                <a:ext cx="1228725" cy="1236663"/>
              </a:xfrm>
              <a:custGeom>
                <a:avLst/>
                <a:gdLst>
                  <a:gd name="T0" fmla="*/ 1288 w 1288"/>
                  <a:gd name="T1" fmla="*/ 644 h 1288"/>
                  <a:gd name="T2" fmla="*/ 1288 w 1288"/>
                  <a:gd name="T3" fmla="*/ 644 h 1288"/>
                  <a:gd name="T4" fmla="*/ 644 w 1288"/>
                  <a:gd name="T5" fmla="*/ 1288 h 1288"/>
                  <a:gd name="T6" fmla="*/ 0 w 1288"/>
                  <a:gd name="T7" fmla="*/ 644 h 1288"/>
                  <a:gd name="T8" fmla="*/ 644 w 1288"/>
                  <a:gd name="T9" fmla="*/ 0 h 1288"/>
                  <a:gd name="T10" fmla="*/ 1288 w 1288"/>
                  <a:gd name="T11" fmla="*/ 644 h 1288"/>
                </a:gdLst>
                <a:ahLst/>
                <a:cxnLst>
                  <a:cxn ang="0">
                    <a:pos x="T0" y="T1"/>
                  </a:cxn>
                  <a:cxn ang="0">
                    <a:pos x="T2" y="T3"/>
                  </a:cxn>
                  <a:cxn ang="0">
                    <a:pos x="T4" y="T5"/>
                  </a:cxn>
                  <a:cxn ang="0">
                    <a:pos x="T6" y="T7"/>
                  </a:cxn>
                  <a:cxn ang="0">
                    <a:pos x="T8" y="T9"/>
                  </a:cxn>
                  <a:cxn ang="0">
                    <a:pos x="T10" y="T11"/>
                  </a:cxn>
                </a:cxnLst>
                <a:rect l="0" t="0" r="r" b="b"/>
                <a:pathLst>
                  <a:path w="1288" h="1288">
                    <a:moveTo>
                      <a:pt x="1288" y="644"/>
                    </a:moveTo>
                    <a:lnTo>
                      <a:pt x="1288" y="644"/>
                    </a:lnTo>
                    <a:cubicBezTo>
                      <a:pt x="1288" y="1000"/>
                      <a:pt x="1000" y="1288"/>
                      <a:pt x="644" y="1288"/>
                    </a:cubicBezTo>
                    <a:cubicBezTo>
                      <a:pt x="289" y="1288"/>
                      <a:pt x="0" y="1000"/>
                      <a:pt x="0" y="644"/>
                    </a:cubicBezTo>
                    <a:cubicBezTo>
                      <a:pt x="0" y="289"/>
                      <a:pt x="289" y="0"/>
                      <a:pt x="644" y="0"/>
                    </a:cubicBezTo>
                    <a:cubicBezTo>
                      <a:pt x="1000" y="0"/>
                      <a:pt x="1288" y="289"/>
                      <a:pt x="1288" y="644"/>
                    </a:cubicBezTo>
                    <a:close/>
                  </a:path>
                </a:pathLst>
              </a:custGeom>
              <a:solidFill>
                <a:srgbClr val="D4B95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0" name="Freeform 59">
                <a:extLst>
                  <a:ext uri="{FF2B5EF4-FFF2-40B4-BE49-F238E27FC236}">
                    <a16:creationId xmlns:a16="http://schemas.microsoft.com/office/drawing/2014/main" id="{311B5D51-71EB-4A3C-9993-8E6136D61B33}"/>
                  </a:ext>
                </a:extLst>
              </p:cNvPr>
              <p:cNvSpPr>
                <a:spLocks/>
              </p:cNvSpPr>
              <p:nvPr/>
            </p:nvSpPr>
            <p:spPr bwMode="auto">
              <a:xfrm>
                <a:off x="10345738" y="2001838"/>
                <a:ext cx="1228725" cy="1236663"/>
              </a:xfrm>
              <a:custGeom>
                <a:avLst/>
                <a:gdLst>
                  <a:gd name="T0" fmla="*/ 1288 w 1288"/>
                  <a:gd name="T1" fmla="*/ 644 h 1288"/>
                  <a:gd name="T2" fmla="*/ 1288 w 1288"/>
                  <a:gd name="T3" fmla="*/ 644 h 1288"/>
                  <a:gd name="T4" fmla="*/ 644 w 1288"/>
                  <a:gd name="T5" fmla="*/ 1288 h 1288"/>
                  <a:gd name="T6" fmla="*/ 0 w 1288"/>
                  <a:gd name="T7" fmla="*/ 644 h 1288"/>
                  <a:gd name="T8" fmla="*/ 644 w 1288"/>
                  <a:gd name="T9" fmla="*/ 0 h 1288"/>
                  <a:gd name="T10" fmla="*/ 1288 w 1288"/>
                  <a:gd name="T11" fmla="*/ 644 h 1288"/>
                  <a:gd name="T12" fmla="*/ 1288 w 1288"/>
                  <a:gd name="T13" fmla="*/ 644 h 1288"/>
                </a:gdLst>
                <a:ahLst/>
                <a:cxnLst>
                  <a:cxn ang="0">
                    <a:pos x="T0" y="T1"/>
                  </a:cxn>
                  <a:cxn ang="0">
                    <a:pos x="T2" y="T3"/>
                  </a:cxn>
                  <a:cxn ang="0">
                    <a:pos x="T4" y="T5"/>
                  </a:cxn>
                  <a:cxn ang="0">
                    <a:pos x="T6" y="T7"/>
                  </a:cxn>
                  <a:cxn ang="0">
                    <a:pos x="T8" y="T9"/>
                  </a:cxn>
                  <a:cxn ang="0">
                    <a:pos x="T10" y="T11"/>
                  </a:cxn>
                  <a:cxn ang="0">
                    <a:pos x="T12" y="T13"/>
                  </a:cxn>
                </a:cxnLst>
                <a:rect l="0" t="0" r="r" b="b"/>
                <a:pathLst>
                  <a:path w="1288" h="1288">
                    <a:moveTo>
                      <a:pt x="1288" y="644"/>
                    </a:moveTo>
                    <a:lnTo>
                      <a:pt x="1288" y="644"/>
                    </a:lnTo>
                    <a:cubicBezTo>
                      <a:pt x="1288" y="1000"/>
                      <a:pt x="1000" y="1288"/>
                      <a:pt x="644" y="1288"/>
                    </a:cubicBezTo>
                    <a:cubicBezTo>
                      <a:pt x="289" y="1288"/>
                      <a:pt x="0" y="1000"/>
                      <a:pt x="0" y="644"/>
                    </a:cubicBezTo>
                    <a:cubicBezTo>
                      <a:pt x="0" y="289"/>
                      <a:pt x="289" y="0"/>
                      <a:pt x="644" y="0"/>
                    </a:cubicBezTo>
                    <a:cubicBezTo>
                      <a:pt x="1000" y="0"/>
                      <a:pt x="1288" y="289"/>
                      <a:pt x="1288" y="644"/>
                    </a:cubicBezTo>
                    <a:lnTo>
                      <a:pt x="1288" y="644"/>
                    </a:lnTo>
                    <a:close/>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1" name="Freeform 60">
                <a:extLst>
                  <a:ext uri="{FF2B5EF4-FFF2-40B4-BE49-F238E27FC236}">
                    <a16:creationId xmlns:a16="http://schemas.microsoft.com/office/drawing/2014/main" id="{09539999-9AD5-46F8-9B66-05E80494F1E3}"/>
                  </a:ext>
                </a:extLst>
              </p:cNvPr>
              <p:cNvSpPr>
                <a:spLocks noEditPoints="1"/>
              </p:cNvSpPr>
              <p:nvPr/>
            </p:nvSpPr>
            <p:spPr bwMode="auto">
              <a:xfrm>
                <a:off x="10382250" y="2038351"/>
                <a:ext cx="1155700" cy="1163638"/>
              </a:xfrm>
              <a:custGeom>
                <a:avLst/>
                <a:gdLst>
                  <a:gd name="T0" fmla="*/ 553 w 1212"/>
                  <a:gd name="T1" fmla="*/ 1210 h 1212"/>
                  <a:gd name="T2" fmla="*/ 491 w 1212"/>
                  <a:gd name="T3" fmla="*/ 1201 h 1212"/>
                  <a:gd name="T4" fmla="*/ 435 w 1212"/>
                  <a:gd name="T5" fmla="*/ 1187 h 1212"/>
                  <a:gd name="T6" fmla="*/ 372 w 1212"/>
                  <a:gd name="T7" fmla="*/ 1165 h 1212"/>
                  <a:gd name="T8" fmla="*/ 301 w 1212"/>
                  <a:gd name="T9" fmla="*/ 1129 h 1212"/>
                  <a:gd name="T10" fmla="*/ 245 w 1212"/>
                  <a:gd name="T11" fmla="*/ 1092 h 1212"/>
                  <a:gd name="T12" fmla="*/ 194 w 1212"/>
                  <a:gd name="T13" fmla="*/ 1050 h 1212"/>
                  <a:gd name="T14" fmla="*/ 139 w 1212"/>
                  <a:gd name="T15" fmla="*/ 991 h 1212"/>
                  <a:gd name="T16" fmla="*/ 100 w 1212"/>
                  <a:gd name="T17" fmla="*/ 938 h 1212"/>
                  <a:gd name="T18" fmla="*/ 66 w 1212"/>
                  <a:gd name="T19" fmla="*/ 881 h 1212"/>
                  <a:gd name="T20" fmla="*/ 43 w 1212"/>
                  <a:gd name="T21" fmla="*/ 829 h 1212"/>
                  <a:gd name="T22" fmla="*/ 23 w 1212"/>
                  <a:gd name="T23" fmla="*/ 769 h 1212"/>
                  <a:gd name="T24" fmla="*/ 9 w 1212"/>
                  <a:gd name="T25" fmla="*/ 704 h 1212"/>
                  <a:gd name="T26" fmla="*/ 2 w 1212"/>
                  <a:gd name="T27" fmla="*/ 651 h 1212"/>
                  <a:gd name="T28" fmla="*/ 2 w 1212"/>
                  <a:gd name="T29" fmla="*/ 571 h 1212"/>
                  <a:gd name="T30" fmla="*/ 9 w 1212"/>
                  <a:gd name="T31" fmla="*/ 505 h 1212"/>
                  <a:gd name="T32" fmla="*/ 23 w 1212"/>
                  <a:gd name="T33" fmla="*/ 440 h 1212"/>
                  <a:gd name="T34" fmla="*/ 41 w 1212"/>
                  <a:gd name="T35" fmla="*/ 389 h 1212"/>
                  <a:gd name="T36" fmla="*/ 65 w 1212"/>
                  <a:gd name="T37" fmla="*/ 333 h 1212"/>
                  <a:gd name="T38" fmla="*/ 94 w 1212"/>
                  <a:gd name="T39" fmla="*/ 282 h 1212"/>
                  <a:gd name="T40" fmla="*/ 133 w 1212"/>
                  <a:gd name="T41" fmla="*/ 228 h 1212"/>
                  <a:gd name="T42" fmla="*/ 168 w 1212"/>
                  <a:gd name="T43" fmla="*/ 188 h 1212"/>
                  <a:gd name="T44" fmla="*/ 227 w 1212"/>
                  <a:gd name="T45" fmla="*/ 134 h 1212"/>
                  <a:gd name="T46" fmla="*/ 281 w 1212"/>
                  <a:gd name="T47" fmla="*/ 95 h 1212"/>
                  <a:gd name="T48" fmla="*/ 339 w 1212"/>
                  <a:gd name="T49" fmla="*/ 62 h 1212"/>
                  <a:gd name="T50" fmla="*/ 413 w 1212"/>
                  <a:gd name="T51" fmla="*/ 32 h 1212"/>
                  <a:gd name="T52" fmla="*/ 478 w 1212"/>
                  <a:gd name="T53" fmla="*/ 14 h 1212"/>
                  <a:gd name="T54" fmla="*/ 543 w 1212"/>
                  <a:gd name="T55" fmla="*/ 4 h 1212"/>
                  <a:gd name="T56" fmla="*/ 597 w 1212"/>
                  <a:gd name="T57" fmla="*/ 1 h 1212"/>
                  <a:gd name="T58" fmla="*/ 663 w 1212"/>
                  <a:gd name="T59" fmla="*/ 3 h 1212"/>
                  <a:gd name="T60" fmla="*/ 729 w 1212"/>
                  <a:gd name="T61" fmla="*/ 13 h 1212"/>
                  <a:gd name="T62" fmla="*/ 806 w 1212"/>
                  <a:gd name="T63" fmla="*/ 35 h 1212"/>
                  <a:gd name="T64" fmla="*/ 868 w 1212"/>
                  <a:gd name="T65" fmla="*/ 60 h 1212"/>
                  <a:gd name="T66" fmla="*/ 926 w 1212"/>
                  <a:gd name="T67" fmla="*/ 92 h 1212"/>
                  <a:gd name="T68" fmla="*/ 973 w 1212"/>
                  <a:gd name="T69" fmla="*/ 124 h 1212"/>
                  <a:gd name="T70" fmla="*/ 1021 w 1212"/>
                  <a:gd name="T71" fmla="*/ 165 h 1212"/>
                  <a:gd name="T72" fmla="*/ 1067 w 1212"/>
                  <a:gd name="T73" fmla="*/ 213 h 1212"/>
                  <a:gd name="T74" fmla="*/ 1099 w 1212"/>
                  <a:gd name="T75" fmla="*/ 255 h 1212"/>
                  <a:gd name="T76" fmla="*/ 1135 w 1212"/>
                  <a:gd name="T77" fmla="*/ 312 h 1212"/>
                  <a:gd name="T78" fmla="*/ 1164 w 1212"/>
                  <a:gd name="T79" fmla="*/ 372 h 1212"/>
                  <a:gd name="T80" fmla="*/ 1183 w 1212"/>
                  <a:gd name="T81" fmla="*/ 422 h 1212"/>
                  <a:gd name="T82" fmla="*/ 1202 w 1212"/>
                  <a:gd name="T83" fmla="*/ 499 h 1212"/>
                  <a:gd name="T84" fmla="*/ 1210 w 1212"/>
                  <a:gd name="T85" fmla="*/ 565 h 1212"/>
                  <a:gd name="T86" fmla="*/ 1211 w 1212"/>
                  <a:gd name="T87" fmla="*/ 632 h 1212"/>
                  <a:gd name="T88" fmla="*/ 1206 w 1212"/>
                  <a:gd name="T89" fmla="*/ 685 h 1212"/>
                  <a:gd name="T90" fmla="*/ 1194 w 1212"/>
                  <a:gd name="T91" fmla="*/ 750 h 1212"/>
                  <a:gd name="T92" fmla="*/ 1175 w 1212"/>
                  <a:gd name="T93" fmla="*/ 814 h 1212"/>
                  <a:gd name="T94" fmla="*/ 1149 w 1212"/>
                  <a:gd name="T95" fmla="*/ 875 h 1212"/>
                  <a:gd name="T96" fmla="*/ 1116 w 1212"/>
                  <a:gd name="T97" fmla="*/ 933 h 1212"/>
                  <a:gd name="T98" fmla="*/ 1068 w 1212"/>
                  <a:gd name="T99" fmla="*/ 997 h 1212"/>
                  <a:gd name="T100" fmla="*/ 1022 w 1212"/>
                  <a:gd name="T101" fmla="*/ 1046 h 1212"/>
                  <a:gd name="T102" fmla="*/ 972 w 1212"/>
                  <a:gd name="T103" fmla="*/ 1089 h 1212"/>
                  <a:gd name="T104" fmla="*/ 916 w 1212"/>
                  <a:gd name="T105" fmla="*/ 1126 h 1212"/>
                  <a:gd name="T106" fmla="*/ 857 w 1212"/>
                  <a:gd name="T107" fmla="*/ 1157 h 1212"/>
                  <a:gd name="T108" fmla="*/ 808 w 1212"/>
                  <a:gd name="T109" fmla="*/ 1177 h 1212"/>
                  <a:gd name="T110" fmla="*/ 744 w 1212"/>
                  <a:gd name="T111" fmla="*/ 1196 h 1212"/>
                  <a:gd name="T112" fmla="*/ 678 w 1212"/>
                  <a:gd name="T113" fmla="*/ 1207 h 1212"/>
                  <a:gd name="T114" fmla="*/ 612 w 1212"/>
                  <a:gd name="T115" fmla="*/ 1212 h 1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12" h="1212">
                    <a:moveTo>
                      <a:pt x="606" y="1212"/>
                    </a:moveTo>
                    <a:lnTo>
                      <a:pt x="606" y="1212"/>
                    </a:lnTo>
                    <a:lnTo>
                      <a:pt x="593" y="1211"/>
                    </a:lnTo>
                    <a:moveTo>
                      <a:pt x="579" y="1211"/>
                    </a:moveTo>
                    <a:lnTo>
                      <a:pt x="579" y="1211"/>
                    </a:lnTo>
                    <a:lnTo>
                      <a:pt x="566" y="1210"/>
                    </a:lnTo>
                    <a:moveTo>
                      <a:pt x="553" y="1210"/>
                    </a:moveTo>
                    <a:lnTo>
                      <a:pt x="553" y="1210"/>
                    </a:lnTo>
                    <a:lnTo>
                      <a:pt x="548" y="1209"/>
                    </a:lnTo>
                    <a:lnTo>
                      <a:pt x="540" y="1208"/>
                    </a:lnTo>
                    <a:moveTo>
                      <a:pt x="526" y="1206"/>
                    </a:moveTo>
                    <a:lnTo>
                      <a:pt x="526" y="1206"/>
                    </a:lnTo>
                    <a:lnTo>
                      <a:pt x="513" y="1204"/>
                    </a:lnTo>
                    <a:moveTo>
                      <a:pt x="500" y="1202"/>
                    </a:moveTo>
                    <a:lnTo>
                      <a:pt x="500" y="1202"/>
                    </a:lnTo>
                    <a:lnTo>
                      <a:pt x="491" y="1201"/>
                    </a:lnTo>
                    <a:lnTo>
                      <a:pt x="487" y="1200"/>
                    </a:lnTo>
                    <a:moveTo>
                      <a:pt x="474" y="1197"/>
                    </a:moveTo>
                    <a:lnTo>
                      <a:pt x="474" y="1197"/>
                    </a:lnTo>
                    <a:lnTo>
                      <a:pt x="461" y="1194"/>
                    </a:lnTo>
                    <a:moveTo>
                      <a:pt x="448" y="1191"/>
                    </a:moveTo>
                    <a:lnTo>
                      <a:pt x="448" y="1191"/>
                    </a:lnTo>
                    <a:lnTo>
                      <a:pt x="436" y="1188"/>
                    </a:lnTo>
                    <a:lnTo>
                      <a:pt x="435" y="1187"/>
                    </a:lnTo>
                    <a:moveTo>
                      <a:pt x="422" y="1183"/>
                    </a:moveTo>
                    <a:lnTo>
                      <a:pt x="422" y="1183"/>
                    </a:lnTo>
                    <a:lnTo>
                      <a:pt x="410" y="1179"/>
                    </a:lnTo>
                    <a:moveTo>
                      <a:pt x="397" y="1174"/>
                    </a:moveTo>
                    <a:lnTo>
                      <a:pt x="397" y="1174"/>
                    </a:lnTo>
                    <a:lnTo>
                      <a:pt x="385" y="1170"/>
                    </a:lnTo>
                    <a:moveTo>
                      <a:pt x="372" y="1165"/>
                    </a:moveTo>
                    <a:lnTo>
                      <a:pt x="372" y="1165"/>
                    </a:lnTo>
                    <a:lnTo>
                      <a:pt x="360" y="1159"/>
                    </a:lnTo>
                    <a:moveTo>
                      <a:pt x="348" y="1154"/>
                    </a:moveTo>
                    <a:lnTo>
                      <a:pt x="348" y="1154"/>
                    </a:lnTo>
                    <a:lnTo>
                      <a:pt x="336" y="1148"/>
                    </a:lnTo>
                    <a:moveTo>
                      <a:pt x="324" y="1142"/>
                    </a:moveTo>
                    <a:lnTo>
                      <a:pt x="324" y="1142"/>
                    </a:lnTo>
                    <a:lnTo>
                      <a:pt x="313" y="1135"/>
                    </a:lnTo>
                    <a:moveTo>
                      <a:pt x="301" y="1129"/>
                    </a:moveTo>
                    <a:lnTo>
                      <a:pt x="301" y="1129"/>
                    </a:lnTo>
                    <a:lnTo>
                      <a:pt x="289" y="1122"/>
                    </a:lnTo>
                    <a:moveTo>
                      <a:pt x="278" y="1115"/>
                    </a:moveTo>
                    <a:lnTo>
                      <a:pt x="278" y="1115"/>
                    </a:lnTo>
                    <a:lnTo>
                      <a:pt x="267" y="1108"/>
                    </a:lnTo>
                    <a:moveTo>
                      <a:pt x="256" y="1100"/>
                    </a:moveTo>
                    <a:lnTo>
                      <a:pt x="256" y="1100"/>
                    </a:lnTo>
                    <a:lnTo>
                      <a:pt x="245" y="1092"/>
                    </a:lnTo>
                    <a:moveTo>
                      <a:pt x="235" y="1084"/>
                    </a:moveTo>
                    <a:lnTo>
                      <a:pt x="235" y="1084"/>
                    </a:lnTo>
                    <a:lnTo>
                      <a:pt x="224" y="1076"/>
                    </a:lnTo>
                    <a:moveTo>
                      <a:pt x="214" y="1067"/>
                    </a:moveTo>
                    <a:lnTo>
                      <a:pt x="214" y="1067"/>
                    </a:lnTo>
                    <a:lnTo>
                      <a:pt x="204" y="1059"/>
                    </a:lnTo>
                    <a:moveTo>
                      <a:pt x="194" y="1050"/>
                    </a:moveTo>
                    <a:lnTo>
                      <a:pt x="194" y="1050"/>
                    </a:lnTo>
                    <a:lnTo>
                      <a:pt x="185" y="1040"/>
                    </a:lnTo>
                    <a:moveTo>
                      <a:pt x="175" y="1031"/>
                    </a:moveTo>
                    <a:lnTo>
                      <a:pt x="175" y="1031"/>
                    </a:lnTo>
                    <a:lnTo>
                      <a:pt x="166" y="1022"/>
                    </a:lnTo>
                    <a:moveTo>
                      <a:pt x="157" y="1012"/>
                    </a:moveTo>
                    <a:lnTo>
                      <a:pt x="157" y="1012"/>
                    </a:lnTo>
                    <a:lnTo>
                      <a:pt x="148" y="1002"/>
                    </a:lnTo>
                    <a:moveTo>
                      <a:pt x="139" y="991"/>
                    </a:moveTo>
                    <a:lnTo>
                      <a:pt x="139" y="991"/>
                    </a:lnTo>
                    <a:lnTo>
                      <a:pt x="131" y="981"/>
                    </a:lnTo>
                    <a:moveTo>
                      <a:pt x="123" y="971"/>
                    </a:moveTo>
                    <a:lnTo>
                      <a:pt x="123" y="971"/>
                    </a:lnTo>
                    <a:lnTo>
                      <a:pt x="115" y="960"/>
                    </a:lnTo>
                    <a:moveTo>
                      <a:pt x="107" y="949"/>
                    </a:moveTo>
                    <a:lnTo>
                      <a:pt x="107" y="949"/>
                    </a:lnTo>
                    <a:lnTo>
                      <a:pt x="100" y="938"/>
                    </a:lnTo>
                    <a:moveTo>
                      <a:pt x="92" y="927"/>
                    </a:moveTo>
                    <a:lnTo>
                      <a:pt x="92" y="927"/>
                    </a:lnTo>
                    <a:lnTo>
                      <a:pt x="86" y="915"/>
                    </a:lnTo>
                    <a:moveTo>
                      <a:pt x="79" y="904"/>
                    </a:moveTo>
                    <a:lnTo>
                      <a:pt x="79" y="904"/>
                    </a:lnTo>
                    <a:lnTo>
                      <a:pt x="73" y="892"/>
                    </a:lnTo>
                    <a:moveTo>
                      <a:pt x="66" y="881"/>
                    </a:moveTo>
                    <a:lnTo>
                      <a:pt x="66" y="881"/>
                    </a:lnTo>
                    <a:lnTo>
                      <a:pt x="65" y="879"/>
                    </a:lnTo>
                    <a:lnTo>
                      <a:pt x="60" y="868"/>
                    </a:lnTo>
                    <a:moveTo>
                      <a:pt x="55" y="856"/>
                    </a:moveTo>
                    <a:lnTo>
                      <a:pt x="55" y="856"/>
                    </a:lnTo>
                    <a:lnTo>
                      <a:pt x="49" y="844"/>
                    </a:lnTo>
                    <a:moveTo>
                      <a:pt x="44" y="832"/>
                    </a:moveTo>
                    <a:lnTo>
                      <a:pt x="44" y="832"/>
                    </a:lnTo>
                    <a:lnTo>
                      <a:pt x="43" y="829"/>
                    </a:lnTo>
                    <a:lnTo>
                      <a:pt x="39" y="819"/>
                    </a:lnTo>
                    <a:moveTo>
                      <a:pt x="35" y="807"/>
                    </a:moveTo>
                    <a:lnTo>
                      <a:pt x="35" y="807"/>
                    </a:lnTo>
                    <a:lnTo>
                      <a:pt x="31" y="794"/>
                    </a:lnTo>
                    <a:moveTo>
                      <a:pt x="26" y="782"/>
                    </a:moveTo>
                    <a:lnTo>
                      <a:pt x="26" y="782"/>
                    </a:lnTo>
                    <a:lnTo>
                      <a:pt x="24" y="776"/>
                    </a:lnTo>
                    <a:lnTo>
                      <a:pt x="23" y="769"/>
                    </a:lnTo>
                    <a:moveTo>
                      <a:pt x="19" y="756"/>
                    </a:moveTo>
                    <a:lnTo>
                      <a:pt x="19" y="756"/>
                    </a:lnTo>
                    <a:lnTo>
                      <a:pt x="16" y="743"/>
                    </a:lnTo>
                    <a:moveTo>
                      <a:pt x="13" y="730"/>
                    </a:moveTo>
                    <a:lnTo>
                      <a:pt x="13" y="730"/>
                    </a:lnTo>
                    <a:lnTo>
                      <a:pt x="11" y="721"/>
                    </a:lnTo>
                    <a:lnTo>
                      <a:pt x="10" y="717"/>
                    </a:lnTo>
                    <a:moveTo>
                      <a:pt x="9" y="704"/>
                    </a:moveTo>
                    <a:lnTo>
                      <a:pt x="9" y="704"/>
                    </a:lnTo>
                    <a:lnTo>
                      <a:pt x="7" y="691"/>
                    </a:lnTo>
                    <a:moveTo>
                      <a:pt x="5" y="677"/>
                    </a:moveTo>
                    <a:lnTo>
                      <a:pt x="5" y="677"/>
                    </a:lnTo>
                    <a:lnTo>
                      <a:pt x="3" y="664"/>
                    </a:lnTo>
                    <a:lnTo>
                      <a:pt x="3" y="664"/>
                    </a:lnTo>
                    <a:moveTo>
                      <a:pt x="2" y="651"/>
                    </a:moveTo>
                    <a:lnTo>
                      <a:pt x="2" y="651"/>
                    </a:lnTo>
                    <a:lnTo>
                      <a:pt x="2" y="638"/>
                    </a:lnTo>
                    <a:moveTo>
                      <a:pt x="1" y="624"/>
                    </a:moveTo>
                    <a:lnTo>
                      <a:pt x="1" y="624"/>
                    </a:lnTo>
                    <a:lnTo>
                      <a:pt x="0" y="611"/>
                    </a:lnTo>
                    <a:moveTo>
                      <a:pt x="0" y="598"/>
                    </a:moveTo>
                    <a:lnTo>
                      <a:pt x="0" y="598"/>
                    </a:lnTo>
                    <a:lnTo>
                      <a:pt x="1" y="584"/>
                    </a:lnTo>
                    <a:moveTo>
                      <a:pt x="2" y="571"/>
                    </a:moveTo>
                    <a:lnTo>
                      <a:pt x="2" y="571"/>
                    </a:lnTo>
                    <a:lnTo>
                      <a:pt x="2" y="558"/>
                    </a:lnTo>
                    <a:moveTo>
                      <a:pt x="3" y="544"/>
                    </a:moveTo>
                    <a:lnTo>
                      <a:pt x="3" y="544"/>
                    </a:lnTo>
                    <a:lnTo>
                      <a:pt x="5" y="531"/>
                    </a:lnTo>
                    <a:moveTo>
                      <a:pt x="7" y="518"/>
                    </a:moveTo>
                    <a:lnTo>
                      <a:pt x="7" y="518"/>
                    </a:lnTo>
                    <a:lnTo>
                      <a:pt x="9" y="505"/>
                    </a:lnTo>
                    <a:moveTo>
                      <a:pt x="11" y="492"/>
                    </a:moveTo>
                    <a:lnTo>
                      <a:pt x="11" y="492"/>
                    </a:lnTo>
                    <a:lnTo>
                      <a:pt x="11" y="491"/>
                    </a:lnTo>
                    <a:lnTo>
                      <a:pt x="14" y="479"/>
                    </a:lnTo>
                    <a:moveTo>
                      <a:pt x="17" y="466"/>
                    </a:moveTo>
                    <a:lnTo>
                      <a:pt x="17" y="466"/>
                    </a:lnTo>
                    <a:lnTo>
                      <a:pt x="20" y="453"/>
                    </a:lnTo>
                    <a:moveTo>
                      <a:pt x="23" y="440"/>
                    </a:moveTo>
                    <a:lnTo>
                      <a:pt x="23" y="440"/>
                    </a:lnTo>
                    <a:lnTo>
                      <a:pt x="24" y="436"/>
                    </a:lnTo>
                    <a:lnTo>
                      <a:pt x="27" y="427"/>
                    </a:lnTo>
                    <a:moveTo>
                      <a:pt x="32" y="414"/>
                    </a:moveTo>
                    <a:lnTo>
                      <a:pt x="32" y="414"/>
                    </a:lnTo>
                    <a:lnTo>
                      <a:pt x="36" y="402"/>
                    </a:lnTo>
                    <a:moveTo>
                      <a:pt x="41" y="389"/>
                    </a:moveTo>
                    <a:lnTo>
                      <a:pt x="41" y="389"/>
                    </a:lnTo>
                    <a:lnTo>
                      <a:pt x="43" y="383"/>
                    </a:lnTo>
                    <a:lnTo>
                      <a:pt x="45" y="377"/>
                    </a:lnTo>
                    <a:moveTo>
                      <a:pt x="51" y="365"/>
                    </a:moveTo>
                    <a:lnTo>
                      <a:pt x="51" y="365"/>
                    </a:lnTo>
                    <a:lnTo>
                      <a:pt x="56" y="352"/>
                    </a:lnTo>
                    <a:moveTo>
                      <a:pt x="62" y="340"/>
                    </a:moveTo>
                    <a:lnTo>
                      <a:pt x="62" y="340"/>
                    </a:lnTo>
                    <a:lnTo>
                      <a:pt x="65" y="333"/>
                    </a:lnTo>
                    <a:lnTo>
                      <a:pt x="68" y="328"/>
                    </a:lnTo>
                    <a:moveTo>
                      <a:pt x="74" y="317"/>
                    </a:moveTo>
                    <a:lnTo>
                      <a:pt x="74" y="317"/>
                    </a:lnTo>
                    <a:lnTo>
                      <a:pt x="81" y="305"/>
                    </a:lnTo>
                    <a:moveTo>
                      <a:pt x="87" y="294"/>
                    </a:moveTo>
                    <a:lnTo>
                      <a:pt x="87" y="294"/>
                    </a:lnTo>
                    <a:lnTo>
                      <a:pt x="92" y="285"/>
                    </a:lnTo>
                    <a:lnTo>
                      <a:pt x="94" y="282"/>
                    </a:lnTo>
                    <a:moveTo>
                      <a:pt x="102" y="271"/>
                    </a:moveTo>
                    <a:lnTo>
                      <a:pt x="102" y="271"/>
                    </a:lnTo>
                    <a:lnTo>
                      <a:pt x="110" y="260"/>
                    </a:lnTo>
                    <a:moveTo>
                      <a:pt x="117" y="249"/>
                    </a:moveTo>
                    <a:lnTo>
                      <a:pt x="117" y="249"/>
                    </a:lnTo>
                    <a:lnTo>
                      <a:pt x="124" y="240"/>
                    </a:lnTo>
                    <a:lnTo>
                      <a:pt x="125" y="238"/>
                    </a:lnTo>
                    <a:moveTo>
                      <a:pt x="133" y="228"/>
                    </a:moveTo>
                    <a:lnTo>
                      <a:pt x="133" y="228"/>
                    </a:lnTo>
                    <a:lnTo>
                      <a:pt x="142" y="218"/>
                    </a:lnTo>
                    <a:moveTo>
                      <a:pt x="150" y="208"/>
                    </a:moveTo>
                    <a:lnTo>
                      <a:pt x="150" y="208"/>
                    </a:lnTo>
                    <a:lnTo>
                      <a:pt x="159" y="198"/>
                    </a:lnTo>
                    <a:lnTo>
                      <a:pt x="159" y="197"/>
                    </a:lnTo>
                    <a:moveTo>
                      <a:pt x="168" y="188"/>
                    </a:moveTo>
                    <a:lnTo>
                      <a:pt x="168" y="188"/>
                    </a:lnTo>
                    <a:lnTo>
                      <a:pt x="178" y="179"/>
                    </a:lnTo>
                    <a:moveTo>
                      <a:pt x="187" y="169"/>
                    </a:moveTo>
                    <a:lnTo>
                      <a:pt x="187" y="169"/>
                    </a:lnTo>
                    <a:lnTo>
                      <a:pt x="197" y="160"/>
                    </a:lnTo>
                    <a:moveTo>
                      <a:pt x="207" y="151"/>
                    </a:moveTo>
                    <a:lnTo>
                      <a:pt x="207" y="151"/>
                    </a:lnTo>
                    <a:lnTo>
                      <a:pt x="217" y="143"/>
                    </a:lnTo>
                    <a:moveTo>
                      <a:pt x="227" y="134"/>
                    </a:moveTo>
                    <a:lnTo>
                      <a:pt x="227" y="134"/>
                    </a:lnTo>
                    <a:lnTo>
                      <a:pt x="238" y="125"/>
                    </a:lnTo>
                    <a:moveTo>
                      <a:pt x="248" y="118"/>
                    </a:moveTo>
                    <a:lnTo>
                      <a:pt x="248" y="118"/>
                    </a:lnTo>
                    <a:lnTo>
                      <a:pt x="259" y="110"/>
                    </a:lnTo>
                    <a:moveTo>
                      <a:pt x="270" y="103"/>
                    </a:moveTo>
                    <a:lnTo>
                      <a:pt x="270" y="103"/>
                    </a:lnTo>
                    <a:lnTo>
                      <a:pt x="281" y="95"/>
                    </a:lnTo>
                    <a:moveTo>
                      <a:pt x="293" y="88"/>
                    </a:moveTo>
                    <a:lnTo>
                      <a:pt x="293" y="88"/>
                    </a:lnTo>
                    <a:lnTo>
                      <a:pt x="304" y="81"/>
                    </a:lnTo>
                    <a:moveTo>
                      <a:pt x="316" y="75"/>
                    </a:moveTo>
                    <a:lnTo>
                      <a:pt x="316" y="75"/>
                    </a:lnTo>
                    <a:lnTo>
                      <a:pt x="327" y="68"/>
                    </a:lnTo>
                    <a:moveTo>
                      <a:pt x="339" y="62"/>
                    </a:moveTo>
                    <a:lnTo>
                      <a:pt x="339" y="62"/>
                    </a:lnTo>
                    <a:lnTo>
                      <a:pt x="352" y="57"/>
                    </a:lnTo>
                    <a:moveTo>
                      <a:pt x="364" y="51"/>
                    </a:moveTo>
                    <a:lnTo>
                      <a:pt x="364" y="51"/>
                    </a:lnTo>
                    <a:lnTo>
                      <a:pt x="376" y="46"/>
                    </a:lnTo>
                    <a:moveTo>
                      <a:pt x="388" y="41"/>
                    </a:moveTo>
                    <a:lnTo>
                      <a:pt x="388" y="41"/>
                    </a:lnTo>
                    <a:lnTo>
                      <a:pt x="401" y="37"/>
                    </a:lnTo>
                    <a:moveTo>
                      <a:pt x="413" y="32"/>
                    </a:moveTo>
                    <a:lnTo>
                      <a:pt x="413" y="32"/>
                    </a:lnTo>
                    <a:lnTo>
                      <a:pt x="426" y="28"/>
                    </a:lnTo>
                    <a:moveTo>
                      <a:pt x="439" y="24"/>
                    </a:moveTo>
                    <a:lnTo>
                      <a:pt x="439" y="24"/>
                    </a:lnTo>
                    <a:lnTo>
                      <a:pt x="452" y="21"/>
                    </a:lnTo>
                    <a:moveTo>
                      <a:pt x="465" y="17"/>
                    </a:moveTo>
                    <a:lnTo>
                      <a:pt x="465" y="17"/>
                    </a:lnTo>
                    <a:lnTo>
                      <a:pt x="478" y="14"/>
                    </a:lnTo>
                    <a:moveTo>
                      <a:pt x="491" y="11"/>
                    </a:moveTo>
                    <a:lnTo>
                      <a:pt x="491" y="11"/>
                    </a:lnTo>
                    <a:lnTo>
                      <a:pt x="491" y="11"/>
                    </a:lnTo>
                    <a:lnTo>
                      <a:pt x="504" y="9"/>
                    </a:lnTo>
                    <a:moveTo>
                      <a:pt x="517" y="7"/>
                    </a:moveTo>
                    <a:lnTo>
                      <a:pt x="517" y="7"/>
                    </a:lnTo>
                    <a:lnTo>
                      <a:pt x="530" y="5"/>
                    </a:lnTo>
                    <a:moveTo>
                      <a:pt x="543" y="4"/>
                    </a:moveTo>
                    <a:lnTo>
                      <a:pt x="543" y="4"/>
                    </a:lnTo>
                    <a:lnTo>
                      <a:pt x="548" y="3"/>
                    </a:lnTo>
                    <a:lnTo>
                      <a:pt x="557" y="2"/>
                    </a:lnTo>
                    <a:moveTo>
                      <a:pt x="570" y="2"/>
                    </a:moveTo>
                    <a:lnTo>
                      <a:pt x="570" y="2"/>
                    </a:lnTo>
                    <a:lnTo>
                      <a:pt x="583" y="1"/>
                    </a:lnTo>
                    <a:moveTo>
                      <a:pt x="597" y="1"/>
                    </a:moveTo>
                    <a:lnTo>
                      <a:pt x="597" y="1"/>
                    </a:lnTo>
                    <a:lnTo>
                      <a:pt x="606" y="0"/>
                    </a:lnTo>
                    <a:lnTo>
                      <a:pt x="610" y="0"/>
                    </a:lnTo>
                    <a:moveTo>
                      <a:pt x="623" y="1"/>
                    </a:moveTo>
                    <a:lnTo>
                      <a:pt x="623" y="1"/>
                    </a:lnTo>
                    <a:lnTo>
                      <a:pt x="636" y="2"/>
                    </a:lnTo>
                    <a:moveTo>
                      <a:pt x="650" y="2"/>
                    </a:moveTo>
                    <a:lnTo>
                      <a:pt x="650" y="2"/>
                    </a:lnTo>
                    <a:lnTo>
                      <a:pt x="663" y="3"/>
                    </a:lnTo>
                    <a:moveTo>
                      <a:pt x="676" y="5"/>
                    </a:moveTo>
                    <a:lnTo>
                      <a:pt x="676" y="5"/>
                    </a:lnTo>
                    <a:lnTo>
                      <a:pt x="690" y="7"/>
                    </a:lnTo>
                    <a:moveTo>
                      <a:pt x="703" y="8"/>
                    </a:moveTo>
                    <a:lnTo>
                      <a:pt x="703" y="8"/>
                    </a:lnTo>
                    <a:lnTo>
                      <a:pt x="716" y="10"/>
                    </a:lnTo>
                    <a:moveTo>
                      <a:pt x="729" y="13"/>
                    </a:moveTo>
                    <a:lnTo>
                      <a:pt x="729" y="13"/>
                    </a:lnTo>
                    <a:lnTo>
                      <a:pt x="742" y="16"/>
                    </a:lnTo>
                    <a:moveTo>
                      <a:pt x="755" y="19"/>
                    </a:moveTo>
                    <a:lnTo>
                      <a:pt x="755" y="19"/>
                    </a:lnTo>
                    <a:lnTo>
                      <a:pt x="768" y="22"/>
                    </a:lnTo>
                    <a:moveTo>
                      <a:pt x="781" y="26"/>
                    </a:moveTo>
                    <a:lnTo>
                      <a:pt x="781" y="26"/>
                    </a:lnTo>
                    <a:lnTo>
                      <a:pt x="793" y="30"/>
                    </a:lnTo>
                    <a:moveTo>
                      <a:pt x="806" y="35"/>
                    </a:moveTo>
                    <a:lnTo>
                      <a:pt x="806" y="35"/>
                    </a:lnTo>
                    <a:lnTo>
                      <a:pt x="819" y="39"/>
                    </a:lnTo>
                    <a:moveTo>
                      <a:pt x="831" y="44"/>
                    </a:moveTo>
                    <a:lnTo>
                      <a:pt x="831" y="44"/>
                    </a:lnTo>
                    <a:lnTo>
                      <a:pt x="843" y="49"/>
                    </a:lnTo>
                    <a:moveTo>
                      <a:pt x="855" y="54"/>
                    </a:moveTo>
                    <a:lnTo>
                      <a:pt x="855" y="54"/>
                    </a:lnTo>
                    <a:lnTo>
                      <a:pt x="868" y="60"/>
                    </a:lnTo>
                    <a:moveTo>
                      <a:pt x="880" y="65"/>
                    </a:moveTo>
                    <a:lnTo>
                      <a:pt x="880" y="65"/>
                    </a:lnTo>
                    <a:lnTo>
                      <a:pt x="891" y="72"/>
                    </a:lnTo>
                    <a:moveTo>
                      <a:pt x="903" y="79"/>
                    </a:moveTo>
                    <a:lnTo>
                      <a:pt x="903" y="79"/>
                    </a:lnTo>
                    <a:lnTo>
                      <a:pt x="914" y="85"/>
                    </a:lnTo>
                    <a:moveTo>
                      <a:pt x="926" y="92"/>
                    </a:moveTo>
                    <a:lnTo>
                      <a:pt x="926" y="92"/>
                    </a:lnTo>
                    <a:lnTo>
                      <a:pt x="927" y="92"/>
                    </a:lnTo>
                    <a:lnTo>
                      <a:pt x="937" y="99"/>
                    </a:lnTo>
                    <a:moveTo>
                      <a:pt x="948" y="107"/>
                    </a:moveTo>
                    <a:lnTo>
                      <a:pt x="948" y="107"/>
                    </a:lnTo>
                    <a:lnTo>
                      <a:pt x="959" y="114"/>
                    </a:lnTo>
                    <a:moveTo>
                      <a:pt x="970" y="122"/>
                    </a:moveTo>
                    <a:lnTo>
                      <a:pt x="970" y="122"/>
                    </a:lnTo>
                    <a:lnTo>
                      <a:pt x="973" y="124"/>
                    </a:lnTo>
                    <a:lnTo>
                      <a:pt x="980" y="130"/>
                    </a:lnTo>
                    <a:moveTo>
                      <a:pt x="991" y="139"/>
                    </a:moveTo>
                    <a:lnTo>
                      <a:pt x="991" y="139"/>
                    </a:lnTo>
                    <a:lnTo>
                      <a:pt x="1001" y="147"/>
                    </a:lnTo>
                    <a:moveTo>
                      <a:pt x="1011" y="156"/>
                    </a:moveTo>
                    <a:lnTo>
                      <a:pt x="1011" y="156"/>
                    </a:lnTo>
                    <a:lnTo>
                      <a:pt x="1015" y="159"/>
                    </a:lnTo>
                    <a:lnTo>
                      <a:pt x="1021" y="165"/>
                    </a:lnTo>
                    <a:moveTo>
                      <a:pt x="1030" y="175"/>
                    </a:moveTo>
                    <a:lnTo>
                      <a:pt x="1030" y="175"/>
                    </a:lnTo>
                    <a:lnTo>
                      <a:pt x="1040" y="184"/>
                    </a:lnTo>
                    <a:moveTo>
                      <a:pt x="1049" y="193"/>
                    </a:moveTo>
                    <a:lnTo>
                      <a:pt x="1049" y="193"/>
                    </a:lnTo>
                    <a:lnTo>
                      <a:pt x="1053" y="198"/>
                    </a:lnTo>
                    <a:lnTo>
                      <a:pt x="1058" y="203"/>
                    </a:lnTo>
                    <a:moveTo>
                      <a:pt x="1067" y="213"/>
                    </a:moveTo>
                    <a:lnTo>
                      <a:pt x="1067" y="213"/>
                    </a:lnTo>
                    <a:lnTo>
                      <a:pt x="1075" y="224"/>
                    </a:lnTo>
                    <a:moveTo>
                      <a:pt x="1084" y="234"/>
                    </a:moveTo>
                    <a:lnTo>
                      <a:pt x="1084" y="234"/>
                    </a:lnTo>
                    <a:lnTo>
                      <a:pt x="1088" y="240"/>
                    </a:lnTo>
                    <a:lnTo>
                      <a:pt x="1092" y="244"/>
                    </a:lnTo>
                    <a:moveTo>
                      <a:pt x="1099" y="255"/>
                    </a:moveTo>
                    <a:lnTo>
                      <a:pt x="1099" y="255"/>
                    </a:lnTo>
                    <a:lnTo>
                      <a:pt x="1107" y="266"/>
                    </a:lnTo>
                    <a:moveTo>
                      <a:pt x="1115" y="277"/>
                    </a:moveTo>
                    <a:lnTo>
                      <a:pt x="1115" y="277"/>
                    </a:lnTo>
                    <a:lnTo>
                      <a:pt x="1120" y="285"/>
                    </a:lnTo>
                    <a:lnTo>
                      <a:pt x="1122" y="289"/>
                    </a:lnTo>
                    <a:moveTo>
                      <a:pt x="1128" y="300"/>
                    </a:moveTo>
                    <a:lnTo>
                      <a:pt x="1128" y="300"/>
                    </a:lnTo>
                    <a:lnTo>
                      <a:pt x="1135" y="312"/>
                    </a:lnTo>
                    <a:moveTo>
                      <a:pt x="1142" y="323"/>
                    </a:moveTo>
                    <a:lnTo>
                      <a:pt x="1142" y="323"/>
                    </a:lnTo>
                    <a:lnTo>
                      <a:pt x="1147" y="333"/>
                    </a:lnTo>
                    <a:lnTo>
                      <a:pt x="1148" y="335"/>
                    </a:lnTo>
                    <a:moveTo>
                      <a:pt x="1153" y="347"/>
                    </a:moveTo>
                    <a:lnTo>
                      <a:pt x="1153" y="347"/>
                    </a:lnTo>
                    <a:lnTo>
                      <a:pt x="1159" y="359"/>
                    </a:lnTo>
                    <a:moveTo>
                      <a:pt x="1164" y="372"/>
                    </a:moveTo>
                    <a:lnTo>
                      <a:pt x="1164" y="372"/>
                    </a:lnTo>
                    <a:lnTo>
                      <a:pt x="1170" y="383"/>
                    </a:lnTo>
                    <a:lnTo>
                      <a:pt x="1170" y="384"/>
                    </a:lnTo>
                    <a:moveTo>
                      <a:pt x="1174" y="396"/>
                    </a:moveTo>
                    <a:lnTo>
                      <a:pt x="1174" y="396"/>
                    </a:lnTo>
                    <a:lnTo>
                      <a:pt x="1178" y="409"/>
                    </a:lnTo>
                    <a:moveTo>
                      <a:pt x="1183" y="422"/>
                    </a:moveTo>
                    <a:lnTo>
                      <a:pt x="1183" y="422"/>
                    </a:lnTo>
                    <a:lnTo>
                      <a:pt x="1187" y="434"/>
                    </a:lnTo>
                    <a:moveTo>
                      <a:pt x="1190" y="447"/>
                    </a:moveTo>
                    <a:lnTo>
                      <a:pt x="1190" y="447"/>
                    </a:lnTo>
                    <a:lnTo>
                      <a:pt x="1194" y="460"/>
                    </a:lnTo>
                    <a:moveTo>
                      <a:pt x="1197" y="473"/>
                    </a:moveTo>
                    <a:lnTo>
                      <a:pt x="1197" y="473"/>
                    </a:lnTo>
                    <a:lnTo>
                      <a:pt x="1200" y="486"/>
                    </a:lnTo>
                    <a:moveTo>
                      <a:pt x="1202" y="499"/>
                    </a:moveTo>
                    <a:lnTo>
                      <a:pt x="1202" y="499"/>
                    </a:lnTo>
                    <a:lnTo>
                      <a:pt x="1204" y="512"/>
                    </a:lnTo>
                    <a:moveTo>
                      <a:pt x="1206" y="525"/>
                    </a:moveTo>
                    <a:lnTo>
                      <a:pt x="1206" y="525"/>
                    </a:lnTo>
                    <a:lnTo>
                      <a:pt x="1208" y="539"/>
                    </a:lnTo>
                    <a:moveTo>
                      <a:pt x="1209" y="552"/>
                    </a:moveTo>
                    <a:lnTo>
                      <a:pt x="1209" y="552"/>
                    </a:lnTo>
                    <a:lnTo>
                      <a:pt x="1210" y="565"/>
                    </a:lnTo>
                    <a:moveTo>
                      <a:pt x="1211" y="578"/>
                    </a:moveTo>
                    <a:lnTo>
                      <a:pt x="1211" y="578"/>
                    </a:lnTo>
                    <a:lnTo>
                      <a:pt x="1211" y="592"/>
                    </a:lnTo>
                    <a:moveTo>
                      <a:pt x="1212" y="605"/>
                    </a:moveTo>
                    <a:lnTo>
                      <a:pt x="1212" y="605"/>
                    </a:lnTo>
                    <a:lnTo>
                      <a:pt x="1212" y="606"/>
                    </a:lnTo>
                    <a:lnTo>
                      <a:pt x="1211" y="618"/>
                    </a:lnTo>
                    <a:moveTo>
                      <a:pt x="1211" y="632"/>
                    </a:moveTo>
                    <a:lnTo>
                      <a:pt x="1211" y="632"/>
                    </a:lnTo>
                    <a:lnTo>
                      <a:pt x="1210" y="645"/>
                    </a:lnTo>
                    <a:moveTo>
                      <a:pt x="1210" y="658"/>
                    </a:moveTo>
                    <a:lnTo>
                      <a:pt x="1210" y="658"/>
                    </a:lnTo>
                    <a:lnTo>
                      <a:pt x="1209" y="664"/>
                    </a:lnTo>
                    <a:lnTo>
                      <a:pt x="1208" y="672"/>
                    </a:lnTo>
                    <a:moveTo>
                      <a:pt x="1206" y="685"/>
                    </a:moveTo>
                    <a:lnTo>
                      <a:pt x="1206" y="685"/>
                    </a:lnTo>
                    <a:lnTo>
                      <a:pt x="1204" y="698"/>
                    </a:lnTo>
                    <a:moveTo>
                      <a:pt x="1203" y="711"/>
                    </a:moveTo>
                    <a:lnTo>
                      <a:pt x="1203" y="711"/>
                    </a:lnTo>
                    <a:lnTo>
                      <a:pt x="1201" y="721"/>
                    </a:lnTo>
                    <a:lnTo>
                      <a:pt x="1200" y="724"/>
                    </a:lnTo>
                    <a:moveTo>
                      <a:pt x="1197" y="737"/>
                    </a:moveTo>
                    <a:lnTo>
                      <a:pt x="1197" y="737"/>
                    </a:lnTo>
                    <a:lnTo>
                      <a:pt x="1194" y="750"/>
                    </a:lnTo>
                    <a:moveTo>
                      <a:pt x="1191" y="763"/>
                    </a:moveTo>
                    <a:lnTo>
                      <a:pt x="1191" y="763"/>
                    </a:lnTo>
                    <a:lnTo>
                      <a:pt x="1188" y="776"/>
                    </a:lnTo>
                    <a:lnTo>
                      <a:pt x="1188" y="776"/>
                    </a:lnTo>
                    <a:moveTo>
                      <a:pt x="1183" y="789"/>
                    </a:moveTo>
                    <a:lnTo>
                      <a:pt x="1183" y="789"/>
                    </a:lnTo>
                    <a:lnTo>
                      <a:pt x="1179" y="801"/>
                    </a:lnTo>
                    <a:moveTo>
                      <a:pt x="1175" y="814"/>
                    </a:moveTo>
                    <a:lnTo>
                      <a:pt x="1175" y="814"/>
                    </a:lnTo>
                    <a:lnTo>
                      <a:pt x="1170" y="827"/>
                    </a:lnTo>
                    <a:moveTo>
                      <a:pt x="1165" y="839"/>
                    </a:moveTo>
                    <a:lnTo>
                      <a:pt x="1165" y="839"/>
                    </a:lnTo>
                    <a:lnTo>
                      <a:pt x="1160" y="851"/>
                    </a:lnTo>
                    <a:moveTo>
                      <a:pt x="1154" y="863"/>
                    </a:moveTo>
                    <a:lnTo>
                      <a:pt x="1154" y="863"/>
                    </a:lnTo>
                    <a:lnTo>
                      <a:pt x="1149" y="875"/>
                    </a:lnTo>
                    <a:moveTo>
                      <a:pt x="1143" y="887"/>
                    </a:moveTo>
                    <a:lnTo>
                      <a:pt x="1143" y="887"/>
                    </a:lnTo>
                    <a:lnTo>
                      <a:pt x="1136" y="899"/>
                    </a:lnTo>
                    <a:moveTo>
                      <a:pt x="1129" y="910"/>
                    </a:moveTo>
                    <a:lnTo>
                      <a:pt x="1129" y="910"/>
                    </a:lnTo>
                    <a:lnTo>
                      <a:pt x="1123" y="922"/>
                    </a:lnTo>
                    <a:moveTo>
                      <a:pt x="1116" y="933"/>
                    </a:moveTo>
                    <a:lnTo>
                      <a:pt x="1116" y="933"/>
                    </a:lnTo>
                    <a:lnTo>
                      <a:pt x="1108" y="944"/>
                    </a:lnTo>
                    <a:moveTo>
                      <a:pt x="1101" y="955"/>
                    </a:moveTo>
                    <a:lnTo>
                      <a:pt x="1101" y="955"/>
                    </a:lnTo>
                    <a:lnTo>
                      <a:pt x="1093" y="966"/>
                    </a:lnTo>
                    <a:moveTo>
                      <a:pt x="1085" y="977"/>
                    </a:moveTo>
                    <a:lnTo>
                      <a:pt x="1085" y="977"/>
                    </a:lnTo>
                    <a:lnTo>
                      <a:pt x="1076" y="987"/>
                    </a:lnTo>
                    <a:moveTo>
                      <a:pt x="1068" y="997"/>
                    </a:moveTo>
                    <a:lnTo>
                      <a:pt x="1068" y="997"/>
                    </a:lnTo>
                    <a:lnTo>
                      <a:pt x="1059" y="1007"/>
                    </a:lnTo>
                    <a:moveTo>
                      <a:pt x="1050" y="1017"/>
                    </a:moveTo>
                    <a:lnTo>
                      <a:pt x="1050" y="1017"/>
                    </a:lnTo>
                    <a:lnTo>
                      <a:pt x="1041" y="1027"/>
                    </a:lnTo>
                    <a:moveTo>
                      <a:pt x="1032" y="1036"/>
                    </a:moveTo>
                    <a:lnTo>
                      <a:pt x="1032" y="1036"/>
                    </a:lnTo>
                    <a:lnTo>
                      <a:pt x="1022" y="1046"/>
                    </a:lnTo>
                    <a:moveTo>
                      <a:pt x="1013" y="1055"/>
                    </a:moveTo>
                    <a:lnTo>
                      <a:pt x="1013" y="1055"/>
                    </a:lnTo>
                    <a:lnTo>
                      <a:pt x="1002" y="1064"/>
                    </a:lnTo>
                    <a:moveTo>
                      <a:pt x="992" y="1072"/>
                    </a:moveTo>
                    <a:lnTo>
                      <a:pt x="992" y="1072"/>
                    </a:lnTo>
                    <a:lnTo>
                      <a:pt x="982" y="1081"/>
                    </a:lnTo>
                    <a:moveTo>
                      <a:pt x="972" y="1089"/>
                    </a:moveTo>
                    <a:lnTo>
                      <a:pt x="972" y="1089"/>
                    </a:lnTo>
                    <a:lnTo>
                      <a:pt x="961" y="1097"/>
                    </a:lnTo>
                    <a:moveTo>
                      <a:pt x="950" y="1104"/>
                    </a:moveTo>
                    <a:lnTo>
                      <a:pt x="950" y="1104"/>
                    </a:lnTo>
                    <a:lnTo>
                      <a:pt x="939" y="1112"/>
                    </a:lnTo>
                    <a:moveTo>
                      <a:pt x="928" y="1119"/>
                    </a:moveTo>
                    <a:lnTo>
                      <a:pt x="928" y="1119"/>
                    </a:lnTo>
                    <a:lnTo>
                      <a:pt x="927" y="1120"/>
                    </a:lnTo>
                    <a:lnTo>
                      <a:pt x="916" y="1126"/>
                    </a:lnTo>
                    <a:moveTo>
                      <a:pt x="905" y="1133"/>
                    </a:moveTo>
                    <a:lnTo>
                      <a:pt x="905" y="1133"/>
                    </a:lnTo>
                    <a:lnTo>
                      <a:pt x="893" y="1139"/>
                    </a:lnTo>
                    <a:moveTo>
                      <a:pt x="881" y="1146"/>
                    </a:moveTo>
                    <a:lnTo>
                      <a:pt x="881" y="1146"/>
                    </a:lnTo>
                    <a:lnTo>
                      <a:pt x="879" y="1147"/>
                    </a:lnTo>
                    <a:lnTo>
                      <a:pt x="869" y="1151"/>
                    </a:lnTo>
                    <a:moveTo>
                      <a:pt x="857" y="1157"/>
                    </a:moveTo>
                    <a:lnTo>
                      <a:pt x="857" y="1157"/>
                    </a:lnTo>
                    <a:lnTo>
                      <a:pt x="845" y="1162"/>
                    </a:lnTo>
                    <a:moveTo>
                      <a:pt x="833" y="1168"/>
                    </a:moveTo>
                    <a:lnTo>
                      <a:pt x="833" y="1168"/>
                    </a:lnTo>
                    <a:lnTo>
                      <a:pt x="829" y="1170"/>
                    </a:lnTo>
                    <a:lnTo>
                      <a:pt x="820" y="1173"/>
                    </a:lnTo>
                    <a:moveTo>
                      <a:pt x="808" y="1177"/>
                    </a:moveTo>
                    <a:lnTo>
                      <a:pt x="808" y="1177"/>
                    </a:lnTo>
                    <a:lnTo>
                      <a:pt x="795" y="1181"/>
                    </a:lnTo>
                    <a:moveTo>
                      <a:pt x="783" y="1186"/>
                    </a:moveTo>
                    <a:lnTo>
                      <a:pt x="783" y="1186"/>
                    </a:lnTo>
                    <a:lnTo>
                      <a:pt x="776" y="1188"/>
                    </a:lnTo>
                    <a:lnTo>
                      <a:pt x="770" y="1189"/>
                    </a:lnTo>
                    <a:moveTo>
                      <a:pt x="757" y="1192"/>
                    </a:moveTo>
                    <a:lnTo>
                      <a:pt x="757" y="1192"/>
                    </a:lnTo>
                    <a:lnTo>
                      <a:pt x="744" y="1196"/>
                    </a:lnTo>
                    <a:moveTo>
                      <a:pt x="731" y="1199"/>
                    </a:moveTo>
                    <a:lnTo>
                      <a:pt x="731" y="1199"/>
                    </a:lnTo>
                    <a:lnTo>
                      <a:pt x="721" y="1201"/>
                    </a:lnTo>
                    <a:lnTo>
                      <a:pt x="718" y="1202"/>
                    </a:lnTo>
                    <a:moveTo>
                      <a:pt x="705" y="1203"/>
                    </a:moveTo>
                    <a:lnTo>
                      <a:pt x="705" y="1203"/>
                    </a:lnTo>
                    <a:lnTo>
                      <a:pt x="692" y="1205"/>
                    </a:lnTo>
                    <a:moveTo>
                      <a:pt x="678" y="1207"/>
                    </a:moveTo>
                    <a:lnTo>
                      <a:pt x="678" y="1207"/>
                    </a:lnTo>
                    <a:lnTo>
                      <a:pt x="665" y="1209"/>
                    </a:lnTo>
                    <a:moveTo>
                      <a:pt x="652" y="1210"/>
                    </a:moveTo>
                    <a:lnTo>
                      <a:pt x="652" y="1210"/>
                    </a:lnTo>
                    <a:lnTo>
                      <a:pt x="638" y="1211"/>
                    </a:lnTo>
                    <a:moveTo>
                      <a:pt x="625" y="1211"/>
                    </a:moveTo>
                    <a:lnTo>
                      <a:pt x="625" y="1211"/>
                    </a:lnTo>
                    <a:lnTo>
                      <a:pt x="612" y="1212"/>
                    </a:lnTo>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2" name="Freeform 61">
                <a:extLst>
                  <a:ext uri="{FF2B5EF4-FFF2-40B4-BE49-F238E27FC236}">
                    <a16:creationId xmlns:a16="http://schemas.microsoft.com/office/drawing/2014/main" id="{FBB04B3B-8B5E-45D6-B8C1-A88CABE340F5}"/>
                  </a:ext>
                </a:extLst>
              </p:cNvPr>
              <p:cNvSpPr>
                <a:spLocks/>
              </p:cNvSpPr>
              <p:nvPr/>
            </p:nvSpPr>
            <p:spPr bwMode="auto">
              <a:xfrm>
                <a:off x="10490200" y="2146301"/>
                <a:ext cx="939800" cy="947738"/>
              </a:xfrm>
              <a:custGeom>
                <a:avLst/>
                <a:gdLst>
                  <a:gd name="T0" fmla="*/ 493 w 986"/>
                  <a:gd name="T1" fmla="*/ 986 h 986"/>
                  <a:gd name="T2" fmla="*/ 493 w 986"/>
                  <a:gd name="T3" fmla="*/ 986 h 986"/>
                  <a:gd name="T4" fmla="*/ 0 w 986"/>
                  <a:gd name="T5" fmla="*/ 493 h 986"/>
                  <a:gd name="T6" fmla="*/ 493 w 986"/>
                  <a:gd name="T7" fmla="*/ 0 h 986"/>
                  <a:gd name="T8" fmla="*/ 986 w 986"/>
                  <a:gd name="T9" fmla="*/ 493 h 986"/>
                  <a:gd name="T10" fmla="*/ 493 w 986"/>
                  <a:gd name="T11" fmla="*/ 986 h 986"/>
                </a:gdLst>
                <a:ahLst/>
                <a:cxnLst>
                  <a:cxn ang="0">
                    <a:pos x="T0" y="T1"/>
                  </a:cxn>
                  <a:cxn ang="0">
                    <a:pos x="T2" y="T3"/>
                  </a:cxn>
                  <a:cxn ang="0">
                    <a:pos x="T4" y="T5"/>
                  </a:cxn>
                  <a:cxn ang="0">
                    <a:pos x="T6" y="T7"/>
                  </a:cxn>
                  <a:cxn ang="0">
                    <a:pos x="T8" y="T9"/>
                  </a:cxn>
                  <a:cxn ang="0">
                    <a:pos x="T10" y="T11"/>
                  </a:cxn>
                </a:cxnLst>
                <a:rect l="0" t="0" r="r" b="b"/>
                <a:pathLst>
                  <a:path w="986" h="986">
                    <a:moveTo>
                      <a:pt x="493" y="986"/>
                    </a:moveTo>
                    <a:lnTo>
                      <a:pt x="493" y="986"/>
                    </a:lnTo>
                    <a:cubicBezTo>
                      <a:pt x="221" y="986"/>
                      <a:pt x="0" y="765"/>
                      <a:pt x="0" y="493"/>
                    </a:cubicBezTo>
                    <a:cubicBezTo>
                      <a:pt x="0" y="221"/>
                      <a:pt x="221" y="0"/>
                      <a:pt x="493" y="0"/>
                    </a:cubicBezTo>
                    <a:cubicBezTo>
                      <a:pt x="765" y="0"/>
                      <a:pt x="986" y="221"/>
                      <a:pt x="986" y="493"/>
                    </a:cubicBezTo>
                    <a:cubicBezTo>
                      <a:pt x="986" y="765"/>
                      <a:pt x="765" y="986"/>
                      <a:pt x="493" y="986"/>
                    </a:cubicBezTo>
                    <a:close/>
                  </a:path>
                </a:pathLst>
              </a:custGeom>
              <a:solidFill>
                <a:srgbClr val="D2D2D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3" name="Freeform 62">
                <a:extLst>
                  <a:ext uri="{FF2B5EF4-FFF2-40B4-BE49-F238E27FC236}">
                    <a16:creationId xmlns:a16="http://schemas.microsoft.com/office/drawing/2014/main" id="{5CD436CE-244A-4742-AA4B-5A7FBE3CF12F}"/>
                  </a:ext>
                </a:extLst>
              </p:cNvPr>
              <p:cNvSpPr>
                <a:spLocks/>
              </p:cNvSpPr>
              <p:nvPr/>
            </p:nvSpPr>
            <p:spPr bwMode="auto">
              <a:xfrm>
                <a:off x="10490200" y="2146301"/>
                <a:ext cx="939800" cy="947738"/>
              </a:xfrm>
              <a:custGeom>
                <a:avLst/>
                <a:gdLst>
                  <a:gd name="T0" fmla="*/ 493 w 986"/>
                  <a:gd name="T1" fmla="*/ 986 h 986"/>
                  <a:gd name="T2" fmla="*/ 493 w 986"/>
                  <a:gd name="T3" fmla="*/ 986 h 986"/>
                  <a:gd name="T4" fmla="*/ 0 w 986"/>
                  <a:gd name="T5" fmla="*/ 493 h 986"/>
                  <a:gd name="T6" fmla="*/ 493 w 986"/>
                  <a:gd name="T7" fmla="*/ 0 h 986"/>
                  <a:gd name="T8" fmla="*/ 986 w 986"/>
                  <a:gd name="T9" fmla="*/ 493 h 986"/>
                  <a:gd name="T10" fmla="*/ 493 w 986"/>
                  <a:gd name="T11" fmla="*/ 986 h 986"/>
                  <a:gd name="T12" fmla="*/ 493 w 986"/>
                  <a:gd name="T13" fmla="*/ 986 h 986"/>
                </a:gdLst>
                <a:ahLst/>
                <a:cxnLst>
                  <a:cxn ang="0">
                    <a:pos x="T0" y="T1"/>
                  </a:cxn>
                  <a:cxn ang="0">
                    <a:pos x="T2" y="T3"/>
                  </a:cxn>
                  <a:cxn ang="0">
                    <a:pos x="T4" y="T5"/>
                  </a:cxn>
                  <a:cxn ang="0">
                    <a:pos x="T6" y="T7"/>
                  </a:cxn>
                  <a:cxn ang="0">
                    <a:pos x="T8" y="T9"/>
                  </a:cxn>
                  <a:cxn ang="0">
                    <a:pos x="T10" y="T11"/>
                  </a:cxn>
                  <a:cxn ang="0">
                    <a:pos x="T12" y="T13"/>
                  </a:cxn>
                </a:cxnLst>
                <a:rect l="0" t="0" r="r" b="b"/>
                <a:pathLst>
                  <a:path w="986" h="986">
                    <a:moveTo>
                      <a:pt x="493" y="986"/>
                    </a:moveTo>
                    <a:lnTo>
                      <a:pt x="493" y="986"/>
                    </a:lnTo>
                    <a:cubicBezTo>
                      <a:pt x="221" y="986"/>
                      <a:pt x="0" y="765"/>
                      <a:pt x="0" y="493"/>
                    </a:cubicBezTo>
                    <a:cubicBezTo>
                      <a:pt x="0" y="221"/>
                      <a:pt x="221" y="0"/>
                      <a:pt x="493" y="0"/>
                    </a:cubicBezTo>
                    <a:cubicBezTo>
                      <a:pt x="765" y="0"/>
                      <a:pt x="986" y="221"/>
                      <a:pt x="986" y="493"/>
                    </a:cubicBezTo>
                    <a:cubicBezTo>
                      <a:pt x="986" y="765"/>
                      <a:pt x="765" y="986"/>
                      <a:pt x="493" y="986"/>
                    </a:cubicBezTo>
                    <a:lnTo>
                      <a:pt x="493" y="986"/>
                    </a:lnTo>
                    <a:close/>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109" name="Group 108">
              <a:extLst>
                <a:ext uri="{FF2B5EF4-FFF2-40B4-BE49-F238E27FC236}">
                  <a16:creationId xmlns:a16="http://schemas.microsoft.com/office/drawing/2014/main" id="{B4166CA5-C642-47EF-8986-8122CC49805E}"/>
                </a:ext>
              </a:extLst>
            </p:cNvPr>
            <p:cNvGrpSpPr/>
            <p:nvPr/>
          </p:nvGrpSpPr>
          <p:grpSpPr>
            <a:xfrm>
              <a:off x="10443178" y="2063629"/>
              <a:ext cx="1228725" cy="1236663"/>
              <a:chOff x="10345738" y="2001838"/>
              <a:chExt cx="1228725" cy="1236663"/>
            </a:xfrm>
          </p:grpSpPr>
          <p:sp>
            <p:nvSpPr>
              <p:cNvPr id="77" name="Freeform 58">
                <a:extLst>
                  <a:ext uri="{FF2B5EF4-FFF2-40B4-BE49-F238E27FC236}">
                    <a16:creationId xmlns:a16="http://schemas.microsoft.com/office/drawing/2014/main" id="{0F949E1D-EB63-4171-BAFA-072BA6E0B7F4}"/>
                  </a:ext>
                </a:extLst>
              </p:cNvPr>
              <p:cNvSpPr>
                <a:spLocks/>
              </p:cNvSpPr>
              <p:nvPr/>
            </p:nvSpPr>
            <p:spPr bwMode="auto">
              <a:xfrm>
                <a:off x="10345738" y="2001838"/>
                <a:ext cx="1228725" cy="1236663"/>
              </a:xfrm>
              <a:custGeom>
                <a:avLst/>
                <a:gdLst>
                  <a:gd name="T0" fmla="*/ 1288 w 1288"/>
                  <a:gd name="T1" fmla="*/ 644 h 1288"/>
                  <a:gd name="T2" fmla="*/ 1288 w 1288"/>
                  <a:gd name="T3" fmla="*/ 644 h 1288"/>
                  <a:gd name="T4" fmla="*/ 644 w 1288"/>
                  <a:gd name="T5" fmla="*/ 1288 h 1288"/>
                  <a:gd name="T6" fmla="*/ 0 w 1288"/>
                  <a:gd name="T7" fmla="*/ 644 h 1288"/>
                  <a:gd name="T8" fmla="*/ 644 w 1288"/>
                  <a:gd name="T9" fmla="*/ 0 h 1288"/>
                  <a:gd name="T10" fmla="*/ 1288 w 1288"/>
                  <a:gd name="T11" fmla="*/ 644 h 1288"/>
                </a:gdLst>
                <a:ahLst/>
                <a:cxnLst>
                  <a:cxn ang="0">
                    <a:pos x="T0" y="T1"/>
                  </a:cxn>
                  <a:cxn ang="0">
                    <a:pos x="T2" y="T3"/>
                  </a:cxn>
                  <a:cxn ang="0">
                    <a:pos x="T4" y="T5"/>
                  </a:cxn>
                  <a:cxn ang="0">
                    <a:pos x="T6" y="T7"/>
                  </a:cxn>
                  <a:cxn ang="0">
                    <a:pos x="T8" y="T9"/>
                  </a:cxn>
                  <a:cxn ang="0">
                    <a:pos x="T10" y="T11"/>
                  </a:cxn>
                </a:cxnLst>
                <a:rect l="0" t="0" r="r" b="b"/>
                <a:pathLst>
                  <a:path w="1288" h="1288">
                    <a:moveTo>
                      <a:pt x="1288" y="644"/>
                    </a:moveTo>
                    <a:lnTo>
                      <a:pt x="1288" y="644"/>
                    </a:lnTo>
                    <a:cubicBezTo>
                      <a:pt x="1288" y="1000"/>
                      <a:pt x="1000" y="1288"/>
                      <a:pt x="644" y="1288"/>
                    </a:cubicBezTo>
                    <a:cubicBezTo>
                      <a:pt x="289" y="1288"/>
                      <a:pt x="0" y="1000"/>
                      <a:pt x="0" y="644"/>
                    </a:cubicBezTo>
                    <a:cubicBezTo>
                      <a:pt x="0" y="289"/>
                      <a:pt x="289" y="0"/>
                      <a:pt x="644" y="0"/>
                    </a:cubicBezTo>
                    <a:cubicBezTo>
                      <a:pt x="1000" y="0"/>
                      <a:pt x="1288" y="289"/>
                      <a:pt x="1288" y="644"/>
                    </a:cubicBezTo>
                    <a:close/>
                  </a:path>
                </a:pathLst>
              </a:custGeom>
              <a:solidFill>
                <a:srgbClr val="D4B95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8" name="Freeform 59">
                <a:extLst>
                  <a:ext uri="{FF2B5EF4-FFF2-40B4-BE49-F238E27FC236}">
                    <a16:creationId xmlns:a16="http://schemas.microsoft.com/office/drawing/2014/main" id="{159C6EB5-949E-4EC8-8CA5-80954846BE4E}"/>
                  </a:ext>
                </a:extLst>
              </p:cNvPr>
              <p:cNvSpPr>
                <a:spLocks/>
              </p:cNvSpPr>
              <p:nvPr/>
            </p:nvSpPr>
            <p:spPr bwMode="auto">
              <a:xfrm>
                <a:off x="10345738" y="2001838"/>
                <a:ext cx="1228725" cy="1236663"/>
              </a:xfrm>
              <a:custGeom>
                <a:avLst/>
                <a:gdLst>
                  <a:gd name="T0" fmla="*/ 1288 w 1288"/>
                  <a:gd name="T1" fmla="*/ 644 h 1288"/>
                  <a:gd name="T2" fmla="*/ 1288 w 1288"/>
                  <a:gd name="T3" fmla="*/ 644 h 1288"/>
                  <a:gd name="T4" fmla="*/ 644 w 1288"/>
                  <a:gd name="T5" fmla="*/ 1288 h 1288"/>
                  <a:gd name="T6" fmla="*/ 0 w 1288"/>
                  <a:gd name="T7" fmla="*/ 644 h 1288"/>
                  <a:gd name="T8" fmla="*/ 644 w 1288"/>
                  <a:gd name="T9" fmla="*/ 0 h 1288"/>
                  <a:gd name="T10" fmla="*/ 1288 w 1288"/>
                  <a:gd name="T11" fmla="*/ 644 h 1288"/>
                  <a:gd name="T12" fmla="*/ 1288 w 1288"/>
                  <a:gd name="T13" fmla="*/ 644 h 1288"/>
                </a:gdLst>
                <a:ahLst/>
                <a:cxnLst>
                  <a:cxn ang="0">
                    <a:pos x="T0" y="T1"/>
                  </a:cxn>
                  <a:cxn ang="0">
                    <a:pos x="T2" y="T3"/>
                  </a:cxn>
                  <a:cxn ang="0">
                    <a:pos x="T4" y="T5"/>
                  </a:cxn>
                  <a:cxn ang="0">
                    <a:pos x="T6" y="T7"/>
                  </a:cxn>
                  <a:cxn ang="0">
                    <a:pos x="T8" y="T9"/>
                  </a:cxn>
                  <a:cxn ang="0">
                    <a:pos x="T10" y="T11"/>
                  </a:cxn>
                  <a:cxn ang="0">
                    <a:pos x="T12" y="T13"/>
                  </a:cxn>
                </a:cxnLst>
                <a:rect l="0" t="0" r="r" b="b"/>
                <a:pathLst>
                  <a:path w="1288" h="1288">
                    <a:moveTo>
                      <a:pt x="1288" y="644"/>
                    </a:moveTo>
                    <a:lnTo>
                      <a:pt x="1288" y="644"/>
                    </a:lnTo>
                    <a:cubicBezTo>
                      <a:pt x="1288" y="1000"/>
                      <a:pt x="1000" y="1288"/>
                      <a:pt x="644" y="1288"/>
                    </a:cubicBezTo>
                    <a:cubicBezTo>
                      <a:pt x="289" y="1288"/>
                      <a:pt x="0" y="1000"/>
                      <a:pt x="0" y="644"/>
                    </a:cubicBezTo>
                    <a:cubicBezTo>
                      <a:pt x="0" y="289"/>
                      <a:pt x="289" y="0"/>
                      <a:pt x="644" y="0"/>
                    </a:cubicBezTo>
                    <a:cubicBezTo>
                      <a:pt x="1000" y="0"/>
                      <a:pt x="1288" y="289"/>
                      <a:pt x="1288" y="644"/>
                    </a:cubicBezTo>
                    <a:lnTo>
                      <a:pt x="1288" y="644"/>
                    </a:lnTo>
                    <a:close/>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9" name="Freeform 60">
                <a:extLst>
                  <a:ext uri="{FF2B5EF4-FFF2-40B4-BE49-F238E27FC236}">
                    <a16:creationId xmlns:a16="http://schemas.microsoft.com/office/drawing/2014/main" id="{6BE1C611-330F-4C31-8FA1-E506C7AC61D8}"/>
                  </a:ext>
                </a:extLst>
              </p:cNvPr>
              <p:cNvSpPr>
                <a:spLocks noEditPoints="1"/>
              </p:cNvSpPr>
              <p:nvPr/>
            </p:nvSpPr>
            <p:spPr bwMode="auto">
              <a:xfrm>
                <a:off x="10382250" y="2038351"/>
                <a:ext cx="1155700" cy="1163638"/>
              </a:xfrm>
              <a:custGeom>
                <a:avLst/>
                <a:gdLst>
                  <a:gd name="T0" fmla="*/ 553 w 1212"/>
                  <a:gd name="T1" fmla="*/ 1210 h 1212"/>
                  <a:gd name="T2" fmla="*/ 491 w 1212"/>
                  <a:gd name="T3" fmla="*/ 1201 h 1212"/>
                  <a:gd name="T4" fmla="*/ 435 w 1212"/>
                  <a:gd name="T5" fmla="*/ 1187 h 1212"/>
                  <a:gd name="T6" fmla="*/ 372 w 1212"/>
                  <a:gd name="T7" fmla="*/ 1165 h 1212"/>
                  <a:gd name="T8" fmla="*/ 301 w 1212"/>
                  <a:gd name="T9" fmla="*/ 1129 h 1212"/>
                  <a:gd name="T10" fmla="*/ 245 w 1212"/>
                  <a:gd name="T11" fmla="*/ 1092 h 1212"/>
                  <a:gd name="T12" fmla="*/ 194 w 1212"/>
                  <a:gd name="T13" fmla="*/ 1050 h 1212"/>
                  <a:gd name="T14" fmla="*/ 139 w 1212"/>
                  <a:gd name="T15" fmla="*/ 991 h 1212"/>
                  <a:gd name="T16" fmla="*/ 100 w 1212"/>
                  <a:gd name="T17" fmla="*/ 938 h 1212"/>
                  <a:gd name="T18" fmla="*/ 66 w 1212"/>
                  <a:gd name="T19" fmla="*/ 881 h 1212"/>
                  <a:gd name="T20" fmla="*/ 43 w 1212"/>
                  <a:gd name="T21" fmla="*/ 829 h 1212"/>
                  <a:gd name="T22" fmla="*/ 23 w 1212"/>
                  <a:gd name="T23" fmla="*/ 769 h 1212"/>
                  <a:gd name="T24" fmla="*/ 9 w 1212"/>
                  <a:gd name="T25" fmla="*/ 704 h 1212"/>
                  <a:gd name="T26" fmla="*/ 2 w 1212"/>
                  <a:gd name="T27" fmla="*/ 651 h 1212"/>
                  <a:gd name="T28" fmla="*/ 2 w 1212"/>
                  <a:gd name="T29" fmla="*/ 571 h 1212"/>
                  <a:gd name="T30" fmla="*/ 9 w 1212"/>
                  <a:gd name="T31" fmla="*/ 505 h 1212"/>
                  <a:gd name="T32" fmla="*/ 23 w 1212"/>
                  <a:gd name="T33" fmla="*/ 440 h 1212"/>
                  <a:gd name="T34" fmla="*/ 41 w 1212"/>
                  <a:gd name="T35" fmla="*/ 389 h 1212"/>
                  <a:gd name="T36" fmla="*/ 65 w 1212"/>
                  <a:gd name="T37" fmla="*/ 333 h 1212"/>
                  <a:gd name="T38" fmla="*/ 94 w 1212"/>
                  <a:gd name="T39" fmla="*/ 282 h 1212"/>
                  <a:gd name="T40" fmla="*/ 133 w 1212"/>
                  <a:gd name="T41" fmla="*/ 228 h 1212"/>
                  <a:gd name="T42" fmla="*/ 168 w 1212"/>
                  <a:gd name="T43" fmla="*/ 188 h 1212"/>
                  <a:gd name="T44" fmla="*/ 227 w 1212"/>
                  <a:gd name="T45" fmla="*/ 134 h 1212"/>
                  <a:gd name="T46" fmla="*/ 281 w 1212"/>
                  <a:gd name="T47" fmla="*/ 95 h 1212"/>
                  <a:gd name="T48" fmla="*/ 339 w 1212"/>
                  <a:gd name="T49" fmla="*/ 62 h 1212"/>
                  <a:gd name="T50" fmla="*/ 413 w 1212"/>
                  <a:gd name="T51" fmla="*/ 32 h 1212"/>
                  <a:gd name="T52" fmla="*/ 478 w 1212"/>
                  <a:gd name="T53" fmla="*/ 14 h 1212"/>
                  <a:gd name="T54" fmla="*/ 543 w 1212"/>
                  <a:gd name="T55" fmla="*/ 4 h 1212"/>
                  <a:gd name="T56" fmla="*/ 597 w 1212"/>
                  <a:gd name="T57" fmla="*/ 1 h 1212"/>
                  <a:gd name="T58" fmla="*/ 663 w 1212"/>
                  <a:gd name="T59" fmla="*/ 3 h 1212"/>
                  <a:gd name="T60" fmla="*/ 729 w 1212"/>
                  <a:gd name="T61" fmla="*/ 13 h 1212"/>
                  <a:gd name="T62" fmla="*/ 806 w 1212"/>
                  <a:gd name="T63" fmla="*/ 35 h 1212"/>
                  <a:gd name="T64" fmla="*/ 868 w 1212"/>
                  <a:gd name="T65" fmla="*/ 60 h 1212"/>
                  <a:gd name="T66" fmla="*/ 926 w 1212"/>
                  <a:gd name="T67" fmla="*/ 92 h 1212"/>
                  <a:gd name="T68" fmla="*/ 973 w 1212"/>
                  <a:gd name="T69" fmla="*/ 124 h 1212"/>
                  <a:gd name="T70" fmla="*/ 1021 w 1212"/>
                  <a:gd name="T71" fmla="*/ 165 h 1212"/>
                  <a:gd name="T72" fmla="*/ 1067 w 1212"/>
                  <a:gd name="T73" fmla="*/ 213 h 1212"/>
                  <a:gd name="T74" fmla="*/ 1099 w 1212"/>
                  <a:gd name="T75" fmla="*/ 255 h 1212"/>
                  <a:gd name="T76" fmla="*/ 1135 w 1212"/>
                  <a:gd name="T77" fmla="*/ 312 h 1212"/>
                  <a:gd name="T78" fmla="*/ 1164 w 1212"/>
                  <a:gd name="T79" fmla="*/ 372 h 1212"/>
                  <a:gd name="T80" fmla="*/ 1183 w 1212"/>
                  <a:gd name="T81" fmla="*/ 422 h 1212"/>
                  <a:gd name="T82" fmla="*/ 1202 w 1212"/>
                  <a:gd name="T83" fmla="*/ 499 h 1212"/>
                  <a:gd name="T84" fmla="*/ 1210 w 1212"/>
                  <a:gd name="T85" fmla="*/ 565 h 1212"/>
                  <a:gd name="T86" fmla="*/ 1211 w 1212"/>
                  <a:gd name="T87" fmla="*/ 632 h 1212"/>
                  <a:gd name="T88" fmla="*/ 1206 w 1212"/>
                  <a:gd name="T89" fmla="*/ 685 h 1212"/>
                  <a:gd name="T90" fmla="*/ 1194 w 1212"/>
                  <a:gd name="T91" fmla="*/ 750 h 1212"/>
                  <a:gd name="T92" fmla="*/ 1175 w 1212"/>
                  <a:gd name="T93" fmla="*/ 814 h 1212"/>
                  <a:gd name="T94" fmla="*/ 1149 w 1212"/>
                  <a:gd name="T95" fmla="*/ 875 h 1212"/>
                  <a:gd name="T96" fmla="*/ 1116 w 1212"/>
                  <a:gd name="T97" fmla="*/ 933 h 1212"/>
                  <a:gd name="T98" fmla="*/ 1068 w 1212"/>
                  <a:gd name="T99" fmla="*/ 997 h 1212"/>
                  <a:gd name="T100" fmla="*/ 1022 w 1212"/>
                  <a:gd name="T101" fmla="*/ 1046 h 1212"/>
                  <a:gd name="T102" fmla="*/ 972 w 1212"/>
                  <a:gd name="T103" fmla="*/ 1089 h 1212"/>
                  <a:gd name="T104" fmla="*/ 916 w 1212"/>
                  <a:gd name="T105" fmla="*/ 1126 h 1212"/>
                  <a:gd name="T106" fmla="*/ 857 w 1212"/>
                  <a:gd name="T107" fmla="*/ 1157 h 1212"/>
                  <a:gd name="T108" fmla="*/ 808 w 1212"/>
                  <a:gd name="T109" fmla="*/ 1177 h 1212"/>
                  <a:gd name="T110" fmla="*/ 744 w 1212"/>
                  <a:gd name="T111" fmla="*/ 1196 h 1212"/>
                  <a:gd name="T112" fmla="*/ 678 w 1212"/>
                  <a:gd name="T113" fmla="*/ 1207 h 1212"/>
                  <a:gd name="T114" fmla="*/ 612 w 1212"/>
                  <a:gd name="T115" fmla="*/ 1212 h 1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12" h="1212">
                    <a:moveTo>
                      <a:pt x="606" y="1212"/>
                    </a:moveTo>
                    <a:lnTo>
                      <a:pt x="606" y="1212"/>
                    </a:lnTo>
                    <a:lnTo>
                      <a:pt x="593" y="1211"/>
                    </a:lnTo>
                    <a:moveTo>
                      <a:pt x="579" y="1211"/>
                    </a:moveTo>
                    <a:lnTo>
                      <a:pt x="579" y="1211"/>
                    </a:lnTo>
                    <a:lnTo>
                      <a:pt x="566" y="1210"/>
                    </a:lnTo>
                    <a:moveTo>
                      <a:pt x="553" y="1210"/>
                    </a:moveTo>
                    <a:lnTo>
                      <a:pt x="553" y="1210"/>
                    </a:lnTo>
                    <a:lnTo>
                      <a:pt x="548" y="1209"/>
                    </a:lnTo>
                    <a:lnTo>
                      <a:pt x="540" y="1208"/>
                    </a:lnTo>
                    <a:moveTo>
                      <a:pt x="526" y="1206"/>
                    </a:moveTo>
                    <a:lnTo>
                      <a:pt x="526" y="1206"/>
                    </a:lnTo>
                    <a:lnTo>
                      <a:pt x="513" y="1204"/>
                    </a:lnTo>
                    <a:moveTo>
                      <a:pt x="500" y="1202"/>
                    </a:moveTo>
                    <a:lnTo>
                      <a:pt x="500" y="1202"/>
                    </a:lnTo>
                    <a:lnTo>
                      <a:pt x="491" y="1201"/>
                    </a:lnTo>
                    <a:lnTo>
                      <a:pt x="487" y="1200"/>
                    </a:lnTo>
                    <a:moveTo>
                      <a:pt x="474" y="1197"/>
                    </a:moveTo>
                    <a:lnTo>
                      <a:pt x="474" y="1197"/>
                    </a:lnTo>
                    <a:lnTo>
                      <a:pt x="461" y="1194"/>
                    </a:lnTo>
                    <a:moveTo>
                      <a:pt x="448" y="1191"/>
                    </a:moveTo>
                    <a:lnTo>
                      <a:pt x="448" y="1191"/>
                    </a:lnTo>
                    <a:lnTo>
                      <a:pt x="436" y="1188"/>
                    </a:lnTo>
                    <a:lnTo>
                      <a:pt x="435" y="1187"/>
                    </a:lnTo>
                    <a:moveTo>
                      <a:pt x="422" y="1183"/>
                    </a:moveTo>
                    <a:lnTo>
                      <a:pt x="422" y="1183"/>
                    </a:lnTo>
                    <a:lnTo>
                      <a:pt x="410" y="1179"/>
                    </a:lnTo>
                    <a:moveTo>
                      <a:pt x="397" y="1174"/>
                    </a:moveTo>
                    <a:lnTo>
                      <a:pt x="397" y="1174"/>
                    </a:lnTo>
                    <a:lnTo>
                      <a:pt x="385" y="1170"/>
                    </a:lnTo>
                    <a:moveTo>
                      <a:pt x="372" y="1165"/>
                    </a:moveTo>
                    <a:lnTo>
                      <a:pt x="372" y="1165"/>
                    </a:lnTo>
                    <a:lnTo>
                      <a:pt x="360" y="1159"/>
                    </a:lnTo>
                    <a:moveTo>
                      <a:pt x="348" y="1154"/>
                    </a:moveTo>
                    <a:lnTo>
                      <a:pt x="348" y="1154"/>
                    </a:lnTo>
                    <a:lnTo>
                      <a:pt x="336" y="1148"/>
                    </a:lnTo>
                    <a:moveTo>
                      <a:pt x="324" y="1142"/>
                    </a:moveTo>
                    <a:lnTo>
                      <a:pt x="324" y="1142"/>
                    </a:lnTo>
                    <a:lnTo>
                      <a:pt x="313" y="1135"/>
                    </a:lnTo>
                    <a:moveTo>
                      <a:pt x="301" y="1129"/>
                    </a:moveTo>
                    <a:lnTo>
                      <a:pt x="301" y="1129"/>
                    </a:lnTo>
                    <a:lnTo>
                      <a:pt x="289" y="1122"/>
                    </a:lnTo>
                    <a:moveTo>
                      <a:pt x="278" y="1115"/>
                    </a:moveTo>
                    <a:lnTo>
                      <a:pt x="278" y="1115"/>
                    </a:lnTo>
                    <a:lnTo>
                      <a:pt x="267" y="1108"/>
                    </a:lnTo>
                    <a:moveTo>
                      <a:pt x="256" y="1100"/>
                    </a:moveTo>
                    <a:lnTo>
                      <a:pt x="256" y="1100"/>
                    </a:lnTo>
                    <a:lnTo>
                      <a:pt x="245" y="1092"/>
                    </a:lnTo>
                    <a:moveTo>
                      <a:pt x="235" y="1084"/>
                    </a:moveTo>
                    <a:lnTo>
                      <a:pt x="235" y="1084"/>
                    </a:lnTo>
                    <a:lnTo>
                      <a:pt x="224" y="1076"/>
                    </a:lnTo>
                    <a:moveTo>
                      <a:pt x="214" y="1067"/>
                    </a:moveTo>
                    <a:lnTo>
                      <a:pt x="214" y="1067"/>
                    </a:lnTo>
                    <a:lnTo>
                      <a:pt x="204" y="1059"/>
                    </a:lnTo>
                    <a:moveTo>
                      <a:pt x="194" y="1050"/>
                    </a:moveTo>
                    <a:lnTo>
                      <a:pt x="194" y="1050"/>
                    </a:lnTo>
                    <a:lnTo>
                      <a:pt x="185" y="1040"/>
                    </a:lnTo>
                    <a:moveTo>
                      <a:pt x="175" y="1031"/>
                    </a:moveTo>
                    <a:lnTo>
                      <a:pt x="175" y="1031"/>
                    </a:lnTo>
                    <a:lnTo>
                      <a:pt x="166" y="1022"/>
                    </a:lnTo>
                    <a:moveTo>
                      <a:pt x="157" y="1012"/>
                    </a:moveTo>
                    <a:lnTo>
                      <a:pt x="157" y="1012"/>
                    </a:lnTo>
                    <a:lnTo>
                      <a:pt x="148" y="1002"/>
                    </a:lnTo>
                    <a:moveTo>
                      <a:pt x="139" y="991"/>
                    </a:moveTo>
                    <a:lnTo>
                      <a:pt x="139" y="991"/>
                    </a:lnTo>
                    <a:lnTo>
                      <a:pt x="131" y="981"/>
                    </a:lnTo>
                    <a:moveTo>
                      <a:pt x="123" y="971"/>
                    </a:moveTo>
                    <a:lnTo>
                      <a:pt x="123" y="971"/>
                    </a:lnTo>
                    <a:lnTo>
                      <a:pt x="115" y="960"/>
                    </a:lnTo>
                    <a:moveTo>
                      <a:pt x="107" y="949"/>
                    </a:moveTo>
                    <a:lnTo>
                      <a:pt x="107" y="949"/>
                    </a:lnTo>
                    <a:lnTo>
                      <a:pt x="100" y="938"/>
                    </a:lnTo>
                    <a:moveTo>
                      <a:pt x="92" y="927"/>
                    </a:moveTo>
                    <a:lnTo>
                      <a:pt x="92" y="927"/>
                    </a:lnTo>
                    <a:lnTo>
                      <a:pt x="86" y="915"/>
                    </a:lnTo>
                    <a:moveTo>
                      <a:pt x="79" y="904"/>
                    </a:moveTo>
                    <a:lnTo>
                      <a:pt x="79" y="904"/>
                    </a:lnTo>
                    <a:lnTo>
                      <a:pt x="73" y="892"/>
                    </a:lnTo>
                    <a:moveTo>
                      <a:pt x="66" y="881"/>
                    </a:moveTo>
                    <a:lnTo>
                      <a:pt x="66" y="881"/>
                    </a:lnTo>
                    <a:lnTo>
                      <a:pt x="65" y="879"/>
                    </a:lnTo>
                    <a:lnTo>
                      <a:pt x="60" y="868"/>
                    </a:lnTo>
                    <a:moveTo>
                      <a:pt x="55" y="856"/>
                    </a:moveTo>
                    <a:lnTo>
                      <a:pt x="55" y="856"/>
                    </a:lnTo>
                    <a:lnTo>
                      <a:pt x="49" y="844"/>
                    </a:lnTo>
                    <a:moveTo>
                      <a:pt x="44" y="832"/>
                    </a:moveTo>
                    <a:lnTo>
                      <a:pt x="44" y="832"/>
                    </a:lnTo>
                    <a:lnTo>
                      <a:pt x="43" y="829"/>
                    </a:lnTo>
                    <a:lnTo>
                      <a:pt x="39" y="819"/>
                    </a:lnTo>
                    <a:moveTo>
                      <a:pt x="35" y="807"/>
                    </a:moveTo>
                    <a:lnTo>
                      <a:pt x="35" y="807"/>
                    </a:lnTo>
                    <a:lnTo>
                      <a:pt x="31" y="794"/>
                    </a:lnTo>
                    <a:moveTo>
                      <a:pt x="26" y="782"/>
                    </a:moveTo>
                    <a:lnTo>
                      <a:pt x="26" y="782"/>
                    </a:lnTo>
                    <a:lnTo>
                      <a:pt x="24" y="776"/>
                    </a:lnTo>
                    <a:lnTo>
                      <a:pt x="23" y="769"/>
                    </a:lnTo>
                    <a:moveTo>
                      <a:pt x="19" y="756"/>
                    </a:moveTo>
                    <a:lnTo>
                      <a:pt x="19" y="756"/>
                    </a:lnTo>
                    <a:lnTo>
                      <a:pt x="16" y="743"/>
                    </a:lnTo>
                    <a:moveTo>
                      <a:pt x="13" y="730"/>
                    </a:moveTo>
                    <a:lnTo>
                      <a:pt x="13" y="730"/>
                    </a:lnTo>
                    <a:lnTo>
                      <a:pt x="11" y="721"/>
                    </a:lnTo>
                    <a:lnTo>
                      <a:pt x="10" y="717"/>
                    </a:lnTo>
                    <a:moveTo>
                      <a:pt x="9" y="704"/>
                    </a:moveTo>
                    <a:lnTo>
                      <a:pt x="9" y="704"/>
                    </a:lnTo>
                    <a:lnTo>
                      <a:pt x="7" y="691"/>
                    </a:lnTo>
                    <a:moveTo>
                      <a:pt x="5" y="677"/>
                    </a:moveTo>
                    <a:lnTo>
                      <a:pt x="5" y="677"/>
                    </a:lnTo>
                    <a:lnTo>
                      <a:pt x="3" y="664"/>
                    </a:lnTo>
                    <a:lnTo>
                      <a:pt x="3" y="664"/>
                    </a:lnTo>
                    <a:moveTo>
                      <a:pt x="2" y="651"/>
                    </a:moveTo>
                    <a:lnTo>
                      <a:pt x="2" y="651"/>
                    </a:lnTo>
                    <a:lnTo>
                      <a:pt x="2" y="638"/>
                    </a:lnTo>
                    <a:moveTo>
                      <a:pt x="1" y="624"/>
                    </a:moveTo>
                    <a:lnTo>
                      <a:pt x="1" y="624"/>
                    </a:lnTo>
                    <a:lnTo>
                      <a:pt x="0" y="611"/>
                    </a:lnTo>
                    <a:moveTo>
                      <a:pt x="0" y="598"/>
                    </a:moveTo>
                    <a:lnTo>
                      <a:pt x="0" y="598"/>
                    </a:lnTo>
                    <a:lnTo>
                      <a:pt x="1" y="584"/>
                    </a:lnTo>
                    <a:moveTo>
                      <a:pt x="2" y="571"/>
                    </a:moveTo>
                    <a:lnTo>
                      <a:pt x="2" y="571"/>
                    </a:lnTo>
                    <a:lnTo>
                      <a:pt x="2" y="558"/>
                    </a:lnTo>
                    <a:moveTo>
                      <a:pt x="3" y="544"/>
                    </a:moveTo>
                    <a:lnTo>
                      <a:pt x="3" y="544"/>
                    </a:lnTo>
                    <a:lnTo>
                      <a:pt x="5" y="531"/>
                    </a:lnTo>
                    <a:moveTo>
                      <a:pt x="7" y="518"/>
                    </a:moveTo>
                    <a:lnTo>
                      <a:pt x="7" y="518"/>
                    </a:lnTo>
                    <a:lnTo>
                      <a:pt x="9" y="505"/>
                    </a:lnTo>
                    <a:moveTo>
                      <a:pt x="11" y="492"/>
                    </a:moveTo>
                    <a:lnTo>
                      <a:pt x="11" y="492"/>
                    </a:lnTo>
                    <a:lnTo>
                      <a:pt x="11" y="491"/>
                    </a:lnTo>
                    <a:lnTo>
                      <a:pt x="14" y="479"/>
                    </a:lnTo>
                    <a:moveTo>
                      <a:pt x="17" y="466"/>
                    </a:moveTo>
                    <a:lnTo>
                      <a:pt x="17" y="466"/>
                    </a:lnTo>
                    <a:lnTo>
                      <a:pt x="20" y="453"/>
                    </a:lnTo>
                    <a:moveTo>
                      <a:pt x="23" y="440"/>
                    </a:moveTo>
                    <a:lnTo>
                      <a:pt x="23" y="440"/>
                    </a:lnTo>
                    <a:lnTo>
                      <a:pt x="24" y="436"/>
                    </a:lnTo>
                    <a:lnTo>
                      <a:pt x="27" y="427"/>
                    </a:lnTo>
                    <a:moveTo>
                      <a:pt x="32" y="414"/>
                    </a:moveTo>
                    <a:lnTo>
                      <a:pt x="32" y="414"/>
                    </a:lnTo>
                    <a:lnTo>
                      <a:pt x="36" y="402"/>
                    </a:lnTo>
                    <a:moveTo>
                      <a:pt x="41" y="389"/>
                    </a:moveTo>
                    <a:lnTo>
                      <a:pt x="41" y="389"/>
                    </a:lnTo>
                    <a:lnTo>
                      <a:pt x="43" y="383"/>
                    </a:lnTo>
                    <a:lnTo>
                      <a:pt x="45" y="377"/>
                    </a:lnTo>
                    <a:moveTo>
                      <a:pt x="51" y="365"/>
                    </a:moveTo>
                    <a:lnTo>
                      <a:pt x="51" y="365"/>
                    </a:lnTo>
                    <a:lnTo>
                      <a:pt x="56" y="352"/>
                    </a:lnTo>
                    <a:moveTo>
                      <a:pt x="62" y="340"/>
                    </a:moveTo>
                    <a:lnTo>
                      <a:pt x="62" y="340"/>
                    </a:lnTo>
                    <a:lnTo>
                      <a:pt x="65" y="333"/>
                    </a:lnTo>
                    <a:lnTo>
                      <a:pt x="68" y="328"/>
                    </a:lnTo>
                    <a:moveTo>
                      <a:pt x="74" y="317"/>
                    </a:moveTo>
                    <a:lnTo>
                      <a:pt x="74" y="317"/>
                    </a:lnTo>
                    <a:lnTo>
                      <a:pt x="81" y="305"/>
                    </a:lnTo>
                    <a:moveTo>
                      <a:pt x="87" y="294"/>
                    </a:moveTo>
                    <a:lnTo>
                      <a:pt x="87" y="294"/>
                    </a:lnTo>
                    <a:lnTo>
                      <a:pt x="92" y="285"/>
                    </a:lnTo>
                    <a:lnTo>
                      <a:pt x="94" y="282"/>
                    </a:lnTo>
                    <a:moveTo>
                      <a:pt x="102" y="271"/>
                    </a:moveTo>
                    <a:lnTo>
                      <a:pt x="102" y="271"/>
                    </a:lnTo>
                    <a:lnTo>
                      <a:pt x="110" y="260"/>
                    </a:lnTo>
                    <a:moveTo>
                      <a:pt x="117" y="249"/>
                    </a:moveTo>
                    <a:lnTo>
                      <a:pt x="117" y="249"/>
                    </a:lnTo>
                    <a:lnTo>
                      <a:pt x="124" y="240"/>
                    </a:lnTo>
                    <a:lnTo>
                      <a:pt x="125" y="238"/>
                    </a:lnTo>
                    <a:moveTo>
                      <a:pt x="133" y="228"/>
                    </a:moveTo>
                    <a:lnTo>
                      <a:pt x="133" y="228"/>
                    </a:lnTo>
                    <a:lnTo>
                      <a:pt x="142" y="218"/>
                    </a:lnTo>
                    <a:moveTo>
                      <a:pt x="150" y="208"/>
                    </a:moveTo>
                    <a:lnTo>
                      <a:pt x="150" y="208"/>
                    </a:lnTo>
                    <a:lnTo>
                      <a:pt x="159" y="198"/>
                    </a:lnTo>
                    <a:lnTo>
                      <a:pt x="159" y="197"/>
                    </a:lnTo>
                    <a:moveTo>
                      <a:pt x="168" y="188"/>
                    </a:moveTo>
                    <a:lnTo>
                      <a:pt x="168" y="188"/>
                    </a:lnTo>
                    <a:lnTo>
                      <a:pt x="178" y="179"/>
                    </a:lnTo>
                    <a:moveTo>
                      <a:pt x="187" y="169"/>
                    </a:moveTo>
                    <a:lnTo>
                      <a:pt x="187" y="169"/>
                    </a:lnTo>
                    <a:lnTo>
                      <a:pt x="197" y="160"/>
                    </a:lnTo>
                    <a:moveTo>
                      <a:pt x="207" y="151"/>
                    </a:moveTo>
                    <a:lnTo>
                      <a:pt x="207" y="151"/>
                    </a:lnTo>
                    <a:lnTo>
                      <a:pt x="217" y="143"/>
                    </a:lnTo>
                    <a:moveTo>
                      <a:pt x="227" y="134"/>
                    </a:moveTo>
                    <a:lnTo>
                      <a:pt x="227" y="134"/>
                    </a:lnTo>
                    <a:lnTo>
                      <a:pt x="238" y="125"/>
                    </a:lnTo>
                    <a:moveTo>
                      <a:pt x="248" y="118"/>
                    </a:moveTo>
                    <a:lnTo>
                      <a:pt x="248" y="118"/>
                    </a:lnTo>
                    <a:lnTo>
                      <a:pt x="259" y="110"/>
                    </a:lnTo>
                    <a:moveTo>
                      <a:pt x="270" y="103"/>
                    </a:moveTo>
                    <a:lnTo>
                      <a:pt x="270" y="103"/>
                    </a:lnTo>
                    <a:lnTo>
                      <a:pt x="281" y="95"/>
                    </a:lnTo>
                    <a:moveTo>
                      <a:pt x="293" y="88"/>
                    </a:moveTo>
                    <a:lnTo>
                      <a:pt x="293" y="88"/>
                    </a:lnTo>
                    <a:lnTo>
                      <a:pt x="304" y="81"/>
                    </a:lnTo>
                    <a:moveTo>
                      <a:pt x="316" y="75"/>
                    </a:moveTo>
                    <a:lnTo>
                      <a:pt x="316" y="75"/>
                    </a:lnTo>
                    <a:lnTo>
                      <a:pt x="327" y="68"/>
                    </a:lnTo>
                    <a:moveTo>
                      <a:pt x="339" y="62"/>
                    </a:moveTo>
                    <a:lnTo>
                      <a:pt x="339" y="62"/>
                    </a:lnTo>
                    <a:lnTo>
                      <a:pt x="352" y="57"/>
                    </a:lnTo>
                    <a:moveTo>
                      <a:pt x="364" y="51"/>
                    </a:moveTo>
                    <a:lnTo>
                      <a:pt x="364" y="51"/>
                    </a:lnTo>
                    <a:lnTo>
                      <a:pt x="376" y="46"/>
                    </a:lnTo>
                    <a:moveTo>
                      <a:pt x="388" y="41"/>
                    </a:moveTo>
                    <a:lnTo>
                      <a:pt x="388" y="41"/>
                    </a:lnTo>
                    <a:lnTo>
                      <a:pt x="401" y="37"/>
                    </a:lnTo>
                    <a:moveTo>
                      <a:pt x="413" y="32"/>
                    </a:moveTo>
                    <a:lnTo>
                      <a:pt x="413" y="32"/>
                    </a:lnTo>
                    <a:lnTo>
                      <a:pt x="426" y="28"/>
                    </a:lnTo>
                    <a:moveTo>
                      <a:pt x="439" y="24"/>
                    </a:moveTo>
                    <a:lnTo>
                      <a:pt x="439" y="24"/>
                    </a:lnTo>
                    <a:lnTo>
                      <a:pt x="452" y="21"/>
                    </a:lnTo>
                    <a:moveTo>
                      <a:pt x="465" y="17"/>
                    </a:moveTo>
                    <a:lnTo>
                      <a:pt x="465" y="17"/>
                    </a:lnTo>
                    <a:lnTo>
                      <a:pt x="478" y="14"/>
                    </a:lnTo>
                    <a:moveTo>
                      <a:pt x="491" y="11"/>
                    </a:moveTo>
                    <a:lnTo>
                      <a:pt x="491" y="11"/>
                    </a:lnTo>
                    <a:lnTo>
                      <a:pt x="491" y="11"/>
                    </a:lnTo>
                    <a:lnTo>
                      <a:pt x="504" y="9"/>
                    </a:lnTo>
                    <a:moveTo>
                      <a:pt x="517" y="7"/>
                    </a:moveTo>
                    <a:lnTo>
                      <a:pt x="517" y="7"/>
                    </a:lnTo>
                    <a:lnTo>
                      <a:pt x="530" y="5"/>
                    </a:lnTo>
                    <a:moveTo>
                      <a:pt x="543" y="4"/>
                    </a:moveTo>
                    <a:lnTo>
                      <a:pt x="543" y="4"/>
                    </a:lnTo>
                    <a:lnTo>
                      <a:pt x="548" y="3"/>
                    </a:lnTo>
                    <a:lnTo>
                      <a:pt x="557" y="2"/>
                    </a:lnTo>
                    <a:moveTo>
                      <a:pt x="570" y="2"/>
                    </a:moveTo>
                    <a:lnTo>
                      <a:pt x="570" y="2"/>
                    </a:lnTo>
                    <a:lnTo>
                      <a:pt x="583" y="1"/>
                    </a:lnTo>
                    <a:moveTo>
                      <a:pt x="597" y="1"/>
                    </a:moveTo>
                    <a:lnTo>
                      <a:pt x="597" y="1"/>
                    </a:lnTo>
                    <a:lnTo>
                      <a:pt x="606" y="0"/>
                    </a:lnTo>
                    <a:lnTo>
                      <a:pt x="610" y="0"/>
                    </a:lnTo>
                    <a:moveTo>
                      <a:pt x="623" y="1"/>
                    </a:moveTo>
                    <a:lnTo>
                      <a:pt x="623" y="1"/>
                    </a:lnTo>
                    <a:lnTo>
                      <a:pt x="636" y="2"/>
                    </a:lnTo>
                    <a:moveTo>
                      <a:pt x="650" y="2"/>
                    </a:moveTo>
                    <a:lnTo>
                      <a:pt x="650" y="2"/>
                    </a:lnTo>
                    <a:lnTo>
                      <a:pt x="663" y="3"/>
                    </a:lnTo>
                    <a:moveTo>
                      <a:pt x="676" y="5"/>
                    </a:moveTo>
                    <a:lnTo>
                      <a:pt x="676" y="5"/>
                    </a:lnTo>
                    <a:lnTo>
                      <a:pt x="690" y="7"/>
                    </a:lnTo>
                    <a:moveTo>
                      <a:pt x="703" y="8"/>
                    </a:moveTo>
                    <a:lnTo>
                      <a:pt x="703" y="8"/>
                    </a:lnTo>
                    <a:lnTo>
                      <a:pt x="716" y="10"/>
                    </a:lnTo>
                    <a:moveTo>
                      <a:pt x="729" y="13"/>
                    </a:moveTo>
                    <a:lnTo>
                      <a:pt x="729" y="13"/>
                    </a:lnTo>
                    <a:lnTo>
                      <a:pt x="742" y="16"/>
                    </a:lnTo>
                    <a:moveTo>
                      <a:pt x="755" y="19"/>
                    </a:moveTo>
                    <a:lnTo>
                      <a:pt x="755" y="19"/>
                    </a:lnTo>
                    <a:lnTo>
                      <a:pt x="768" y="22"/>
                    </a:lnTo>
                    <a:moveTo>
                      <a:pt x="781" y="26"/>
                    </a:moveTo>
                    <a:lnTo>
                      <a:pt x="781" y="26"/>
                    </a:lnTo>
                    <a:lnTo>
                      <a:pt x="793" y="30"/>
                    </a:lnTo>
                    <a:moveTo>
                      <a:pt x="806" y="35"/>
                    </a:moveTo>
                    <a:lnTo>
                      <a:pt x="806" y="35"/>
                    </a:lnTo>
                    <a:lnTo>
                      <a:pt x="819" y="39"/>
                    </a:lnTo>
                    <a:moveTo>
                      <a:pt x="831" y="44"/>
                    </a:moveTo>
                    <a:lnTo>
                      <a:pt x="831" y="44"/>
                    </a:lnTo>
                    <a:lnTo>
                      <a:pt x="843" y="49"/>
                    </a:lnTo>
                    <a:moveTo>
                      <a:pt x="855" y="54"/>
                    </a:moveTo>
                    <a:lnTo>
                      <a:pt x="855" y="54"/>
                    </a:lnTo>
                    <a:lnTo>
                      <a:pt x="868" y="60"/>
                    </a:lnTo>
                    <a:moveTo>
                      <a:pt x="880" y="65"/>
                    </a:moveTo>
                    <a:lnTo>
                      <a:pt x="880" y="65"/>
                    </a:lnTo>
                    <a:lnTo>
                      <a:pt x="891" y="72"/>
                    </a:lnTo>
                    <a:moveTo>
                      <a:pt x="903" y="79"/>
                    </a:moveTo>
                    <a:lnTo>
                      <a:pt x="903" y="79"/>
                    </a:lnTo>
                    <a:lnTo>
                      <a:pt x="914" y="85"/>
                    </a:lnTo>
                    <a:moveTo>
                      <a:pt x="926" y="92"/>
                    </a:moveTo>
                    <a:lnTo>
                      <a:pt x="926" y="92"/>
                    </a:lnTo>
                    <a:lnTo>
                      <a:pt x="927" y="92"/>
                    </a:lnTo>
                    <a:lnTo>
                      <a:pt x="937" y="99"/>
                    </a:lnTo>
                    <a:moveTo>
                      <a:pt x="948" y="107"/>
                    </a:moveTo>
                    <a:lnTo>
                      <a:pt x="948" y="107"/>
                    </a:lnTo>
                    <a:lnTo>
                      <a:pt x="959" y="114"/>
                    </a:lnTo>
                    <a:moveTo>
                      <a:pt x="970" y="122"/>
                    </a:moveTo>
                    <a:lnTo>
                      <a:pt x="970" y="122"/>
                    </a:lnTo>
                    <a:lnTo>
                      <a:pt x="973" y="124"/>
                    </a:lnTo>
                    <a:lnTo>
                      <a:pt x="980" y="130"/>
                    </a:lnTo>
                    <a:moveTo>
                      <a:pt x="991" y="139"/>
                    </a:moveTo>
                    <a:lnTo>
                      <a:pt x="991" y="139"/>
                    </a:lnTo>
                    <a:lnTo>
                      <a:pt x="1001" y="147"/>
                    </a:lnTo>
                    <a:moveTo>
                      <a:pt x="1011" y="156"/>
                    </a:moveTo>
                    <a:lnTo>
                      <a:pt x="1011" y="156"/>
                    </a:lnTo>
                    <a:lnTo>
                      <a:pt x="1015" y="159"/>
                    </a:lnTo>
                    <a:lnTo>
                      <a:pt x="1021" y="165"/>
                    </a:lnTo>
                    <a:moveTo>
                      <a:pt x="1030" y="175"/>
                    </a:moveTo>
                    <a:lnTo>
                      <a:pt x="1030" y="175"/>
                    </a:lnTo>
                    <a:lnTo>
                      <a:pt x="1040" y="184"/>
                    </a:lnTo>
                    <a:moveTo>
                      <a:pt x="1049" y="193"/>
                    </a:moveTo>
                    <a:lnTo>
                      <a:pt x="1049" y="193"/>
                    </a:lnTo>
                    <a:lnTo>
                      <a:pt x="1053" y="198"/>
                    </a:lnTo>
                    <a:lnTo>
                      <a:pt x="1058" y="203"/>
                    </a:lnTo>
                    <a:moveTo>
                      <a:pt x="1067" y="213"/>
                    </a:moveTo>
                    <a:lnTo>
                      <a:pt x="1067" y="213"/>
                    </a:lnTo>
                    <a:lnTo>
                      <a:pt x="1075" y="224"/>
                    </a:lnTo>
                    <a:moveTo>
                      <a:pt x="1084" y="234"/>
                    </a:moveTo>
                    <a:lnTo>
                      <a:pt x="1084" y="234"/>
                    </a:lnTo>
                    <a:lnTo>
                      <a:pt x="1088" y="240"/>
                    </a:lnTo>
                    <a:lnTo>
                      <a:pt x="1092" y="244"/>
                    </a:lnTo>
                    <a:moveTo>
                      <a:pt x="1099" y="255"/>
                    </a:moveTo>
                    <a:lnTo>
                      <a:pt x="1099" y="255"/>
                    </a:lnTo>
                    <a:lnTo>
                      <a:pt x="1107" y="266"/>
                    </a:lnTo>
                    <a:moveTo>
                      <a:pt x="1115" y="277"/>
                    </a:moveTo>
                    <a:lnTo>
                      <a:pt x="1115" y="277"/>
                    </a:lnTo>
                    <a:lnTo>
                      <a:pt x="1120" y="285"/>
                    </a:lnTo>
                    <a:lnTo>
                      <a:pt x="1122" y="289"/>
                    </a:lnTo>
                    <a:moveTo>
                      <a:pt x="1128" y="300"/>
                    </a:moveTo>
                    <a:lnTo>
                      <a:pt x="1128" y="300"/>
                    </a:lnTo>
                    <a:lnTo>
                      <a:pt x="1135" y="312"/>
                    </a:lnTo>
                    <a:moveTo>
                      <a:pt x="1142" y="323"/>
                    </a:moveTo>
                    <a:lnTo>
                      <a:pt x="1142" y="323"/>
                    </a:lnTo>
                    <a:lnTo>
                      <a:pt x="1147" y="333"/>
                    </a:lnTo>
                    <a:lnTo>
                      <a:pt x="1148" y="335"/>
                    </a:lnTo>
                    <a:moveTo>
                      <a:pt x="1153" y="347"/>
                    </a:moveTo>
                    <a:lnTo>
                      <a:pt x="1153" y="347"/>
                    </a:lnTo>
                    <a:lnTo>
                      <a:pt x="1159" y="359"/>
                    </a:lnTo>
                    <a:moveTo>
                      <a:pt x="1164" y="372"/>
                    </a:moveTo>
                    <a:lnTo>
                      <a:pt x="1164" y="372"/>
                    </a:lnTo>
                    <a:lnTo>
                      <a:pt x="1170" y="383"/>
                    </a:lnTo>
                    <a:lnTo>
                      <a:pt x="1170" y="384"/>
                    </a:lnTo>
                    <a:moveTo>
                      <a:pt x="1174" y="396"/>
                    </a:moveTo>
                    <a:lnTo>
                      <a:pt x="1174" y="396"/>
                    </a:lnTo>
                    <a:lnTo>
                      <a:pt x="1178" y="409"/>
                    </a:lnTo>
                    <a:moveTo>
                      <a:pt x="1183" y="422"/>
                    </a:moveTo>
                    <a:lnTo>
                      <a:pt x="1183" y="422"/>
                    </a:lnTo>
                    <a:lnTo>
                      <a:pt x="1187" y="434"/>
                    </a:lnTo>
                    <a:moveTo>
                      <a:pt x="1190" y="447"/>
                    </a:moveTo>
                    <a:lnTo>
                      <a:pt x="1190" y="447"/>
                    </a:lnTo>
                    <a:lnTo>
                      <a:pt x="1194" y="460"/>
                    </a:lnTo>
                    <a:moveTo>
                      <a:pt x="1197" y="473"/>
                    </a:moveTo>
                    <a:lnTo>
                      <a:pt x="1197" y="473"/>
                    </a:lnTo>
                    <a:lnTo>
                      <a:pt x="1200" y="486"/>
                    </a:lnTo>
                    <a:moveTo>
                      <a:pt x="1202" y="499"/>
                    </a:moveTo>
                    <a:lnTo>
                      <a:pt x="1202" y="499"/>
                    </a:lnTo>
                    <a:lnTo>
                      <a:pt x="1204" y="512"/>
                    </a:lnTo>
                    <a:moveTo>
                      <a:pt x="1206" y="525"/>
                    </a:moveTo>
                    <a:lnTo>
                      <a:pt x="1206" y="525"/>
                    </a:lnTo>
                    <a:lnTo>
                      <a:pt x="1208" y="539"/>
                    </a:lnTo>
                    <a:moveTo>
                      <a:pt x="1209" y="552"/>
                    </a:moveTo>
                    <a:lnTo>
                      <a:pt x="1209" y="552"/>
                    </a:lnTo>
                    <a:lnTo>
                      <a:pt x="1210" y="565"/>
                    </a:lnTo>
                    <a:moveTo>
                      <a:pt x="1211" y="578"/>
                    </a:moveTo>
                    <a:lnTo>
                      <a:pt x="1211" y="578"/>
                    </a:lnTo>
                    <a:lnTo>
                      <a:pt x="1211" y="592"/>
                    </a:lnTo>
                    <a:moveTo>
                      <a:pt x="1212" y="605"/>
                    </a:moveTo>
                    <a:lnTo>
                      <a:pt x="1212" y="605"/>
                    </a:lnTo>
                    <a:lnTo>
                      <a:pt x="1212" y="606"/>
                    </a:lnTo>
                    <a:lnTo>
                      <a:pt x="1211" y="618"/>
                    </a:lnTo>
                    <a:moveTo>
                      <a:pt x="1211" y="632"/>
                    </a:moveTo>
                    <a:lnTo>
                      <a:pt x="1211" y="632"/>
                    </a:lnTo>
                    <a:lnTo>
                      <a:pt x="1210" y="645"/>
                    </a:lnTo>
                    <a:moveTo>
                      <a:pt x="1210" y="658"/>
                    </a:moveTo>
                    <a:lnTo>
                      <a:pt x="1210" y="658"/>
                    </a:lnTo>
                    <a:lnTo>
                      <a:pt x="1209" y="664"/>
                    </a:lnTo>
                    <a:lnTo>
                      <a:pt x="1208" y="672"/>
                    </a:lnTo>
                    <a:moveTo>
                      <a:pt x="1206" y="685"/>
                    </a:moveTo>
                    <a:lnTo>
                      <a:pt x="1206" y="685"/>
                    </a:lnTo>
                    <a:lnTo>
                      <a:pt x="1204" y="698"/>
                    </a:lnTo>
                    <a:moveTo>
                      <a:pt x="1203" y="711"/>
                    </a:moveTo>
                    <a:lnTo>
                      <a:pt x="1203" y="711"/>
                    </a:lnTo>
                    <a:lnTo>
                      <a:pt x="1201" y="721"/>
                    </a:lnTo>
                    <a:lnTo>
                      <a:pt x="1200" y="724"/>
                    </a:lnTo>
                    <a:moveTo>
                      <a:pt x="1197" y="737"/>
                    </a:moveTo>
                    <a:lnTo>
                      <a:pt x="1197" y="737"/>
                    </a:lnTo>
                    <a:lnTo>
                      <a:pt x="1194" y="750"/>
                    </a:lnTo>
                    <a:moveTo>
                      <a:pt x="1191" y="763"/>
                    </a:moveTo>
                    <a:lnTo>
                      <a:pt x="1191" y="763"/>
                    </a:lnTo>
                    <a:lnTo>
                      <a:pt x="1188" y="776"/>
                    </a:lnTo>
                    <a:lnTo>
                      <a:pt x="1188" y="776"/>
                    </a:lnTo>
                    <a:moveTo>
                      <a:pt x="1183" y="789"/>
                    </a:moveTo>
                    <a:lnTo>
                      <a:pt x="1183" y="789"/>
                    </a:lnTo>
                    <a:lnTo>
                      <a:pt x="1179" y="801"/>
                    </a:lnTo>
                    <a:moveTo>
                      <a:pt x="1175" y="814"/>
                    </a:moveTo>
                    <a:lnTo>
                      <a:pt x="1175" y="814"/>
                    </a:lnTo>
                    <a:lnTo>
                      <a:pt x="1170" y="827"/>
                    </a:lnTo>
                    <a:moveTo>
                      <a:pt x="1165" y="839"/>
                    </a:moveTo>
                    <a:lnTo>
                      <a:pt x="1165" y="839"/>
                    </a:lnTo>
                    <a:lnTo>
                      <a:pt x="1160" y="851"/>
                    </a:lnTo>
                    <a:moveTo>
                      <a:pt x="1154" y="863"/>
                    </a:moveTo>
                    <a:lnTo>
                      <a:pt x="1154" y="863"/>
                    </a:lnTo>
                    <a:lnTo>
                      <a:pt x="1149" y="875"/>
                    </a:lnTo>
                    <a:moveTo>
                      <a:pt x="1143" y="887"/>
                    </a:moveTo>
                    <a:lnTo>
                      <a:pt x="1143" y="887"/>
                    </a:lnTo>
                    <a:lnTo>
                      <a:pt x="1136" y="899"/>
                    </a:lnTo>
                    <a:moveTo>
                      <a:pt x="1129" y="910"/>
                    </a:moveTo>
                    <a:lnTo>
                      <a:pt x="1129" y="910"/>
                    </a:lnTo>
                    <a:lnTo>
                      <a:pt x="1123" y="922"/>
                    </a:lnTo>
                    <a:moveTo>
                      <a:pt x="1116" y="933"/>
                    </a:moveTo>
                    <a:lnTo>
                      <a:pt x="1116" y="933"/>
                    </a:lnTo>
                    <a:lnTo>
                      <a:pt x="1108" y="944"/>
                    </a:lnTo>
                    <a:moveTo>
                      <a:pt x="1101" y="955"/>
                    </a:moveTo>
                    <a:lnTo>
                      <a:pt x="1101" y="955"/>
                    </a:lnTo>
                    <a:lnTo>
                      <a:pt x="1093" y="966"/>
                    </a:lnTo>
                    <a:moveTo>
                      <a:pt x="1085" y="977"/>
                    </a:moveTo>
                    <a:lnTo>
                      <a:pt x="1085" y="977"/>
                    </a:lnTo>
                    <a:lnTo>
                      <a:pt x="1076" y="987"/>
                    </a:lnTo>
                    <a:moveTo>
                      <a:pt x="1068" y="997"/>
                    </a:moveTo>
                    <a:lnTo>
                      <a:pt x="1068" y="997"/>
                    </a:lnTo>
                    <a:lnTo>
                      <a:pt x="1059" y="1007"/>
                    </a:lnTo>
                    <a:moveTo>
                      <a:pt x="1050" y="1017"/>
                    </a:moveTo>
                    <a:lnTo>
                      <a:pt x="1050" y="1017"/>
                    </a:lnTo>
                    <a:lnTo>
                      <a:pt x="1041" y="1027"/>
                    </a:lnTo>
                    <a:moveTo>
                      <a:pt x="1032" y="1036"/>
                    </a:moveTo>
                    <a:lnTo>
                      <a:pt x="1032" y="1036"/>
                    </a:lnTo>
                    <a:lnTo>
                      <a:pt x="1022" y="1046"/>
                    </a:lnTo>
                    <a:moveTo>
                      <a:pt x="1013" y="1055"/>
                    </a:moveTo>
                    <a:lnTo>
                      <a:pt x="1013" y="1055"/>
                    </a:lnTo>
                    <a:lnTo>
                      <a:pt x="1002" y="1064"/>
                    </a:lnTo>
                    <a:moveTo>
                      <a:pt x="992" y="1072"/>
                    </a:moveTo>
                    <a:lnTo>
                      <a:pt x="992" y="1072"/>
                    </a:lnTo>
                    <a:lnTo>
                      <a:pt x="982" y="1081"/>
                    </a:lnTo>
                    <a:moveTo>
                      <a:pt x="972" y="1089"/>
                    </a:moveTo>
                    <a:lnTo>
                      <a:pt x="972" y="1089"/>
                    </a:lnTo>
                    <a:lnTo>
                      <a:pt x="961" y="1097"/>
                    </a:lnTo>
                    <a:moveTo>
                      <a:pt x="950" y="1104"/>
                    </a:moveTo>
                    <a:lnTo>
                      <a:pt x="950" y="1104"/>
                    </a:lnTo>
                    <a:lnTo>
                      <a:pt x="939" y="1112"/>
                    </a:lnTo>
                    <a:moveTo>
                      <a:pt x="928" y="1119"/>
                    </a:moveTo>
                    <a:lnTo>
                      <a:pt x="928" y="1119"/>
                    </a:lnTo>
                    <a:lnTo>
                      <a:pt x="927" y="1120"/>
                    </a:lnTo>
                    <a:lnTo>
                      <a:pt x="916" y="1126"/>
                    </a:lnTo>
                    <a:moveTo>
                      <a:pt x="905" y="1133"/>
                    </a:moveTo>
                    <a:lnTo>
                      <a:pt x="905" y="1133"/>
                    </a:lnTo>
                    <a:lnTo>
                      <a:pt x="893" y="1139"/>
                    </a:lnTo>
                    <a:moveTo>
                      <a:pt x="881" y="1146"/>
                    </a:moveTo>
                    <a:lnTo>
                      <a:pt x="881" y="1146"/>
                    </a:lnTo>
                    <a:lnTo>
                      <a:pt x="879" y="1147"/>
                    </a:lnTo>
                    <a:lnTo>
                      <a:pt x="869" y="1151"/>
                    </a:lnTo>
                    <a:moveTo>
                      <a:pt x="857" y="1157"/>
                    </a:moveTo>
                    <a:lnTo>
                      <a:pt x="857" y="1157"/>
                    </a:lnTo>
                    <a:lnTo>
                      <a:pt x="845" y="1162"/>
                    </a:lnTo>
                    <a:moveTo>
                      <a:pt x="833" y="1168"/>
                    </a:moveTo>
                    <a:lnTo>
                      <a:pt x="833" y="1168"/>
                    </a:lnTo>
                    <a:lnTo>
                      <a:pt x="829" y="1170"/>
                    </a:lnTo>
                    <a:lnTo>
                      <a:pt x="820" y="1173"/>
                    </a:lnTo>
                    <a:moveTo>
                      <a:pt x="808" y="1177"/>
                    </a:moveTo>
                    <a:lnTo>
                      <a:pt x="808" y="1177"/>
                    </a:lnTo>
                    <a:lnTo>
                      <a:pt x="795" y="1181"/>
                    </a:lnTo>
                    <a:moveTo>
                      <a:pt x="783" y="1186"/>
                    </a:moveTo>
                    <a:lnTo>
                      <a:pt x="783" y="1186"/>
                    </a:lnTo>
                    <a:lnTo>
                      <a:pt x="776" y="1188"/>
                    </a:lnTo>
                    <a:lnTo>
                      <a:pt x="770" y="1189"/>
                    </a:lnTo>
                    <a:moveTo>
                      <a:pt x="757" y="1192"/>
                    </a:moveTo>
                    <a:lnTo>
                      <a:pt x="757" y="1192"/>
                    </a:lnTo>
                    <a:lnTo>
                      <a:pt x="744" y="1196"/>
                    </a:lnTo>
                    <a:moveTo>
                      <a:pt x="731" y="1199"/>
                    </a:moveTo>
                    <a:lnTo>
                      <a:pt x="731" y="1199"/>
                    </a:lnTo>
                    <a:lnTo>
                      <a:pt x="721" y="1201"/>
                    </a:lnTo>
                    <a:lnTo>
                      <a:pt x="718" y="1202"/>
                    </a:lnTo>
                    <a:moveTo>
                      <a:pt x="705" y="1203"/>
                    </a:moveTo>
                    <a:lnTo>
                      <a:pt x="705" y="1203"/>
                    </a:lnTo>
                    <a:lnTo>
                      <a:pt x="692" y="1205"/>
                    </a:lnTo>
                    <a:moveTo>
                      <a:pt x="678" y="1207"/>
                    </a:moveTo>
                    <a:lnTo>
                      <a:pt x="678" y="1207"/>
                    </a:lnTo>
                    <a:lnTo>
                      <a:pt x="665" y="1209"/>
                    </a:lnTo>
                    <a:moveTo>
                      <a:pt x="652" y="1210"/>
                    </a:moveTo>
                    <a:lnTo>
                      <a:pt x="652" y="1210"/>
                    </a:lnTo>
                    <a:lnTo>
                      <a:pt x="638" y="1211"/>
                    </a:lnTo>
                    <a:moveTo>
                      <a:pt x="625" y="1211"/>
                    </a:moveTo>
                    <a:lnTo>
                      <a:pt x="625" y="1211"/>
                    </a:lnTo>
                    <a:lnTo>
                      <a:pt x="612" y="1212"/>
                    </a:lnTo>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0" name="Freeform 61">
                <a:extLst>
                  <a:ext uri="{FF2B5EF4-FFF2-40B4-BE49-F238E27FC236}">
                    <a16:creationId xmlns:a16="http://schemas.microsoft.com/office/drawing/2014/main" id="{54E82334-D6B7-4455-A055-D33732C5BEDC}"/>
                  </a:ext>
                </a:extLst>
              </p:cNvPr>
              <p:cNvSpPr>
                <a:spLocks/>
              </p:cNvSpPr>
              <p:nvPr/>
            </p:nvSpPr>
            <p:spPr bwMode="auto">
              <a:xfrm>
                <a:off x="10490200" y="2146301"/>
                <a:ext cx="939800" cy="947738"/>
              </a:xfrm>
              <a:custGeom>
                <a:avLst/>
                <a:gdLst>
                  <a:gd name="T0" fmla="*/ 493 w 986"/>
                  <a:gd name="T1" fmla="*/ 986 h 986"/>
                  <a:gd name="T2" fmla="*/ 493 w 986"/>
                  <a:gd name="T3" fmla="*/ 986 h 986"/>
                  <a:gd name="T4" fmla="*/ 0 w 986"/>
                  <a:gd name="T5" fmla="*/ 493 h 986"/>
                  <a:gd name="T6" fmla="*/ 493 w 986"/>
                  <a:gd name="T7" fmla="*/ 0 h 986"/>
                  <a:gd name="T8" fmla="*/ 986 w 986"/>
                  <a:gd name="T9" fmla="*/ 493 h 986"/>
                  <a:gd name="T10" fmla="*/ 493 w 986"/>
                  <a:gd name="T11" fmla="*/ 986 h 986"/>
                </a:gdLst>
                <a:ahLst/>
                <a:cxnLst>
                  <a:cxn ang="0">
                    <a:pos x="T0" y="T1"/>
                  </a:cxn>
                  <a:cxn ang="0">
                    <a:pos x="T2" y="T3"/>
                  </a:cxn>
                  <a:cxn ang="0">
                    <a:pos x="T4" y="T5"/>
                  </a:cxn>
                  <a:cxn ang="0">
                    <a:pos x="T6" y="T7"/>
                  </a:cxn>
                  <a:cxn ang="0">
                    <a:pos x="T8" y="T9"/>
                  </a:cxn>
                  <a:cxn ang="0">
                    <a:pos x="T10" y="T11"/>
                  </a:cxn>
                </a:cxnLst>
                <a:rect l="0" t="0" r="r" b="b"/>
                <a:pathLst>
                  <a:path w="986" h="986">
                    <a:moveTo>
                      <a:pt x="493" y="986"/>
                    </a:moveTo>
                    <a:lnTo>
                      <a:pt x="493" y="986"/>
                    </a:lnTo>
                    <a:cubicBezTo>
                      <a:pt x="221" y="986"/>
                      <a:pt x="0" y="765"/>
                      <a:pt x="0" y="493"/>
                    </a:cubicBezTo>
                    <a:cubicBezTo>
                      <a:pt x="0" y="221"/>
                      <a:pt x="221" y="0"/>
                      <a:pt x="493" y="0"/>
                    </a:cubicBezTo>
                    <a:cubicBezTo>
                      <a:pt x="765" y="0"/>
                      <a:pt x="986" y="221"/>
                      <a:pt x="986" y="493"/>
                    </a:cubicBezTo>
                    <a:cubicBezTo>
                      <a:pt x="986" y="765"/>
                      <a:pt x="765" y="986"/>
                      <a:pt x="493" y="986"/>
                    </a:cubicBezTo>
                    <a:close/>
                  </a:path>
                </a:pathLst>
              </a:custGeom>
              <a:solidFill>
                <a:srgbClr val="D2D2D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1" name="Freeform 62">
                <a:extLst>
                  <a:ext uri="{FF2B5EF4-FFF2-40B4-BE49-F238E27FC236}">
                    <a16:creationId xmlns:a16="http://schemas.microsoft.com/office/drawing/2014/main" id="{8714A99F-0CB4-43B7-B160-71DED6550CD5}"/>
                  </a:ext>
                </a:extLst>
              </p:cNvPr>
              <p:cNvSpPr>
                <a:spLocks/>
              </p:cNvSpPr>
              <p:nvPr/>
            </p:nvSpPr>
            <p:spPr bwMode="auto">
              <a:xfrm>
                <a:off x="10490200" y="2146301"/>
                <a:ext cx="939800" cy="947738"/>
              </a:xfrm>
              <a:custGeom>
                <a:avLst/>
                <a:gdLst>
                  <a:gd name="T0" fmla="*/ 493 w 986"/>
                  <a:gd name="T1" fmla="*/ 986 h 986"/>
                  <a:gd name="T2" fmla="*/ 493 w 986"/>
                  <a:gd name="T3" fmla="*/ 986 h 986"/>
                  <a:gd name="T4" fmla="*/ 0 w 986"/>
                  <a:gd name="T5" fmla="*/ 493 h 986"/>
                  <a:gd name="T6" fmla="*/ 493 w 986"/>
                  <a:gd name="T7" fmla="*/ 0 h 986"/>
                  <a:gd name="T8" fmla="*/ 986 w 986"/>
                  <a:gd name="T9" fmla="*/ 493 h 986"/>
                  <a:gd name="T10" fmla="*/ 493 w 986"/>
                  <a:gd name="T11" fmla="*/ 986 h 986"/>
                  <a:gd name="T12" fmla="*/ 493 w 986"/>
                  <a:gd name="T13" fmla="*/ 986 h 986"/>
                </a:gdLst>
                <a:ahLst/>
                <a:cxnLst>
                  <a:cxn ang="0">
                    <a:pos x="T0" y="T1"/>
                  </a:cxn>
                  <a:cxn ang="0">
                    <a:pos x="T2" y="T3"/>
                  </a:cxn>
                  <a:cxn ang="0">
                    <a:pos x="T4" y="T5"/>
                  </a:cxn>
                  <a:cxn ang="0">
                    <a:pos x="T6" y="T7"/>
                  </a:cxn>
                  <a:cxn ang="0">
                    <a:pos x="T8" y="T9"/>
                  </a:cxn>
                  <a:cxn ang="0">
                    <a:pos x="T10" y="T11"/>
                  </a:cxn>
                  <a:cxn ang="0">
                    <a:pos x="T12" y="T13"/>
                  </a:cxn>
                </a:cxnLst>
                <a:rect l="0" t="0" r="r" b="b"/>
                <a:pathLst>
                  <a:path w="986" h="986">
                    <a:moveTo>
                      <a:pt x="493" y="986"/>
                    </a:moveTo>
                    <a:lnTo>
                      <a:pt x="493" y="986"/>
                    </a:lnTo>
                    <a:cubicBezTo>
                      <a:pt x="221" y="986"/>
                      <a:pt x="0" y="765"/>
                      <a:pt x="0" y="493"/>
                    </a:cubicBezTo>
                    <a:cubicBezTo>
                      <a:pt x="0" y="221"/>
                      <a:pt x="221" y="0"/>
                      <a:pt x="493" y="0"/>
                    </a:cubicBezTo>
                    <a:cubicBezTo>
                      <a:pt x="765" y="0"/>
                      <a:pt x="986" y="221"/>
                      <a:pt x="986" y="493"/>
                    </a:cubicBezTo>
                    <a:cubicBezTo>
                      <a:pt x="986" y="765"/>
                      <a:pt x="765" y="986"/>
                      <a:pt x="493" y="986"/>
                    </a:cubicBezTo>
                    <a:lnTo>
                      <a:pt x="493" y="986"/>
                    </a:lnTo>
                    <a:close/>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116" name="Group 115">
              <a:extLst>
                <a:ext uri="{FF2B5EF4-FFF2-40B4-BE49-F238E27FC236}">
                  <a16:creationId xmlns:a16="http://schemas.microsoft.com/office/drawing/2014/main" id="{36B42A6C-1A1B-45D4-AF91-BCFCC94E29D1}"/>
                </a:ext>
              </a:extLst>
            </p:cNvPr>
            <p:cNvGrpSpPr/>
            <p:nvPr/>
          </p:nvGrpSpPr>
          <p:grpSpPr>
            <a:xfrm>
              <a:off x="9503060" y="2971116"/>
              <a:ext cx="895350" cy="901700"/>
              <a:chOff x="5591175" y="1279526"/>
              <a:chExt cx="895350" cy="901700"/>
            </a:xfrm>
          </p:grpSpPr>
          <p:sp>
            <p:nvSpPr>
              <p:cNvPr id="68" name="Freeform 49">
                <a:extLst>
                  <a:ext uri="{FF2B5EF4-FFF2-40B4-BE49-F238E27FC236}">
                    <a16:creationId xmlns:a16="http://schemas.microsoft.com/office/drawing/2014/main" id="{97B960EC-3F3D-4D0E-ABBA-BCAD2AD593D6}"/>
                  </a:ext>
                </a:extLst>
              </p:cNvPr>
              <p:cNvSpPr>
                <a:spLocks/>
              </p:cNvSpPr>
              <p:nvPr/>
            </p:nvSpPr>
            <p:spPr bwMode="auto">
              <a:xfrm>
                <a:off x="5591175" y="1279526"/>
                <a:ext cx="895350" cy="901700"/>
              </a:xfrm>
              <a:custGeom>
                <a:avLst/>
                <a:gdLst>
                  <a:gd name="T0" fmla="*/ 938 w 938"/>
                  <a:gd name="T1" fmla="*/ 469 h 938"/>
                  <a:gd name="T2" fmla="*/ 938 w 938"/>
                  <a:gd name="T3" fmla="*/ 469 h 938"/>
                  <a:gd name="T4" fmla="*/ 469 w 938"/>
                  <a:gd name="T5" fmla="*/ 938 h 938"/>
                  <a:gd name="T6" fmla="*/ 0 w 938"/>
                  <a:gd name="T7" fmla="*/ 469 h 938"/>
                  <a:gd name="T8" fmla="*/ 469 w 938"/>
                  <a:gd name="T9" fmla="*/ 0 h 938"/>
                  <a:gd name="T10" fmla="*/ 938 w 938"/>
                  <a:gd name="T11" fmla="*/ 469 h 938"/>
                </a:gdLst>
                <a:ahLst/>
                <a:cxnLst>
                  <a:cxn ang="0">
                    <a:pos x="T0" y="T1"/>
                  </a:cxn>
                  <a:cxn ang="0">
                    <a:pos x="T2" y="T3"/>
                  </a:cxn>
                  <a:cxn ang="0">
                    <a:pos x="T4" y="T5"/>
                  </a:cxn>
                  <a:cxn ang="0">
                    <a:pos x="T6" y="T7"/>
                  </a:cxn>
                  <a:cxn ang="0">
                    <a:pos x="T8" y="T9"/>
                  </a:cxn>
                  <a:cxn ang="0">
                    <a:pos x="T10" y="T11"/>
                  </a:cxn>
                </a:cxnLst>
                <a:rect l="0" t="0" r="r" b="b"/>
                <a:pathLst>
                  <a:path w="938" h="938">
                    <a:moveTo>
                      <a:pt x="938" y="469"/>
                    </a:moveTo>
                    <a:lnTo>
                      <a:pt x="938" y="469"/>
                    </a:lnTo>
                    <a:cubicBezTo>
                      <a:pt x="938" y="728"/>
                      <a:pt x="728" y="938"/>
                      <a:pt x="469" y="938"/>
                    </a:cubicBezTo>
                    <a:cubicBezTo>
                      <a:pt x="210" y="938"/>
                      <a:pt x="0" y="728"/>
                      <a:pt x="0" y="469"/>
                    </a:cubicBezTo>
                    <a:cubicBezTo>
                      <a:pt x="0" y="210"/>
                      <a:pt x="210" y="0"/>
                      <a:pt x="469" y="0"/>
                    </a:cubicBezTo>
                    <a:cubicBezTo>
                      <a:pt x="728" y="0"/>
                      <a:pt x="938" y="210"/>
                      <a:pt x="938" y="469"/>
                    </a:cubicBezTo>
                    <a:close/>
                  </a:path>
                </a:pathLst>
              </a:custGeom>
              <a:solidFill>
                <a:srgbClr val="B38A4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9" name="Freeform 50">
                <a:extLst>
                  <a:ext uri="{FF2B5EF4-FFF2-40B4-BE49-F238E27FC236}">
                    <a16:creationId xmlns:a16="http://schemas.microsoft.com/office/drawing/2014/main" id="{E181C5EA-37C6-4E9A-A219-BAE8A53CCDE4}"/>
                  </a:ext>
                </a:extLst>
              </p:cNvPr>
              <p:cNvSpPr>
                <a:spLocks/>
              </p:cNvSpPr>
              <p:nvPr/>
            </p:nvSpPr>
            <p:spPr bwMode="auto">
              <a:xfrm>
                <a:off x="5591175" y="1279526"/>
                <a:ext cx="895350" cy="901700"/>
              </a:xfrm>
              <a:custGeom>
                <a:avLst/>
                <a:gdLst>
                  <a:gd name="T0" fmla="*/ 938 w 938"/>
                  <a:gd name="T1" fmla="*/ 469 h 938"/>
                  <a:gd name="T2" fmla="*/ 938 w 938"/>
                  <a:gd name="T3" fmla="*/ 469 h 938"/>
                  <a:gd name="T4" fmla="*/ 469 w 938"/>
                  <a:gd name="T5" fmla="*/ 938 h 938"/>
                  <a:gd name="T6" fmla="*/ 0 w 938"/>
                  <a:gd name="T7" fmla="*/ 469 h 938"/>
                  <a:gd name="T8" fmla="*/ 469 w 938"/>
                  <a:gd name="T9" fmla="*/ 0 h 938"/>
                  <a:gd name="T10" fmla="*/ 938 w 938"/>
                  <a:gd name="T11" fmla="*/ 469 h 938"/>
                  <a:gd name="T12" fmla="*/ 938 w 938"/>
                  <a:gd name="T13" fmla="*/ 469 h 938"/>
                </a:gdLst>
                <a:ahLst/>
                <a:cxnLst>
                  <a:cxn ang="0">
                    <a:pos x="T0" y="T1"/>
                  </a:cxn>
                  <a:cxn ang="0">
                    <a:pos x="T2" y="T3"/>
                  </a:cxn>
                  <a:cxn ang="0">
                    <a:pos x="T4" y="T5"/>
                  </a:cxn>
                  <a:cxn ang="0">
                    <a:pos x="T6" y="T7"/>
                  </a:cxn>
                  <a:cxn ang="0">
                    <a:pos x="T8" y="T9"/>
                  </a:cxn>
                  <a:cxn ang="0">
                    <a:pos x="T10" y="T11"/>
                  </a:cxn>
                  <a:cxn ang="0">
                    <a:pos x="T12" y="T13"/>
                  </a:cxn>
                </a:cxnLst>
                <a:rect l="0" t="0" r="r" b="b"/>
                <a:pathLst>
                  <a:path w="938" h="938">
                    <a:moveTo>
                      <a:pt x="938" y="469"/>
                    </a:moveTo>
                    <a:lnTo>
                      <a:pt x="938" y="469"/>
                    </a:lnTo>
                    <a:cubicBezTo>
                      <a:pt x="938" y="728"/>
                      <a:pt x="728" y="938"/>
                      <a:pt x="469" y="938"/>
                    </a:cubicBezTo>
                    <a:cubicBezTo>
                      <a:pt x="210" y="938"/>
                      <a:pt x="0" y="728"/>
                      <a:pt x="0" y="469"/>
                    </a:cubicBezTo>
                    <a:cubicBezTo>
                      <a:pt x="0" y="210"/>
                      <a:pt x="210" y="0"/>
                      <a:pt x="469" y="0"/>
                    </a:cubicBezTo>
                    <a:cubicBezTo>
                      <a:pt x="728" y="0"/>
                      <a:pt x="938" y="210"/>
                      <a:pt x="938" y="469"/>
                    </a:cubicBezTo>
                    <a:lnTo>
                      <a:pt x="938" y="469"/>
                    </a:lnTo>
                    <a:close/>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0" name="Freeform 51">
                <a:extLst>
                  <a:ext uri="{FF2B5EF4-FFF2-40B4-BE49-F238E27FC236}">
                    <a16:creationId xmlns:a16="http://schemas.microsoft.com/office/drawing/2014/main" id="{3E78F37A-E356-4427-B056-31BCEB32614A}"/>
                  </a:ext>
                </a:extLst>
              </p:cNvPr>
              <p:cNvSpPr>
                <a:spLocks noEditPoints="1"/>
              </p:cNvSpPr>
              <p:nvPr/>
            </p:nvSpPr>
            <p:spPr bwMode="auto">
              <a:xfrm>
                <a:off x="5627688" y="1316038"/>
                <a:ext cx="822325" cy="828675"/>
              </a:xfrm>
              <a:custGeom>
                <a:avLst/>
                <a:gdLst>
                  <a:gd name="T0" fmla="*/ 391 w 862"/>
                  <a:gd name="T1" fmla="*/ 860 h 862"/>
                  <a:gd name="T2" fmla="*/ 338 w 862"/>
                  <a:gd name="T3" fmla="*/ 852 h 862"/>
                  <a:gd name="T4" fmla="*/ 287 w 862"/>
                  <a:gd name="T5" fmla="*/ 837 h 862"/>
                  <a:gd name="T6" fmla="*/ 241 w 862"/>
                  <a:gd name="T7" fmla="*/ 818 h 862"/>
                  <a:gd name="T8" fmla="*/ 203 w 862"/>
                  <a:gd name="T9" fmla="*/ 797 h 862"/>
                  <a:gd name="T10" fmla="*/ 160 w 862"/>
                  <a:gd name="T11" fmla="*/ 766 h 862"/>
                  <a:gd name="T12" fmla="*/ 121 w 862"/>
                  <a:gd name="T13" fmla="*/ 729 h 862"/>
                  <a:gd name="T14" fmla="*/ 94 w 862"/>
                  <a:gd name="T15" fmla="*/ 700 h 862"/>
                  <a:gd name="T16" fmla="*/ 67 w 862"/>
                  <a:gd name="T17" fmla="*/ 662 h 862"/>
                  <a:gd name="T18" fmla="*/ 44 w 862"/>
                  <a:gd name="T19" fmla="*/ 621 h 862"/>
                  <a:gd name="T20" fmla="*/ 23 w 862"/>
                  <a:gd name="T21" fmla="*/ 572 h 862"/>
                  <a:gd name="T22" fmla="*/ 9 w 862"/>
                  <a:gd name="T23" fmla="*/ 520 h 862"/>
                  <a:gd name="T24" fmla="*/ 3 w 862"/>
                  <a:gd name="T25" fmla="*/ 481 h 862"/>
                  <a:gd name="T26" fmla="*/ 0 w 862"/>
                  <a:gd name="T27" fmla="*/ 431 h 862"/>
                  <a:gd name="T28" fmla="*/ 2 w 862"/>
                  <a:gd name="T29" fmla="*/ 388 h 862"/>
                  <a:gd name="T30" fmla="*/ 11 w 862"/>
                  <a:gd name="T31" fmla="*/ 335 h 862"/>
                  <a:gd name="T32" fmla="*/ 22 w 862"/>
                  <a:gd name="T33" fmla="*/ 297 h 862"/>
                  <a:gd name="T34" fmla="*/ 41 w 862"/>
                  <a:gd name="T35" fmla="*/ 247 h 862"/>
                  <a:gd name="T36" fmla="*/ 67 w 862"/>
                  <a:gd name="T37" fmla="*/ 200 h 862"/>
                  <a:gd name="T38" fmla="*/ 94 w 862"/>
                  <a:gd name="T39" fmla="*/ 161 h 862"/>
                  <a:gd name="T40" fmla="*/ 125 w 862"/>
                  <a:gd name="T41" fmla="*/ 128 h 862"/>
                  <a:gd name="T42" fmla="*/ 165 w 862"/>
                  <a:gd name="T43" fmla="*/ 92 h 862"/>
                  <a:gd name="T44" fmla="*/ 209 w 862"/>
                  <a:gd name="T45" fmla="*/ 62 h 862"/>
                  <a:gd name="T46" fmla="*/ 244 w 862"/>
                  <a:gd name="T47" fmla="*/ 43 h 862"/>
                  <a:gd name="T48" fmla="*/ 285 w 862"/>
                  <a:gd name="T49" fmla="*/ 25 h 862"/>
                  <a:gd name="T50" fmla="*/ 331 w 862"/>
                  <a:gd name="T51" fmla="*/ 11 h 862"/>
                  <a:gd name="T52" fmla="*/ 384 w 862"/>
                  <a:gd name="T53" fmla="*/ 2 h 862"/>
                  <a:gd name="T54" fmla="*/ 437 w 862"/>
                  <a:gd name="T55" fmla="*/ 0 h 862"/>
                  <a:gd name="T56" fmla="*/ 490 w 862"/>
                  <a:gd name="T57" fmla="*/ 4 h 862"/>
                  <a:gd name="T58" fmla="*/ 530 w 862"/>
                  <a:gd name="T59" fmla="*/ 11 h 862"/>
                  <a:gd name="T60" fmla="*/ 576 w 862"/>
                  <a:gd name="T61" fmla="*/ 25 h 862"/>
                  <a:gd name="T62" fmla="*/ 617 w 862"/>
                  <a:gd name="T63" fmla="*/ 43 h 862"/>
                  <a:gd name="T64" fmla="*/ 664 w 862"/>
                  <a:gd name="T65" fmla="*/ 69 h 862"/>
                  <a:gd name="T66" fmla="*/ 707 w 862"/>
                  <a:gd name="T67" fmla="*/ 100 h 862"/>
                  <a:gd name="T68" fmla="*/ 736 w 862"/>
                  <a:gd name="T69" fmla="*/ 127 h 862"/>
                  <a:gd name="T70" fmla="*/ 767 w 862"/>
                  <a:gd name="T71" fmla="*/ 161 h 862"/>
                  <a:gd name="T72" fmla="*/ 795 w 862"/>
                  <a:gd name="T73" fmla="*/ 200 h 862"/>
                  <a:gd name="T74" fmla="*/ 820 w 862"/>
                  <a:gd name="T75" fmla="*/ 247 h 862"/>
                  <a:gd name="T76" fmla="*/ 840 w 862"/>
                  <a:gd name="T77" fmla="*/ 296 h 862"/>
                  <a:gd name="T78" fmla="*/ 853 w 862"/>
                  <a:gd name="T79" fmla="*/ 348 h 862"/>
                  <a:gd name="T80" fmla="*/ 859 w 862"/>
                  <a:gd name="T81" fmla="*/ 387 h 862"/>
                  <a:gd name="T82" fmla="*/ 862 w 862"/>
                  <a:gd name="T83" fmla="*/ 431 h 862"/>
                  <a:gd name="T84" fmla="*/ 859 w 862"/>
                  <a:gd name="T85" fmla="*/ 481 h 862"/>
                  <a:gd name="T86" fmla="*/ 849 w 862"/>
                  <a:gd name="T87" fmla="*/ 533 h 862"/>
                  <a:gd name="T88" fmla="*/ 833 w 862"/>
                  <a:gd name="T89" fmla="*/ 584 h 862"/>
                  <a:gd name="T90" fmla="*/ 818 w 862"/>
                  <a:gd name="T91" fmla="*/ 621 h 862"/>
                  <a:gd name="T92" fmla="*/ 795 w 862"/>
                  <a:gd name="T93" fmla="*/ 662 h 862"/>
                  <a:gd name="T94" fmla="*/ 768 w 862"/>
                  <a:gd name="T95" fmla="*/ 699 h 862"/>
                  <a:gd name="T96" fmla="*/ 732 w 862"/>
                  <a:gd name="T97" fmla="*/ 739 h 862"/>
                  <a:gd name="T98" fmla="*/ 692 w 862"/>
                  <a:gd name="T99" fmla="*/ 773 h 862"/>
                  <a:gd name="T100" fmla="*/ 659 w 862"/>
                  <a:gd name="T101" fmla="*/ 796 h 862"/>
                  <a:gd name="T102" fmla="*/ 620 w 862"/>
                  <a:gd name="T103" fmla="*/ 818 h 862"/>
                  <a:gd name="T104" fmla="*/ 575 w 862"/>
                  <a:gd name="T105" fmla="*/ 837 h 862"/>
                  <a:gd name="T106" fmla="*/ 524 w 862"/>
                  <a:gd name="T107" fmla="*/ 852 h 862"/>
                  <a:gd name="T108" fmla="*/ 471 w 862"/>
                  <a:gd name="T109" fmla="*/ 860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2" h="862">
                    <a:moveTo>
                      <a:pt x="431" y="862"/>
                    </a:moveTo>
                    <a:lnTo>
                      <a:pt x="431" y="862"/>
                    </a:lnTo>
                    <a:lnTo>
                      <a:pt x="417" y="861"/>
                    </a:lnTo>
                    <a:moveTo>
                      <a:pt x="404" y="860"/>
                    </a:moveTo>
                    <a:lnTo>
                      <a:pt x="404" y="860"/>
                    </a:lnTo>
                    <a:lnTo>
                      <a:pt x="391" y="860"/>
                    </a:lnTo>
                    <a:moveTo>
                      <a:pt x="378" y="859"/>
                    </a:moveTo>
                    <a:lnTo>
                      <a:pt x="378" y="859"/>
                    </a:lnTo>
                    <a:lnTo>
                      <a:pt x="364" y="856"/>
                    </a:lnTo>
                    <a:moveTo>
                      <a:pt x="351" y="854"/>
                    </a:moveTo>
                    <a:lnTo>
                      <a:pt x="351" y="854"/>
                    </a:lnTo>
                    <a:lnTo>
                      <a:pt x="338" y="852"/>
                    </a:lnTo>
                    <a:moveTo>
                      <a:pt x="325" y="849"/>
                    </a:moveTo>
                    <a:lnTo>
                      <a:pt x="325" y="849"/>
                    </a:lnTo>
                    <a:lnTo>
                      <a:pt x="312" y="845"/>
                    </a:lnTo>
                    <a:moveTo>
                      <a:pt x="300" y="841"/>
                    </a:moveTo>
                    <a:lnTo>
                      <a:pt x="300" y="841"/>
                    </a:lnTo>
                    <a:lnTo>
                      <a:pt x="287" y="837"/>
                    </a:lnTo>
                    <a:moveTo>
                      <a:pt x="274" y="832"/>
                    </a:moveTo>
                    <a:lnTo>
                      <a:pt x="274" y="832"/>
                    </a:lnTo>
                    <a:lnTo>
                      <a:pt x="262" y="827"/>
                    </a:lnTo>
                    <a:moveTo>
                      <a:pt x="250" y="822"/>
                    </a:moveTo>
                    <a:lnTo>
                      <a:pt x="250" y="822"/>
                    </a:lnTo>
                    <a:lnTo>
                      <a:pt x="241" y="818"/>
                    </a:lnTo>
                    <a:lnTo>
                      <a:pt x="238" y="816"/>
                    </a:lnTo>
                    <a:moveTo>
                      <a:pt x="226" y="810"/>
                    </a:moveTo>
                    <a:lnTo>
                      <a:pt x="226" y="810"/>
                    </a:lnTo>
                    <a:lnTo>
                      <a:pt x="215" y="803"/>
                    </a:lnTo>
                    <a:moveTo>
                      <a:pt x="203" y="797"/>
                    </a:moveTo>
                    <a:lnTo>
                      <a:pt x="203" y="797"/>
                    </a:lnTo>
                    <a:lnTo>
                      <a:pt x="200" y="795"/>
                    </a:lnTo>
                    <a:lnTo>
                      <a:pt x="192" y="789"/>
                    </a:lnTo>
                    <a:moveTo>
                      <a:pt x="181" y="781"/>
                    </a:moveTo>
                    <a:lnTo>
                      <a:pt x="181" y="781"/>
                    </a:lnTo>
                    <a:lnTo>
                      <a:pt x="170" y="774"/>
                    </a:lnTo>
                    <a:moveTo>
                      <a:pt x="160" y="766"/>
                    </a:moveTo>
                    <a:lnTo>
                      <a:pt x="160" y="766"/>
                    </a:lnTo>
                    <a:lnTo>
                      <a:pt x="150" y="757"/>
                    </a:lnTo>
                    <a:moveTo>
                      <a:pt x="140" y="748"/>
                    </a:moveTo>
                    <a:lnTo>
                      <a:pt x="140" y="748"/>
                    </a:lnTo>
                    <a:lnTo>
                      <a:pt x="130" y="739"/>
                    </a:lnTo>
                    <a:moveTo>
                      <a:pt x="121" y="729"/>
                    </a:moveTo>
                    <a:lnTo>
                      <a:pt x="121" y="729"/>
                    </a:lnTo>
                    <a:lnTo>
                      <a:pt x="112" y="719"/>
                    </a:lnTo>
                    <a:moveTo>
                      <a:pt x="103" y="710"/>
                    </a:moveTo>
                    <a:lnTo>
                      <a:pt x="103" y="710"/>
                    </a:lnTo>
                    <a:lnTo>
                      <a:pt x="94" y="700"/>
                    </a:lnTo>
                    <a:lnTo>
                      <a:pt x="94" y="700"/>
                    </a:lnTo>
                    <a:moveTo>
                      <a:pt x="86" y="689"/>
                    </a:moveTo>
                    <a:lnTo>
                      <a:pt x="86" y="689"/>
                    </a:lnTo>
                    <a:lnTo>
                      <a:pt x="78" y="678"/>
                    </a:lnTo>
                    <a:moveTo>
                      <a:pt x="71" y="667"/>
                    </a:moveTo>
                    <a:lnTo>
                      <a:pt x="71" y="667"/>
                    </a:lnTo>
                    <a:lnTo>
                      <a:pt x="67" y="662"/>
                    </a:lnTo>
                    <a:lnTo>
                      <a:pt x="63" y="656"/>
                    </a:lnTo>
                    <a:moveTo>
                      <a:pt x="57" y="644"/>
                    </a:moveTo>
                    <a:lnTo>
                      <a:pt x="57" y="644"/>
                    </a:lnTo>
                    <a:lnTo>
                      <a:pt x="50" y="633"/>
                    </a:lnTo>
                    <a:moveTo>
                      <a:pt x="44" y="621"/>
                    </a:moveTo>
                    <a:lnTo>
                      <a:pt x="44" y="621"/>
                    </a:lnTo>
                    <a:lnTo>
                      <a:pt x="44" y="620"/>
                    </a:lnTo>
                    <a:lnTo>
                      <a:pt x="39" y="609"/>
                    </a:lnTo>
                    <a:moveTo>
                      <a:pt x="33" y="596"/>
                    </a:moveTo>
                    <a:lnTo>
                      <a:pt x="33" y="596"/>
                    </a:lnTo>
                    <a:lnTo>
                      <a:pt x="28" y="584"/>
                    </a:lnTo>
                    <a:moveTo>
                      <a:pt x="23" y="572"/>
                    </a:moveTo>
                    <a:lnTo>
                      <a:pt x="23" y="572"/>
                    </a:lnTo>
                    <a:lnTo>
                      <a:pt x="20" y="559"/>
                    </a:lnTo>
                    <a:moveTo>
                      <a:pt x="16" y="546"/>
                    </a:moveTo>
                    <a:lnTo>
                      <a:pt x="16" y="546"/>
                    </a:lnTo>
                    <a:lnTo>
                      <a:pt x="12" y="533"/>
                    </a:lnTo>
                    <a:moveTo>
                      <a:pt x="9" y="520"/>
                    </a:moveTo>
                    <a:lnTo>
                      <a:pt x="9" y="520"/>
                    </a:lnTo>
                    <a:lnTo>
                      <a:pt x="7" y="507"/>
                    </a:lnTo>
                    <a:moveTo>
                      <a:pt x="5" y="494"/>
                    </a:moveTo>
                    <a:lnTo>
                      <a:pt x="5" y="494"/>
                    </a:lnTo>
                    <a:lnTo>
                      <a:pt x="3" y="481"/>
                    </a:lnTo>
                    <a:lnTo>
                      <a:pt x="3" y="481"/>
                    </a:lnTo>
                    <a:moveTo>
                      <a:pt x="2" y="468"/>
                    </a:moveTo>
                    <a:lnTo>
                      <a:pt x="2" y="468"/>
                    </a:lnTo>
                    <a:lnTo>
                      <a:pt x="1" y="454"/>
                    </a:lnTo>
                    <a:moveTo>
                      <a:pt x="0" y="441"/>
                    </a:moveTo>
                    <a:lnTo>
                      <a:pt x="0" y="441"/>
                    </a:lnTo>
                    <a:lnTo>
                      <a:pt x="0" y="431"/>
                    </a:lnTo>
                    <a:lnTo>
                      <a:pt x="0" y="428"/>
                    </a:lnTo>
                    <a:moveTo>
                      <a:pt x="1" y="414"/>
                    </a:moveTo>
                    <a:lnTo>
                      <a:pt x="1" y="414"/>
                    </a:lnTo>
                    <a:lnTo>
                      <a:pt x="1" y="401"/>
                    </a:lnTo>
                    <a:moveTo>
                      <a:pt x="2" y="388"/>
                    </a:moveTo>
                    <a:lnTo>
                      <a:pt x="2" y="388"/>
                    </a:lnTo>
                    <a:lnTo>
                      <a:pt x="3" y="381"/>
                    </a:lnTo>
                    <a:lnTo>
                      <a:pt x="4" y="374"/>
                    </a:lnTo>
                    <a:moveTo>
                      <a:pt x="6" y="361"/>
                    </a:moveTo>
                    <a:lnTo>
                      <a:pt x="6" y="361"/>
                    </a:lnTo>
                    <a:lnTo>
                      <a:pt x="8" y="348"/>
                    </a:lnTo>
                    <a:moveTo>
                      <a:pt x="11" y="335"/>
                    </a:moveTo>
                    <a:lnTo>
                      <a:pt x="11" y="335"/>
                    </a:lnTo>
                    <a:lnTo>
                      <a:pt x="11" y="332"/>
                    </a:lnTo>
                    <a:lnTo>
                      <a:pt x="14" y="322"/>
                    </a:lnTo>
                    <a:moveTo>
                      <a:pt x="18" y="309"/>
                    </a:moveTo>
                    <a:lnTo>
                      <a:pt x="18" y="309"/>
                    </a:lnTo>
                    <a:lnTo>
                      <a:pt x="22" y="297"/>
                    </a:lnTo>
                    <a:moveTo>
                      <a:pt x="26" y="284"/>
                    </a:moveTo>
                    <a:lnTo>
                      <a:pt x="26" y="284"/>
                    </a:lnTo>
                    <a:lnTo>
                      <a:pt x="31" y="272"/>
                    </a:lnTo>
                    <a:moveTo>
                      <a:pt x="36" y="259"/>
                    </a:moveTo>
                    <a:lnTo>
                      <a:pt x="36" y="259"/>
                    </a:lnTo>
                    <a:lnTo>
                      <a:pt x="41" y="247"/>
                    </a:lnTo>
                    <a:moveTo>
                      <a:pt x="47" y="235"/>
                    </a:moveTo>
                    <a:lnTo>
                      <a:pt x="47" y="235"/>
                    </a:lnTo>
                    <a:lnTo>
                      <a:pt x="54" y="224"/>
                    </a:lnTo>
                    <a:moveTo>
                      <a:pt x="60" y="212"/>
                    </a:moveTo>
                    <a:lnTo>
                      <a:pt x="60" y="212"/>
                    </a:lnTo>
                    <a:lnTo>
                      <a:pt x="67" y="200"/>
                    </a:lnTo>
                    <a:moveTo>
                      <a:pt x="74" y="189"/>
                    </a:moveTo>
                    <a:lnTo>
                      <a:pt x="74" y="189"/>
                    </a:lnTo>
                    <a:lnTo>
                      <a:pt x="82" y="179"/>
                    </a:lnTo>
                    <a:moveTo>
                      <a:pt x="90" y="168"/>
                    </a:moveTo>
                    <a:lnTo>
                      <a:pt x="90" y="168"/>
                    </a:lnTo>
                    <a:lnTo>
                      <a:pt x="94" y="161"/>
                    </a:lnTo>
                    <a:lnTo>
                      <a:pt x="98" y="157"/>
                    </a:lnTo>
                    <a:moveTo>
                      <a:pt x="107" y="147"/>
                    </a:moveTo>
                    <a:lnTo>
                      <a:pt x="107" y="147"/>
                    </a:lnTo>
                    <a:lnTo>
                      <a:pt x="116" y="137"/>
                    </a:lnTo>
                    <a:moveTo>
                      <a:pt x="125" y="128"/>
                    </a:moveTo>
                    <a:lnTo>
                      <a:pt x="125" y="128"/>
                    </a:lnTo>
                    <a:lnTo>
                      <a:pt x="126" y="126"/>
                    </a:lnTo>
                    <a:lnTo>
                      <a:pt x="135" y="118"/>
                    </a:lnTo>
                    <a:moveTo>
                      <a:pt x="145" y="110"/>
                    </a:moveTo>
                    <a:lnTo>
                      <a:pt x="145" y="110"/>
                    </a:lnTo>
                    <a:lnTo>
                      <a:pt x="154" y="101"/>
                    </a:lnTo>
                    <a:moveTo>
                      <a:pt x="165" y="92"/>
                    </a:moveTo>
                    <a:lnTo>
                      <a:pt x="165" y="92"/>
                    </a:lnTo>
                    <a:lnTo>
                      <a:pt x="176" y="84"/>
                    </a:lnTo>
                    <a:moveTo>
                      <a:pt x="186" y="77"/>
                    </a:moveTo>
                    <a:lnTo>
                      <a:pt x="186" y="77"/>
                    </a:lnTo>
                    <a:lnTo>
                      <a:pt x="197" y="69"/>
                    </a:lnTo>
                    <a:moveTo>
                      <a:pt x="209" y="62"/>
                    </a:moveTo>
                    <a:lnTo>
                      <a:pt x="209" y="62"/>
                    </a:lnTo>
                    <a:lnTo>
                      <a:pt x="220" y="55"/>
                    </a:lnTo>
                    <a:moveTo>
                      <a:pt x="232" y="49"/>
                    </a:moveTo>
                    <a:lnTo>
                      <a:pt x="232" y="49"/>
                    </a:lnTo>
                    <a:lnTo>
                      <a:pt x="241" y="44"/>
                    </a:lnTo>
                    <a:lnTo>
                      <a:pt x="244" y="43"/>
                    </a:lnTo>
                    <a:moveTo>
                      <a:pt x="256" y="37"/>
                    </a:moveTo>
                    <a:lnTo>
                      <a:pt x="256" y="37"/>
                    </a:lnTo>
                    <a:lnTo>
                      <a:pt x="268" y="32"/>
                    </a:lnTo>
                    <a:moveTo>
                      <a:pt x="280" y="27"/>
                    </a:moveTo>
                    <a:lnTo>
                      <a:pt x="280" y="27"/>
                    </a:lnTo>
                    <a:lnTo>
                      <a:pt x="285" y="25"/>
                    </a:lnTo>
                    <a:lnTo>
                      <a:pt x="293" y="23"/>
                    </a:lnTo>
                    <a:moveTo>
                      <a:pt x="306" y="19"/>
                    </a:moveTo>
                    <a:lnTo>
                      <a:pt x="306" y="19"/>
                    </a:lnTo>
                    <a:lnTo>
                      <a:pt x="319" y="15"/>
                    </a:lnTo>
                    <a:moveTo>
                      <a:pt x="331" y="11"/>
                    </a:moveTo>
                    <a:lnTo>
                      <a:pt x="331" y="11"/>
                    </a:lnTo>
                    <a:lnTo>
                      <a:pt x="332" y="11"/>
                    </a:lnTo>
                    <a:lnTo>
                      <a:pt x="345" y="9"/>
                    </a:lnTo>
                    <a:moveTo>
                      <a:pt x="358" y="7"/>
                    </a:moveTo>
                    <a:lnTo>
                      <a:pt x="358" y="7"/>
                    </a:lnTo>
                    <a:lnTo>
                      <a:pt x="371" y="4"/>
                    </a:lnTo>
                    <a:moveTo>
                      <a:pt x="384" y="2"/>
                    </a:moveTo>
                    <a:lnTo>
                      <a:pt x="384" y="2"/>
                    </a:lnTo>
                    <a:lnTo>
                      <a:pt x="397" y="2"/>
                    </a:lnTo>
                    <a:moveTo>
                      <a:pt x="411" y="1"/>
                    </a:moveTo>
                    <a:lnTo>
                      <a:pt x="411" y="1"/>
                    </a:lnTo>
                    <a:lnTo>
                      <a:pt x="424" y="0"/>
                    </a:lnTo>
                    <a:moveTo>
                      <a:pt x="437" y="0"/>
                    </a:moveTo>
                    <a:lnTo>
                      <a:pt x="437" y="0"/>
                    </a:lnTo>
                    <a:lnTo>
                      <a:pt x="451" y="1"/>
                    </a:lnTo>
                    <a:moveTo>
                      <a:pt x="464" y="2"/>
                    </a:moveTo>
                    <a:lnTo>
                      <a:pt x="464" y="2"/>
                    </a:lnTo>
                    <a:lnTo>
                      <a:pt x="477" y="2"/>
                    </a:lnTo>
                    <a:moveTo>
                      <a:pt x="490" y="4"/>
                    </a:moveTo>
                    <a:lnTo>
                      <a:pt x="490" y="4"/>
                    </a:lnTo>
                    <a:lnTo>
                      <a:pt x="503" y="7"/>
                    </a:lnTo>
                    <a:moveTo>
                      <a:pt x="517" y="9"/>
                    </a:moveTo>
                    <a:lnTo>
                      <a:pt x="517" y="9"/>
                    </a:lnTo>
                    <a:lnTo>
                      <a:pt x="529" y="11"/>
                    </a:lnTo>
                    <a:lnTo>
                      <a:pt x="530" y="11"/>
                    </a:lnTo>
                    <a:moveTo>
                      <a:pt x="542" y="15"/>
                    </a:moveTo>
                    <a:lnTo>
                      <a:pt x="542" y="15"/>
                    </a:lnTo>
                    <a:lnTo>
                      <a:pt x="555" y="19"/>
                    </a:lnTo>
                    <a:moveTo>
                      <a:pt x="568" y="23"/>
                    </a:moveTo>
                    <a:lnTo>
                      <a:pt x="568" y="23"/>
                    </a:lnTo>
                    <a:lnTo>
                      <a:pt x="576" y="25"/>
                    </a:lnTo>
                    <a:lnTo>
                      <a:pt x="581" y="27"/>
                    </a:lnTo>
                    <a:moveTo>
                      <a:pt x="593" y="32"/>
                    </a:moveTo>
                    <a:lnTo>
                      <a:pt x="593" y="32"/>
                    </a:lnTo>
                    <a:lnTo>
                      <a:pt x="605" y="37"/>
                    </a:lnTo>
                    <a:moveTo>
                      <a:pt x="617" y="43"/>
                    </a:moveTo>
                    <a:lnTo>
                      <a:pt x="617" y="43"/>
                    </a:lnTo>
                    <a:lnTo>
                      <a:pt x="620" y="44"/>
                    </a:lnTo>
                    <a:lnTo>
                      <a:pt x="629" y="49"/>
                    </a:lnTo>
                    <a:moveTo>
                      <a:pt x="641" y="55"/>
                    </a:moveTo>
                    <a:lnTo>
                      <a:pt x="641" y="55"/>
                    </a:lnTo>
                    <a:lnTo>
                      <a:pt x="653" y="62"/>
                    </a:lnTo>
                    <a:moveTo>
                      <a:pt x="664" y="69"/>
                    </a:moveTo>
                    <a:lnTo>
                      <a:pt x="664" y="69"/>
                    </a:lnTo>
                    <a:lnTo>
                      <a:pt x="675" y="76"/>
                    </a:lnTo>
                    <a:moveTo>
                      <a:pt x="686" y="84"/>
                    </a:moveTo>
                    <a:lnTo>
                      <a:pt x="686" y="84"/>
                    </a:lnTo>
                    <a:lnTo>
                      <a:pt x="696" y="92"/>
                    </a:lnTo>
                    <a:moveTo>
                      <a:pt x="707" y="100"/>
                    </a:moveTo>
                    <a:lnTo>
                      <a:pt x="707" y="100"/>
                    </a:lnTo>
                    <a:lnTo>
                      <a:pt x="717" y="109"/>
                    </a:lnTo>
                    <a:moveTo>
                      <a:pt x="727" y="118"/>
                    </a:moveTo>
                    <a:lnTo>
                      <a:pt x="727" y="118"/>
                    </a:lnTo>
                    <a:lnTo>
                      <a:pt x="735" y="126"/>
                    </a:lnTo>
                    <a:lnTo>
                      <a:pt x="736" y="127"/>
                    </a:lnTo>
                    <a:moveTo>
                      <a:pt x="745" y="137"/>
                    </a:moveTo>
                    <a:lnTo>
                      <a:pt x="745" y="137"/>
                    </a:lnTo>
                    <a:lnTo>
                      <a:pt x="754" y="147"/>
                    </a:lnTo>
                    <a:moveTo>
                      <a:pt x="763" y="157"/>
                    </a:moveTo>
                    <a:lnTo>
                      <a:pt x="763" y="157"/>
                    </a:lnTo>
                    <a:lnTo>
                      <a:pt x="767" y="161"/>
                    </a:lnTo>
                    <a:lnTo>
                      <a:pt x="771" y="167"/>
                    </a:lnTo>
                    <a:moveTo>
                      <a:pt x="779" y="178"/>
                    </a:moveTo>
                    <a:lnTo>
                      <a:pt x="779" y="178"/>
                    </a:lnTo>
                    <a:lnTo>
                      <a:pt x="787" y="189"/>
                    </a:lnTo>
                    <a:moveTo>
                      <a:pt x="795" y="200"/>
                    </a:moveTo>
                    <a:lnTo>
                      <a:pt x="795" y="200"/>
                    </a:lnTo>
                    <a:lnTo>
                      <a:pt x="801" y="212"/>
                    </a:lnTo>
                    <a:moveTo>
                      <a:pt x="808" y="223"/>
                    </a:moveTo>
                    <a:lnTo>
                      <a:pt x="808" y="223"/>
                    </a:lnTo>
                    <a:lnTo>
                      <a:pt x="814" y="235"/>
                    </a:lnTo>
                    <a:moveTo>
                      <a:pt x="820" y="247"/>
                    </a:moveTo>
                    <a:lnTo>
                      <a:pt x="820" y="247"/>
                    </a:lnTo>
                    <a:lnTo>
                      <a:pt x="825" y="259"/>
                    </a:lnTo>
                    <a:moveTo>
                      <a:pt x="831" y="271"/>
                    </a:moveTo>
                    <a:lnTo>
                      <a:pt x="831" y="271"/>
                    </a:lnTo>
                    <a:lnTo>
                      <a:pt x="836" y="284"/>
                    </a:lnTo>
                    <a:moveTo>
                      <a:pt x="840" y="296"/>
                    </a:moveTo>
                    <a:lnTo>
                      <a:pt x="840" y="296"/>
                    </a:lnTo>
                    <a:lnTo>
                      <a:pt x="844" y="309"/>
                    </a:lnTo>
                    <a:moveTo>
                      <a:pt x="847" y="322"/>
                    </a:moveTo>
                    <a:lnTo>
                      <a:pt x="847" y="322"/>
                    </a:lnTo>
                    <a:lnTo>
                      <a:pt x="850" y="332"/>
                    </a:lnTo>
                    <a:lnTo>
                      <a:pt x="851" y="335"/>
                    </a:lnTo>
                    <a:moveTo>
                      <a:pt x="853" y="348"/>
                    </a:moveTo>
                    <a:lnTo>
                      <a:pt x="853" y="348"/>
                    </a:lnTo>
                    <a:lnTo>
                      <a:pt x="855" y="361"/>
                    </a:lnTo>
                    <a:moveTo>
                      <a:pt x="858" y="374"/>
                    </a:moveTo>
                    <a:lnTo>
                      <a:pt x="858" y="374"/>
                    </a:lnTo>
                    <a:lnTo>
                      <a:pt x="859" y="381"/>
                    </a:lnTo>
                    <a:lnTo>
                      <a:pt x="859" y="387"/>
                    </a:lnTo>
                    <a:moveTo>
                      <a:pt x="860" y="401"/>
                    </a:moveTo>
                    <a:lnTo>
                      <a:pt x="860" y="401"/>
                    </a:lnTo>
                    <a:lnTo>
                      <a:pt x="861" y="414"/>
                    </a:lnTo>
                    <a:moveTo>
                      <a:pt x="862" y="427"/>
                    </a:moveTo>
                    <a:lnTo>
                      <a:pt x="862" y="427"/>
                    </a:lnTo>
                    <a:lnTo>
                      <a:pt x="862" y="431"/>
                    </a:lnTo>
                    <a:lnTo>
                      <a:pt x="861" y="441"/>
                    </a:lnTo>
                    <a:moveTo>
                      <a:pt x="861" y="454"/>
                    </a:moveTo>
                    <a:lnTo>
                      <a:pt x="861" y="454"/>
                    </a:lnTo>
                    <a:lnTo>
                      <a:pt x="860" y="467"/>
                    </a:lnTo>
                    <a:moveTo>
                      <a:pt x="859" y="481"/>
                    </a:moveTo>
                    <a:lnTo>
                      <a:pt x="859" y="481"/>
                    </a:lnTo>
                    <a:lnTo>
                      <a:pt x="859" y="481"/>
                    </a:lnTo>
                    <a:lnTo>
                      <a:pt x="857" y="494"/>
                    </a:lnTo>
                    <a:moveTo>
                      <a:pt x="854" y="507"/>
                    </a:moveTo>
                    <a:lnTo>
                      <a:pt x="854" y="507"/>
                    </a:lnTo>
                    <a:lnTo>
                      <a:pt x="852" y="520"/>
                    </a:lnTo>
                    <a:moveTo>
                      <a:pt x="849" y="533"/>
                    </a:moveTo>
                    <a:lnTo>
                      <a:pt x="849" y="533"/>
                    </a:lnTo>
                    <a:lnTo>
                      <a:pt x="846" y="546"/>
                    </a:lnTo>
                    <a:moveTo>
                      <a:pt x="842" y="559"/>
                    </a:moveTo>
                    <a:lnTo>
                      <a:pt x="842" y="559"/>
                    </a:lnTo>
                    <a:lnTo>
                      <a:pt x="838" y="571"/>
                    </a:lnTo>
                    <a:moveTo>
                      <a:pt x="833" y="584"/>
                    </a:moveTo>
                    <a:lnTo>
                      <a:pt x="833" y="584"/>
                    </a:lnTo>
                    <a:lnTo>
                      <a:pt x="828" y="596"/>
                    </a:lnTo>
                    <a:moveTo>
                      <a:pt x="823" y="608"/>
                    </a:moveTo>
                    <a:lnTo>
                      <a:pt x="823" y="608"/>
                    </a:lnTo>
                    <a:lnTo>
                      <a:pt x="818" y="620"/>
                    </a:lnTo>
                    <a:lnTo>
                      <a:pt x="818" y="621"/>
                    </a:lnTo>
                    <a:moveTo>
                      <a:pt x="811" y="632"/>
                    </a:moveTo>
                    <a:lnTo>
                      <a:pt x="811" y="632"/>
                    </a:lnTo>
                    <a:lnTo>
                      <a:pt x="805" y="644"/>
                    </a:lnTo>
                    <a:moveTo>
                      <a:pt x="798" y="655"/>
                    </a:moveTo>
                    <a:lnTo>
                      <a:pt x="798" y="655"/>
                    </a:lnTo>
                    <a:lnTo>
                      <a:pt x="795" y="662"/>
                    </a:lnTo>
                    <a:lnTo>
                      <a:pt x="791" y="667"/>
                    </a:lnTo>
                    <a:moveTo>
                      <a:pt x="783" y="678"/>
                    </a:moveTo>
                    <a:lnTo>
                      <a:pt x="783" y="678"/>
                    </a:lnTo>
                    <a:lnTo>
                      <a:pt x="776" y="688"/>
                    </a:lnTo>
                    <a:moveTo>
                      <a:pt x="768" y="699"/>
                    </a:moveTo>
                    <a:lnTo>
                      <a:pt x="768" y="699"/>
                    </a:lnTo>
                    <a:lnTo>
                      <a:pt x="767" y="700"/>
                    </a:lnTo>
                    <a:lnTo>
                      <a:pt x="759" y="709"/>
                    </a:lnTo>
                    <a:moveTo>
                      <a:pt x="750" y="719"/>
                    </a:moveTo>
                    <a:lnTo>
                      <a:pt x="750" y="719"/>
                    </a:lnTo>
                    <a:lnTo>
                      <a:pt x="741" y="729"/>
                    </a:lnTo>
                    <a:moveTo>
                      <a:pt x="732" y="739"/>
                    </a:moveTo>
                    <a:lnTo>
                      <a:pt x="732" y="739"/>
                    </a:lnTo>
                    <a:lnTo>
                      <a:pt x="722" y="748"/>
                    </a:lnTo>
                    <a:moveTo>
                      <a:pt x="712" y="757"/>
                    </a:moveTo>
                    <a:lnTo>
                      <a:pt x="712" y="757"/>
                    </a:lnTo>
                    <a:lnTo>
                      <a:pt x="702" y="765"/>
                    </a:lnTo>
                    <a:moveTo>
                      <a:pt x="692" y="773"/>
                    </a:moveTo>
                    <a:lnTo>
                      <a:pt x="692" y="773"/>
                    </a:lnTo>
                    <a:lnTo>
                      <a:pt x="681" y="781"/>
                    </a:lnTo>
                    <a:moveTo>
                      <a:pt x="670" y="789"/>
                    </a:moveTo>
                    <a:lnTo>
                      <a:pt x="670" y="789"/>
                    </a:lnTo>
                    <a:lnTo>
                      <a:pt x="662" y="795"/>
                    </a:lnTo>
                    <a:lnTo>
                      <a:pt x="659" y="796"/>
                    </a:lnTo>
                    <a:moveTo>
                      <a:pt x="647" y="803"/>
                    </a:moveTo>
                    <a:lnTo>
                      <a:pt x="647" y="803"/>
                    </a:lnTo>
                    <a:lnTo>
                      <a:pt x="636" y="809"/>
                    </a:lnTo>
                    <a:moveTo>
                      <a:pt x="624" y="816"/>
                    </a:moveTo>
                    <a:lnTo>
                      <a:pt x="624" y="816"/>
                    </a:lnTo>
                    <a:lnTo>
                      <a:pt x="620" y="818"/>
                    </a:lnTo>
                    <a:lnTo>
                      <a:pt x="612" y="822"/>
                    </a:lnTo>
                    <a:moveTo>
                      <a:pt x="600" y="827"/>
                    </a:moveTo>
                    <a:lnTo>
                      <a:pt x="600" y="827"/>
                    </a:lnTo>
                    <a:lnTo>
                      <a:pt x="587" y="832"/>
                    </a:lnTo>
                    <a:moveTo>
                      <a:pt x="575" y="837"/>
                    </a:moveTo>
                    <a:lnTo>
                      <a:pt x="575" y="837"/>
                    </a:lnTo>
                    <a:lnTo>
                      <a:pt x="562" y="841"/>
                    </a:lnTo>
                    <a:moveTo>
                      <a:pt x="549" y="845"/>
                    </a:moveTo>
                    <a:lnTo>
                      <a:pt x="549" y="845"/>
                    </a:lnTo>
                    <a:lnTo>
                      <a:pt x="537" y="848"/>
                    </a:lnTo>
                    <a:moveTo>
                      <a:pt x="524" y="852"/>
                    </a:moveTo>
                    <a:lnTo>
                      <a:pt x="524" y="852"/>
                    </a:lnTo>
                    <a:lnTo>
                      <a:pt x="511" y="854"/>
                    </a:lnTo>
                    <a:moveTo>
                      <a:pt x="497" y="856"/>
                    </a:moveTo>
                    <a:lnTo>
                      <a:pt x="497" y="856"/>
                    </a:lnTo>
                    <a:lnTo>
                      <a:pt x="484" y="859"/>
                    </a:lnTo>
                    <a:moveTo>
                      <a:pt x="471" y="860"/>
                    </a:moveTo>
                    <a:lnTo>
                      <a:pt x="471" y="860"/>
                    </a:lnTo>
                    <a:lnTo>
                      <a:pt x="458" y="860"/>
                    </a:lnTo>
                    <a:moveTo>
                      <a:pt x="444" y="861"/>
                    </a:moveTo>
                    <a:lnTo>
                      <a:pt x="444" y="861"/>
                    </a:lnTo>
                    <a:lnTo>
                      <a:pt x="431" y="862"/>
                    </a:lnTo>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114" name="Group 113">
              <a:extLst>
                <a:ext uri="{FF2B5EF4-FFF2-40B4-BE49-F238E27FC236}">
                  <a16:creationId xmlns:a16="http://schemas.microsoft.com/office/drawing/2014/main" id="{507B81D2-0972-4E21-B7AD-A1F86439170F}"/>
                </a:ext>
              </a:extLst>
            </p:cNvPr>
            <p:cNvGrpSpPr/>
            <p:nvPr/>
          </p:nvGrpSpPr>
          <p:grpSpPr>
            <a:xfrm>
              <a:off x="8893493" y="2310401"/>
              <a:ext cx="1139825" cy="1146175"/>
              <a:chOff x="6122988" y="2057401"/>
              <a:chExt cx="1139825" cy="1146175"/>
            </a:xfrm>
          </p:grpSpPr>
          <p:sp>
            <p:nvSpPr>
              <p:cNvPr id="71" name="Freeform 52">
                <a:extLst>
                  <a:ext uri="{FF2B5EF4-FFF2-40B4-BE49-F238E27FC236}">
                    <a16:creationId xmlns:a16="http://schemas.microsoft.com/office/drawing/2014/main" id="{90C41E96-77F4-4241-9D74-4B6A35EF0359}"/>
                  </a:ext>
                </a:extLst>
              </p:cNvPr>
              <p:cNvSpPr>
                <a:spLocks/>
              </p:cNvSpPr>
              <p:nvPr/>
            </p:nvSpPr>
            <p:spPr bwMode="auto">
              <a:xfrm>
                <a:off x="6122988" y="2057401"/>
                <a:ext cx="1139825" cy="1146175"/>
              </a:xfrm>
              <a:custGeom>
                <a:avLst/>
                <a:gdLst>
                  <a:gd name="T0" fmla="*/ 1194 w 1194"/>
                  <a:gd name="T1" fmla="*/ 597 h 1194"/>
                  <a:gd name="T2" fmla="*/ 1194 w 1194"/>
                  <a:gd name="T3" fmla="*/ 597 h 1194"/>
                  <a:gd name="T4" fmla="*/ 597 w 1194"/>
                  <a:gd name="T5" fmla="*/ 1194 h 1194"/>
                  <a:gd name="T6" fmla="*/ 0 w 1194"/>
                  <a:gd name="T7" fmla="*/ 597 h 1194"/>
                  <a:gd name="T8" fmla="*/ 597 w 1194"/>
                  <a:gd name="T9" fmla="*/ 0 h 1194"/>
                  <a:gd name="T10" fmla="*/ 1194 w 1194"/>
                  <a:gd name="T11" fmla="*/ 597 h 1194"/>
                </a:gdLst>
                <a:ahLst/>
                <a:cxnLst>
                  <a:cxn ang="0">
                    <a:pos x="T0" y="T1"/>
                  </a:cxn>
                  <a:cxn ang="0">
                    <a:pos x="T2" y="T3"/>
                  </a:cxn>
                  <a:cxn ang="0">
                    <a:pos x="T4" y="T5"/>
                  </a:cxn>
                  <a:cxn ang="0">
                    <a:pos x="T6" y="T7"/>
                  </a:cxn>
                  <a:cxn ang="0">
                    <a:pos x="T8" y="T9"/>
                  </a:cxn>
                  <a:cxn ang="0">
                    <a:pos x="T10" y="T11"/>
                  </a:cxn>
                </a:cxnLst>
                <a:rect l="0" t="0" r="r" b="b"/>
                <a:pathLst>
                  <a:path w="1194" h="1194">
                    <a:moveTo>
                      <a:pt x="1194" y="597"/>
                    </a:moveTo>
                    <a:lnTo>
                      <a:pt x="1194" y="597"/>
                    </a:lnTo>
                    <a:cubicBezTo>
                      <a:pt x="1194" y="926"/>
                      <a:pt x="926" y="1194"/>
                      <a:pt x="597" y="1194"/>
                    </a:cubicBezTo>
                    <a:cubicBezTo>
                      <a:pt x="267" y="1194"/>
                      <a:pt x="0" y="926"/>
                      <a:pt x="0" y="597"/>
                    </a:cubicBezTo>
                    <a:cubicBezTo>
                      <a:pt x="0" y="267"/>
                      <a:pt x="267" y="0"/>
                      <a:pt x="597" y="0"/>
                    </a:cubicBezTo>
                    <a:cubicBezTo>
                      <a:pt x="926" y="0"/>
                      <a:pt x="1194" y="267"/>
                      <a:pt x="1194" y="597"/>
                    </a:cubicBezTo>
                    <a:close/>
                  </a:path>
                </a:pathLst>
              </a:custGeom>
              <a:solidFill>
                <a:srgbClr val="B38A4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2" name="Freeform 53">
                <a:extLst>
                  <a:ext uri="{FF2B5EF4-FFF2-40B4-BE49-F238E27FC236}">
                    <a16:creationId xmlns:a16="http://schemas.microsoft.com/office/drawing/2014/main" id="{1844E65D-DE52-41AB-B8C5-6318FB6A0867}"/>
                  </a:ext>
                </a:extLst>
              </p:cNvPr>
              <p:cNvSpPr>
                <a:spLocks/>
              </p:cNvSpPr>
              <p:nvPr/>
            </p:nvSpPr>
            <p:spPr bwMode="auto">
              <a:xfrm>
                <a:off x="6122988" y="2057401"/>
                <a:ext cx="1139825" cy="1146175"/>
              </a:xfrm>
              <a:custGeom>
                <a:avLst/>
                <a:gdLst>
                  <a:gd name="T0" fmla="*/ 1194 w 1194"/>
                  <a:gd name="T1" fmla="*/ 597 h 1194"/>
                  <a:gd name="T2" fmla="*/ 1194 w 1194"/>
                  <a:gd name="T3" fmla="*/ 597 h 1194"/>
                  <a:gd name="T4" fmla="*/ 597 w 1194"/>
                  <a:gd name="T5" fmla="*/ 1194 h 1194"/>
                  <a:gd name="T6" fmla="*/ 0 w 1194"/>
                  <a:gd name="T7" fmla="*/ 597 h 1194"/>
                  <a:gd name="T8" fmla="*/ 597 w 1194"/>
                  <a:gd name="T9" fmla="*/ 0 h 1194"/>
                  <a:gd name="T10" fmla="*/ 1194 w 1194"/>
                  <a:gd name="T11" fmla="*/ 597 h 1194"/>
                  <a:gd name="T12" fmla="*/ 1194 w 1194"/>
                  <a:gd name="T13" fmla="*/ 597 h 1194"/>
                </a:gdLst>
                <a:ahLst/>
                <a:cxnLst>
                  <a:cxn ang="0">
                    <a:pos x="T0" y="T1"/>
                  </a:cxn>
                  <a:cxn ang="0">
                    <a:pos x="T2" y="T3"/>
                  </a:cxn>
                  <a:cxn ang="0">
                    <a:pos x="T4" y="T5"/>
                  </a:cxn>
                  <a:cxn ang="0">
                    <a:pos x="T6" y="T7"/>
                  </a:cxn>
                  <a:cxn ang="0">
                    <a:pos x="T8" y="T9"/>
                  </a:cxn>
                  <a:cxn ang="0">
                    <a:pos x="T10" y="T11"/>
                  </a:cxn>
                  <a:cxn ang="0">
                    <a:pos x="T12" y="T13"/>
                  </a:cxn>
                </a:cxnLst>
                <a:rect l="0" t="0" r="r" b="b"/>
                <a:pathLst>
                  <a:path w="1194" h="1194">
                    <a:moveTo>
                      <a:pt x="1194" y="597"/>
                    </a:moveTo>
                    <a:lnTo>
                      <a:pt x="1194" y="597"/>
                    </a:lnTo>
                    <a:cubicBezTo>
                      <a:pt x="1194" y="926"/>
                      <a:pt x="926" y="1194"/>
                      <a:pt x="597" y="1194"/>
                    </a:cubicBezTo>
                    <a:cubicBezTo>
                      <a:pt x="267" y="1194"/>
                      <a:pt x="0" y="926"/>
                      <a:pt x="0" y="597"/>
                    </a:cubicBezTo>
                    <a:cubicBezTo>
                      <a:pt x="0" y="267"/>
                      <a:pt x="267" y="0"/>
                      <a:pt x="597" y="0"/>
                    </a:cubicBezTo>
                    <a:cubicBezTo>
                      <a:pt x="926" y="0"/>
                      <a:pt x="1194" y="267"/>
                      <a:pt x="1194" y="597"/>
                    </a:cubicBezTo>
                    <a:lnTo>
                      <a:pt x="1194" y="597"/>
                    </a:lnTo>
                    <a:close/>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3" name="Freeform 54">
                <a:extLst>
                  <a:ext uri="{FF2B5EF4-FFF2-40B4-BE49-F238E27FC236}">
                    <a16:creationId xmlns:a16="http://schemas.microsoft.com/office/drawing/2014/main" id="{4007E152-D01F-4F5D-865E-E5D260E26870}"/>
                  </a:ext>
                </a:extLst>
              </p:cNvPr>
              <p:cNvSpPr>
                <a:spLocks noEditPoints="1"/>
              </p:cNvSpPr>
              <p:nvPr/>
            </p:nvSpPr>
            <p:spPr bwMode="auto">
              <a:xfrm>
                <a:off x="6159500" y="2093913"/>
                <a:ext cx="1066800" cy="1073150"/>
              </a:xfrm>
              <a:custGeom>
                <a:avLst/>
                <a:gdLst>
                  <a:gd name="T0" fmla="*/ 505 w 1118"/>
                  <a:gd name="T1" fmla="*/ 1115 h 1118"/>
                  <a:gd name="T2" fmla="*/ 453 w 1118"/>
                  <a:gd name="T3" fmla="*/ 1107 h 1118"/>
                  <a:gd name="T4" fmla="*/ 401 w 1118"/>
                  <a:gd name="T5" fmla="*/ 1095 h 1118"/>
                  <a:gd name="T6" fmla="*/ 351 w 1118"/>
                  <a:gd name="T7" fmla="*/ 1077 h 1118"/>
                  <a:gd name="T8" fmla="*/ 302 w 1118"/>
                  <a:gd name="T9" fmla="*/ 1055 h 1118"/>
                  <a:gd name="T10" fmla="*/ 256 w 1118"/>
                  <a:gd name="T11" fmla="*/ 1028 h 1118"/>
                  <a:gd name="T12" fmla="*/ 213 w 1118"/>
                  <a:gd name="T13" fmla="*/ 997 h 1118"/>
                  <a:gd name="T14" fmla="*/ 173 w 1118"/>
                  <a:gd name="T15" fmla="*/ 962 h 1118"/>
                  <a:gd name="T16" fmla="*/ 136 w 1118"/>
                  <a:gd name="T17" fmla="*/ 924 h 1118"/>
                  <a:gd name="T18" fmla="*/ 103 w 1118"/>
                  <a:gd name="T19" fmla="*/ 882 h 1118"/>
                  <a:gd name="T20" fmla="*/ 74 w 1118"/>
                  <a:gd name="T21" fmla="*/ 837 h 1118"/>
                  <a:gd name="T22" fmla="*/ 50 w 1118"/>
                  <a:gd name="T23" fmla="*/ 789 h 1118"/>
                  <a:gd name="T24" fmla="*/ 26 w 1118"/>
                  <a:gd name="T25" fmla="*/ 727 h 1118"/>
                  <a:gd name="T26" fmla="*/ 10 w 1118"/>
                  <a:gd name="T27" fmla="*/ 663 h 1118"/>
                  <a:gd name="T28" fmla="*/ 2 w 1118"/>
                  <a:gd name="T29" fmla="*/ 610 h 1118"/>
                  <a:gd name="T30" fmla="*/ 0 w 1118"/>
                  <a:gd name="T31" fmla="*/ 543 h 1118"/>
                  <a:gd name="T32" fmla="*/ 4 w 1118"/>
                  <a:gd name="T33" fmla="*/ 490 h 1118"/>
                  <a:gd name="T34" fmla="*/ 13 w 1118"/>
                  <a:gd name="T35" fmla="*/ 438 h 1118"/>
                  <a:gd name="T36" fmla="*/ 27 w 1118"/>
                  <a:gd name="T37" fmla="*/ 386 h 1118"/>
                  <a:gd name="T38" fmla="*/ 46 w 1118"/>
                  <a:gd name="T39" fmla="*/ 336 h 1118"/>
                  <a:gd name="T40" fmla="*/ 69 w 1118"/>
                  <a:gd name="T41" fmla="*/ 288 h 1118"/>
                  <a:gd name="T42" fmla="*/ 97 w 1118"/>
                  <a:gd name="T43" fmla="*/ 243 h 1118"/>
                  <a:gd name="T44" fmla="*/ 130 w 1118"/>
                  <a:gd name="T45" fmla="*/ 201 h 1118"/>
                  <a:gd name="T46" fmla="*/ 166 w 1118"/>
                  <a:gd name="T47" fmla="*/ 161 h 1118"/>
                  <a:gd name="T48" fmla="*/ 205 w 1118"/>
                  <a:gd name="T49" fmla="*/ 126 h 1118"/>
                  <a:gd name="T50" fmla="*/ 248 w 1118"/>
                  <a:gd name="T51" fmla="*/ 94 h 1118"/>
                  <a:gd name="T52" fmla="*/ 294 w 1118"/>
                  <a:gd name="T53" fmla="*/ 66 h 1118"/>
                  <a:gd name="T54" fmla="*/ 342 w 1118"/>
                  <a:gd name="T55" fmla="*/ 43 h 1118"/>
                  <a:gd name="T56" fmla="*/ 405 w 1118"/>
                  <a:gd name="T57" fmla="*/ 22 h 1118"/>
                  <a:gd name="T58" fmla="*/ 457 w 1118"/>
                  <a:gd name="T59" fmla="*/ 9 h 1118"/>
                  <a:gd name="T60" fmla="*/ 523 w 1118"/>
                  <a:gd name="T61" fmla="*/ 1 h 1118"/>
                  <a:gd name="T62" fmla="*/ 589 w 1118"/>
                  <a:gd name="T63" fmla="*/ 1 h 1118"/>
                  <a:gd name="T64" fmla="*/ 642 w 1118"/>
                  <a:gd name="T65" fmla="*/ 7 h 1118"/>
                  <a:gd name="T66" fmla="*/ 695 w 1118"/>
                  <a:gd name="T67" fmla="*/ 17 h 1118"/>
                  <a:gd name="T68" fmla="*/ 746 w 1118"/>
                  <a:gd name="T69" fmla="*/ 32 h 1118"/>
                  <a:gd name="T70" fmla="*/ 795 w 1118"/>
                  <a:gd name="T71" fmla="*/ 53 h 1118"/>
                  <a:gd name="T72" fmla="*/ 842 w 1118"/>
                  <a:gd name="T73" fmla="*/ 78 h 1118"/>
                  <a:gd name="T74" fmla="*/ 887 w 1118"/>
                  <a:gd name="T75" fmla="*/ 107 h 1118"/>
                  <a:gd name="T76" fmla="*/ 928 w 1118"/>
                  <a:gd name="T77" fmla="*/ 140 h 1118"/>
                  <a:gd name="T78" fmla="*/ 966 w 1118"/>
                  <a:gd name="T79" fmla="*/ 177 h 1118"/>
                  <a:gd name="T80" fmla="*/ 1001 w 1118"/>
                  <a:gd name="T81" fmla="*/ 218 h 1118"/>
                  <a:gd name="T82" fmla="*/ 1031 w 1118"/>
                  <a:gd name="T83" fmla="*/ 261 h 1118"/>
                  <a:gd name="T84" fmla="*/ 1058 w 1118"/>
                  <a:gd name="T85" fmla="*/ 308 h 1118"/>
                  <a:gd name="T86" fmla="*/ 1079 w 1118"/>
                  <a:gd name="T87" fmla="*/ 356 h 1118"/>
                  <a:gd name="T88" fmla="*/ 1096 w 1118"/>
                  <a:gd name="T89" fmla="*/ 407 h 1118"/>
                  <a:gd name="T90" fmla="*/ 1110 w 1118"/>
                  <a:gd name="T91" fmla="*/ 472 h 1118"/>
                  <a:gd name="T92" fmla="*/ 1117 w 1118"/>
                  <a:gd name="T93" fmla="*/ 538 h 1118"/>
                  <a:gd name="T94" fmla="*/ 1116 w 1118"/>
                  <a:gd name="T95" fmla="*/ 592 h 1118"/>
                  <a:gd name="T96" fmla="*/ 1109 w 1118"/>
                  <a:gd name="T97" fmla="*/ 658 h 1118"/>
                  <a:gd name="T98" fmla="*/ 1097 w 1118"/>
                  <a:gd name="T99" fmla="*/ 710 h 1118"/>
                  <a:gd name="T100" fmla="*/ 1080 w 1118"/>
                  <a:gd name="T101" fmla="*/ 760 h 1118"/>
                  <a:gd name="T102" fmla="*/ 1058 w 1118"/>
                  <a:gd name="T103" fmla="*/ 809 h 1118"/>
                  <a:gd name="T104" fmla="*/ 1032 w 1118"/>
                  <a:gd name="T105" fmla="*/ 855 h 1118"/>
                  <a:gd name="T106" fmla="*/ 1001 w 1118"/>
                  <a:gd name="T107" fmla="*/ 899 h 1118"/>
                  <a:gd name="T108" fmla="*/ 967 w 1118"/>
                  <a:gd name="T109" fmla="*/ 940 h 1118"/>
                  <a:gd name="T110" fmla="*/ 929 w 1118"/>
                  <a:gd name="T111" fmla="*/ 977 h 1118"/>
                  <a:gd name="T112" fmla="*/ 887 w 1118"/>
                  <a:gd name="T113" fmla="*/ 1010 h 1118"/>
                  <a:gd name="T114" fmla="*/ 843 w 1118"/>
                  <a:gd name="T115" fmla="*/ 1039 h 1118"/>
                  <a:gd name="T116" fmla="*/ 796 w 1118"/>
                  <a:gd name="T117" fmla="*/ 1064 h 1118"/>
                  <a:gd name="T118" fmla="*/ 746 w 1118"/>
                  <a:gd name="T119" fmla="*/ 1085 h 1118"/>
                  <a:gd name="T120" fmla="*/ 695 w 1118"/>
                  <a:gd name="T121" fmla="*/ 1100 h 1118"/>
                  <a:gd name="T122" fmla="*/ 643 w 1118"/>
                  <a:gd name="T123" fmla="*/ 1111 h 1118"/>
                  <a:gd name="T124" fmla="*/ 577 w 1118"/>
                  <a:gd name="T125" fmla="*/ 1117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18" h="1118">
                    <a:moveTo>
                      <a:pt x="559" y="1118"/>
                    </a:moveTo>
                    <a:lnTo>
                      <a:pt x="559" y="1118"/>
                    </a:lnTo>
                    <a:lnTo>
                      <a:pt x="545" y="1117"/>
                    </a:lnTo>
                    <a:moveTo>
                      <a:pt x="532" y="1117"/>
                    </a:moveTo>
                    <a:lnTo>
                      <a:pt x="532" y="1117"/>
                    </a:lnTo>
                    <a:lnTo>
                      <a:pt x="519" y="1116"/>
                    </a:lnTo>
                    <a:moveTo>
                      <a:pt x="505" y="1115"/>
                    </a:moveTo>
                    <a:lnTo>
                      <a:pt x="505" y="1115"/>
                    </a:lnTo>
                    <a:lnTo>
                      <a:pt x="502" y="1115"/>
                    </a:lnTo>
                    <a:lnTo>
                      <a:pt x="492" y="1114"/>
                    </a:lnTo>
                    <a:moveTo>
                      <a:pt x="479" y="1112"/>
                    </a:moveTo>
                    <a:lnTo>
                      <a:pt x="479" y="1112"/>
                    </a:lnTo>
                    <a:lnTo>
                      <a:pt x="466" y="1109"/>
                    </a:lnTo>
                    <a:moveTo>
                      <a:pt x="453" y="1107"/>
                    </a:moveTo>
                    <a:lnTo>
                      <a:pt x="453" y="1107"/>
                    </a:lnTo>
                    <a:lnTo>
                      <a:pt x="446" y="1106"/>
                    </a:lnTo>
                    <a:lnTo>
                      <a:pt x="440" y="1105"/>
                    </a:lnTo>
                    <a:moveTo>
                      <a:pt x="427" y="1101"/>
                    </a:moveTo>
                    <a:lnTo>
                      <a:pt x="427" y="1101"/>
                    </a:lnTo>
                    <a:lnTo>
                      <a:pt x="414" y="1098"/>
                    </a:lnTo>
                    <a:moveTo>
                      <a:pt x="401" y="1095"/>
                    </a:moveTo>
                    <a:lnTo>
                      <a:pt x="401" y="1095"/>
                    </a:lnTo>
                    <a:lnTo>
                      <a:pt x="393" y="1093"/>
                    </a:lnTo>
                    <a:lnTo>
                      <a:pt x="388" y="1091"/>
                    </a:lnTo>
                    <a:moveTo>
                      <a:pt x="376" y="1086"/>
                    </a:moveTo>
                    <a:lnTo>
                      <a:pt x="376" y="1086"/>
                    </a:lnTo>
                    <a:lnTo>
                      <a:pt x="363" y="1082"/>
                    </a:lnTo>
                    <a:moveTo>
                      <a:pt x="351" y="1077"/>
                    </a:moveTo>
                    <a:lnTo>
                      <a:pt x="351" y="1077"/>
                    </a:lnTo>
                    <a:lnTo>
                      <a:pt x="341" y="1074"/>
                    </a:lnTo>
                    <a:lnTo>
                      <a:pt x="338" y="1072"/>
                    </a:lnTo>
                    <a:moveTo>
                      <a:pt x="326" y="1067"/>
                    </a:moveTo>
                    <a:lnTo>
                      <a:pt x="326" y="1067"/>
                    </a:lnTo>
                    <a:lnTo>
                      <a:pt x="314" y="1061"/>
                    </a:lnTo>
                    <a:moveTo>
                      <a:pt x="302" y="1055"/>
                    </a:moveTo>
                    <a:lnTo>
                      <a:pt x="302" y="1055"/>
                    </a:lnTo>
                    <a:lnTo>
                      <a:pt x="292" y="1050"/>
                    </a:lnTo>
                    <a:lnTo>
                      <a:pt x="290" y="1049"/>
                    </a:lnTo>
                    <a:moveTo>
                      <a:pt x="279" y="1042"/>
                    </a:moveTo>
                    <a:lnTo>
                      <a:pt x="279" y="1042"/>
                    </a:lnTo>
                    <a:lnTo>
                      <a:pt x="267" y="1035"/>
                    </a:lnTo>
                    <a:moveTo>
                      <a:pt x="256" y="1028"/>
                    </a:moveTo>
                    <a:lnTo>
                      <a:pt x="256" y="1028"/>
                    </a:lnTo>
                    <a:lnTo>
                      <a:pt x="246" y="1022"/>
                    </a:lnTo>
                    <a:lnTo>
                      <a:pt x="245" y="1021"/>
                    </a:lnTo>
                    <a:moveTo>
                      <a:pt x="234" y="1013"/>
                    </a:moveTo>
                    <a:lnTo>
                      <a:pt x="234" y="1013"/>
                    </a:lnTo>
                    <a:lnTo>
                      <a:pt x="223" y="1005"/>
                    </a:lnTo>
                    <a:moveTo>
                      <a:pt x="213" y="997"/>
                    </a:moveTo>
                    <a:lnTo>
                      <a:pt x="213" y="997"/>
                    </a:lnTo>
                    <a:lnTo>
                      <a:pt x="203" y="990"/>
                    </a:lnTo>
                    <a:lnTo>
                      <a:pt x="202" y="989"/>
                    </a:lnTo>
                    <a:moveTo>
                      <a:pt x="192" y="980"/>
                    </a:moveTo>
                    <a:lnTo>
                      <a:pt x="192" y="980"/>
                    </a:lnTo>
                    <a:lnTo>
                      <a:pt x="182" y="971"/>
                    </a:lnTo>
                    <a:moveTo>
                      <a:pt x="173" y="962"/>
                    </a:moveTo>
                    <a:lnTo>
                      <a:pt x="173" y="962"/>
                    </a:lnTo>
                    <a:lnTo>
                      <a:pt x="163" y="954"/>
                    </a:lnTo>
                    <a:lnTo>
                      <a:pt x="163" y="953"/>
                    </a:lnTo>
                    <a:moveTo>
                      <a:pt x="154" y="943"/>
                    </a:moveTo>
                    <a:lnTo>
                      <a:pt x="154" y="943"/>
                    </a:lnTo>
                    <a:lnTo>
                      <a:pt x="145" y="933"/>
                    </a:lnTo>
                    <a:moveTo>
                      <a:pt x="136" y="924"/>
                    </a:moveTo>
                    <a:lnTo>
                      <a:pt x="136" y="924"/>
                    </a:lnTo>
                    <a:lnTo>
                      <a:pt x="127" y="914"/>
                    </a:lnTo>
                    <a:lnTo>
                      <a:pt x="127" y="914"/>
                    </a:lnTo>
                    <a:moveTo>
                      <a:pt x="119" y="903"/>
                    </a:moveTo>
                    <a:lnTo>
                      <a:pt x="119" y="903"/>
                    </a:lnTo>
                    <a:lnTo>
                      <a:pt x="111" y="892"/>
                    </a:lnTo>
                    <a:moveTo>
                      <a:pt x="103" y="882"/>
                    </a:moveTo>
                    <a:lnTo>
                      <a:pt x="103" y="882"/>
                    </a:lnTo>
                    <a:lnTo>
                      <a:pt x="95" y="871"/>
                    </a:lnTo>
                    <a:lnTo>
                      <a:pt x="95" y="871"/>
                    </a:lnTo>
                    <a:moveTo>
                      <a:pt x="88" y="860"/>
                    </a:moveTo>
                    <a:lnTo>
                      <a:pt x="88" y="860"/>
                    </a:lnTo>
                    <a:lnTo>
                      <a:pt x="81" y="848"/>
                    </a:lnTo>
                    <a:moveTo>
                      <a:pt x="74" y="837"/>
                    </a:moveTo>
                    <a:lnTo>
                      <a:pt x="74" y="837"/>
                    </a:lnTo>
                    <a:lnTo>
                      <a:pt x="67" y="825"/>
                    </a:lnTo>
                    <a:moveTo>
                      <a:pt x="61" y="813"/>
                    </a:moveTo>
                    <a:lnTo>
                      <a:pt x="61" y="813"/>
                    </a:lnTo>
                    <a:lnTo>
                      <a:pt x="56" y="801"/>
                    </a:lnTo>
                    <a:moveTo>
                      <a:pt x="50" y="789"/>
                    </a:moveTo>
                    <a:lnTo>
                      <a:pt x="50" y="789"/>
                    </a:lnTo>
                    <a:lnTo>
                      <a:pt x="44" y="777"/>
                    </a:lnTo>
                    <a:moveTo>
                      <a:pt x="39" y="765"/>
                    </a:moveTo>
                    <a:lnTo>
                      <a:pt x="39" y="765"/>
                    </a:lnTo>
                    <a:lnTo>
                      <a:pt x="35" y="752"/>
                    </a:lnTo>
                    <a:moveTo>
                      <a:pt x="30" y="740"/>
                    </a:moveTo>
                    <a:lnTo>
                      <a:pt x="30" y="740"/>
                    </a:lnTo>
                    <a:lnTo>
                      <a:pt x="26" y="727"/>
                    </a:lnTo>
                    <a:moveTo>
                      <a:pt x="22" y="714"/>
                    </a:moveTo>
                    <a:lnTo>
                      <a:pt x="22" y="714"/>
                    </a:lnTo>
                    <a:lnTo>
                      <a:pt x="19" y="702"/>
                    </a:lnTo>
                    <a:moveTo>
                      <a:pt x="15" y="689"/>
                    </a:moveTo>
                    <a:lnTo>
                      <a:pt x="15" y="689"/>
                    </a:lnTo>
                    <a:lnTo>
                      <a:pt x="12" y="676"/>
                    </a:lnTo>
                    <a:moveTo>
                      <a:pt x="10" y="663"/>
                    </a:moveTo>
                    <a:lnTo>
                      <a:pt x="10" y="663"/>
                    </a:lnTo>
                    <a:lnTo>
                      <a:pt x="8" y="649"/>
                    </a:lnTo>
                    <a:moveTo>
                      <a:pt x="6" y="636"/>
                    </a:moveTo>
                    <a:lnTo>
                      <a:pt x="6" y="636"/>
                    </a:lnTo>
                    <a:lnTo>
                      <a:pt x="3" y="623"/>
                    </a:lnTo>
                    <a:moveTo>
                      <a:pt x="2" y="610"/>
                    </a:moveTo>
                    <a:lnTo>
                      <a:pt x="2" y="610"/>
                    </a:lnTo>
                    <a:lnTo>
                      <a:pt x="1" y="597"/>
                    </a:lnTo>
                    <a:moveTo>
                      <a:pt x="1" y="583"/>
                    </a:moveTo>
                    <a:lnTo>
                      <a:pt x="1" y="583"/>
                    </a:lnTo>
                    <a:lnTo>
                      <a:pt x="0" y="570"/>
                    </a:lnTo>
                    <a:moveTo>
                      <a:pt x="0" y="557"/>
                    </a:moveTo>
                    <a:lnTo>
                      <a:pt x="0" y="557"/>
                    </a:lnTo>
                    <a:lnTo>
                      <a:pt x="0" y="543"/>
                    </a:lnTo>
                    <a:moveTo>
                      <a:pt x="1" y="530"/>
                    </a:moveTo>
                    <a:lnTo>
                      <a:pt x="1" y="530"/>
                    </a:lnTo>
                    <a:lnTo>
                      <a:pt x="2" y="517"/>
                    </a:lnTo>
                    <a:moveTo>
                      <a:pt x="2" y="503"/>
                    </a:moveTo>
                    <a:lnTo>
                      <a:pt x="2" y="503"/>
                    </a:lnTo>
                    <a:lnTo>
                      <a:pt x="2" y="502"/>
                    </a:lnTo>
                    <a:lnTo>
                      <a:pt x="4" y="490"/>
                    </a:lnTo>
                    <a:moveTo>
                      <a:pt x="6" y="477"/>
                    </a:moveTo>
                    <a:lnTo>
                      <a:pt x="6" y="477"/>
                    </a:lnTo>
                    <a:lnTo>
                      <a:pt x="8" y="464"/>
                    </a:lnTo>
                    <a:moveTo>
                      <a:pt x="10" y="451"/>
                    </a:moveTo>
                    <a:lnTo>
                      <a:pt x="10" y="451"/>
                    </a:lnTo>
                    <a:lnTo>
                      <a:pt x="11" y="446"/>
                    </a:lnTo>
                    <a:lnTo>
                      <a:pt x="13" y="438"/>
                    </a:lnTo>
                    <a:moveTo>
                      <a:pt x="16" y="425"/>
                    </a:moveTo>
                    <a:lnTo>
                      <a:pt x="16" y="425"/>
                    </a:lnTo>
                    <a:lnTo>
                      <a:pt x="20" y="412"/>
                    </a:lnTo>
                    <a:moveTo>
                      <a:pt x="23" y="399"/>
                    </a:moveTo>
                    <a:lnTo>
                      <a:pt x="23" y="399"/>
                    </a:lnTo>
                    <a:lnTo>
                      <a:pt x="25" y="393"/>
                    </a:lnTo>
                    <a:lnTo>
                      <a:pt x="27" y="386"/>
                    </a:lnTo>
                    <a:moveTo>
                      <a:pt x="32" y="374"/>
                    </a:moveTo>
                    <a:lnTo>
                      <a:pt x="32" y="374"/>
                    </a:lnTo>
                    <a:lnTo>
                      <a:pt x="36" y="361"/>
                    </a:lnTo>
                    <a:moveTo>
                      <a:pt x="41" y="349"/>
                    </a:moveTo>
                    <a:lnTo>
                      <a:pt x="41" y="349"/>
                    </a:lnTo>
                    <a:lnTo>
                      <a:pt x="43" y="341"/>
                    </a:lnTo>
                    <a:lnTo>
                      <a:pt x="46" y="336"/>
                    </a:lnTo>
                    <a:moveTo>
                      <a:pt x="52" y="324"/>
                    </a:moveTo>
                    <a:lnTo>
                      <a:pt x="52" y="324"/>
                    </a:lnTo>
                    <a:lnTo>
                      <a:pt x="57" y="312"/>
                    </a:lnTo>
                    <a:moveTo>
                      <a:pt x="63" y="300"/>
                    </a:moveTo>
                    <a:lnTo>
                      <a:pt x="63" y="300"/>
                    </a:lnTo>
                    <a:lnTo>
                      <a:pt x="67" y="292"/>
                    </a:lnTo>
                    <a:lnTo>
                      <a:pt x="69" y="288"/>
                    </a:lnTo>
                    <a:moveTo>
                      <a:pt x="76" y="277"/>
                    </a:moveTo>
                    <a:lnTo>
                      <a:pt x="76" y="277"/>
                    </a:lnTo>
                    <a:lnTo>
                      <a:pt x="83" y="266"/>
                    </a:lnTo>
                    <a:moveTo>
                      <a:pt x="90" y="254"/>
                    </a:moveTo>
                    <a:lnTo>
                      <a:pt x="90" y="254"/>
                    </a:lnTo>
                    <a:lnTo>
                      <a:pt x="95" y="246"/>
                    </a:lnTo>
                    <a:lnTo>
                      <a:pt x="97" y="243"/>
                    </a:lnTo>
                    <a:moveTo>
                      <a:pt x="105" y="232"/>
                    </a:moveTo>
                    <a:lnTo>
                      <a:pt x="105" y="232"/>
                    </a:lnTo>
                    <a:lnTo>
                      <a:pt x="113" y="222"/>
                    </a:lnTo>
                    <a:moveTo>
                      <a:pt x="121" y="211"/>
                    </a:moveTo>
                    <a:lnTo>
                      <a:pt x="121" y="211"/>
                    </a:lnTo>
                    <a:lnTo>
                      <a:pt x="127" y="203"/>
                    </a:lnTo>
                    <a:lnTo>
                      <a:pt x="130" y="201"/>
                    </a:lnTo>
                    <a:moveTo>
                      <a:pt x="139" y="191"/>
                    </a:moveTo>
                    <a:lnTo>
                      <a:pt x="139" y="191"/>
                    </a:lnTo>
                    <a:lnTo>
                      <a:pt x="148" y="181"/>
                    </a:lnTo>
                    <a:moveTo>
                      <a:pt x="157" y="171"/>
                    </a:moveTo>
                    <a:lnTo>
                      <a:pt x="157" y="171"/>
                    </a:lnTo>
                    <a:lnTo>
                      <a:pt x="163" y="163"/>
                    </a:lnTo>
                    <a:lnTo>
                      <a:pt x="166" y="161"/>
                    </a:lnTo>
                    <a:moveTo>
                      <a:pt x="176" y="152"/>
                    </a:moveTo>
                    <a:lnTo>
                      <a:pt x="176" y="152"/>
                    </a:lnTo>
                    <a:lnTo>
                      <a:pt x="185" y="143"/>
                    </a:lnTo>
                    <a:moveTo>
                      <a:pt x="195" y="134"/>
                    </a:moveTo>
                    <a:lnTo>
                      <a:pt x="195" y="134"/>
                    </a:lnTo>
                    <a:lnTo>
                      <a:pt x="203" y="127"/>
                    </a:lnTo>
                    <a:lnTo>
                      <a:pt x="205" y="126"/>
                    </a:lnTo>
                    <a:moveTo>
                      <a:pt x="216" y="118"/>
                    </a:moveTo>
                    <a:lnTo>
                      <a:pt x="216" y="118"/>
                    </a:lnTo>
                    <a:lnTo>
                      <a:pt x="227" y="110"/>
                    </a:lnTo>
                    <a:moveTo>
                      <a:pt x="237" y="102"/>
                    </a:moveTo>
                    <a:lnTo>
                      <a:pt x="237" y="102"/>
                    </a:lnTo>
                    <a:lnTo>
                      <a:pt x="246" y="95"/>
                    </a:lnTo>
                    <a:lnTo>
                      <a:pt x="248" y="94"/>
                    </a:lnTo>
                    <a:moveTo>
                      <a:pt x="260" y="87"/>
                    </a:moveTo>
                    <a:lnTo>
                      <a:pt x="260" y="87"/>
                    </a:lnTo>
                    <a:lnTo>
                      <a:pt x="271" y="80"/>
                    </a:lnTo>
                    <a:moveTo>
                      <a:pt x="282" y="73"/>
                    </a:moveTo>
                    <a:lnTo>
                      <a:pt x="282" y="73"/>
                    </a:lnTo>
                    <a:lnTo>
                      <a:pt x="292" y="67"/>
                    </a:lnTo>
                    <a:lnTo>
                      <a:pt x="294" y="66"/>
                    </a:lnTo>
                    <a:moveTo>
                      <a:pt x="306" y="61"/>
                    </a:moveTo>
                    <a:lnTo>
                      <a:pt x="306" y="61"/>
                    </a:lnTo>
                    <a:lnTo>
                      <a:pt x="318" y="55"/>
                    </a:lnTo>
                    <a:moveTo>
                      <a:pt x="330" y="49"/>
                    </a:moveTo>
                    <a:lnTo>
                      <a:pt x="330" y="49"/>
                    </a:lnTo>
                    <a:lnTo>
                      <a:pt x="341" y="44"/>
                    </a:lnTo>
                    <a:lnTo>
                      <a:pt x="342" y="43"/>
                    </a:lnTo>
                    <a:moveTo>
                      <a:pt x="354" y="39"/>
                    </a:moveTo>
                    <a:lnTo>
                      <a:pt x="354" y="39"/>
                    </a:lnTo>
                    <a:lnTo>
                      <a:pt x="367" y="34"/>
                    </a:lnTo>
                    <a:moveTo>
                      <a:pt x="379" y="29"/>
                    </a:moveTo>
                    <a:lnTo>
                      <a:pt x="379" y="29"/>
                    </a:lnTo>
                    <a:lnTo>
                      <a:pt x="392" y="25"/>
                    </a:lnTo>
                    <a:moveTo>
                      <a:pt x="405" y="22"/>
                    </a:moveTo>
                    <a:lnTo>
                      <a:pt x="405" y="22"/>
                    </a:lnTo>
                    <a:lnTo>
                      <a:pt x="418" y="18"/>
                    </a:lnTo>
                    <a:moveTo>
                      <a:pt x="431" y="15"/>
                    </a:moveTo>
                    <a:lnTo>
                      <a:pt x="431" y="15"/>
                    </a:lnTo>
                    <a:lnTo>
                      <a:pt x="444" y="12"/>
                    </a:lnTo>
                    <a:moveTo>
                      <a:pt x="457" y="9"/>
                    </a:moveTo>
                    <a:lnTo>
                      <a:pt x="457" y="9"/>
                    </a:lnTo>
                    <a:lnTo>
                      <a:pt x="470" y="7"/>
                    </a:lnTo>
                    <a:moveTo>
                      <a:pt x="483" y="5"/>
                    </a:moveTo>
                    <a:lnTo>
                      <a:pt x="483" y="5"/>
                    </a:lnTo>
                    <a:lnTo>
                      <a:pt x="496" y="3"/>
                    </a:lnTo>
                    <a:moveTo>
                      <a:pt x="510" y="2"/>
                    </a:moveTo>
                    <a:lnTo>
                      <a:pt x="510" y="2"/>
                    </a:lnTo>
                    <a:lnTo>
                      <a:pt x="523" y="1"/>
                    </a:lnTo>
                    <a:moveTo>
                      <a:pt x="536" y="1"/>
                    </a:moveTo>
                    <a:lnTo>
                      <a:pt x="536" y="1"/>
                    </a:lnTo>
                    <a:lnTo>
                      <a:pt x="550" y="0"/>
                    </a:lnTo>
                    <a:moveTo>
                      <a:pt x="563" y="0"/>
                    </a:moveTo>
                    <a:lnTo>
                      <a:pt x="563" y="0"/>
                    </a:lnTo>
                    <a:lnTo>
                      <a:pt x="576" y="0"/>
                    </a:lnTo>
                    <a:moveTo>
                      <a:pt x="589" y="1"/>
                    </a:moveTo>
                    <a:lnTo>
                      <a:pt x="589" y="1"/>
                    </a:lnTo>
                    <a:lnTo>
                      <a:pt x="603" y="2"/>
                    </a:lnTo>
                    <a:moveTo>
                      <a:pt x="616" y="2"/>
                    </a:moveTo>
                    <a:lnTo>
                      <a:pt x="616" y="2"/>
                    </a:lnTo>
                    <a:lnTo>
                      <a:pt x="629" y="4"/>
                    </a:lnTo>
                    <a:moveTo>
                      <a:pt x="642" y="7"/>
                    </a:moveTo>
                    <a:lnTo>
                      <a:pt x="642" y="7"/>
                    </a:lnTo>
                    <a:lnTo>
                      <a:pt x="656" y="9"/>
                    </a:lnTo>
                    <a:moveTo>
                      <a:pt x="669" y="11"/>
                    </a:moveTo>
                    <a:lnTo>
                      <a:pt x="669" y="11"/>
                    </a:lnTo>
                    <a:lnTo>
                      <a:pt x="671" y="11"/>
                    </a:lnTo>
                    <a:lnTo>
                      <a:pt x="682" y="14"/>
                    </a:lnTo>
                    <a:moveTo>
                      <a:pt x="695" y="17"/>
                    </a:moveTo>
                    <a:lnTo>
                      <a:pt x="695" y="17"/>
                    </a:lnTo>
                    <a:lnTo>
                      <a:pt x="708" y="20"/>
                    </a:lnTo>
                    <a:moveTo>
                      <a:pt x="721" y="24"/>
                    </a:moveTo>
                    <a:lnTo>
                      <a:pt x="721" y="24"/>
                    </a:lnTo>
                    <a:lnTo>
                      <a:pt x="725" y="25"/>
                    </a:lnTo>
                    <a:lnTo>
                      <a:pt x="733" y="28"/>
                    </a:lnTo>
                    <a:moveTo>
                      <a:pt x="746" y="32"/>
                    </a:moveTo>
                    <a:lnTo>
                      <a:pt x="746" y="32"/>
                    </a:lnTo>
                    <a:lnTo>
                      <a:pt x="758" y="37"/>
                    </a:lnTo>
                    <a:moveTo>
                      <a:pt x="771" y="42"/>
                    </a:moveTo>
                    <a:lnTo>
                      <a:pt x="771" y="42"/>
                    </a:lnTo>
                    <a:lnTo>
                      <a:pt x="776" y="44"/>
                    </a:lnTo>
                    <a:lnTo>
                      <a:pt x="783" y="47"/>
                    </a:lnTo>
                    <a:moveTo>
                      <a:pt x="795" y="53"/>
                    </a:moveTo>
                    <a:lnTo>
                      <a:pt x="795" y="53"/>
                    </a:lnTo>
                    <a:lnTo>
                      <a:pt x="807" y="58"/>
                    </a:lnTo>
                    <a:moveTo>
                      <a:pt x="819" y="64"/>
                    </a:moveTo>
                    <a:lnTo>
                      <a:pt x="819" y="64"/>
                    </a:lnTo>
                    <a:lnTo>
                      <a:pt x="825" y="67"/>
                    </a:lnTo>
                    <a:lnTo>
                      <a:pt x="831" y="71"/>
                    </a:lnTo>
                    <a:moveTo>
                      <a:pt x="842" y="78"/>
                    </a:moveTo>
                    <a:lnTo>
                      <a:pt x="842" y="78"/>
                    </a:lnTo>
                    <a:lnTo>
                      <a:pt x="853" y="84"/>
                    </a:lnTo>
                    <a:moveTo>
                      <a:pt x="865" y="91"/>
                    </a:moveTo>
                    <a:lnTo>
                      <a:pt x="865" y="91"/>
                    </a:lnTo>
                    <a:lnTo>
                      <a:pt x="871" y="95"/>
                    </a:lnTo>
                    <a:lnTo>
                      <a:pt x="876" y="99"/>
                    </a:lnTo>
                    <a:moveTo>
                      <a:pt x="887" y="107"/>
                    </a:moveTo>
                    <a:lnTo>
                      <a:pt x="887" y="107"/>
                    </a:lnTo>
                    <a:lnTo>
                      <a:pt x="897" y="115"/>
                    </a:lnTo>
                    <a:moveTo>
                      <a:pt x="908" y="123"/>
                    </a:moveTo>
                    <a:lnTo>
                      <a:pt x="908" y="123"/>
                    </a:lnTo>
                    <a:lnTo>
                      <a:pt x="914" y="127"/>
                    </a:lnTo>
                    <a:lnTo>
                      <a:pt x="918" y="131"/>
                    </a:lnTo>
                    <a:moveTo>
                      <a:pt x="928" y="140"/>
                    </a:moveTo>
                    <a:lnTo>
                      <a:pt x="928" y="140"/>
                    </a:lnTo>
                    <a:lnTo>
                      <a:pt x="938" y="149"/>
                    </a:lnTo>
                    <a:moveTo>
                      <a:pt x="948" y="158"/>
                    </a:moveTo>
                    <a:lnTo>
                      <a:pt x="948" y="158"/>
                    </a:lnTo>
                    <a:lnTo>
                      <a:pt x="954" y="163"/>
                    </a:lnTo>
                    <a:lnTo>
                      <a:pt x="957" y="167"/>
                    </a:lnTo>
                    <a:moveTo>
                      <a:pt x="966" y="177"/>
                    </a:moveTo>
                    <a:lnTo>
                      <a:pt x="966" y="177"/>
                    </a:lnTo>
                    <a:lnTo>
                      <a:pt x="975" y="187"/>
                    </a:lnTo>
                    <a:moveTo>
                      <a:pt x="984" y="197"/>
                    </a:moveTo>
                    <a:lnTo>
                      <a:pt x="984" y="197"/>
                    </a:lnTo>
                    <a:lnTo>
                      <a:pt x="990" y="203"/>
                    </a:lnTo>
                    <a:lnTo>
                      <a:pt x="993" y="207"/>
                    </a:lnTo>
                    <a:moveTo>
                      <a:pt x="1001" y="218"/>
                    </a:moveTo>
                    <a:lnTo>
                      <a:pt x="1001" y="218"/>
                    </a:lnTo>
                    <a:lnTo>
                      <a:pt x="1009" y="228"/>
                    </a:lnTo>
                    <a:moveTo>
                      <a:pt x="1017" y="239"/>
                    </a:moveTo>
                    <a:lnTo>
                      <a:pt x="1017" y="239"/>
                    </a:lnTo>
                    <a:lnTo>
                      <a:pt x="1022" y="246"/>
                    </a:lnTo>
                    <a:lnTo>
                      <a:pt x="1025" y="250"/>
                    </a:lnTo>
                    <a:moveTo>
                      <a:pt x="1031" y="261"/>
                    </a:moveTo>
                    <a:lnTo>
                      <a:pt x="1031" y="261"/>
                    </a:lnTo>
                    <a:lnTo>
                      <a:pt x="1038" y="273"/>
                    </a:lnTo>
                    <a:moveTo>
                      <a:pt x="1045" y="284"/>
                    </a:moveTo>
                    <a:lnTo>
                      <a:pt x="1045" y="284"/>
                    </a:lnTo>
                    <a:lnTo>
                      <a:pt x="1050" y="292"/>
                    </a:lnTo>
                    <a:lnTo>
                      <a:pt x="1052" y="296"/>
                    </a:lnTo>
                    <a:moveTo>
                      <a:pt x="1058" y="308"/>
                    </a:moveTo>
                    <a:lnTo>
                      <a:pt x="1058" y="308"/>
                    </a:lnTo>
                    <a:lnTo>
                      <a:pt x="1063" y="320"/>
                    </a:lnTo>
                    <a:moveTo>
                      <a:pt x="1069" y="332"/>
                    </a:moveTo>
                    <a:lnTo>
                      <a:pt x="1069" y="332"/>
                    </a:lnTo>
                    <a:lnTo>
                      <a:pt x="1074" y="341"/>
                    </a:lnTo>
                    <a:lnTo>
                      <a:pt x="1075" y="344"/>
                    </a:lnTo>
                    <a:moveTo>
                      <a:pt x="1079" y="356"/>
                    </a:moveTo>
                    <a:lnTo>
                      <a:pt x="1079" y="356"/>
                    </a:lnTo>
                    <a:lnTo>
                      <a:pt x="1084" y="369"/>
                    </a:lnTo>
                    <a:moveTo>
                      <a:pt x="1089" y="382"/>
                    </a:moveTo>
                    <a:lnTo>
                      <a:pt x="1089" y="382"/>
                    </a:lnTo>
                    <a:lnTo>
                      <a:pt x="1093" y="393"/>
                    </a:lnTo>
                    <a:lnTo>
                      <a:pt x="1093" y="394"/>
                    </a:lnTo>
                    <a:moveTo>
                      <a:pt x="1096" y="407"/>
                    </a:moveTo>
                    <a:lnTo>
                      <a:pt x="1096" y="407"/>
                    </a:lnTo>
                    <a:lnTo>
                      <a:pt x="1100" y="420"/>
                    </a:lnTo>
                    <a:moveTo>
                      <a:pt x="1103" y="433"/>
                    </a:moveTo>
                    <a:lnTo>
                      <a:pt x="1103" y="433"/>
                    </a:lnTo>
                    <a:lnTo>
                      <a:pt x="1106" y="446"/>
                    </a:lnTo>
                    <a:moveTo>
                      <a:pt x="1108" y="459"/>
                    </a:moveTo>
                    <a:lnTo>
                      <a:pt x="1108" y="459"/>
                    </a:lnTo>
                    <a:lnTo>
                      <a:pt x="1110" y="472"/>
                    </a:lnTo>
                    <a:moveTo>
                      <a:pt x="1112" y="485"/>
                    </a:moveTo>
                    <a:lnTo>
                      <a:pt x="1112" y="485"/>
                    </a:lnTo>
                    <a:lnTo>
                      <a:pt x="1114" y="498"/>
                    </a:lnTo>
                    <a:moveTo>
                      <a:pt x="1115" y="512"/>
                    </a:moveTo>
                    <a:lnTo>
                      <a:pt x="1115" y="512"/>
                    </a:lnTo>
                    <a:lnTo>
                      <a:pt x="1116" y="525"/>
                    </a:lnTo>
                    <a:moveTo>
                      <a:pt x="1117" y="538"/>
                    </a:moveTo>
                    <a:lnTo>
                      <a:pt x="1117" y="538"/>
                    </a:lnTo>
                    <a:lnTo>
                      <a:pt x="1117" y="552"/>
                    </a:lnTo>
                    <a:moveTo>
                      <a:pt x="1118" y="565"/>
                    </a:moveTo>
                    <a:lnTo>
                      <a:pt x="1118" y="565"/>
                    </a:lnTo>
                    <a:lnTo>
                      <a:pt x="1117" y="578"/>
                    </a:lnTo>
                    <a:moveTo>
                      <a:pt x="1116" y="592"/>
                    </a:moveTo>
                    <a:lnTo>
                      <a:pt x="1116" y="592"/>
                    </a:lnTo>
                    <a:lnTo>
                      <a:pt x="1115" y="605"/>
                    </a:lnTo>
                    <a:moveTo>
                      <a:pt x="1115" y="618"/>
                    </a:moveTo>
                    <a:lnTo>
                      <a:pt x="1115" y="618"/>
                    </a:lnTo>
                    <a:lnTo>
                      <a:pt x="1113" y="631"/>
                    </a:lnTo>
                    <a:moveTo>
                      <a:pt x="1111" y="645"/>
                    </a:moveTo>
                    <a:lnTo>
                      <a:pt x="1111" y="645"/>
                    </a:lnTo>
                    <a:lnTo>
                      <a:pt x="1109" y="658"/>
                    </a:lnTo>
                    <a:moveTo>
                      <a:pt x="1106" y="671"/>
                    </a:moveTo>
                    <a:lnTo>
                      <a:pt x="1106" y="671"/>
                    </a:lnTo>
                    <a:lnTo>
                      <a:pt x="1106" y="671"/>
                    </a:lnTo>
                    <a:lnTo>
                      <a:pt x="1103" y="684"/>
                    </a:lnTo>
                    <a:moveTo>
                      <a:pt x="1100" y="697"/>
                    </a:moveTo>
                    <a:lnTo>
                      <a:pt x="1100" y="697"/>
                    </a:lnTo>
                    <a:lnTo>
                      <a:pt x="1097" y="710"/>
                    </a:lnTo>
                    <a:moveTo>
                      <a:pt x="1093" y="723"/>
                    </a:moveTo>
                    <a:lnTo>
                      <a:pt x="1093" y="723"/>
                    </a:lnTo>
                    <a:lnTo>
                      <a:pt x="1093" y="725"/>
                    </a:lnTo>
                    <a:lnTo>
                      <a:pt x="1089" y="735"/>
                    </a:lnTo>
                    <a:moveTo>
                      <a:pt x="1084" y="748"/>
                    </a:moveTo>
                    <a:lnTo>
                      <a:pt x="1084" y="748"/>
                    </a:lnTo>
                    <a:lnTo>
                      <a:pt x="1080" y="760"/>
                    </a:lnTo>
                    <a:moveTo>
                      <a:pt x="1075" y="773"/>
                    </a:moveTo>
                    <a:lnTo>
                      <a:pt x="1075" y="773"/>
                    </a:lnTo>
                    <a:lnTo>
                      <a:pt x="1074" y="776"/>
                    </a:lnTo>
                    <a:lnTo>
                      <a:pt x="1070" y="785"/>
                    </a:lnTo>
                    <a:moveTo>
                      <a:pt x="1064" y="797"/>
                    </a:moveTo>
                    <a:lnTo>
                      <a:pt x="1064" y="797"/>
                    </a:lnTo>
                    <a:lnTo>
                      <a:pt x="1058" y="809"/>
                    </a:lnTo>
                    <a:moveTo>
                      <a:pt x="1052" y="821"/>
                    </a:moveTo>
                    <a:lnTo>
                      <a:pt x="1052" y="821"/>
                    </a:lnTo>
                    <a:lnTo>
                      <a:pt x="1050" y="825"/>
                    </a:lnTo>
                    <a:lnTo>
                      <a:pt x="1046" y="833"/>
                    </a:lnTo>
                    <a:moveTo>
                      <a:pt x="1039" y="844"/>
                    </a:moveTo>
                    <a:lnTo>
                      <a:pt x="1039" y="844"/>
                    </a:lnTo>
                    <a:lnTo>
                      <a:pt x="1032" y="855"/>
                    </a:lnTo>
                    <a:moveTo>
                      <a:pt x="1025" y="867"/>
                    </a:moveTo>
                    <a:lnTo>
                      <a:pt x="1025" y="867"/>
                    </a:lnTo>
                    <a:lnTo>
                      <a:pt x="1022" y="871"/>
                    </a:lnTo>
                    <a:lnTo>
                      <a:pt x="1017" y="878"/>
                    </a:lnTo>
                    <a:moveTo>
                      <a:pt x="1009" y="888"/>
                    </a:moveTo>
                    <a:lnTo>
                      <a:pt x="1009" y="888"/>
                    </a:lnTo>
                    <a:lnTo>
                      <a:pt x="1001" y="899"/>
                    </a:lnTo>
                    <a:moveTo>
                      <a:pt x="993" y="910"/>
                    </a:moveTo>
                    <a:lnTo>
                      <a:pt x="993" y="910"/>
                    </a:lnTo>
                    <a:lnTo>
                      <a:pt x="990" y="914"/>
                    </a:lnTo>
                    <a:lnTo>
                      <a:pt x="985" y="920"/>
                    </a:lnTo>
                    <a:moveTo>
                      <a:pt x="976" y="930"/>
                    </a:moveTo>
                    <a:lnTo>
                      <a:pt x="976" y="930"/>
                    </a:lnTo>
                    <a:lnTo>
                      <a:pt x="967" y="940"/>
                    </a:lnTo>
                    <a:moveTo>
                      <a:pt x="958" y="949"/>
                    </a:moveTo>
                    <a:lnTo>
                      <a:pt x="958" y="949"/>
                    </a:lnTo>
                    <a:lnTo>
                      <a:pt x="954" y="954"/>
                    </a:lnTo>
                    <a:lnTo>
                      <a:pt x="948" y="959"/>
                    </a:lnTo>
                    <a:moveTo>
                      <a:pt x="939" y="968"/>
                    </a:moveTo>
                    <a:lnTo>
                      <a:pt x="939" y="968"/>
                    </a:lnTo>
                    <a:lnTo>
                      <a:pt x="929" y="977"/>
                    </a:lnTo>
                    <a:moveTo>
                      <a:pt x="919" y="986"/>
                    </a:moveTo>
                    <a:lnTo>
                      <a:pt x="919" y="986"/>
                    </a:lnTo>
                    <a:lnTo>
                      <a:pt x="914" y="990"/>
                    </a:lnTo>
                    <a:lnTo>
                      <a:pt x="909" y="994"/>
                    </a:lnTo>
                    <a:moveTo>
                      <a:pt x="898" y="1002"/>
                    </a:moveTo>
                    <a:lnTo>
                      <a:pt x="898" y="1002"/>
                    </a:lnTo>
                    <a:lnTo>
                      <a:pt x="887" y="1010"/>
                    </a:lnTo>
                    <a:moveTo>
                      <a:pt x="877" y="1018"/>
                    </a:moveTo>
                    <a:lnTo>
                      <a:pt x="877" y="1018"/>
                    </a:lnTo>
                    <a:lnTo>
                      <a:pt x="871" y="1022"/>
                    </a:lnTo>
                    <a:lnTo>
                      <a:pt x="865" y="1026"/>
                    </a:lnTo>
                    <a:moveTo>
                      <a:pt x="854" y="1033"/>
                    </a:moveTo>
                    <a:lnTo>
                      <a:pt x="854" y="1033"/>
                    </a:lnTo>
                    <a:lnTo>
                      <a:pt x="843" y="1039"/>
                    </a:lnTo>
                    <a:moveTo>
                      <a:pt x="831" y="1046"/>
                    </a:moveTo>
                    <a:lnTo>
                      <a:pt x="831" y="1046"/>
                    </a:lnTo>
                    <a:lnTo>
                      <a:pt x="825" y="1050"/>
                    </a:lnTo>
                    <a:lnTo>
                      <a:pt x="820" y="1053"/>
                    </a:lnTo>
                    <a:moveTo>
                      <a:pt x="808" y="1059"/>
                    </a:moveTo>
                    <a:lnTo>
                      <a:pt x="808" y="1059"/>
                    </a:lnTo>
                    <a:lnTo>
                      <a:pt x="796" y="1064"/>
                    </a:lnTo>
                    <a:moveTo>
                      <a:pt x="784" y="1070"/>
                    </a:moveTo>
                    <a:lnTo>
                      <a:pt x="784" y="1070"/>
                    </a:lnTo>
                    <a:lnTo>
                      <a:pt x="776" y="1074"/>
                    </a:lnTo>
                    <a:lnTo>
                      <a:pt x="771" y="1076"/>
                    </a:lnTo>
                    <a:moveTo>
                      <a:pt x="759" y="1080"/>
                    </a:moveTo>
                    <a:lnTo>
                      <a:pt x="759" y="1080"/>
                    </a:lnTo>
                    <a:lnTo>
                      <a:pt x="746" y="1085"/>
                    </a:lnTo>
                    <a:moveTo>
                      <a:pt x="734" y="1089"/>
                    </a:moveTo>
                    <a:lnTo>
                      <a:pt x="734" y="1089"/>
                    </a:lnTo>
                    <a:lnTo>
                      <a:pt x="725" y="1093"/>
                    </a:lnTo>
                    <a:lnTo>
                      <a:pt x="721" y="1094"/>
                    </a:lnTo>
                    <a:moveTo>
                      <a:pt x="708" y="1097"/>
                    </a:moveTo>
                    <a:lnTo>
                      <a:pt x="708" y="1097"/>
                    </a:lnTo>
                    <a:lnTo>
                      <a:pt x="695" y="1100"/>
                    </a:lnTo>
                    <a:moveTo>
                      <a:pt x="682" y="1104"/>
                    </a:moveTo>
                    <a:lnTo>
                      <a:pt x="682" y="1104"/>
                    </a:lnTo>
                    <a:lnTo>
                      <a:pt x="671" y="1106"/>
                    </a:lnTo>
                    <a:lnTo>
                      <a:pt x="670" y="1107"/>
                    </a:lnTo>
                    <a:moveTo>
                      <a:pt x="656" y="1109"/>
                    </a:moveTo>
                    <a:lnTo>
                      <a:pt x="656" y="1109"/>
                    </a:lnTo>
                    <a:lnTo>
                      <a:pt x="643" y="1111"/>
                    </a:lnTo>
                    <a:moveTo>
                      <a:pt x="630" y="1113"/>
                    </a:moveTo>
                    <a:lnTo>
                      <a:pt x="630" y="1113"/>
                    </a:lnTo>
                    <a:lnTo>
                      <a:pt x="617" y="1115"/>
                    </a:lnTo>
                    <a:moveTo>
                      <a:pt x="604" y="1116"/>
                    </a:moveTo>
                    <a:lnTo>
                      <a:pt x="604" y="1116"/>
                    </a:lnTo>
                    <a:lnTo>
                      <a:pt x="590" y="1116"/>
                    </a:lnTo>
                    <a:moveTo>
                      <a:pt x="577" y="1117"/>
                    </a:moveTo>
                    <a:lnTo>
                      <a:pt x="577" y="1117"/>
                    </a:lnTo>
                    <a:lnTo>
                      <a:pt x="564" y="1118"/>
                    </a:lnTo>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115" name="Group 114">
              <a:extLst>
                <a:ext uri="{FF2B5EF4-FFF2-40B4-BE49-F238E27FC236}">
                  <a16:creationId xmlns:a16="http://schemas.microsoft.com/office/drawing/2014/main" id="{2D8D8FA1-4292-4A3F-A622-CC8F8DDEFFDD}"/>
                </a:ext>
              </a:extLst>
            </p:cNvPr>
            <p:cNvGrpSpPr/>
            <p:nvPr/>
          </p:nvGrpSpPr>
          <p:grpSpPr>
            <a:xfrm>
              <a:off x="9077616" y="1114664"/>
              <a:ext cx="808038" cy="814388"/>
              <a:chOff x="6802438" y="1279526"/>
              <a:chExt cx="808038" cy="814388"/>
            </a:xfrm>
          </p:grpSpPr>
          <p:sp>
            <p:nvSpPr>
              <p:cNvPr id="82" name="Freeform 63">
                <a:extLst>
                  <a:ext uri="{FF2B5EF4-FFF2-40B4-BE49-F238E27FC236}">
                    <a16:creationId xmlns:a16="http://schemas.microsoft.com/office/drawing/2014/main" id="{B0168E4D-DADE-4A0E-A0DA-2FBBE1391333}"/>
                  </a:ext>
                </a:extLst>
              </p:cNvPr>
              <p:cNvSpPr>
                <a:spLocks/>
              </p:cNvSpPr>
              <p:nvPr/>
            </p:nvSpPr>
            <p:spPr bwMode="auto">
              <a:xfrm>
                <a:off x="6802438" y="1279526"/>
                <a:ext cx="808038" cy="814388"/>
              </a:xfrm>
              <a:custGeom>
                <a:avLst/>
                <a:gdLst>
                  <a:gd name="T0" fmla="*/ 847 w 847"/>
                  <a:gd name="T1" fmla="*/ 424 h 848"/>
                  <a:gd name="T2" fmla="*/ 847 w 847"/>
                  <a:gd name="T3" fmla="*/ 424 h 848"/>
                  <a:gd name="T4" fmla="*/ 424 w 847"/>
                  <a:gd name="T5" fmla="*/ 848 h 848"/>
                  <a:gd name="T6" fmla="*/ 0 w 847"/>
                  <a:gd name="T7" fmla="*/ 424 h 848"/>
                  <a:gd name="T8" fmla="*/ 424 w 847"/>
                  <a:gd name="T9" fmla="*/ 0 h 848"/>
                  <a:gd name="T10" fmla="*/ 847 w 847"/>
                  <a:gd name="T11" fmla="*/ 424 h 848"/>
                </a:gdLst>
                <a:ahLst/>
                <a:cxnLst>
                  <a:cxn ang="0">
                    <a:pos x="T0" y="T1"/>
                  </a:cxn>
                  <a:cxn ang="0">
                    <a:pos x="T2" y="T3"/>
                  </a:cxn>
                  <a:cxn ang="0">
                    <a:pos x="T4" y="T5"/>
                  </a:cxn>
                  <a:cxn ang="0">
                    <a:pos x="T6" y="T7"/>
                  </a:cxn>
                  <a:cxn ang="0">
                    <a:pos x="T8" y="T9"/>
                  </a:cxn>
                  <a:cxn ang="0">
                    <a:pos x="T10" y="T11"/>
                  </a:cxn>
                </a:cxnLst>
                <a:rect l="0" t="0" r="r" b="b"/>
                <a:pathLst>
                  <a:path w="847" h="848">
                    <a:moveTo>
                      <a:pt x="847" y="424"/>
                    </a:moveTo>
                    <a:lnTo>
                      <a:pt x="847" y="424"/>
                    </a:lnTo>
                    <a:cubicBezTo>
                      <a:pt x="847" y="658"/>
                      <a:pt x="658" y="848"/>
                      <a:pt x="424" y="848"/>
                    </a:cubicBezTo>
                    <a:cubicBezTo>
                      <a:pt x="190" y="848"/>
                      <a:pt x="0" y="658"/>
                      <a:pt x="0" y="424"/>
                    </a:cubicBezTo>
                    <a:cubicBezTo>
                      <a:pt x="0" y="190"/>
                      <a:pt x="190" y="0"/>
                      <a:pt x="424" y="0"/>
                    </a:cubicBezTo>
                    <a:cubicBezTo>
                      <a:pt x="658" y="0"/>
                      <a:pt x="847" y="190"/>
                      <a:pt x="847" y="424"/>
                    </a:cubicBezTo>
                    <a:close/>
                  </a:path>
                </a:pathLst>
              </a:custGeom>
              <a:solidFill>
                <a:srgbClr val="D2D2D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3" name="Freeform 64">
                <a:extLst>
                  <a:ext uri="{FF2B5EF4-FFF2-40B4-BE49-F238E27FC236}">
                    <a16:creationId xmlns:a16="http://schemas.microsoft.com/office/drawing/2014/main" id="{A033F710-CB49-4AF7-A83E-56AEEAF35F3C}"/>
                  </a:ext>
                </a:extLst>
              </p:cNvPr>
              <p:cNvSpPr>
                <a:spLocks/>
              </p:cNvSpPr>
              <p:nvPr/>
            </p:nvSpPr>
            <p:spPr bwMode="auto">
              <a:xfrm>
                <a:off x="6802438" y="1279526"/>
                <a:ext cx="808038" cy="814388"/>
              </a:xfrm>
              <a:custGeom>
                <a:avLst/>
                <a:gdLst>
                  <a:gd name="T0" fmla="*/ 847 w 847"/>
                  <a:gd name="T1" fmla="*/ 424 h 848"/>
                  <a:gd name="T2" fmla="*/ 847 w 847"/>
                  <a:gd name="T3" fmla="*/ 424 h 848"/>
                  <a:gd name="T4" fmla="*/ 424 w 847"/>
                  <a:gd name="T5" fmla="*/ 848 h 848"/>
                  <a:gd name="T6" fmla="*/ 0 w 847"/>
                  <a:gd name="T7" fmla="*/ 424 h 848"/>
                  <a:gd name="T8" fmla="*/ 424 w 847"/>
                  <a:gd name="T9" fmla="*/ 0 h 848"/>
                  <a:gd name="T10" fmla="*/ 847 w 847"/>
                  <a:gd name="T11" fmla="*/ 424 h 848"/>
                  <a:gd name="T12" fmla="*/ 847 w 847"/>
                  <a:gd name="T13" fmla="*/ 424 h 848"/>
                </a:gdLst>
                <a:ahLst/>
                <a:cxnLst>
                  <a:cxn ang="0">
                    <a:pos x="T0" y="T1"/>
                  </a:cxn>
                  <a:cxn ang="0">
                    <a:pos x="T2" y="T3"/>
                  </a:cxn>
                  <a:cxn ang="0">
                    <a:pos x="T4" y="T5"/>
                  </a:cxn>
                  <a:cxn ang="0">
                    <a:pos x="T6" y="T7"/>
                  </a:cxn>
                  <a:cxn ang="0">
                    <a:pos x="T8" y="T9"/>
                  </a:cxn>
                  <a:cxn ang="0">
                    <a:pos x="T10" y="T11"/>
                  </a:cxn>
                  <a:cxn ang="0">
                    <a:pos x="T12" y="T13"/>
                  </a:cxn>
                </a:cxnLst>
                <a:rect l="0" t="0" r="r" b="b"/>
                <a:pathLst>
                  <a:path w="847" h="848">
                    <a:moveTo>
                      <a:pt x="847" y="424"/>
                    </a:moveTo>
                    <a:lnTo>
                      <a:pt x="847" y="424"/>
                    </a:lnTo>
                    <a:cubicBezTo>
                      <a:pt x="847" y="658"/>
                      <a:pt x="658" y="848"/>
                      <a:pt x="424" y="848"/>
                    </a:cubicBezTo>
                    <a:cubicBezTo>
                      <a:pt x="190" y="848"/>
                      <a:pt x="0" y="658"/>
                      <a:pt x="0" y="424"/>
                    </a:cubicBezTo>
                    <a:cubicBezTo>
                      <a:pt x="0" y="190"/>
                      <a:pt x="190" y="0"/>
                      <a:pt x="424" y="0"/>
                    </a:cubicBezTo>
                    <a:cubicBezTo>
                      <a:pt x="658" y="0"/>
                      <a:pt x="847" y="190"/>
                      <a:pt x="847" y="424"/>
                    </a:cubicBezTo>
                    <a:lnTo>
                      <a:pt x="847" y="424"/>
                    </a:lnTo>
                    <a:close/>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4" name="Freeform 65">
                <a:extLst>
                  <a:ext uri="{FF2B5EF4-FFF2-40B4-BE49-F238E27FC236}">
                    <a16:creationId xmlns:a16="http://schemas.microsoft.com/office/drawing/2014/main" id="{713705E1-088E-4232-AA05-220A2A0DCE45}"/>
                  </a:ext>
                </a:extLst>
              </p:cNvPr>
              <p:cNvSpPr>
                <a:spLocks noEditPoints="1"/>
              </p:cNvSpPr>
              <p:nvPr/>
            </p:nvSpPr>
            <p:spPr bwMode="auto">
              <a:xfrm>
                <a:off x="6838950" y="1316038"/>
                <a:ext cx="736600" cy="741363"/>
              </a:xfrm>
              <a:custGeom>
                <a:avLst/>
                <a:gdLst>
                  <a:gd name="T0" fmla="*/ 359 w 772"/>
                  <a:gd name="T1" fmla="*/ 770 h 772"/>
                  <a:gd name="T2" fmla="*/ 306 w 772"/>
                  <a:gd name="T3" fmla="*/ 763 h 772"/>
                  <a:gd name="T4" fmla="*/ 268 w 772"/>
                  <a:gd name="T5" fmla="*/ 753 h 772"/>
                  <a:gd name="T6" fmla="*/ 230 w 772"/>
                  <a:gd name="T7" fmla="*/ 738 h 772"/>
                  <a:gd name="T8" fmla="*/ 204 w 772"/>
                  <a:gd name="T9" fmla="*/ 726 h 772"/>
                  <a:gd name="T10" fmla="*/ 161 w 772"/>
                  <a:gd name="T11" fmla="*/ 699 h 772"/>
                  <a:gd name="T12" fmla="*/ 130 w 772"/>
                  <a:gd name="T13" fmla="*/ 674 h 772"/>
                  <a:gd name="T14" fmla="*/ 101 w 772"/>
                  <a:gd name="T15" fmla="*/ 646 h 772"/>
                  <a:gd name="T16" fmla="*/ 76 w 772"/>
                  <a:gd name="T17" fmla="*/ 615 h 772"/>
                  <a:gd name="T18" fmla="*/ 54 w 772"/>
                  <a:gd name="T19" fmla="*/ 582 h 772"/>
                  <a:gd name="T20" fmla="*/ 30 w 772"/>
                  <a:gd name="T21" fmla="*/ 534 h 772"/>
                  <a:gd name="T22" fmla="*/ 21 w 772"/>
                  <a:gd name="T23" fmla="*/ 509 h 772"/>
                  <a:gd name="T24" fmla="*/ 10 w 772"/>
                  <a:gd name="T25" fmla="*/ 471 h 772"/>
                  <a:gd name="T26" fmla="*/ 3 w 772"/>
                  <a:gd name="T27" fmla="*/ 432 h 772"/>
                  <a:gd name="T28" fmla="*/ 0 w 772"/>
                  <a:gd name="T29" fmla="*/ 378 h 772"/>
                  <a:gd name="T30" fmla="*/ 3 w 772"/>
                  <a:gd name="T31" fmla="*/ 338 h 772"/>
                  <a:gd name="T32" fmla="*/ 10 w 772"/>
                  <a:gd name="T33" fmla="*/ 299 h 772"/>
                  <a:gd name="T34" fmla="*/ 21 w 772"/>
                  <a:gd name="T35" fmla="*/ 261 h 772"/>
                  <a:gd name="T36" fmla="*/ 36 w 772"/>
                  <a:gd name="T37" fmla="*/ 224 h 772"/>
                  <a:gd name="T38" fmla="*/ 55 w 772"/>
                  <a:gd name="T39" fmla="*/ 188 h 772"/>
                  <a:gd name="T40" fmla="*/ 77 w 772"/>
                  <a:gd name="T41" fmla="*/ 155 h 772"/>
                  <a:gd name="T42" fmla="*/ 102 w 772"/>
                  <a:gd name="T43" fmla="*/ 124 h 772"/>
                  <a:gd name="T44" fmla="*/ 131 w 772"/>
                  <a:gd name="T45" fmla="*/ 96 h 772"/>
                  <a:gd name="T46" fmla="*/ 173 w 772"/>
                  <a:gd name="T47" fmla="*/ 64 h 772"/>
                  <a:gd name="T48" fmla="*/ 204 w 772"/>
                  <a:gd name="T49" fmla="*/ 45 h 772"/>
                  <a:gd name="T50" fmla="*/ 244 w 772"/>
                  <a:gd name="T51" fmla="*/ 27 h 772"/>
                  <a:gd name="T52" fmla="*/ 269 w 772"/>
                  <a:gd name="T53" fmla="*/ 18 h 772"/>
                  <a:gd name="T54" fmla="*/ 321 w 772"/>
                  <a:gd name="T55" fmla="*/ 6 h 772"/>
                  <a:gd name="T56" fmla="*/ 361 w 772"/>
                  <a:gd name="T57" fmla="*/ 1 h 772"/>
                  <a:gd name="T58" fmla="*/ 401 w 772"/>
                  <a:gd name="T59" fmla="*/ 1 h 772"/>
                  <a:gd name="T60" fmla="*/ 434 w 772"/>
                  <a:gd name="T61" fmla="*/ 3 h 772"/>
                  <a:gd name="T62" fmla="*/ 480 w 772"/>
                  <a:gd name="T63" fmla="*/ 11 h 772"/>
                  <a:gd name="T64" fmla="*/ 505 w 772"/>
                  <a:gd name="T65" fmla="*/ 19 h 772"/>
                  <a:gd name="T66" fmla="*/ 555 w 772"/>
                  <a:gd name="T67" fmla="*/ 39 h 772"/>
                  <a:gd name="T68" fmla="*/ 589 w 772"/>
                  <a:gd name="T69" fmla="*/ 59 h 772"/>
                  <a:gd name="T70" fmla="*/ 622 w 772"/>
                  <a:gd name="T71" fmla="*/ 82 h 772"/>
                  <a:gd name="T72" fmla="*/ 652 w 772"/>
                  <a:gd name="T73" fmla="*/ 108 h 772"/>
                  <a:gd name="T74" fmla="*/ 680 w 772"/>
                  <a:gd name="T75" fmla="*/ 137 h 772"/>
                  <a:gd name="T76" fmla="*/ 704 w 772"/>
                  <a:gd name="T77" fmla="*/ 168 h 772"/>
                  <a:gd name="T78" fmla="*/ 725 w 772"/>
                  <a:gd name="T79" fmla="*/ 203 h 772"/>
                  <a:gd name="T80" fmla="*/ 742 w 772"/>
                  <a:gd name="T81" fmla="*/ 239 h 772"/>
                  <a:gd name="T82" fmla="*/ 755 w 772"/>
                  <a:gd name="T83" fmla="*/ 276 h 772"/>
                  <a:gd name="T84" fmla="*/ 767 w 772"/>
                  <a:gd name="T85" fmla="*/ 328 h 772"/>
                  <a:gd name="T86" fmla="*/ 770 w 772"/>
                  <a:gd name="T87" fmla="*/ 355 h 772"/>
                  <a:gd name="T88" fmla="*/ 771 w 772"/>
                  <a:gd name="T89" fmla="*/ 395 h 772"/>
                  <a:gd name="T90" fmla="*/ 769 w 772"/>
                  <a:gd name="T91" fmla="*/ 435 h 772"/>
                  <a:gd name="T92" fmla="*/ 758 w 772"/>
                  <a:gd name="T93" fmla="*/ 487 h 772"/>
                  <a:gd name="T94" fmla="*/ 746 w 772"/>
                  <a:gd name="T95" fmla="*/ 525 h 772"/>
                  <a:gd name="T96" fmla="*/ 729 w 772"/>
                  <a:gd name="T97" fmla="*/ 561 h 772"/>
                  <a:gd name="T98" fmla="*/ 709 w 772"/>
                  <a:gd name="T99" fmla="*/ 596 h 772"/>
                  <a:gd name="T100" fmla="*/ 685 w 772"/>
                  <a:gd name="T101" fmla="*/ 628 h 772"/>
                  <a:gd name="T102" fmla="*/ 649 w 772"/>
                  <a:gd name="T103" fmla="*/ 667 h 772"/>
                  <a:gd name="T104" fmla="*/ 629 w 772"/>
                  <a:gd name="T105" fmla="*/ 685 h 772"/>
                  <a:gd name="T106" fmla="*/ 597 w 772"/>
                  <a:gd name="T107" fmla="*/ 708 h 772"/>
                  <a:gd name="T108" fmla="*/ 562 w 772"/>
                  <a:gd name="T109" fmla="*/ 729 h 772"/>
                  <a:gd name="T110" fmla="*/ 513 w 772"/>
                  <a:gd name="T111" fmla="*/ 749 h 772"/>
                  <a:gd name="T112" fmla="*/ 481 w 772"/>
                  <a:gd name="T113" fmla="*/ 760 h 772"/>
                  <a:gd name="T114" fmla="*/ 436 w 772"/>
                  <a:gd name="T115" fmla="*/ 768 h 772"/>
                  <a:gd name="T116" fmla="*/ 409 w 772"/>
                  <a:gd name="T117" fmla="*/ 770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72" h="772">
                    <a:moveTo>
                      <a:pt x="386" y="772"/>
                    </a:moveTo>
                    <a:lnTo>
                      <a:pt x="386" y="772"/>
                    </a:lnTo>
                    <a:lnTo>
                      <a:pt x="372" y="771"/>
                    </a:lnTo>
                    <a:moveTo>
                      <a:pt x="359" y="770"/>
                    </a:moveTo>
                    <a:lnTo>
                      <a:pt x="359" y="770"/>
                    </a:lnTo>
                    <a:lnTo>
                      <a:pt x="346" y="769"/>
                    </a:lnTo>
                    <a:moveTo>
                      <a:pt x="333" y="768"/>
                    </a:moveTo>
                    <a:lnTo>
                      <a:pt x="333" y="768"/>
                    </a:lnTo>
                    <a:lnTo>
                      <a:pt x="319" y="765"/>
                    </a:lnTo>
                    <a:moveTo>
                      <a:pt x="306" y="763"/>
                    </a:moveTo>
                    <a:lnTo>
                      <a:pt x="306" y="763"/>
                    </a:lnTo>
                    <a:lnTo>
                      <a:pt x="293" y="760"/>
                    </a:lnTo>
                    <a:moveTo>
                      <a:pt x="280" y="757"/>
                    </a:moveTo>
                    <a:lnTo>
                      <a:pt x="280" y="757"/>
                    </a:lnTo>
                    <a:lnTo>
                      <a:pt x="268" y="753"/>
                    </a:lnTo>
                    <a:moveTo>
                      <a:pt x="255" y="749"/>
                    </a:moveTo>
                    <a:lnTo>
                      <a:pt x="255" y="749"/>
                    </a:lnTo>
                    <a:lnTo>
                      <a:pt x="246" y="746"/>
                    </a:lnTo>
                    <a:lnTo>
                      <a:pt x="243" y="744"/>
                    </a:lnTo>
                    <a:moveTo>
                      <a:pt x="230" y="738"/>
                    </a:moveTo>
                    <a:lnTo>
                      <a:pt x="230" y="738"/>
                    </a:lnTo>
                    <a:lnTo>
                      <a:pt x="218" y="733"/>
                    </a:lnTo>
                    <a:moveTo>
                      <a:pt x="206" y="727"/>
                    </a:moveTo>
                    <a:lnTo>
                      <a:pt x="206" y="727"/>
                    </a:lnTo>
                    <a:lnTo>
                      <a:pt x="204" y="726"/>
                    </a:lnTo>
                    <a:lnTo>
                      <a:pt x="195" y="721"/>
                    </a:lnTo>
                    <a:moveTo>
                      <a:pt x="183" y="714"/>
                    </a:moveTo>
                    <a:lnTo>
                      <a:pt x="183" y="714"/>
                    </a:lnTo>
                    <a:lnTo>
                      <a:pt x="172" y="707"/>
                    </a:lnTo>
                    <a:moveTo>
                      <a:pt x="161" y="699"/>
                    </a:moveTo>
                    <a:lnTo>
                      <a:pt x="161" y="699"/>
                    </a:lnTo>
                    <a:lnTo>
                      <a:pt x="150" y="691"/>
                    </a:lnTo>
                    <a:moveTo>
                      <a:pt x="140" y="683"/>
                    </a:moveTo>
                    <a:lnTo>
                      <a:pt x="140" y="683"/>
                    </a:lnTo>
                    <a:lnTo>
                      <a:pt x="130" y="674"/>
                    </a:lnTo>
                    <a:moveTo>
                      <a:pt x="120" y="665"/>
                    </a:moveTo>
                    <a:lnTo>
                      <a:pt x="120" y="665"/>
                    </a:lnTo>
                    <a:lnTo>
                      <a:pt x="111" y="655"/>
                    </a:lnTo>
                    <a:moveTo>
                      <a:pt x="101" y="646"/>
                    </a:moveTo>
                    <a:lnTo>
                      <a:pt x="101" y="646"/>
                    </a:lnTo>
                    <a:lnTo>
                      <a:pt x="97" y="642"/>
                    </a:lnTo>
                    <a:lnTo>
                      <a:pt x="93" y="636"/>
                    </a:lnTo>
                    <a:moveTo>
                      <a:pt x="84" y="626"/>
                    </a:moveTo>
                    <a:lnTo>
                      <a:pt x="84" y="626"/>
                    </a:lnTo>
                    <a:lnTo>
                      <a:pt x="76" y="615"/>
                    </a:lnTo>
                    <a:moveTo>
                      <a:pt x="68" y="604"/>
                    </a:moveTo>
                    <a:lnTo>
                      <a:pt x="68" y="604"/>
                    </a:lnTo>
                    <a:lnTo>
                      <a:pt x="61" y="593"/>
                    </a:lnTo>
                    <a:moveTo>
                      <a:pt x="54" y="582"/>
                    </a:moveTo>
                    <a:lnTo>
                      <a:pt x="54" y="582"/>
                    </a:lnTo>
                    <a:lnTo>
                      <a:pt x="47" y="570"/>
                    </a:lnTo>
                    <a:moveTo>
                      <a:pt x="41" y="558"/>
                    </a:moveTo>
                    <a:lnTo>
                      <a:pt x="41" y="558"/>
                    </a:lnTo>
                    <a:lnTo>
                      <a:pt x="35" y="546"/>
                    </a:lnTo>
                    <a:moveTo>
                      <a:pt x="30" y="534"/>
                    </a:moveTo>
                    <a:lnTo>
                      <a:pt x="30" y="534"/>
                    </a:lnTo>
                    <a:lnTo>
                      <a:pt x="26" y="525"/>
                    </a:lnTo>
                    <a:lnTo>
                      <a:pt x="25" y="522"/>
                    </a:lnTo>
                    <a:moveTo>
                      <a:pt x="21" y="509"/>
                    </a:moveTo>
                    <a:lnTo>
                      <a:pt x="21" y="509"/>
                    </a:lnTo>
                    <a:lnTo>
                      <a:pt x="17" y="497"/>
                    </a:lnTo>
                    <a:moveTo>
                      <a:pt x="13" y="484"/>
                    </a:moveTo>
                    <a:lnTo>
                      <a:pt x="13" y="484"/>
                    </a:lnTo>
                    <a:lnTo>
                      <a:pt x="12" y="481"/>
                    </a:lnTo>
                    <a:lnTo>
                      <a:pt x="10" y="471"/>
                    </a:lnTo>
                    <a:moveTo>
                      <a:pt x="7" y="458"/>
                    </a:moveTo>
                    <a:lnTo>
                      <a:pt x="7" y="458"/>
                    </a:lnTo>
                    <a:lnTo>
                      <a:pt x="5" y="445"/>
                    </a:lnTo>
                    <a:moveTo>
                      <a:pt x="3" y="432"/>
                    </a:moveTo>
                    <a:lnTo>
                      <a:pt x="3" y="432"/>
                    </a:lnTo>
                    <a:lnTo>
                      <a:pt x="2" y="418"/>
                    </a:lnTo>
                    <a:moveTo>
                      <a:pt x="1" y="405"/>
                    </a:moveTo>
                    <a:lnTo>
                      <a:pt x="1" y="405"/>
                    </a:lnTo>
                    <a:lnTo>
                      <a:pt x="0" y="392"/>
                    </a:lnTo>
                    <a:moveTo>
                      <a:pt x="0" y="378"/>
                    </a:moveTo>
                    <a:lnTo>
                      <a:pt x="0" y="378"/>
                    </a:lnTo>
                    <a:lnTo>
                      <a:pt x="1" y="365"/>
                    </a:lnTo>
                    <a:moveTo>
                      <a:pt x="2" y="352"/>
                    </a:moveTo>
                    <a:lnTo>
                      <a:pt x="2" y="352"/>
                    </a:lnTo>
                    <a:lnTo>
                      <a:pt x="3" y="338"/>
                    </a:lnTo>
                    <a:moveTo>
                      <a:pt x="5" y="325"/>
                    </a:moveTo>
                    <a:lnTo>
                      <a:pt x="5" y="325"/>
                    </a:lnTo>
                    <a:lnTo>
                      <a:pt x="7" y="312"/>
                    </a:lnTo>
                    <a:moveTo>
                      <a:pt x="10" y="299"/>
                    </a:moveTo>
                    <a:lnTo>
                      <a:pt x="10" y="299"/>
                    </a:lnTo>
                    <a:lnTo>
                      <a:pt x="12" y="291"/>
                    </a:lnTo>
                    <a:lnTo>
                      <a:pt x="13" y="286"/>
                    </a:lnTo>
                    <a:moveTo>
                      <a:pt x="17" y="273"/>
                    </a:moveTo>
                    <a:lnTo>
                      <a:pt x="17" y="273"/>
                    </a:lnTo>
                    <a:lnTo>
                      <a:pt x="21" y="261"/>
                    </a:lnTo>
                    <a:moveTo>
                      <a:pt x="25" y="248"/>
                    </a:moveTo>
                    <a:lnTo>
                      <a:pt x="25" y="248"/>
                    </a:lnTo>
                    <a:lnTo>
                      <a:pt x="26" y="246"/>
                    </a:lnTo>
                    <a:lnTo>
                      <a:pt x="31" y="236"/>
                    </a:lnTo>
                    <a:moveTo>
                      <a:pt x="36" y="224"/>
                    </a:moveTo>
                    <a:lnTo>
                      <a:pt x="36" y="224"/>
                    </a:lnTo>
                    <a:lnTo>
                      <a:pt x="42" y="212"/>
                    </a:lnTo>
                    <a:moveTo>
                      <a:pt x="48" y="200"/>
                    </a:moveTo>
                    <a:lnTo>
                      <a:pt x="48" y="200"/>
                    </a:lnTo>
                    <a:lnTo>
                      <a:pt x="55" y="188"/>
                    </a:lnTo>
                    <a:moveTo>
                      <a:pt x="62" y="177"/>
                    </a:moveTo>
                    <a:lnTo>
                      <a:pt x="62" y="177"/>
                    </a:lnTo>
                    <a:lnTo>
                      <a:pt x="69" y="166"/>
                    </a:lnTo>
                    <a:moveTo>
                      <a:pt x="77" y="155"/>
                    </a:moveTo>
                    <a:lnTo>
                      <a:pt x="77" y="155"/>
                    </a:lnTo>
                    <a:lnTo>
                      <a:pt x="85" y="145"/>
                    </a:lnTo>
                    <a:moveTo>
                      <a:pt x="94" y="134"/>
                    </a:moveTo>
                    <a:lnTo>
                      <a:pt x="94" y="134"/>
                    </a:lnTo>
                    <a:lnTo>
                      <a:pt x="97" y="130"/>
                    </a:lnTo>
                    <a:lnTo>
                      <a:pt x="102" y="124"/>
                    </a:lnTo>
                    <a:moveTo>
                      <a:pt x="112" y="115"/>
                    </a:moveTo>
                    <a:lnTo>
                      <a:pt x="112" y="115"/>
                    </a:lnTo>
                    <a:lnTo>
                      <a:pt x="121" y="106"/>
                    </a:lnTo>
                    <a:moveTo>
                      <a:pt x="131" y="96"/>
                    </a:moveTo>
                    <a:lnTo>
                      <a:pt x="131" y="96"/>
                    </a:lnTo>
                    <a:lnTo>
                      <a:pt x="141" y="88"/>
                    </a:lnTo>
                    <a:moveTo>
                      <a:pt x="152" y="80"/>
                    </a:moveTo>
                    <a:lnTo>
                      <a:pt x="152" y="80"/>
                    </a:lnTo>
                    <a:lnTo>
                      <a:pt x="162" y="71"/>
                    </a:lnTo>
                    <a:moveTo>
                      <a:pt x="173" y="64"/>
                    </a:moveTo>
                    <a:lnTo>
                      <a:pt x="173" y="64"/>
                    </a:lnTo>
                    <a:lnTo>
                      <a:pt x="185" y="57"/>
                    </a:lnTo>
                    <a:moveTo>
                      <a:pt x="196" y="50"/>
                    </a:moveTo>
                    <a:lnTo>
                      <a:pt x="196" y="50"/>
                    </a:lnTo>
                    <a:lnTo>
                      <a:pt x="204" y="45"/>
                    </a:lnTo>
                    <a:lnTo>
                      <a:pt x="208" y="44"/>
                    </a:lnTo>
                    <a:moveTo>
                      <a:pt x="220" y="38"/>
                    </a:moveTo>
                    <a:lnTo>
                      <a:pt x="220" y="38"/>
                    </a:lnTo>
                    <a:lnTo>
                      <a:pt x="232" y="32"/>
                    </a:lnTo>
                    <a:moveTo>
                      <a:pt x="244" y="27"/>
                    </a:moveTo>
                    <a:lnTo>
                      <a:pt x="244" y="27"/>
                    </a:lnTo>
                    <a:lnTo>
                      <a:pt x="246" y="26"/>
                    </a:lnTo>
                    <a:lnTo>
                      <a:pt x="257" y="23"/>
                    </a:lnTo>
                    <a:moveTo>
                      <a:pt x="269" y="18"/>
                    </a:moveTo>
                    <a:lnTo>
                      <a:pt x="269" y="18"/>
                    </a:lnTo>
                    <a:lnTo>
                      <a:pt x="282" y="14"/>
                    </a:lnTo>
                    <a:moveTo>
                      <a:pt x="295" y="11"/>
                    </a:moveTo>
                    <a:lnTo>
                      <a:pt x="295" y="11"/>
                    </a:lnTo>
                    <a:lnTo>
                      <a:pt x="308" y="8"/>
                    </a:lnTo>
                    <a:moveTo>
                      <a:pt x="321" y="6"/>
                    </a:moveTo>
                    <a:lnTo>
                      <a:pt x="321" y="6"/>
                    </a:lnTo>
                    <a:lnTo>
                      <a:pt x="334" y="3"/>
                    </a:lnTo>
                    <a:moveTo>
                      <a:pt x="347" y="2"/>
                    </a:moveTo>
                    <a:lnTo>
                      <a:pt x="347" y="2"/>
                    </a:lnTo>
                    <a:lnTo>
                      <a:pt x="361" y="1"/>
                    </a:lnTo>
                    <a:moveTo>
                      <a:pt x="374" y="1"/>
                    </a:moveTo>
                    <a:lnTo>
                      <a:pt x="374" y="1"/>
                    </a:lnTo>
                    <a:lnTo>
                      <a:pt x="386" y="0"/>
                    </a:lnTo>
                    <a:lnTo>
                      <a:pt x="387" y="0"/>
                    </a:lnTo>
                    <a:moveTo>
                      <a:pt x="401" y="1"/>
                    </a:moveTo>
                    <a:lnTo>
                      <a:pt x="401" y="1"/>
                    </a:lnTo>
                    <a:lnTo>
                      <a:pt x="414" y="2"/>
                    </a:lnTo>
                    <a:moveTo>
                      <a:pt x="427" y="2"/>
                    </a:moveTo>
                    <a:lnTo>
                      <a:pt x="427" y="2"/>
                    </a:lnTo>
                    <a:lnTo>
                      <a:pt x="434" y="3"/>
                    </a:lnTo>
                    <a:lnTo>
                      <a:pt x="440" y="4"/>
                    </a:lnTo>
                    <a:moveTo>
                      <a:pt x="454" y="6"/>
                    </a:moveTo>
                    <a:lnTo>
                      <a:pt x="454" y="6"/>
                    </a:lnTo>
                    <a:lnTo>
                      <a:pt x="467" y="9"/>
                    </a:lnTo>
                    <a:moveTo>
                      <a:pt x="480" y="11"/>
                    </a:moveTo>
                    <a:lnTo>
                      <a:pt x="480" y="11"/>
                    </a:lnTo>
                    <a:lnTo>
                      <a:pt x="481" y="12"/>
                    </a:lnTo>
                    <a:lnTo>
                      <a:pt x="492" y="15"/>
                    </a:lnTo>
                    <a:moveTo>
                      <a:pt x="505" y="19"/>
                    </a:moveTo>
                    <a:lnTo>
                      <a:pt x="505" y="19"/>
                    </a:lnTo>
                    <a:lnTo>
                      <a:pt x="518" y="24"/>
                    </a:lnTo>
                    <a:moveTo>
                      <a:pt x="530" y="28"/>
                    </a:moveTo>
                    <a:lnTo>
                      <a:pt x="530" y="28"/>
                    </a:lnTo>
                    <a:lnTo>
                      <a:pt x="542" y="34"/>
                    </a:lnTo>
                    <a:moveTo>
                      <a:pt x="555" y="39"/>
                    </a:moveTo>
                    <a:lnTo>
                      <a:pt x="555" y="39"/>
                    </a:lnTo>
                    <a:lnTo>
                      <a:pt x="567" y="45"/>
                    </a:lnTo>
                    <a:moveTo>
                      <a:pt x="578" y="52"/>
                    </a:moveTo>
                    <a:lnTo>
                      <a:pt x="578" y="52"/>
                    </a:lnTo>
                    <a:lnTo>
                      <a:pt x="589" y="59"/>
                    </a:lnTo>
                    <a:moveTo>
                      <a:pt x="601" y="66"/>
                    </a:moveTo>
                    <a:lnTo>
                      <a:pt x="601" y="66"/>
                    </a:lnTo>
                    <a:lnTo>
                      <a:pt x="606" y="69"/>
                    </a:lnTo>
                    <a:lnTo>
                      <a:pt x="612" y="73"/>
                    </a:lnTo>
                    <a:moveTo>
                      <a:pt x="622" y="82"/>
                    </a:moveTo>
                    <a:lnTo>
                      <a:pt x="622" y="82"/>
                    </a:lnTo>
                    <a:lnTo>
                      <a:pt x="633" y="90"/>
                    </a:lnTo>
                    <a:moveTo>
                      <a:pt x="643" y="98"/>
                    </a:moveTo>
                    <a:lnTo>
                      <a:pt x="643" y="98"/>
                    </a:lnTo>
                    <a:lnTo>
                      <a:pt x="652" y="108"/>
                    </a:lnTo>
                    <a:moveTo>
                      <a:pt x="662" y="117"/>
                    </a:moveTo>
                    <a:lnTo>
                      <a:pt x="662" y="117"/>
                    </a:lnTo>
                    <a:lnTo>
                      <a:pt x="671" y="127"/>
                    </a:lnTo>
                    <a:moveTo>
                      <a:pt x="680" y="137"/>
                    </a:moveTo>
                    <a:lnTo>
                      <a:pt x="680" y="137"/>
                    </a:lnTo>
                    <a:lnTo>
                      <a:pt x="688" y="147"/>
                    </a:lnTo>
                    <a:moveTo>
                      <a:pt x="696" y="158"/>
                    </a:moveTo>
                    <a:lnTo>
                      <a:pt x="696" y="158"/>
                    </a:lnTo>
                    <a:lnTo>
                      <a:pt x="702" y="165"/>
                    </a:lnTo>
                    <a:lnTo>
                      <a:pt x="704" y="168"/>
                    </a:lnTo>
                    <a:moveTo>
                      <a:pt x="711" y="180"/>
                    </a:moveTo>
                    <a:lnTo>
                      <a:pt x="711" y="180"/>
                    </a:lnTo>
                    <a:lnTo>
                      <a:pt x="718" y="191"/>
                    </a:lnTo>
                    <a:moveTo>
                      <a:pt x="725" y="203"/>
                    </a:moveTo>
                    <a:lnTo>
                      <a:pt x="725" y="203"/>
                    </a:lnTo>
                    <a:lnTo>
                      <a:pt x="726" y="204"/>
                    </a:lnTo>
                    <a:lnTo>
                      <a:pt x="731" y="215"/>
                    </a:lnTo>
                    <a:moveTo>
                      <a:pt x="737" y="227"/>
                    </a:moveTo>
                    <a:lnTo>
                      <a:pt x="737" y="227"/>
                    </a:lnTo>
                    <a:lnTo>
                      <a:pt x="742" y="239"/>
                    </a:lnTo>
                    <a:moveTo>
                      <a:pt x="747" y="251"/>
                    </a:moveTo>
                    <a:lnTo>
                      <a:pt x="747" y="251"/>
                    </a:lnTo>
                    <a:lnTo>
                      <a:pt x="751" y="264"/>
                    </a:lnTo>
                    <a:moveTo>
                      <a:pt x="755" y="276"/>
                    </a:moveTo>
                    <a:lnTo>
                      <a:pt x="755" y="276"/>
                    </a:lnTo>
                    <a:lnTo>
                      <a:pt x="759" y="289"/>
                    </a:lnTo>
                    <a:moveTo>
                      <a:pt x="762" y="302"/>
                    </a:moveTo>
                    <a:lnTo>
                      <a:pt x="762" y="302"/>
                    </a:lnTo>
                    <a:lnTo>
                      <a:pt x="764" y="315"/>
                    </a:lnTo>
                    <a:moveTo>
                      <a:pt x="767" y="328"/>
                    </a:moveTo>
                    <a:lnTo>
                      <a:pt x="767" y="328"/>
                    </a:lnTo>
                    <a:lnTo>
                      <a:pt x="769" y="337"/>
                    </a:lnTo>
                    <a:lnTo>
                      <a:pt x="769" y="342"/>
                    </a:lnTo>
                    <a:moveTo>
                      <a:pt x="770" y="355"/>
                    </a:moveTo>
                    <a:lnTo>
                      <a:pt x="770" y="355"/>
                    </a:lnTo>
                    <a:lnTo>
                      <a:pt x="771" y="368"/>
                    </a:lnTo>
                    <a:moveTo>
                      <a:pt x="771" y="382"/>
                    </a:moveTo>
                    <a:lnTo>
                      <a:pt x="771" y="382"/>
                    </a:lnTo>
                    <a:lnTo>
                      <a:pt x="772" y="386"/>
                    </a:lnTo>
                    <a:lnTo>
                      <a:pt x="771" y="395"/>
                    </a:lnTo>
                    <a:moveTo>
                      <a:pt x="770" y="408"/>
                    </a:moveTo>
                    <a:lnTo>
                      <a:pt x="770" y="408"/>
                    </a:lnTo>
                    <a:lnTo>
                      <a:pt x="769" y="421"/>
                    </a:lnTo>
                    <a:moveTo>
                      <a:pt x="769" y="435"/>
                    </a:moveTo>
                    <a:lnTo>
                      <a:pt x="769" y="435"/>
                    </a:lnTo>
                    <a:lnTo>
                      <a:pt x="766" y="448"/>
                    </a:lnTo>
                    <a:moveTo>
                      <a:pt x="764" y="461"/>
                    </a:moveTo>
                    <a:lnTo>
                      <a:pt x="764" y="461"/>
                    </a:lnTo>
                    <a:lnTo>
                      <a:pt x="761" y="474"/>
                    </a:lnTo>
                    <a:moveTo>
                      <a:pt x="758" y="487"/>
                    </a:moveTo>
                    <a:lnTo>
                      <a:pt x="758" y="487"/>
                    </a:lnTo>
                    <a:lnTo>
                      <a:pt x="754" y="500"/>
                    </a:lnTo>
                    <a:moveTo>
                      <a:pt x="750" y="512"/>
                    </a:moveTo>
                    <a:lnTo>
                      <a:pt x="750" y="512"/>
                    </a:lnTo>
                    <a:lnTo>
                      <a:pt x="746" y="525"/>
                    </a:lnTo>
                    <a:moveTo>
                      <a:pt x="740" y="537"/>
                    </a:moveTo>
                    <a:lnTo>
                      <a:pt x="740" y="537"/>
                    </a:lnTo>
                    <a:lnTo>
                      <a:pt x="735" y="549"/>
                    </a:lnTo>
                    <a:moveTo>
                      <a:pt x="729" y="561"/>
                    </a:moveTo>
                    <a:lnTo>
                      <a:pt x="729" y="561"/>
                    </a:lnTo>
                    <a:lnTo>
                      <a:pt x="726" y="567"/>
                    </a:lnTo>
                    <a:lnTo>
                      <a:pt x="723" y="573"/>
                    </a:lnTo>
                    <a:moveTo>
                      <a:pt x="716" y="584"/>
                    </a:moveTo>
                    <a:lnTo>
                      <a:pt x="716" y="584"/>
                    </a:lnTo>
                    <a:lnTo>
                      <a:pt x="709" y="596"/>
                    </a:lnTo>
                    <a:moveTo>
                      <a:pt x="702" y="607"/>
                    </a:moveTo>
                    <a:lnTo>
                      <a:pt x="702" y="607"/>
                    </a:lnTo>
                    <a:lnTo>
                      <a:pt x="693" y="618"/>
                    </a:lnTo>
                    <a:moveTo>
                      <a:pt x="685" y="628"/>
                    </a:moveTo>
                    <a:lnTo>
                      <a:pt x="685" y="628"/>
                    </a:lnTo>
                    <a:lnTo>
                      <a:pt x="677" y="639"/>
                    </a:lnTo>
                    <a:moveTo>
                      <a:pt x="668" y="648"/>
                    </a:moveTo>
                    <a:lnTo>
                      <a:pt x="668" y="648"/>
                    </a:lnTo>
                    <a:lnTo>
                      <a:pt x="658" y="658"/>
                    </a:lnTo>
                    <a:moveTo>
                      <a:pt x="649" y="667"/>
                    </a:moveTo>
                    <a:lnTo>
                      <a:pt x="649" y="667"/>
                    </a:lnTo>
                    <a:lnTo>
                      <a:pt x="642" y="674"/>
                    </a:lnTo>
                    <a:lnTo>
                      <a:pt x="639" y="676"/>
                    </a:lnTo>
                    <a:moveTo>
                      <a:pt x="629" y="685"/>
                    </a:moveTo>
                    <a:lnTo>
                      <a:pt x="629" y="685"/>
                    </a:lnTo>
                    <a:lnTo>
                      <a:pt x="618" y="693"/>
                    </a:lnTo>
                    <a:moveTo>
                      <a:pt x="608" y="701"/>
                    </a:moveTo>
                    <a:lnTo>
                      <a:pt x="608" y="701"/>
                    </a:lnTo>
                    <a:lnTo>
                      <a:pt x="606" y="702"/>
                    </a:lnTo>
                    <a:lnTo>
                      <a:pt x="597" y="708"/>
                    </a:lnTo>
                    <a:moveTo>
                      <a:pt x="585" y="715"/>
                    </a:moveTo>
                    <a:lnTo>
                      <a:pt x="585" y="715"/>
                    </a:lnTo>
                    <a:lnTo>
                      <a:pt x="574" y="722"/>
                    </a:lnTo>
                    <a:moveTo>
                      <a:pt x="562" y="729"/>
                    </a:moveTo>
                    <a:lnTo>
                      <a:pt x="562" y="729"/>
                    </a:lnTo>
                    <a:lnTo>
                      <a:pt x="550" y="734"/>
                    </a:lnTo>
                    <a:moveTo>
                      <a:pt x="538" y="740"/>
                    </a:moveTo>
                    <a:lnTo>
                      <a:pt x="538" y="740"/>
                    </a:lnTo>
                    <a:lnTo>
                      <a:pt x="526" y="745"/>
                    </a:lnTo>
                    <a:moveTo>
                      <a:pt x="513" y="749"/>
                    </a:moveTo>
                    <a:lnTo>
                      <a:pt x="513" y="749"/>
                    </a:lnTo>
                    <a:lnTo>
                      <a:pt x="501" y="754"/>
                    </a:lnTo>
                    <a:moveTo>
                      <a:pt x="488" y="758"/>
                    </a:moveTo>
                    <a:lnTo>
                      <a:pt x="488" y="758"/>
                    </a:lnTo>
                    <a:lnTo>
                      <a:pt x="481" y="760"/>
                    </a:lnTo>
                    <a:lnTo>
                      <a:pt x="475" y="761"/>
                    </a:lnTo>
                    <a:moveTo>
                      <a:pt x="462" y="763"/>
                    </a:moveTo>
                    <a:lnTo>
                      <a:pt x="462" y="763"/>
                    </a:lnTo>
                    <a:lnTo>
                      <a:pt x="449" y="766"/>
                    </a:lnTo>
                    <a:moveTo>
                      <a:pt x="436" y="768"/>
                    </a:moveTo>
                    <a:lnTo>
                      <a:pt x="436" y="768"/>
                    </a:lnTo>
                    <a:lnTo>
                      <a:pt x="434" y="769"/>
                    </a:lnTo>
                    <a:lnTo>
                      <a:pt x="422" y="769"/>
                    </a:lnTo>
                    <a:moveTo>
                      <a:pt x="409" y="770"/>
                    </a:moveTo>
                    <a:lnTo>
                      <a:pt x="409" y="770"/>
                    </a:lnTo>
                    <a:lnTo>
                      <a:pt x="396" y="771"/>
                    </a:lnTo>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113" name="Group 112">
              <a:extLst>
                <a:ext uri="{FF2B5EF4-FFF2-40B4-BE49-F238E27FC236}">
                  <a16:creationId xmlns:a16="http://schemas.microsoft.com/office/drawing/2014/main" id="{B8274EFD-1DB6-414F-B284-263BB950BB00}"/>
                </a:ext>
              </a:extLst>
            </p:cNvPr>
            <p:cNvGrpSpPr/>
            <p:nvPr/>
          </p:nvGrpSpPr>
          <p:grpSpPr>
            <a:xfrm>
              <a:off x="9885719" y="2548526"/>
              <a:ext cx="1077913" cy="1082675"/>
              <a:chOff x="7366000" y="2181226"/>
              <a:chExt cx="1077913" cy="1082675"/>
            </a:xfrm>
          </p:grpSpPr>
          <p:sp>
            <p:nvSpPr>
              <p:cNvPr id="74" name="Freeform 55">
                <a:extLst>
                  <a:ext uri="{FF2B5EF4-FFF2-40B4-BE49-F238E27FC236}">
                    <a16:creationId xmlns:a16="http://schemas.microsoft.com/office/drawing/2014/main" id="{973F0D2D-2A0E-41FC-8707-9509DCF155C3}"/>
                  </a:ext>
                </a:extLst>
              </p:cNvPr>
              <p:cNvSpPr>
                <a:spLocks/>
              </p:cNvSpPr>
              <p:nvPr/>
            </p:nvSpPr>
            <p:spPr bwMode="auto">
              <a:xfrm>
                <a:off x="7366000" y="2181226"/>
                <a:ext cx="1077913" cy="1082675"/>
              </a:xfrm>
              <a:custGeom>
                <a:avLst/>
                <a:gdLst>
                  <a:gd name="T0" fmla="*/ 1130 w 1130"/>
                  <a:gd name="T1" fmla="*/ 564 h 1129"/>
                  <a:gd name="T2" fmla="*/ 1130 w 1130"/>
                  <a:gd name="T3" fmla="*/ 564 h 1129"/>
                  <a:gd name="T4" fmla="*/ 565 w 1130"/>
                  <a:gd name="T5" fmla="*/ 1129 h 1129"/>
                  <a:gd name="T6" fmla="*/ 0 w 1130"/>
                  <a:gd name="T7" fmla="*/ 564 h 1129"/>
                  <a:gd name="T8" fmla="*/ 565 w 1130"/>
                  <a:gd name="T9" fmla="*/ 0 h 1129"/>
                  <a:gd name="T10" fmla="*/ 1130 w 1130"/>
                  <a:gd name="T11" fmla="*/ 564 h 1129"/>
                </a:gdLst>
                <a:ahLst/>
                <a:cxnLst>
                  <a:cxn ang="0">
                    <a:pos x="T0" y="T1"/>
                  </a:cxn>
                  <a:cxn ang="0">
                    <a:pos x="T2" y="T3"/>
                  </a:cxn>
                  <a:cxn ang="0">
                    <a:pos x="T4" y="T5"/>
                  </a:cxn>
                  <a:cxn ang="0">
                    <a:pos x="T6" y="T7"/>
                  </a:cxn>
                  <a:cxn ang="0">
                    <a:pos x="T8" y="T9"/>
                  </a:cxn>
                  <a:cxn ang="0">
                    <a:pos x="T10" y="T11"/>
                  </a:cxn>
                </a:cxnLst>
                <a:rect l="0" t="0" r="r" b="b"/>
                <a:pathLst>
                  <a:path w="1130" h="1129">
                    <a:moveTo>
                      <a:pt x="1130" y="564"/>
                    </a:moveTo>
                    <a:lnTo>
                      <a:pt x="1130" y="564"/>
                    </a:lnTo>
                    <a:cubicBezTo>
                      <a:pt x="1130" y="876"/>
                      <a:pt x="877" y="1129"/>
                      <a:pt x="565" y="1129"/>
                    </a:cubicBezTo>
                    <a:cubicBezTo>
                      <a:pt x="253" y="1129"/>
                      <a:pt x="0" y="876"/>
                      <a:pt x="0" y="564"/>
                    </a:cubicBezTo>
                    <a:cubicBezTo>
                      <a:pt x="0" y="253"/>
                      <a:pt x="253" y="0"/>
                      <a:pt x="565" y="0"/>
                    </a:cubicBezTo>
                    <a:cubicBezTo>
                      <a:pt x="877" y="0"/>
                      <a:pt x="1130" y="253"/>
                      <a:pt x="1130" y="564"/>
                    </a:cubicBezTo>
                    <a:close/>
                  </a:path>
                </a:pathLst>
              </a:custGeom>
              <a:solidFill>
                <a:srgbClr val="D2D2D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75" name="Freeform 56">
                <a:extLst>
                  <a:ext uri="{FF2B5EF4-FFF2-40B4-BE49-F238E27FC236}">
                    <a16:creationId xmlns:a16="http://schemas.microsoft.com/office/drawing/2014/main" id="{2C06EDFB-ED38-4D5A-B614-7D1A965F6B42}"/>
                  </a:ext>
                </a:extLst>
              </p:cNvPr>
              <p:cNvSpPr>
                <a:spLocks/>
              </p:cNvSpPr>
              <p:nvPr/>
            </p:nvSpPr>
            <p:spPr bwMode="auto">
              <a:xfrm>
                <a:off x="7366000" y="2181226"/>
                <a:ext cx="1077913" cy="1082675"/>
              </a:xfrm>
              <a:custGeom>
                <a:avLst/>
                <a:gdLst>
                  <a:gd name="T0" fmla="*/ 1130 w 1130"/>
                  <a:gd name="T1" fmla="*/ 564 h 1129"/>
                  <a:gd name="T2" fmla="*/ 1130 w 1130"/>
                  <a:gd name="T3" fmla="*/ 564 h 1129"/>
                  <a:gd name="T4" fmla="*/ 565 w 1130"/>
                  <a:gd name="T5" fmla="*/ 1129 h 1129"/>
                  <a:gd name="T6" fmla="*/ 0 w 1130"/>
                  <a:gd name="T7" fmla="*/ 564 h 1129"/>
                  <a:gd name="T8" fmla="*/ 565 w 1130"/>
                  <a:gd name="T9" fmla="*/ 0 h 1129"/>
                  <a:gd name="T10" fmla="*/ 1130 w 1130"/>
                  <a:gd name="T11" fmla="*/ 564 h 1129"/>
                  <a:gd name="T12" fmla="*/ 1130 w 1130"/>
                  <a:gd name="T13" fmla="*/ 564 h 1129"/>
                </a:gdLst>
                <a:ahLst/>
                <a:cxnLst>
                  <a:cxn ang="0">
                    <a:pos x="T0" y="T1"/>
                  </a:cxn>
                  <a:cxn ang="0">
                    <a:pos x="T2" y="T3"/>
                  </a:cxn>
                  <a:cxn ang="0">
                    <a:pos x="T4" y="T5"/>
                  </a:cxn>
                  <a:cxn ang="0">
                    <a:pos x="T6" y="T7"/>
                  </a:cxn>
                  <a:cxn ang="0">
                    <a:pos x="T8" y="T9"/>
                  </a:cxn>
                  <a:cxn ang="0">
                    <a:pos x="T10" y="T11"/>
                  </a:cxn>
                  <a:cxn ang="0">
                    <a:pos x="T12" y="T13"/>
                  </a:cxn>
                </a:cxnLst>
                <a:rect l="0" t="0" r="r" b="b"/>
                <a:pathLst>
                  <a:path w="1130" h="1129">
                    <a:moveTo>
                      <a:pt x="1130" y="564"/>
                    </a:moveTo>
                    <a:lnTo>
                      <a:pt x="1130" y="564"/>
                    </a:lnTo>
                    <a:cubicBezTo>
                      <a:pt x="1130" y="876"/>
                      <a:pt x="877" y="1129"/>
                      <a:pt x="565" y="1129"/>
                    </a:cubicBezTo>
                    <a:cubicBezTo>
                      <a:pt x="253" y="1129"/>
                      <a:pt x="0" y="876"/>
                      <a:pt x="0" y="564"/>
                    </a:cubicBezTo>
                    <a:cubicBezTo>
                      <a:pt x="0" y="253"/>
                      <a:pt x="253" y="0"/>
                      <a:pt x="565" y="0"/>
                    </a:cubicBezTo>
                    <a:cubicBezTo>
                      <a:pt x="877" y="0"/>
                      <a:pt x="1130" y="253"/>
                      <a:pt x="1130" y="564"/>
                    </a:cubicBezTo>
                    <a:lnTo>
                      <a:pt x="1130" y="564"/>
                    </a:lnTo>
                    <a:close/>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6" name="Freeform 57">
                <a:extLst>
                  <a:ext uri="{FF2B5EF4-FFF2-40B4-BE49-F238E27FC236}">
                    <a16:creationId xmlns:a16="http://schemas.microsoft.com/office/drawing/2014/main" id="{1579FF27-570A-4991-BD63-54B5A1903877}"/>
                  </a:ext>
                </a:extLst>
              </p:cNvPr>
              <p:cNvSpPr>
                <a:spLocks noEditPoints="1"/>
              </p:cNvSpPr>
              <p:nvPr/>
            </p:nvSpPr>
            <p:spPr bwMode="auto">
              <a:xfrm>
                <a:off x="7402513" y="2217738"/>
                <a:ext cx="1004888" cy="1009650"/>
              </a:xfrm>
              <a:custGeom>
                <a:avLst/>
                <a:gdLst>
                  <a:gd name="T0" fmla="*/ 474 w 1054"/>
                  <a:gd name="T1" fmla="*/ 1051 h 1053"/>
                  <a:gd name="T2" fmla="*/ 421 w 1054"/>
                  <a:gd name="T3" fmla="*/ 1043 h 1053"/>
                  <a:gd name="T4" fmla="*/ 369 w 1054"/>
                  <a:gd name="T5" fmla="*/ 1029 h 1053"/>
                  <a:gd name="T6" fmla="*/ 307 w 1054"/>
                  <a:gd name="T7" fmla="*/ 1005 h 1053"/>
                  <a:gd name="T8" fmla="*/ 248 w 1054"/>
                  <a:gd name="T9" fmla="*/ 973 h 1053"/>
                  <a:gd name="T10" fmla="*/ 205 w 1054"/>
                  <a:gd name="T11" fmla="*/ 942 h 1053"/>
                  <a:gd name="T12" fmla="*/ 154 w 1054"/>
                  <a:gd name="T13" fmla="*/ 899 h 1053"/>
                  <a:gd name="T14" fmla="*/ 120 w 1054"/>
                  <a:gd name="T15" fmla="*/ 861 h 1053"/>
                  <a:gd name="T16" fmla="*/ 90 w 1054"/>
                  <a:gd name="T17" fmla="*/ 821 h 1053"/>
                  <a:gd name="T18" fmla="*/ 64 w 1054"/>
                  <a:gd name="T19" fmla="*/ 777 h 1053"/>
                  <a:gd name="T20" fmla="*/ 41 w 1054"/>
                  <a:gd name="T21" fmla="*/ 731 h 1053"/>
                  <a:gd name="T22" fmla="*/ 24 w 1054"/>
                  <a:gd name="T23" fmla="*/ 683 h 1053"/>
                  <a:gd name="T24" fmla="*/ 9 w 1054"/>
                  <a:gd name="T25" fmla="*/ 619 h 1053"/>
                  <a:gd name="T26" fmla="*/ 1 w 1054"/>
                  <a:gd name="T27" fmla="*/ 553 h 1053"/>
                  <a:gd name="T28" fmla="*/ 1 w 1054"/>
                  <a:gd name="T29" fmla="*/ 500 h 1053"/>
                  <a:gd name="T30" fmla="*/ 7 w 1054"/>
                  <a:gd name="T31" fmla="*/ 446 h 1053"/>
                  <a:gd name="T32" fmla="*/ 21 w 1054"/>
                  <a:gd name="T33" fmla="*/ 381 h 1053"/>
                  <a:gd name="T34" fmla="*/ 43 w 1054"/>
                  <a:gd name="T35" fmla="*/ 318 h 1053"/>
                  <a:gd name="T36" fmla="*/ 67 w 1054"/>
                  <a:gd name="T37" fmla="*/ 271 h 1053"/>
                  <a:gd name="T38" fmla="*/ 103 w 1054"/>
                  <a:gd name="T39" fmla="*/ 215 h 1053"/>
                  <a:gd name="T40" fmla="*/ 146 w 1054"/>
                  <a:gd name="T41" fmla="*/ 164 h 1053"/>
                  <a:gd name="T42" fmla="*/ 184 w 1054"/>
                  <a:gd name="T43" fmla="*/ 127 h 1053"/>
                  <a:gd name="T44" fmla="*/ 227 w 1054"/>
                  <a:gd name="T45" fmla="*/ 94 h 1053"/>
                  <a:gd name="T46" fmla="*/ 272 w 1054"/>
                  <a:gd name="T47" fmla="*/ 66 h 1053"/>
                  <a:gd name="T48" fmla="*/ 320 w 1054"/>
                  <a:gd name="T49" fmla="*/ 42 h 1053"/>
                  <a:gd name="T50" fmla="*/ 370 w 1054"/>
                  <a:gd name="T51" fmla="*/ 24 h 1053"/>
                  <a:gd name="T52" fmla="*/ 421 w 1054"/>
                  <a:gd name="T53" fmla="*/ 10 h 1053"/>
                  <a:gd name="T54" fmla="*/ 474 w 1054"/>
                  <a:gd name="T55" fmla="*/ 2 h 1053"/>
                  <a:gd name="T56" fmla="*/ 541 w 1054"/>
                  <a:gd name="T57" fmla="*/ 0 h 1053"/>
                  <a:gd name="T58" fmla="*/ 607 w 1054"/>
                  <a:gd name="T59" fmla="*/ 6 h 1053"/>
                  <a:gd name="T60" fmla="*/ 659 w 1054"/>
                  <a:gd name="T61" fmla="*/ 17 h 1053"/>
                  <a:gd name="T62" fmla="*/ 723 w 1054"/>
                  <a:gd name="T63" fmla="*/ 38 h 1053"/>
                  <a:gd name="T64" fmla="*/ 783 w 1054"/>
                  <a:gd name="T65" fmla="*/ 66 h 1053"/>
                  <a:gd name="T66" fmla="*/ 828 w 1054"/>
                  <a:gd name="T67" fmla="*/ 95 h 1053"/>
                  <a:gd name="T68" fmla="*/ 880 w 1054"/>
                  <a:gd name="T69" fmla="*/ 137 h 1053"/>
                  <a:gd name="T70" fmla="*/ 918 w 1054"/>
                  <a:gd name="T71" fmla="*/ 174 h 1053"/>
                  <a:gd name="T72" fmla="*/ 951 w 1054"/>
                  <a:gd name="T73" fmla="*/ 216 h 1053"/>
                  <a:gd name="T74" fmla="*/ 981 w 1054"/>
                  <a:gd name="T75" fmla="*/ 260 h 1053"/>
                  <a:gd name="T76" fmla="*/ 1005 w 1054"/>
                  <a:gd name="T77" fmla="*/ 307 h 1053"/>
                  <a:gd name="T78" fmla="*/ 1025 w 1054"/>
                  <a:gd name="T79" fmla="*/ 357 h 1053"/>
                  <a:gd name="T80" fmla="*/ 1040 w 1054"/>
                  <a:gd name="T81" fmla="*/ 408 h 1053"/>
                  <a:gd name="T82" fmla="*/ 1051 w 1054"/>
                  <a:gd name="T83" fmla="*/ 474 h 1053"/>
                  <a:gd name="T84" fmla="*/ 1054 w 1054"/>
                  <a:gd name="T85" fmla="*/ 527 h 1053"/>
                  <a:gd name="T86" fmla="*/ 1049 w 1054"/>
                  <a:gd name="T87" fmla="*/ 594 h 1053"/>
                  <a:gd name="T88" fmla="*/ 1036 w 1054"/>
                  <a:gd name="T89" fmla="*/ 659 h 1053"/>
                  <a:gd name="T90" fmla="*/ 1020 w 1054"/>
                  <a:gd name="T91" fmla="*/ 710 h 1053"/>
                  <a:gd name="T92" fmla="*/ 993 w 1054"/>
                  <a:gd name="T93" fmla="*/ 771 h 1053"/>
                  <a:gd name="T94" fmla="*/ 958 w 1054"/>
                  <a:gd name="T95" fmla="*/ 828 h 1053"/>
                  <a:gd name="T96" fmla="*/ 926 w 1054"/>
                  <a:gd name="T97" fmla="*/ 870 h 1053"/>
                  <a:gd name="T98" fmla="*/ 889 w 1054"/>
                  <a:gd name="T99" fmla="*/ 908 h 1053"/>
                  <a:gd name="T100" fmla="*/ 848 w 1054"/>
                  <a:gd name="T101" fmla="*/ 943 h 1053"/>
                  <a:gd name="T102" fmla="*/ 804 w 1054"/>
                  <a:gd name="T103" fmla="*/ 974 h 1053"/>
                  <a:gd name="T104" fmla="*/ 758 w 1054"/>
                  <a:gd name="T105" fmla="*/ 999 h 1053"/>
                  <a:gd name="T106" fmla="*/ 709 w 1054"/>
                  <a:gd name="T107" fmla="*/ 1020 h 1053"/>
                  <a:gd name="T108" fmla="*/ 658 w 1054"/>
                  <a:gd name="T109" fmla="*/ 1036 h 1053"/>
                  <a:gd name="T110" fmla="*/ 592 w 1054"/>
                  <a:gd name="T111" fmla="*/ 1049 h 1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54" h="1053">
                    <a:moveTo>
                      <a:pt x="527" y="1053"/>
                    </a:moveTo>
                    <a:lnTo>
                      <a:pt x="527" y="1053"/>
                    </a:lnTo>
                    <a:lnTo>
                      <a:pt x="514" y="1053"/>
                    </a:lnTo>
                    <a:moveTo>
                      <a:pt x="500" y="1052"/>
                    </a:moveTo>
                    <a:lnTo>
                      <a:pt x="500" y="1052"/>
                    </a:lnTo>
                    <a:lnTo>
                      <a:pt x="487" y="1051"/>
                    </a:lnTo>
                    <a:moveTo>
                      <a:pt x="474" y="1051"/>
                    </a:moveTo>
                    <a:lnTo>
                      <a:pt x="474" y="1051"/>
                    </a:lnTo>
                    <a:lnTo>
                      <a:pt x="473" y="1051"/>
                    </a:lnTo>
                    <a:lnTo>
                      <a:pt x="460" y="1049"/>
                    </a:lnTo>
                    <a:moveTo>
                      <a:pt x="447" y="1047"/>
                    </a:moveTo>
                    <a:lnTo>
                      <a:pt x="447" y="1047"/>
                    </a:lnTo>
                    <a:lnTo>
                      <a:pt x="434" y="1045"/>
                    </a:lnTo>
                    <a:moveTo>
                      <a:pt x="421" y="1043"/>
                    </a:moveTo>
                    <a:lnTo>
                      <a:pt x="421" y="1043"/>
                    </a:lnTo>
                    <a:lnTo>
                      <a:pt x="408" y="1039"/>
                    </a:lnTo>
                    <a:moveTo>
                      <a:pt x="395" y="1036"/>
                    </a:moveTo>
                    <a:lnTo>
                      <a:pt x="395" y="1036"/>
                    </a:lnTo>
                    <a:lnTo>
                      <a:pt x="382" y="1033"/>
                    </a:lnTo>
                    <a:moveTo>
                      <a:pt x="369" y="1029"/>
                    </a:moveTo>
                    <a:lnTo>
                      <a:pt x="369" y="1029"/>
                    </a:lnTo>
                    <a:lnTo>
                      <a:pt x="357" y="1025"/>
                    </a:lnTo>
                    <a:moveTo>
                      <a:pt x="344" y="1020"/>
                    </a:moveTo>
                    <a:lnTo>
                      <a:pt x="344" y="1020"/>
                    </a:lnTo>
                    <a:lnTo>
                      <a:pt x="332" y="1015"/>
                    </a:lnTo>
                    <a:moveTo>
                      <a:pt x="319" y="1011"/>
                    </a:moveTo>
                    <a:lnTo>
                      <a:pt x="319" y="1011"/>
                    </a:lnTo>
                    <a:lnTo>
                      <a:pt x="307" y="1005"/>
                    </a:lnTo>
                    <a:moveTo>
                      <a:pt x="295" y="999"/>
                    </a:moveTo>
                    <a:lnTo>
                      <a:pt x="295" y="999"/>
                    </a:lnTo>
                    <a:lnTo>
                      <a:pt x="283" y="993"/>
                    </a:lnTo>
                    <a:moveTo>
                      <a:pt x="271" y="987"/>
                    </a:moveTo>
                    <a:lnTo>
                      <a:pt x="271" y="987"/>
                    </a:lnTo>
                    <a:lnTo>
                      <a:pt x="260" y="980"/>
                    </a:lnTo>
                    <a:moveTo>
                      <a:pt x="248" y="973"/>
                    </a:moveTo>
                    <a:lnTo>
                      <a:pt x="248" y="973"/>
                    </a:lnTo>
                    <a:lnTo>
                      <a:pt x="237" y="966"/>
                    </a:lnTo>
                    <a:moveTo>
                      <a:pt x="226" y="958"/>
                    </a:moveTo>
                    <a:lnTo>
                      <a:pt x="226" y="958"/>
                    </a:lnTo>
                    <a:lnTo>
                      <a:pt x="215" y="950"/>
                    </a:lnTo>
                    <a:moveTo>
                      <a:pt x="205" y="942"/>
                    </a:moveTo>
                    <a:lnTo>
                      <a:pt x="205" y="942"/>
                    </a:lnTo>
                    <a:lnTo>
                      <a:pt x="194" y="934"/>
                    </a:lnTo>
                    <a:moveTo>
                      <a:pt x="184" y="926"/>
                    </a:moveTo>
                    <a:lnTo>
                      <a:pt x="184" y="926"/>
                    </a:lnTo>
                    <a:lnTo>
                      <a:pt x="174" y="917"/>
                    </a:lnTo>
                    <a:moveTo>
                      <a:pt x="164" y="908"/>
                    </a:moveTo>
                    <a:lnTo>
                      <a:pt x="164" y="908"/>
                    </a:lnTo>
                    <a:lnTo>
                      <a:pt x="154" y="899"/>
                    </a:lnTo>
                    <a:lnTo>
                      <a:pt x="154" y="899"/>
                    </a:lnTo>
                    <a:moveTo>
                      <a:pt x="145" y="889"/>
                    </a:moveTo>
                    <a:lnTo>
                      <a:pt x="145" y="889"/>
                    </a:lnTo>
                    <a:lnTo>
                      <a:pt x="136" y="879"/>
                    </a:lnTo>
                    <a:moveTo>
                      <a:pt x="127" y="869"/>
                    </a:moveTo>
                    <a:lnTo>
                      <a:pt x="127" y="869"/>
                    </a:lnTo>
                    <a:lnTo>
                      <a:pt x="120" y="861"/>
                    </a:lnTo>
                    <a:lnTo>
                      <a:pt x="119" y="859"/>
                    </a:lnTo>
                    <a:moveTo>
                      <a:pt x="111" y="848"/>
                    </a:moveTo>
                    <a:lnTo>
                      <a:pt x="111" y="848"/>
                    </a:lnTo>
                    <a:lnTo>
                      <a:pt x="103" y="838"/>
                    </a:lnTo>
                    <a:moveTo>
                      <a:pt x="95" y="827"/>
                    </a:moveTo>
                    <a:lnTo>
                      <a:pt x="95" y="827"/>
                    </a:lnTo>
                    <a:lnTo>
                      <a:pt x="90" y="821"/>
                    </a:lnTo>
                    <a:lnTo>
                      <a:pt x="87" y="816"/>
                    </a:lnTo>
                    <a:moveTo>
                      <a:pt x="80" y="805"/>
                    </a:moveTo>
                    <a:lnTo>
                      <a:pt x="80" y="805"/>
                    </a:lnTo>
                    <a:lnTo>
                      <a:pt x="73" y="793"/>
                    </a:lnTo>
                    <a:moveTo>
                      <a:pt x="66" y="782"/>
                    </a:moveTo>
                    <a:lnTo>
                      <a:pt x="66" y="782"/>
                    </a:lnTo>
                    <a:lnTo>
                      <a:pt x="64" y="777"/>
                    </a:lnTo>
                    <a:lnTo>
                      <a:pt x="60" y="770"/>
                    </a:lnTo>
                    <a:moveTo>
                      <a:pt x="54" y="758"/>
                    </a:moveTo>
                    <a:lnTo>
                      <a:pt x="54" y="758"/>
                    </a:lnTo>
                    <a:lnTo>
                      <a:pt x="48" y="746"/>
                    </a:lnTo>
                    <a:moveTo>
                      <a:pt x="43" y="734"/>
                    </a:moveTo>
                    <a:lnTo>
                      <a:pt x="43" y="734"/>
                    </a:lnTo>
                    <a:lnTo>
                      <a:pt x="41" y="731"/>
                    </a:lnTo>
                    <a:lnTo>
                      <a:pt x="38" y="722"/>
                    </a:lnTo>
                    <a:moveTo>
                      <a:pt x="33" y="709"/>
                    </a:moveTo>
                    <a:lnTo>
                      <a:pt x="33" y="709"/>
                    </a:lnTo>
                    <a:lnTo>
                      <a:pt x="29" y="697"/>
                    </a:lnTo>
                    <a:moveTo>
                      <a:pt x="24" y="684"/>
                    </a:moveTo>
                    <a:lnTo>
                      <a:pt x="24" y="684"/>
                    </a:lnTo>
                    <a:lnTo>
                      <a:pt x="24" y="683"/>
                    </a:lnTo>
                    <a:lnTo>
                      <a:pt x="21" y="671"/>
                    </a:lnTo>
                    <a:moveTo>
                      <a:pt x="17" y="658"/>
                    </a:moveTo>
                    <a:lnTo>
                      <a:pt x="17" y="658"/>
                    </a:lnTo>
                    <a:lnTo>
                      <a:pt x="14" y="645"/>
                    </a:lnTo>
                    <a:moveTo>
                      <a:pt x="11" y="632"/>
                    </a:moveTo>
                    <a:lnTo>
                      <a:pt x="11" y="632"/>
                    </a:lnTo>
                    <a:lnTo>
                      <a:pt x="9" y="619"/>
                    </a:lnTo>
                    <a:moveTo>
                      <a:pt x="7" y="606"/>
                    </a:moveTo>
                    <a:lnTo>
                      <a:pt x="7" y="606"/>
                    </a:lnTo>
                    <a:lnTo>
                      <a:pt x="5" y="593"/>
                    </a:lnTo>
                    <a:moveTo>
                      <a:pt x="3" y="580"/>
                    </a:moveTo>
                    <a:lnTo>
                      <a:pt x="3" y="580"/>
                    </a:lnTo>
                    <a:lnTo>
                      <a:pt x="2" y="566"/>
                    </a:lnTo>
                    <a:moveTo>
                      <a:pt x="1" y="553"/>
                    </a:moveTo>
                    <a:lnTo>
                      <a:pt x="1" y="553"/>
                    </a:lnTo>
                    <a:lnTo>
                      <a:pt x="1" y="540"/>
                    </a:lnTo>
                    <a:moveTo>
                      <a:pt x="0" y="526"/>
                    </a:moveTo>
                    <a:lnTo>
                      <a:pt x="0" y="526"/>
                    </a:lnTo>
                    <a:lnTo>
                      <a:pt x="1" y="513"/>
                    </a:lnTo>
                    <a:moveTo>
                      <a:pt x="1" y="500"/>
                    </a:moveTo>
                    <a:lnTo>
                      <a:pt x="1" y="500"/>
                    </a:lnTo>
                    <a:lnTo>
                      <a:pt x="2" y="486"/>
                    </a:lnTo>
                    <a:moveTo>
                      <a:pt x="3" y="473"/>
                    </a:moveTo>
                    <a:lnTo>
                      <a:pt x="3" y="473"/>
                    </a:lnTo>
                    <a:lnTo>
                      <a:pt x="3" y="473"/>
                    </a:lnTo>
                    <a:lnTo>
                      <a:pt x="5" y="460"/>
                    </a:lnTo>
                    <a:moveTo>
                      <a:pt x="7" y="446"/>
                    </a:moveTo>
                    <a:lnTo>
                      <a:pt x="7" y="446"/>
                    </a:lnTo>
                    <a:lnTo>
                      <a:pt x="9" y="433"/>
                    </a:lnTo>
                    <a:moveTo>
                      <a:pt x="11" y="420"/>
                    </a:moveTo>
                    <a:lnTo>
                      <a:pt x="11" y="420"/>
                    </a:lnTo>
                    <a:lnTo>
                      <a:pt x="14" y="407"/>
                    </a:lnTo>
                    <a:moveTo>
                      <a:pt x="17" y="394"/>
                    </a:moveTo>
                    <a:lnTo>
                      <a:pt x="17" y="394"/>
                    </a:lnTo>
                    <a:lnTo>
                      <a:pt x="21" y="381"/>
                    </a:lnTo>
                    <a:moveTo>
                      <a:pt x="24" y="368"/>
                    </a:moveTo>
                    <a:lnTo>
                      <a:pt x="24" y="368"/>
                    </a:lnTo>
                    <a:lnTo>
                      <a:pt x="29" y="356"/>
                    </a:lnTo>
                    <a:moveTo>
                      <a:pt x="33" y="343"/>
                    </a:moveTo>
                    <a:lnTo>
                      <a:pt x="33" y="343"/>
                    </a:lnTo>
                    <a:lnTo>
                      <a:pt x="38" y="331"/>
                    </a:lnTo>
                    <a:moveTo>
                      <a:pt x="43" y="318"/>
                    </a:moveTo>
                    <a:lnTo>
                      <a:pt x="43" y="318"/>
                    </a:lnTo>
                    <a:lnTo>
                      <a:pt x="49" y="306"/>
                    </a:lnTo>
                    <a:moveTo>
                      <a:pt x="55" y="294"/>
                    </a:moveTo>
                    <a:lnTo>
                      <a:pt x="55" y="294"/>
                    </a:lnTo>
                    <a:lnTo>
                      <a:pt x="60" y="282"/>
                    </a:lnTo>
                    <a:moveTo>
                      <a:pt x="67" y="271"/>
                    </a:moveTo>
                    <a:lnTo>
                      <a:pt x="67" y="271"/>
                    </a:lnTo>
                    <a:lnTo>
                      <a:pt x="74" y="259"/>
                    </a:lnTo>
                    <a:moveTo>
                      <a:pt x="80" y="248"/>
                    </a:moveTo>
                    <a:lnTo>
                      <a:pt x="80" y="248"/>
                    </a:lnTo>
                    <a:lnTo>
                      <a:pt x="87" y="236"/>
                    </a:lnTo>
                    <a:moveTo>
                      <a:pt x="95" y="225"/>
                    </a:moveTo>
                    <a:lnTo>
                      <a:pt x="95" y="225"/>
                    </a:lnTo>
                    <a:lnTo>
                      <a:pt x="103" y="215"/>
                    </a:lnTo>
                    <a:moveTo>
                      <a:pt x="111" y="204"/>
                    </a:moveTo>
                    <a:lnTo>
                      <a:pt x="111" y="204"/>
                    </a:lnTo>
                    <a:lnTo>
                      <a:pt x="119" y="193"/>
                    </a:lnTo>
                    <a:moveTo>
                      <a:pt x="128" y="183"/>
                    </a:moveTo>
                    <a:lnTo>
                      <a:pt x="128" y="183"/>
                    </a:lnTo>
                    <a:lnTo>
                      <a:pt x="137" y="174"/>
                    </a:lnTo>
                    <a:moveTo>
                      <a:pt x="146" y="164"/>
                    </a:moveTo>
                    <a:lnTo>
                      <a:pt x="146" y="164"/>
                    </a:lnTo>
                    <a:lnTo>
                      <a:pt x="154" y="154"/>
                    </a:lnTo>
                    <a:lnTo>
                      <a:pt x="155" y="154"/>
                    </a:lnTo>
                    <a:moveTo>
                      <a:pt x="165" y="145"/>
                    </a:moveTo>
                    <a:lnTo>
                      <a:pt x="165" y="145"/>
                    </a:lnTo>
                    <a:lnTo>
                      <a:pt x="175" y="136"/>
                    </a:lnTo>
                    <a:moveTo>
                      <a:pt x="184" y="127"/>
                    </a:moveTo>
                    <a:lnTo>
                      <a:pt x="184" y="127"/>
                    </a:lnTo>
                    <a:lnTo>
                      <a:pt x="192" y="120"/>
                    </a:lnTo>
                    <a:lnTo>
                      <a:pt x="194" y="118"/>
                    </a:lnTo>
                    <a:moveTo>
                      <a:pt x="205" y="110"/>
                    </a:moveTo>
                    <a:lnTo>
                      <a:pt x="205" y="110"/>
                    </a:lnTo>
                    <a:lnTo>
                      <a:pt x="216" y="102"/>
                    </a:lnTo>
                    <a:moveTo>
                      <a:pt x="227" y="94"/>
                    </a:moveTo>
                    <a:lnTo>
                      <a:pt x="227" y="94"/>
                    </a:lnTo>
                    <a:lnTo>
                      <a:pt x="232" y="90"/>
                    </a:lnTo>
                    <a:lnTo>
                      <a:pt x="238" y="87"/>
                    </a:lnTo>
                    <a:moveTo>
                      <a:pt x="249" y="80"/>
                    </a:moveTo>
                    <a:lnTo>
                      <a:pt x="249" y="80"/>
                    </a:lnTo>
                    <a:lnTo>
                      <a:pt x="260" y="73"/>
                    </a:lnTo>
                    <a:moveTo>
                      <a:pt x="272" y="66"/>
                    </a:moveTo>
                    <a:lnTo>
                      <a:pt x="272" y="66"/>
                    </a:lnTo>
                    <a:lnTo>
                      <a:pt x="276" y="63"/>
                    </a:lnTo>
                    <a:lnTo>
                      <a:pt x="284" y="60"/>
                    </a:lnTo>
                    <a:moveTo>
                      <a:pt x="296" y="54"/>
                    </a:moveTo>
                    <a:lnTo>
                      <a:pt x="296" y="54"/>
                    </a:lnTo>
                    <a:lnTo>
                      <a:pt x="308" y="48"/>
                    </a:lnTo>
                    <a:moveTo>
                      <a:pt x="320" y="42"/>
                    </a:moveTo>
                    <a:lnTo>
                      <a:pt x="320" y="42"/>
                    </a:lnTo>
                    <a:lnTo>
                      <a:pt x="322" y="41"/>
                    </a:lnTo>
                    <a:lnTo>
                      <a:pt x="332" y="37"/>
                    </a:lnTo>
                    <a:moveTo>
                      <a:pt x="345" y="33"/>
                    </a:moveTo>
                    <a:lnTo>
                      <a:pt x="345" y="33"/>
                    </a:lnTo>
                    <a:lnTo>
                      <a:pt x="357" y="28"/>
                    </a:lnTo>
                    <a:moveTo>
                      <a:pt x="370" y="24"/>
                    </a:moveTo>
                    <a:lnTo>
                      <a:pt x="370" y="24"/>
                    </a:lnTo>
                    <a:lnTo>
                      <a:pt x="370" y="23"/>
                    </a:lnTo>
                    <a:lnTo>
                      <a:pt x="383" y="20"/>
                    </a:lnTo>
                    <a:moveTo>
                      <a:pt x="395" y="17"/>
                    </a:moveTo>
                    <a:lnTo>
                      <a:pt x="395" y="17"/>
                    </a:lnTo>
                    <a:lnTo>
                      <a:pt x="408" y="14"/>
                    </a:lnTo>
                    <a:moveTo>
                      <a:pt x="421" y="10"/>
                    </a:moveTo>
                    <a:lnTo>
                      <a:pt x="421" y="10"/>
                    </a:lnTo>
                    <a:lnTo>
                      <a:pt x="434" y="8"/>
                    </a:lnTo>
                    <a:moveTo>
                      <a:pt x="448" y="6"/>
                    </a:moveTo>
                    <a:lnTo>
                      <a:pt x="448" y="6"/>
                    </a:lnTo>
                    <a:lnTo>
                      <a:pt x="461" y="4"/>
                    </a:lnTo>
                    <a:moveTo>
                      <a:pt x="474" y="2"/>
                    </a:moveTo>
                    <a:lnTo>
                      <a:pt x="474" y="2"/>
                    </a:lnTo>
                    <a:lnTo>
                      <a:pt x="487" y="2"/>
                    </a:lnTo>
                    <a:moveTo>
                      <a:pt x="501" y="1"/>
                    </a:moveTo>
                    <a:lnTo>
                      <a:pt x="501" y="1"/>
                    </a:lnTo>
                    <a:lnTo>
                      <a:pt x="514" y="0"/>
                    </a:lnTo>
                    <a:moveTo>
                      <a:pt x="527" y="0"/>
                    </a:moveTo>
                    <a:lnTo>
                      <a:pt x="527" y="0"/>
                    </a:lnTo>
                    <a:lnTo>
                      <a:pt x="541" y="0"/>
                    </a:lnTo>
                    <a:moveTo>
                      <a:pt x="554" y="1"/>
                    </a:moveTo>
                    <a:lnTo>
                      <a:pt x="554" y="1"/>
                    </a:lnTo>
                    <a:lnTo>
                      <a:pt x="567" y="2"/>
                    </a:lnTo>
                    <a:moveTo>
                      <a:pt x="581" y="2"/>
                    </a:moveTo>
                    <a:lnTo>
                      <a:pt x="581" y="2"/>
                    </a:lnTo>
                    <a:lnTo>
                      <a:pt x="594" y="4"/>
                    </a:lnTo>
                    <a:moveTo>
                      <a:pt x="607" y="6"/>
                    </a:moveTo>
                    <a:lnTo>
                      <a:pt x="607" y="6"/>
                    </a:lnTo>
                    <a:lnTo>
                      <a:pt x="620" y="8"/>
                    </a:lnTo>
                    <a:moveTo>
                      <a:pt x="633" y="10"/>
                    </a:moveTo>
                    <a:lnTo>
                      <a:pt x="633" y="10"/>
                    </a:lnTo>
                    <a:lnTo>
                      <a:pt x="646" y="14"/>
                    </a:lnTo>
                    <a:moveTo>
                      <a:pt x="659" y="17"/>
                    </a:moveTo>
                    <a:lnTo>
                      <a:pt x="659" y="17"/>
                    </a:lnTo>
                    <a:lnTo>
                      <a:pt x="672" y="20"/>
                    </a:lnTo>
                    <a:moveTo>
                      <a:pt x="685" y="24"/>
                    </a:moveTo>
                    <a:lnTo>
                      <a:pt x="685" y="24"/>
                    </a:lnTo>
                    <a:lnTo>
                      <a:pt x="698" y="29"/>
                    </a:lnTo>
                    <a:moveTo>
                      <a:pt x="710" y="33"/>
                    </a:moveTo>
                    <a:lnTo>
                      <a:pt x="710" y="33"/>
                    </a:lnTo>
                    <a:lnTo>
                      <a:pt x="723" y="38"/>
                    </a:lnTo>
                    <a:moveTo>
                      <a:pt x="735" y="43"/>
                    </a:moveTo>
                    <a:lnTo>
                      <a:pt x="735" y="43"/>
                    </a:lnTo>
                    <a:lnTo>
                      <a:pt x="747" y="48"/>
                    </a:lnTo>
                    <a:moveTo>
                      <a:pt x="759" y="54"/>
                    </a:moveTo>
                    <a:lnTo>
                      <a:pt x="759" y="54"/>
                    </a:lnTo>
                    <a:lnTo>
                      <a:pt x="771" y="60"/>
                    </a:lnTo>
                    <a:moveTo>
                      <a:pt x="783" y="66"/>
                    </a:moveTo>
                    <a:lnTo>
                      <a:pt x="783" y="66"/>
                    </a:lnTo>
                    <a:lnTo>
                      <a:pt x="794" y="73"/>
                    </a:lnTo>
                    <a:moveTo>
                      <a:pt x="806" y="80"/>
                    </a:moveTo>
                    <a:lnTo>
                      <a:pt x="806" y="80"/>
                    </a:lnTo>
                    <a:lnTo>
                      <a:pt x="817" y="87"/>
                    </a:lnTo>
                    <a:moveTo>
                      <a:pt x="828" y="95"/>
                    </a:moveTo>
                    <a:lnTo>
                      <a:pt x="828" y="95"/>
                    </a:lnTo>
                    <a:lnTo>
                      <a:pt x="839" y="103"/>
                    </a:lnTo>
                    <a:moveTo>
                      <a:pt x="849" y="111"/>
                    </a:moveTo>
                    <a:lnTo>
                      <a:pt x="849" y="111"/>
                    </a:lnTo>
                    <a:lnTo>
                      <a:pt x="860" y="119"/>
                    </a:lnTo>
                    <a:moveTo>
                      <a:pt x="870" y="128"/>
                    </a:moveTo>
                    <a:lnTo>
                      <a:pt x="870" y="128"/>
                    </a:lnTo>
                    <a:lnTo>
                      <a:pt x="880" y="137"/>
                    </a:lnTo>
                    <a:moveTo>
                      <a:pt x="890" y="146"/>
                    </a:moveTo>
                    <a:lnTo>
                      <a:pt x="890" y="146"/>
                    </a:lnTo>
                    <a:lnTo>
                      <a:pt x="899" y="154"/>
                    </a:lnTo>
                    <a:lnTo>
                      <a:pt x="900" y="155"/>
                    </a:lnTo>
                    <a:moveTo>
                      <a:pt x="909" y="164"/>
                    </a:moveTo>
                    <a:lnTo>
                      <a:pt x="909" y="164"/>
                    </a:lnTo>
                    <a:lnTo>
                      <a:pt x="918" y="174"/>
                    </a:lnTo>
                    <a:moveTo>
                      <a:pt x="927" y="184"/>
                    </a:moveTo>
                    <a:lnTo>
                      <a:pt x="927" y="184"/>
                    </a:lnTo>
                    <a:lnTo>
                      <a:pt x="933" y="192"/>
                    </a:lnTo>
                    <a:lnTo>
                      <a:pt x="935" y="194"/>
                    </a:lnTo>
                    <a:moveTo>
                      <a:pt x="943" y="205"/>
                    </a:moveTo>
                    <a:lnTo>
                      <a:pt x="943" y="205"/>
                    </a:lnTo>
                    <a:lnTo>
                      <a:pt x="951" y="216"/>
                    </a:lnTo>
                    <a:moveTo>
                      <a:pt x="959" y="226"/>
                    </a:moveTo>
                    <a:lnTo>
                      <a:pt x="959" y="226"/>
                    </a:lnTo>
                    <a:lnTo>
                      <a:pt x="964" y="232"/>
                    </a:lnTo>
                    <a:lnTo>
                      <a:pt x="967" y="237"/>
                    </a:lnTo>
                    <a:moveTo>
                      <a:pt x="974" y="249"/>
                    </a:moveTo>
                    <a:lnTo>
                      <a:pt x="974" y="249"/>
                    </a:lnTo>
                    <a:lnTo>
                      <a:pt x="981" y="260"/>
                    </a:lnTo>
                    <a:moveTo>
                      <a:pt x="988" y="272"/>
                    </a:moveTo>
                    <a:lnTo>
                      <a:pt x="988" y="272"/>
                    </a:lnTo>
                    <a:lnTo>
                      <a:pt x="990" y="276"/>
                    </a:lnTo>
                    <a:lnTo>
                      <a:pt x="994" y="283"/>
                    </a:lnTo>
                    <a:moveTo>
                      <a:pt x="1000" y="295"/>
                    </a:moveTo>
                    <a:lnTo>
                      <a:pt x="1000" y="295"/>
                    </a:lnTo>
                    <a:lnTo>
                      <a:pt x="1005" y="307"/>
                    </a:lnTo>
                    <a:moveTo>
                      <a:pt x="1011" y="319"/>
                    </a:moveTo>
                    <a:lnTo>
                      <a:pt x="1011" y="319"/>
                    </a:lnTo>
                    <a:lnTo>
                      <a:pt x="1012" y="322"/>
                    </a:lnTo>
                    <a:lnTo>
                      <a:pt x="1016" y="332"/>
                    </a:lnTo>
                    <a:moveTo>
                      <a:pt x="1021" y="344"/>
                    </a:moveTo>
                    <a:lnTo>
                      <a:pt x="1021" y="344"/>
                    </a:lnTo>
                    <a:lnTo>
                      <a:pt x="1025" y="357"/>
                    </a:lnTo>
                    <a:moveTo>
                      <a:pt x="1030" y="369"/>
                    </a:moveTo>
                    <a:lnTo>
                      <a:pt x="1030" y="369"/>
                    </a:lnTo>
                    <a:lnTo>
                      <a:pt x="1030" y="370"/>
                    </a:lnTo>
                    <a:lnTo>
                      <a:pt x="1033" y="382"/>
                    </a:lnTo>
                    <a:moveTo>
                      <a:pt x="1037" y="395"/>
                    </a:moveTo>
                    <a:lnTo>
                      <a:pt x="1037" y="395"/>
                    </a:lnTo>
                    <a:lnTo>
                      <a:pt x="1040" y="408"/>
                    </a:lnTo>
                    <a:moveTo>
                      <a:pt x="1043" y="421"/>
                    </a:moveTo>
                    <a:lnTo>
                      <a:pt x="1043" y="421"/>
                    </a:lnTo>
                    <a:lnTo>
                      <a:pt x="1045" y="434"/>
                    </a:lnTo>
                    <a:moveTo>
                      <a:pt x="1047" y="448"/>
                    </a:moveTo>
                    <a:lnTo>
                      <a:pt x="1047" y="448"/>
                    </a:lnTo>
                    <a:lnTo>
                      <a:pt x="1049" y="461"/>
                    </a:lnTo>
                    <a:moveTo>
                      <a:pt x="1051" y="474"/>
                    </a:moveTo>
                    <a:lnTo>
                      <a:pt x="1051" y="474"/>
                    </a:lnTo>
                    <a:lnTo>
                      <a:pt x="1052" y="487"/>
                    </a:lnTo>
                    <a:moveTo>
                      <a:pt x="1052" y="501"/>
                    </a:moveTo>
                    <a:lnTo>
                      <a:pt x="1052" y="501"/>
                    </a:lnTo>
                    <a:lnTo>
                      <a:pt x="1053" y="514"/>
                    </a:lnTo>
                    <a:moveTo>
                      <a:pt x="1054" y="527"/>
                    </a:moveTo>
                    <a:lnTo>
                      <a:pt x="1054" y="527"/>
                    </a:lnTo>
                    <a:lnTo>
                      <a:pt x="1053" y="541"/>
                    </a:lnTo>
                    <a:moveTo>
                      <a:pt x="1052" y="554"/>
                    </a:moveTo>
                    <a:lnTo>
                      <a:pt x="1052" y="554"/>
                    </a:lnTo>
                    <a:lnTo>
                      <a:pt x="1052" y="567"/>
                    </a:lnTo>
                    <a:moveTo>
                      <a:pt x="1051" y="581"/>
                    </a:moveTo>
                    <a:lnTo>
                      <a:pt x="1051" y="581"/>
                    </a:lnTo>
                    <a:lnTo>
                      <a:pt x="1049" y="594"/>
                    </a:lnTo>
                    <a:moveTo>
                      <a:pt x="1047" y="607"/>
                    </a:moveTo>
                    <a:lnTo>
                      <a:pt x="1047" y="607"/>
                    </a:lnTo>
                    <a:lnTo>
                      <a:pt x="1045" y="620"/>
                    </a:lnTo>
                    <a:moveTo>
                      <a:pt x="1043" y="633"/>
                    </a:moveTo>
                    <a:lnTo>
                      <a:pt x="1043" y="633"/>
                    </a:lnTo>
                    <a:lnTo>
                      <a:pt x="1039" y="646"/>
                    </a:lnTo>
                    <a:moveTo>
                      <a:pt x="1036" y="659"/>
                    </a:moveTo>
                    <a:lnTo>
                      <a:pt x="1036" y="659"/>
                    </a:lnTo>
                    <a:lnTo>
                      <a:pt x="1033" y="672"/>
                    </a:lnTo>
                    <a:moveTo>
                      <a:pt x="1029" y="685"/>
                    </a:moveTo>
                    <a:lnTo>
                      <a:pt x="1029" y="685"/>
                    </a:lnTo>
                    <a:lnTo>
                      <a:pt x="1025" y="698"/>
                    </a:lnTo>
                    <a:moveTo>
                      <a:pt x="1020" y="710"/>
                    </a:moveTo>
                    <a:lnTo>
                      <a:pt x="1020" y="710"/>
                    </a:lnTo>
                    <a:lnTo>
                      <a:pt x="1016" y="723"/>
                    </a:lnTo>
                    <a:moveTo>
                      <a:pt x="1011" y="735"/>
                    </a:moveTo>
                    <a:lnTo>
                      <a:pt x="1011" y="735"/>
                    </a:lnTo>
                    <a:lnTo>
                      <a:pt x="1005" y="747"/>
                    </a:lnTo>
                    <a:moveTo>
                      <a:pt x="999" y="759"/>
                    </a:moveTo>
                    <a:lnTo>
                      <a:pt x="999" y="759"/>
                    </a:lnTo>
                    <a:lnTo>
                      <a:pt x="993" y="771"/>
                    </a:lnTo>
                    <a:moveTo>
                      <a:pt x="987" y="783"/>
                    </a:moveTo>
                    <a:lnTo>
                      <a:pt x="987" y="783"/>
                    </a:lnTo>
                    <a:lnTo>
                      <a:pt x="980" y="794"/>
                    </a:lnTo>
                    <a:moveTo>
                      <a:pt x="973" y="806"/>
                    </a:moveTo>
                    <a:lnTo>
                      <a:pt x="973" y="806"/>
                    </a:lnTo>
                    <a:lnTo>
                      <a:pt x="966" y="817"/>
                    </a:lnTo>
                    <a:moveTo>
                      <a:pt x="958" y="828"/>
                    </a:moveTo>
                    <a:lnTo>
                      <a:pt x="958" y="828"/>
                    </a:lnTo>
                    <a:lnTo>
                      <a:pt x="950" y="839"/>
                    </a:lnTo>
                    <a:moveTo>
                      <a:pt x="942" y="849"/>
                    </a:moveTo>
                    <a:lnTo>
                      <a:pt x="942" y="849"/>
                    </a:lnTo>
                    <a:lnTo>
                      <a:pt x="934" y="860"/>
                    </a:lnTo>
                    <a:moveTo>
                      <a:pt x="926" y="870"/>
                    </a:moveTo>
                    <a:lnTo>
                      <a:pt x="926" y="870"/>
                    </a:lnTo>
                    <a:lnTo>
                      <a:pt x="917" y="880"/>
                    </a:lnTo>
                    <a:moveTo>
                      <a:pt x="908" y="890"/>
                    </a:moveTo>
                    <a:lnTo>
                      <a:pt x="908" y="890"/>
                    </a:lnTo>
                    <a:lnTo>
                      <a:pt x="899" y="899"/>
                    </a:lnTo>
                    <a:lnTo>
                      <a:pt x="899" y="899"/>
                    </a:lnTo>
                    <a:moveTo>
                      <a:pt x="889" y="908"/>
                    </a:moveTo>
                    <a:lnTo>
                      <a:pt x="889" y="908"/>
                    </a:lnTo>
                    <a:lnTo>
                      <a:pt x="879" y="917"/>
                    </a:lnTo>
                    <a:moveTo>
                      <a:pt x="869" y="926"/>
                    </a:moveTo>
                    <a:lnTo>
                      <a:pt x="869" y="926"/>
                    </a:lnTo>
                    <a:lnTo>
                      <a:pt x="862" y="933"/>
                    </a:lnTo>
                    <a:lnTo>
                      <a:pt x="859" y="935"/>
                    </a:lnTo>
                    <a:moveTo>
                      <a:pt x="848" y="943"/>
                    </a:moveTo>
                    <a:lnTo>
                      <a:pt x="848" y="943"/>
                    </a:lnTo>
                    <a:lnTo>
                      <a:pt x="837" y="951"/>
                    </a:lnTo>
                    <a:moveTo>
                      <a:pt x="827" y="959"/>
                    </a:moveTo>
                    <a:lnTo>
                      <a:pt x="827" y="959"/>
                    </a:lnTo>
                    <a:lnTo>
                      <a:pt x="821" y="963"/>
                    </a:lnTo>
                    <a:lnTo>
                      <a:pt x="816" y="967"/>
                    </a:lnTo>
                    <a:moveTo>
                      <a:pt x="804" y="974"/>
                    </a:moveTo>
                    <a:lnTo>
                      <a:pt x="804" y="974"/>
                    </a:lnTo>
                    <a:lnTo>
                      <a:pt x="793" y="980"/>
                    </a:lnTo>
                    <a:moveTo>
                      <a:pt x="782" y="987"/>
                    </a:moveTo>
                    <a:lnTo>
                      <a:pt x="782" y="987"/>
                    </a:lnTo>
                    <a:lnTo>
                      <a:pt x="778" y="990"/>
                    </a:lnTo>
                    <a:lnTo>
                      <a:pt x="770" y="994"/>
                    </a:lnTo>
                    <a:moveTo>
                      <a:pt x="758" y="999"/>
                    </a:moveTo>
                    <a:lnTo>
                      <a:pt x="758" y="999"/>
                    </a:lnTo>
                    <a:lnTo>
                      <a:pt x="746" y="1005"/>
                    </a:lnTo>
                    <a:moveTo>
                      <a:pt x="734" y="1011"/>
                    </a:moveTo>
                    <a:lnTo>
                      <a:pt x="734" y="1011"/>
                    </a:lnTo>
                    <a:lnTo>
                      <a:pt x="732" y="1012"/>
                    </a:lnTo>
                    <a:lnTo>
                      <a:pt x="721" y="1016"/>
                    </a:lnTo>
                    <a:moveTo>
                      <a:pt x="709" y="1020"/>
                    </a:moveTo>
                    <a:lnTo>
                      <a:pt x="709" y="1020"/>
                    </a:lnTo>
                    <a:lnTo>
                      <a:pt x="696" y="1025"/>
                    </a:lnTo>
                    <a:moveTo>
                      <a:pt x="684" y="1030"/>
                    </a:moveTo>
                    <a:lnTo>
                      <a:pt x="684" y="1030"/>
                    </a:lnTo>
                    <a:lnTo>
                      <a:pt x="683" y="1030"/>
                    </a:lnTo>
                    <a:lnTo>
                      <a:pt x="671" y="1033"/>
                    </a:lnTo>
                    <a:moveTo>
                      <a:pt x="658" y="1036"/>
                    </a:moveTo>
                    <a:lnTo>
                      <a:pt x="658" y="1036"/>
                    </a:lnTo>
                    <a:lnTo>
                      <a:pt x="645" y="1040"/>
                    </a:lnTo>
                    <a:moveTo>
                      <a:pt x="632" y="1043"/>
                    </a:moveTo>
                    <a:lnTo>
                      <a:pt x="632" y="1043"/>
                    </a:lnTo>
                    <a:lnTo>
                      <a:pt x="619" y="1045"/>
                    </a:lnTo>
                    <a:moveTo>
                      <a:pt x="606" y="1047"/>
                    </a:moveTo>
                    <a:lnTo>
                      <a:pt x="606" y="1047"/>
                    </a:lnTo>
                    <a:lnTo>
                      <a:pt x="592" y="1049"/>
                    </a:lnTo>
                    <a:moveTo>
                      <a:pt x="579" y="1051"/>
                    </a:moveTo>
                    <a:lnTo>
                      <a:pt x="579" y="1051"/>
                    </a:lnTo>
                    <a:lnTo>
                      <a:pt x="566" y="1051"/>
                    </a:lnTo>
                    <a:moveTo>
                      <a:pt x="552" y="1052"/>
                    </a:moveTo>
                    <a:lnTo>
                      <a:pt x="552" y="1052"/>
                    </a:lnTo>
                    <a:lnTo>
                      <a:pt x="539" y="1053"/>
                    </a:lnTo>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112" name="Group 111">
              <a:extLst>
                <a:ext uri="{FF2B5EF4-FFF2-40B4-BE49-F238E27FC236}">
                  <a16:creationId xmlns:a16="http://schemas.microsoft.com/office/drawing/2014/main" id="{6F20F573-500D-46DA-85BB-F0C32D8242A1}"/>
                </a:ext>
              </a:extLst>
            </p:cNvPr>
            <p:cNvGrpSpPr/>
            <p:nvPr/>
          </p:nvGrpSpPr>
          <p:grpSpPr>
            <a:xfrm rot="20405218">
              <a:off x="8951266" y="1912977"/>
              <a:ext cx="925513" cy="908050"/>
              <a:chOff x="8051800" y="1285876"/>
              <a:chExt cx="925513" cy="908050"/>
            </a:xfrm>
          </p:grpSpPr>
          <p:sp>
            <p:nvSpPr>
              <p:cNvPr id="88" name="Freeform 69">
                <a:extLst>
                  <a:ext uri="{FF2B5EF4-FFF2-40B4-BE49-F238E27FC236}">
                    <a16:creationId xmlns:a16="http://schemas.microsoft.com/office/drawing/2014/main" id="{E2B25603-AC5B-4C63-8102-B3BE0088A80D}"/>
                  </a:ext>
                </a:extLst>
              </p:cNvPr>
              <p:cNvSpPr>
                <a:spLocks/>
              </p:cNvSpPr>
              <p:nvPr/>
            </p:nvSpPr>
            <p:spPr bwMode="auto">
              <a:xfrm>
                <a:off x="8051800" y="1285876"/>
                <a:ext cx="925513" cy="908050"/>
              </a:xfrm>
              <a:custGeom>
                <a:avLst/>
                <a:gdLst>
                  <a:gd name="T0" fmla="*/ 7 w 970"/>
                  <a:gd name="T1" fmla="*/ 553 h 946"/>
                  <a:gd name="T2" fmla="*/ 7 w 970"/>
                  <a:gd name="T3" fmla="*/ 553 h 946"/>
                  <a:gd name="T4" fmla="*/ 82 w 970"/>
                  <a:gd name="T5" fmla="*/ 230 h 946"/>
                  <a:gd name="T6" fmla="*/ 140 w 970"/>
                  <a:gd name="T7" fmla="*/ 157 h 946"/>
                  <a:gd name="T8" fmla="*/ 439 w 970"/>
                  <a:gd name="T9" fmla="*/ 14 h 946"/>
                  <a:gd name="T10" fmla="*/ 533 w 970"/>
                  <a:gd name="T11" fmla="*/ 14 h 946"/>
                  <a:gd name="T12" fmla="*/ 832 w 970"/>
                  <a:gd name="T13" fmla="*/ 160 h 946"/>
                  <a:gd name="T14" fmla="*/ 890 w 970"/>
                  <a:gd name="T15" fmla="*/ 233 h 946"/>
                  <a:gd name="T16" fmla="*/ 962 w 970"/>
                  <a:gd name="T17" fmla="*/ 556 h 946"/>
                  <a:gd name="T18" fmla="*/ 941 w 970"/>
                  <a:gd name="T19" fmla="*/ 647 h 946"/>
                  <a:gd name="T20" fmla="*/ 734 w 970"/>
                  <a:gd name="T21" fmla="*/ 906 h 946"/>
                  <a:gd name="T22" fmla="*/ 649 w 970"/>
                  <a:gd name="T23" fmla="*/ 946 h 946"/>
                  <a:gd name="T24" fmla="*/ 318 w 970"/>
                  <a:gd name="T25" fmla="*/ 945 h 946"/>
                  <a:gd name="T26" fmla="*/ 234 w 970"/>
                  <a:gd name="T27" fmla="*/ 904 h 946"/>
                  <a:gd name="T28" fmla="*/ 28 w 970"/>
                  <a:gd name="T29" fmla="*/ 645 h 946"/>
                  <a:gd name="T30" fmla="*/ 7 w 970"/>
                  <a:gd name="T31" fmla="*/ 553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70" h="946">
                    <a:moveTo>
                      <a:pt x="7" y="553"/>
                    </a:moveTo>
                    <a:lnTo>
                      <a:pt x="7" y="553"/>
                    </a:lnTo>
                    <a:lnTo>
                      <a:pt x="82" y="230"/>
                    </a:lnTo>
                    <a:cubicBezTo>
                      <a:pt x="89" y="198"/>
                      <a:pt x="111" y="172"/>
                      <a:pt x="140" y="157"/>
                    </a:cubicBezTo>
                    <a:lnTo>
                      <a:pt x="439" y="14"/>
                    </a:lnTo>
                    <a:cubicBezTo>
                      <a:pt x="468" y="0"/>
                      <a:pt x="503" y="0"/>
                      <a:pt x="533" y="14"/>
                    </a:cubicBezTo>
                    <a:lnTo>
                      <a:pt x="832" y="160"/>
                    </a:lnTo>
                    <a:cubicBezTo>
                      <a:pt x="861" y="174"/>
                      <a:pt x="883" y="201"/>
                      <a:pt x="890" y="233"/>
                    </a:cubicBezTo>
                    <a:lnTo>
                      <a:pt x="962" y="556"/>
                    </a:lnTo>
                    <a:cubicBezTo>
                      <a:pt x="970" y="588"/>
                      <a:pt x="962" y="622"/>
                      <a:pt x="941" y="647"/>
                    </a:cubicBezTo>
                    <a:lnTo>
                      <a:pt x="734" y="906"/>
                    </a:lnTo>
                    <a:cubicBezTo>
                      <a:pt x="713" y="931"/>
                      <a:pt x="682" y="946"/>
                      <a:pt x="649" y="946"/>
                    </a:cubicBezTo>
                    <a:lnTo>
                      <a:pt x="318" y="945"/>
                    </a:lnTo>
                    <a:cubicBezTo>
                      <a:pt x="285" y="945"/>
                      <a:pt x="254" y="930"/>
                      <a:pt x="234" y="904"/>
                    </a:cubicBezTo>
                    <a:lnTo>
                      <a:pt x="28" y="645"/>
                    </a:lnTo>
                    <a:cubicBezTo>
                      <a:pt x="7" y="619"/>
                      <a:pt x="0" y="585"/>
                      <a:pt x="7" y="553"/>
                    </a:cubicBezTo>
                    <a:close/>
                  </a:path>
                </a:pathLst>
              </a:custGeom>
              <a:solidFill>
                <a:srgbClr val="D2D2D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9" name="Freeform 70">
                <a:extLst>
                  <a:ext uri="{FF2B5EF4-FFF2-40B4-BE49-F238E27FC236}">
                    <a16:creationId xmlns:a16="http://schemas.microsoft.com/office/drawing/2014/main" id="{16E063E2-D805-460B-A4F8-80440E9DC2EB}"/>
                  </a:ext>
                </a:extLst>
              </p:cNvPr>
              <p:cNvSpPr>
                <a:spLocks/>
              </p:cNvSpPr>
              <p:nvPr/>
            </p:nvSpPr>
            <p:spPr bwMode="auto">
              <a:xfrm>
                <a:off x="8051800" y="1285876"/>
                <a:ext cx="925513" cy="908050"/>
              </a:xfrm>
              <a:custGeom>
                <a:avLst/>
                <a:gdLst>
                  <a:gd name="T0" fmla="*/ 7 w 970"/>
                  <a:gd name="T1" fmla="*/ 553 h 946"/>
                  <a:gd name="T2" fmla="*/ 7 w 970"/>
                  <a:gd name="T3" fmla="*/ 553 h 946"/>
                  <a:gd name="T4" fmla="*/ 82 w 970"/>
                  <a:gd name="T5" fmla="*/ 230 h 946"/>
                  <a:gd name="T6" fmla="*/ 140 w 970"/>
                  <a:gd name="T7" fmla="*/ 157 h 946"/>
                  <a:gd name="T8" fmla="*/ 439 w 970"/>
                  <a:gd name="T9" fmla="*/ 14 h 946"/>
                  <a:gd name="T10" fmla="*/ 533 w 970"/>
                  <a:gd name="T11" fmla="*/ 14 h 946"/>
                  <a:gd name="T12" fmla="*/ 832 w 970"/>
                  <a:gd name="T13" fmla="*/ 160 h 946"/>
                  <a:gd name="T14" fmla="*/ 890 w 970"/>
                  <a:gd name="T15" fmla="*/ 233 h 946"/>
                  <a:gd name="T16" fmla="*/ 962 w 970"/>
                  <a:gd name="T17" fmla="*/ 556 h 946"/>
                  <a:gd name="T18" fmla="*/ 941 w 970"/>
                  <a:gd name="T19" fmla="*/ 647 h 946"/>
                  <a:gd name="T20" fmla="*/ 734 w 970"/>
                  <a:gd name="T21" fmla="*/ 906 h 946"/>
                  <a:gd name="T22" fmla="*/ 649 w 970"/>
                  <a:gd name="T23" fmla="*/ 946 h 946"/>
                  <a:gd name="T24" fmla="*/ 318 w 970"/>
                  <a:gd name="T25" fmla="*/ 945 h 946"/>
                  <a:gd name="T26" fmla="*/ 234 w 970"/>
                  <a:gd name="T27" fmla="*/ 904 h 946"/>
                  <a:gd name="T28" fmla="*/ 28 w 970"/>
                  <a:gd name="T29" fmla="*/ 645 h 946"/>
                  <a:gd name="T30" fmla="*/ 7 w 970"/>
                  <a:gd name="T31" fmla="*/ 553 h 946"/>
                  <a:gd name="T32" fmla="*/ 7 w 970"/>
                  <a:gd name="T33" fmla="*/ 553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0" h="946">
                    <a:moveTo>
                      <a:pt x="7" y="553"/>
                    </a:moveTo>
                    <a:lnTo>
                      <a:pt x="7" y="553"/>
                    </a:lnTo>
                    <a:lnTo>
                      <a:pt x="82" y="230"/>
                    </a:lnTo>
                    <a:cubicBezTo>
                      <a:pt x="89" y="198"/>
                      <a:pt x="111" y="172"/>
                      <a:pt x="140" y="157"/>
                    </a:cubicBezTo>
                    <a:lnTo>
                      <a:pt x="439" y="14"/>
                    </a:lnTo>
                    <a:cubicBezTo>
                      <a:pt x="468" y="0"/>
                      <a:pt x="503" y="0"/>
                      <a:pt x="533" y="14"/>
                    </a:cubicBezTo>
                    <a:lnTo>
                      <a:pt x="832" y="160"/>
                    </a:lnTo>
                    <a:cubicBezTo>
                      <a:pt x="861" y="174"/>
                      <a:pt x="883" y="201"/>
                      <a:pt x="890" y="233"/>
                    </a:cubicBezTo>
                    <a:lnTo>
                      <a:pt x="962" y="556"/>
                    </a:lnTo>
                    <a:cubicBezTo>
                      <a:pt x="970" y="588"/>
                      <a:pt x="962" y="622"/>
                      <a:pt x="941" y="647"/>
                    </a:cubicBezTo>
                    <a:lnTo>
                      <a:pt x="734" y="906"/>
                    </a:lnTo>
                    <a:cubicBezTo>
                      <a:pt x="713" y="931"/>
                      <a:pt x="682" y="946"/>
                      <a:pt x="649" y="946"/>
                    </a:cubicBezTo>
                    <a:lnTo>
                      <a:pt x="318" y="945"/>
                    </a:lnTo>
                    <a:cubicBezTo>
                      <a:pt x="285" y="945"/>
                      <a:pt x="254" y="930"/>
                      <a:pt x="234" y="904"/>
                    </a:cubicBezTo>
                    <a:lnTo>
                      <a:pt x="28" y="645"/>
                    </a:lnTo>
                    <a:cubicBezTo>
                      <a:pt x="7" y="619"/>
                      <a:pt x="0" y="585"/>
                      <a:pt x="7" y="553"/>
                    </a:cubicBezTo>
                    <a:lnTo>
                      <a:pt x="7" y="553"/>
                    </a:lnTo>
                    <a:close/>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0" name="Freeform 71">
                <a:extLst>
                  <a:ext uri="{FF2B5EF4-FFF2-40B4-BE49-F238E27FC236}">
                    <a16:creationId xmlns:a16="http://schemas.microsoft.com/office/drawing/2014/main" id="{0AB74A43-96AD-48E7-8277-DC091D0EAA78}"/>
                  </a:ext>
                </a:extLst>
              </p:cNvPr>
              <p:cNvSpPr>
                <a:spLocks noEditPoints="1"/>
              </p:cNvSpPr>
              <p:nvPr/>
            </p:nvSpPr>
            <p:spPr bwMode="auto">
              <a:xfrm>
                <a:off x="8091488" y="1325563"/>
                <a:ext cx="844550" cy="831850"/>
              </a:xfrm>
              <a:custGeom>
                <a:avLst/>
                <a:gdLst>
                  <a:gd name="T0" fmla="*/ 238 w 885"/>
                  <a:gd name="T1" fmla="*/ 855 h 867"/>
                  <a:gd name="T2" fmla="*/ 211 w 885"/>
                  <a:gd name="T3" fmla="*/ 826 h 867"/>
                  <a:gd name="T4" fmla="*/ 177 w 885"/>
                  <a:gd name="T5" fmla="*/ 784 h 867"/>
                  <a:gd name="T6" fmla="*/ 144 w 885"/>
                  <a:gd name="T7" fmla="*/ 743 h 867"/>
                  <a:gd name="T8" fmla="*/ 111 w 885"/>
                  <a:gd name="T9" fmla="*/ 701 h 867"/>
                  <a:gd name="T10" fmla="*/ 78 w 885"/>
                  <a:gd name="T11" fmla="*/ 659 h 867"/>
                  <a:gd name="T12" fmla="*/ 45 w 885"/>
                  <a:gd name="T13" fmla="*/ 617 h 867"/>
                  <a:gd name="T14" fmla="*/ 12 w 885"/>
                  <a:gd name="T15" fmla="*/ 575 h 867"/>
                  <a:gd name="T16" fmla="*/ 2 w 885"/>
                  <a:gd name="T17" fmla="*/ 524 h 867"/>
                  <a:gd name="T18" fmla="*/ 10 w 885"/>
                  <a:gd name="T19" fmla="*/ 485 h 867"/>
                  <a:gd name="T20" fmla="*/ 22 w 885"/>
                  <a:gd name="T21" fmla="*/ 433 h 867"/>
                  <a:gd name="T22" fmla="*/ 34 w 885"/>
                  <a:gd name="T23" fmla="*/ 381 h 867"/>
                  <a:gd name="T24" fmla="*/ 46 w 885"/>
                  <a:gd name="T25" fmla="*/ 329 h 867"/>
                  <a:gd name="T26" fmla="*/ 58 w 885"/>
                  <a:gd name="T27" fmla="*/ 277 h 867"/>
                  <a:gd name="T28" fmla="*/ 70 w 885"/>
                  <a:gd name="T29" fmla="*/ 225 h 867"/>
                  <a:gd name="T30" fmla="*/ 84 w 885"/>
                  <a:gd name="T31" fmla="*/ 178 h 867"/>
                  <a:gd name="T32" fmla="*/ 117 w 885"/>
                  <a:gd name="T33" fmla="*/ 149 h 867"/>
                  <a:gd name="T34" fmla="*/ 165 w 885"/>
                  <a:gd name="T35" fmla="*/ 126 h 867"/>
                  <a:gd name="T36" fmla="*/ 213 w 885"/>
                  <a:gd name="T37" fmla="*/ 103 h 867"/>
                  <a:gd name="T38" fmla="*/ 261 w 885"/>
                  <a:gd name="T39" fmla="*/ 80 h 867"/>
                  <a:gd name="T40" fmla="*/ 309 w 885"/>
                  <a:gd name="T41" fmla="*/ 57 h 867"/>
                  <a:gd name="T42" fmla="*/ 357 w 885"/>
                  <a:gd name="T43" fmla="*/ 34 h 867"/>
                  <a:gd name="T44" fmla="*/ 405 w 885"/>
                  <a:gd name="T45" fmla="*/ 11 h 867"/>
                  <a:gd name="T46" fmla="*/ 443 w 885"/>
                  <a:gd name="T47" fmla="*/ 0 h 867"/>
                  <a:gd name="T48" fmla="*/ 482 w 885"/>
                  <a:gd name="T49" fmla="*/ 11 h 867"/>
                  <a:gd name="T50" fmla="*/ 530 w 885"/>
                  <a:gd name="T51" fmla="*/ 34 h 867"/>
                  <a:gd name="T52" fmla="*/ 578 w 885"/>
                  <a:gd name="T53" fmla="*/ 58 h 867"/>
                  <a:gd name="T54" fmla="*/ 626 w 885"/>
                  <a:gd name="T55" fmla="*/ 81 h 867"/>
                  <a:gd name="T56" fmla="*/ 674 w 885"/>
                  <a:gd name="T57" fmla="*/ 104 h 867"/>
                  <a:gd name="T58" fmla="*/ 722 w 885"/>
                  <a:gd name="T59" fmla="*/ 128 h 867"/>
                  <a:gd name="T60" fmla="*/ 770 w 885"/>
                  <a:gd name="T61" fmla="*/ 151 h 867"/>
                  <a:gd name="T62" fmla="*/ 806 w 885"/>
                  <a:gd name="T63" fmla="*/ 188 h 867"/>
                  <a:gd name="T64" fmla="*/ 820 w 885"/>
                  <a:gd name="T65" fmla="*/ 239 h 867"/>
                  <a:gd name="T66" fmla="*/ 832 w 885"/>
                  <a:gd name="T67" fmla="*/ 291 h 867"/>
                  <a:gd name="T68" fmla="*/ 843 w 885"/>
                  <a:gd name="T69" fmla="*/ 343 h 867"/>
                  <a:gd name="T70" fmla="*/ 855 w 885"/>
                  <a:gd name="T71" fmla="*/ 395 h 867"/>
                  <a:gd name="T72" fmla="*/ 867 w 885"/>
                  <a:gd name="T73" fmla="*/ 447 h 867"/>
                  <a:gd name="T74" fmla="*/ 878 w 885"/>
                  <a:gd name="T75" fmla="*/ 499 h 867"/>
                  <a:gd name="T76" fmla="*/ 883 w 885"/>
                  <a:gd name="T77" fmla="*/ 552 h 867"/>
                  <a:gd name="T78" fmla="*/ 870 w 885"/>
                  <a:gd name="T79" fmla="*/ 583 h 867"/>
                  <a:gd name="T80" fmla="*/ 841 w 885"/>
                  <a:gd name="T81" fmla="*/ 619 h 867"/>
                  <a:gd name="T82" fmla="*/ 808 w 885"/>
                  <a:gd name="T83" fmla="*/ 660 h 867"/>
                  <a:gd name="T84" fmla="*/ 774 w 885"/>
                  <a:gd name="T85" fmla="*/ 702 h 867"/>
                  <a:gd name="T86" fmla="*/ 741 w 885"/>
                  <a:gd name="T87" fmla="*/ 743 h 867"/>
                  <a:gd name="T88" fmla="*/ 707 w 885"/>
                  <a:gd name="T89" fmla="*/ 785 h 867"/>
                  <a:gd name="T90" fmla="*/ 674 w 885"/>
                  <a:gd name="T91" fmla="*/ 827 h 867"/>
                  <a:gd name="T92" fmla="*/ 635 w 885"/>
                  <a:gd name="T93" fmla="*/ 861 h 867"/>
                  <a:gd name="T94" fmla="*/ 608 w 885"/>
                  <a:gd name="T95" fmla="*/ 867 h 867"/>
                  <a:gd name="T96" fmla="*/ 555 w 885"/>
                  <a:gd name="T97" fmla="*/ 867 h 867"/>
                  <a:gd name="T98" fmla="*/ 502 w 885"/>
                  <a:gd name="T99" fmla="*/ 867 h 867"/>
                  <a:gd name="T100" fmla="*/ 449 w 885"/>
                  <a:gd name="T101" fmla="*/ 867 h 867"/>
                  <a:gd name="T102" fmla="*/ 395 w 885"/>
                  <a:gd name="T103" fmla="*/ 867 h 867"/>
                  <a:gd name="T104" fmla="*/ 342 w 885"/>
                  <a:gd name="T105" fmla="*/ 866 h 867"/>
                  <a:gd name="T106" fmla="*/ 289 w 885"/>
                  <a:gd name="T107" fmla="*/ 866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85" h="867">
                    <a:moveTo>
                      <a:pt x="276" y="866"/>
                    </a:moveTo>
                    <a:lnTo>
                      <a:pt x="276" y="866"/>
                    </a:lnTo>
                    <a:lnTo>
                      <a:pt x="263" y="864"/>
                    </a:lnTo>
                    <a:moveTo>
                      <a:pt x="250" y="861"/>
                    </a:moveTo>
                    <a:lnTo>
                      <a:pt x="250" y="861"/>
                    </a:lnTo>
                    <a:lnTo>
                      <a:pt x="238" y="855"/>
                    </a:lnTo>
                    <a:moveTo>
                      <a:pt x="228" y="846"/>
                    </a:moveTo>
                    <a:lnTo>
                      <a:pt x="228" y="846"/>
                    </a:lnTo>
                    <a:lnTo>
                      <a:pt x="221" y="840"/>
                    </a:lnTo>
                    <a:lnTo>
                      <a:pt x="219" y="837"/>
                    </a:lnTo>
                    <a:moveTo>
                      <a:pt x="211" y="826"/>
                    </a:moveTo>
                    <a:lnTo>
                      <a:pt x="211" y="826"/>
                    </a:lnTo>
                    <a:lnTo>
                      <a:pt x="202" y="816"/>
                    </a:lnTo>
                    <a:moveTo>
                      <a:pt x="194" y="805"/>
                    </a:moveTo>
                    <a:lnTo>
                      <a:pt x="194" y="805"/>
                    </a:lnTo>
                    <a:lnTo>
                      <a:pt x="186" y="795"/>
                    </a:lnTo>
                    <a:moveTo>
                      <a:pt x="177" y="784"/>
                    </a:moveTo>
                    <a:lnTo>
                      <a:pt x="177" y="784"/>
                    </a:lnTo>
                    <a:lnTo>
                      <a:pt x="169" y="774"/>
                    </a:lnTo>
                    <a:moveTo>
                      <a:pt x="161" y="764"/>
                    </a:moveTo>
                    <a:lnTo>
                      <a:pt x="161" y="764"/>
                    </a:lnTo>
                    <a:lnTo>
                      <a:pt x="153" y="753"/>
                    </a:lnTo>
                    <a:moveTo>
                      <a:pt x="144" y="743"/>
                    </a:moveTo>
                    <a:lnTo>
                      <a:pt x="144" y="743"/>
                    </a:lnTo>
                    <a:lnTo>
                      <a:pt x="136" y="732"/>
                    </a:lnTo>
                    <a:moveTo>
                      <a:pt x="128" y="722"/>
                    </a:moveTo>
                    <a:lnTo>
                      <a:pt x="128" y="722"/>
                    </a:lnTo>
                    <a:lnTo>
                      <a:pt x="119" y="711"/>
                    </a:lnTo>
                    <a:moveTo>
                      <a:pt x="111" y="701"/>
                    </a:moveTo>
                    <a:lnTo>
                      <a:pt x="111" y="701"/>
                    </a:lnTo>
                    <a:lnTo>
                      <a:pt x="103" y="690"/>
                    </a:lnTo>
                    <a:moveTo>
                      <a:pt x="95" y="680"/>
                    </a:moveTo>
                    <a:lnTo>
                      <a:pt x="95" y="680"/>
                    </a:lnTo>
                    <a:lnTo>
                      <a:pt x="86" y="670"/>
                    </a:lnTo>
                    <a:moveTo>
                      <a:pt x="78" y="659"/>
                    </a:moveTo>
                    <a:lnTo>
                      <a:pt x="78" y="659"/>
                    </a:lnTo>
                    <a:lnTo>
                      <a:pt x="70" y="649"/>
                    </a:lnTo>
                    <a:moveTo>
                      <a:pt x="61" y="638"/>
                    </a:moveTo>
                    <a:lnTo>
                      <a:pt x="61" y="638"/>
                    </a:lnTo>
                    <a:lnTo>
                      <a:pt x="53" y="628"/>
                    </a:lnTo>
                    <a:moveTo>
                      <a:pt x="45" y="617"/>
                    </a:moveTo>
                    <a:lnTo>
                      <a:pt x="45" y="617"/>
                    </a:lnTo>
                    <a:lnTo>
                      <a:pt x="37" y="607"/>
                    </a:lnTo>
                    <a:moveTo>
                      <a:pt x="28" y="596"/>
                    </a:moveTo>
                    <a:lnTo>
                      <a:pt x="28" y="596"/>
                    </a:lnTo>
                    <a:lnTo>
                      <a:pt x="20" y="586"/>
                    </a:lnTo>
                    <a:moveTo>
                      <a:pt x="12" y="575"/>
                    </a:moveTo>
                    <a:lnTo>
                      <a:pt x="12" y="575"/>
                    </a:lnTo>
                    <a:lnTo>
                      <a:pt x="6" y="563"/>
                    </a:lnTo>
                    <a:moveTo>
                      <a:pt x="2" y="551"/>
                    </a:moveTo>
                    <a:lnTo>
                      <a:pt x="2" y="551"/>
                    </a:lnTo>
                    <a:lnTo>
                      <a:pt x="0" y="542"/>
                    </a:lnTo>
                    <a:lnTo>
                      <a:pt x="1" y="538"/>
                    </a:lnTo>
                    <a:moveTo>
                      <a:pt x="2" y="524"/>
                    </a:moveTo>
                    <a:lnTo>
                      <a:pt x="2" y="524"/>
                    </a:lnTo>
                    <a:lnTo>
                      <a:pt x="2" y="521"/>
                    </a:lnTo>
                    <a:lnTo>
                      <a:pt x="4" y="511"/>
                    </a:lnTo>
                    <a:moveTo>
                      <a:pt x="7" y="498"/>
                    </a:moveTo>
                    <a:lnTo>
                      <a:pt x="7" y="498"/>
                    </a:lnTo>
                    <a:lnTo>
                      <a:pt x="10" y="485"/>
                    </a:lnTo>
                    <a:moveTo>
                      <a:pt x="13" y="472"/>
                    </a:moveTo>
                    <a:lnTo>
                      <a:pt x="13" y="472"/>
                    </a:lnTo>
                    <a:lnTo>
                      <a:pt x="16" y="459"/>
                    </a:lnTo>
                    <a:moveTo>
                      <a:pt x="19" y="446"/>
                    </a:moveTo>
                    <a:lnTo>
                      <a:pt x="19" y="446"/>
                    </a:lnTo>
                    <a:lnTo>
                      <a:pt x="22" y="433"/>
                    </a:lnTo>
                    <a:moveTo>
                      <a:pt x="25" y="420"/>
                    </a:moveTo>
                    <a:lnTo>
                      <a:pt x="25" y="420"/>
                    </a:lnTo>
                    <a:lnTo>
                      <a:pt x="28" y="407"/>
                    </a:lnTo>
                    <a:moveTo>
                      <a:pt x="31" y="394"/>
                    </a:moveTo>
                    <a:lnTo>
                      <a:pt x="31" y="394"/>
                    </a:lnTo>
                    <a:lnTo>
                      <a:pt x="34" y="381"/>
                    </a:lnTo>
                    <a:moveTo>
                      <a:pt x="37" y="368"/>
                    </a:moveTo>
                    <a:lnTo>
                      <a:pt x="37" y="368"/>
                    </a:lnTo>
                    <a:lnTo>
                      <a:pt x="40" y="355"/>
                    </a:lnTo>
                    <a:moveTo>
                      <a:pt x="43" y="342"/>
                    </a:moveTo>
                    <a:lnTo>
                      <a:pt x="43" y="342"/>
                    </a:lnTo>
                    <a:lnTo>
                      <a:pt x="46" y="329"/>
                    </a:lnTo>
                    <a:moveTo>
                      <a:pt x="49" y="316"/>
                    </a:moveTo>
                    <a:lnTo>
                      <a:pt x="49" y="316"/>
                    </a:lnTo>
                    <a:lnTo>
                      <a:pt x="52" y="303"/>
                    </a:lnTo>
                    <a:moveTo>
                      <a:pt x="55" y="290"/>
                    </a:moveTo>
                    <a:lnTo>
                      <a:pt x="55" y="290"/>
                    </a:lnTo>
                    <a:lnTo>
                      <a:pt x="58" y="277"/>
                    </a:lnTo>
                    <a:moveTo>
                      <a:pt x="61" y="264"/>
                    </a:moveTo>
                    <a:lnTo>
                      <a:pt x="61" y="264"/>
                    </a:lnTo>
                    <a:lnTo>
                      <a:pt x="64" y="251"/>
                    </a:lnTo>
                    <a:moveTo>
                      <a:pt x="67" y="238"/>
                    </a:moveTo>
                    <a:lnTo>
                      <a:pt x="67" y="238"/>
                    </a:lnTo>
                    <a:lnTo>
                      <a:pt x="70" y="225"/>
                    </a:lnTo>
                    <a:moveTo>
                      <a:pt x="73" y="212"/>
                    </a:moveTo>
                    <a:lnTo>
                      <a:pt x="73" y="212"/>
                    </a:lnTo>
                    <a:lnTo>
                      <a:pt x="76" y="199"/>
                    </a:lnTo>
                    <a:moveTo>
                      <a:pt x="81" y="187"/>
                    </a:moveTo>
                    <a:lnTo>
                      <a:pt x="81" y="187"/>
                    </a:lnTo>
                    <a:lnTo>
                      <a:pt x="84" y="178"/>
                    </a:lnTo>
                    <a:lnTo>
                      <a:pt x="87" y="175"/>
                    </a:lnTo>
                    <a:moveTo>
                      <a:pt x="95" y="165"/>
                    </a:moveTo>
                    <a:lnTo>
                      <a:pt x="95" y="165"/>
                    </a:lnTo>
                    <a:lnTo>
                      <a:pt x="97" y="162"/>
                    </a:lnTo>
                    <a:lnTo>
                      <a:pt x="105" y="157"/>
                    </a:lnTo>
                    <a:moveTo>
                      <a:pt x="117" y="149"/>
                    </a:moveTo>
                    <a:lnTo>
                      <a:pt x="117" y="149"/>
                    </a:lnTo>
                    <a:lnTo>
                      <a:pt x="129" y="144"/>
                    </a:lnTo>
                    <a:moveTo>
                      <a:pt x="141" y="138"/>
                    </a:moveTo>
                    <a:lnTo>
                      <a:pt x="141" y="138"/>
                    </a:lnTo>
                    <a:lnTo>
                      <a:pt x="153" y="132"/>
                    </a:lnTo>
                    <a:moveTo>
                      <a:pt x="165" y="126"/>
                    </a:moveTo>
                    <a:lnTo>
                      <a:pt x="165" y="126"/>
                    </a:lnTo>
                    <a:lnTo>
                      <a:pt x="177" y="121"/>
                    </a:lnTo>
                    <a:moveTo>
                      <a:pt x="189" y="115"/>
                    </a:moveTo>
                    <a:lnTo>
                      <a:pt x="189" y="115"/>
                    </a:lnTo>
                    <a:lnTo>
                      <a:pt x="201" y="109"/>
                    </a:lnTo>
                    <a:moveTo>
                      <a:pt x="213" y="103"/>
                    </a:moveTo>
                    <a:lnTo>
                      <a:pt x="213" y="103"/>
                    </a:lnTo>
                    <a:lnTo>
                      <a:pt x="225" y="97"/>
                    </a:lnTo>
                    <a:moveTo>
                      <a:pt x="237" y="92"/>
                    </a:moveTo>
                    <a:lnTo>
                      <a:pt x="237" y="92"/>
                    </a:lnTo>
                    <a:lnTo>
                      <a:pt x="249" y="86"/>
                    </a:lnTo>
                    <a:moveTo>
                      <a:pt x="261" y="80"/>
                    </a:moveTo>
                    <a:lnTo>
                      <a:pt x="261" y="80"/>
                    </a:lnTo>
                    <a:lnTo>
                      <a:pt x="273" y="74"/>
                    </a:lnTo>
                    <a:moveTo>
                      <a:pt x="285" y="69"/>
                    </a:moveTo>
                    <a:lnTo>
                      <a:pt x="285" y="69"/>
                    </a:lnTo>
                    <a:lnTo>
                      <a:pt x="297" y="63"/>
                    </a:lnTo>
                    <a:moveTo>
                      <a:pt x="309" y="57"/>
                    </a:moveTo>
                    <a:lnTo>
                      <a:pt x="309" y="57"/>
                    </a:lnTo>
                    <a:lnTo>
                      <a:pt x="321" y="51"/>
                    </a:lnTo>
                    <a:moveTo>
                      <a:pt x="333" y="46"/>
                    </a:moveTo>
                    <a:lnTo>
                      <a:pt x="333" y="46"/>
                    </a:lnTo>
                    <a:lnTo>
                      <a:pt x="345" y="40"/>
                    </a:lnTo>
                    <a:moveTo>
                      <a:pt x="357" y="34"/>
                    </a:moveTo>
                    <a:lnTo>
                      <a:pt x="357" y="34"/>
                    </a:lnTo>
                    <a:lnTo>
                      <a:pt x="369" y="28"/>
                    </a:lnTo>
                    <a:moveTo>
                      <a:pt x="381" y="23"/>
                    </a:moveTo>
                    <a:lnTo>
                      <a:pt x="381" y="23"/>
                    </a:lnTo>
                    <a:lnTo>
                      <a:pt x="393" y="17"/>
                    </a:lnTo>
                    <a:moveTo>
                      <a:pt x="405" y="11"/>
                    </a:moveTo>
                    <a:lnTo>
                      <a:pt x="405" y="11"/>
                    </a:lnTo>
                    <a:lnTo>
                      <a:pt x="413" y="7"/>
                    </a:lnTo>
                    <a:lnTo>
                      <a:pt x="418" y="6"/>
                    </a:lnTo>
                    <a:moveTo>
                      <a:pt x="431" y="3"/>
                    </a:moveTo>
                    <a:lnTo>
                      <a:pt x="431" y="3"/>
                    </a:lnTo>
                    <a:lnTo>
                      <a:pt x="443" y="0"/>
                    </a:lnTo>
                    <a:lnTo>
                      <a:pt x="444" y="0"/>
                    </a:lnTo>
                    <a:moveTo>
                      <a:pt x="457" y="3"/>
                    </a:moveTo>
                    <a:lnTo>
                      <a:pt x="457" y="3"/>
                    </a:lnTo>
                    <a:lnTo>
                      <a:pt x="470" y="6"/>
                    </a:lnTo>
                    <a:moveTo>
                      <a:pt x="482" y="11"/>
                    </a:moveTo>
                    <a:lnTo>
                      <a:pt x="482" y="11"/>
                    </a:lnTo>
                    <a:lnTo>
                      <a:pt x="494" y="17"/>
                    </a:lnTo>
                    <a:moveTo>
                      <a:pt x="506" y="23"/>
                    </a:moveTo>
                    <a:lnTo>
                      <a:pt x="506" y="23"/>
                    </a:lnTo>
                    <a:lnTo>
                      <a:pt x="518" y="29"/>
                    </a:lnTo>
                    <a:moveTo>
                      <a:pt x="530" y="34"/>
                    </a:moveTo>
                    <a:lnTo>
                      <a:pt x="530" y="34"/>
                    </a:lnTo>
                    <a:lnTo>
                      <a:pt x="542" y="40"/>
                    </a:lnTo>
                    <a:moveTo>
                      <a:pt x="554" y="46"/>
                    </a:moveTo>
                    <a:lnTo>
                      <a:pt x="554" y="46"/>
                    </a:lnTo>
                    <a:lnTo>
                      <a:pt x="566" y="52"/>
                    </a:lnTo>
                    <a:moveTo>
                      <a:pt x="578" y="58"/>
                    </a:moveTo>
                    <a:lnTo>
                      <a:pt x="578" y="58"/>
                    </a:lnTo>
                    <a:lnTo>
                      <a:pt x="590" y="64"/>
                    </a:lnTo>
                    <a:moveTo>
                      <a:pt x="602" y="69"/>
                    </a:moveTo>
                    <a:lnTo>
                      <a:pt x="602" y="69"/>
                    </a:lnTo>
                    <a:lnTo>
                      <a:pt x="614" y="75"/>
                    </a:lnTo>
                    <a:moveTo>
                      <a:pt x="626" y="81"/>
                    </a:moveTo>
                    <a:lnTo>
                      <a:pt x="626" y="81"/>
                    </a:lnTo>
                    <a:lnTo>
                      <a:pt x="638" y="87"/>
                    </a:lnTo>
                    <a:moveTo>
                      <a:pt x="650" y="93"/>
                    </a:moveTo>
                    <a:lnTo>
                      <a:pt x="650" y="93"/>
                    </a:lnTo>
                    <a:lnTo>
                      <a:pt x="662" y="98"/>
                    </a:lnTo>
                    <a:moveTo>
                      <a:pt x="674" y="104"/>
                    </a:moveTo>
                    <a:lnTo>
                      <a:pt x="674" y="104"/>
                    </a:lnTo>
                    <a:lnTo>
                      <a:pt x="686" y="110"/>
                    </a:lnTo>
                    <a:moveTo>
                      <a:pt x="698" y="116"/>
                    </a:moveTo>
                    <a:lnTo>
                      <a:pt x="698" y="116"/>
                    </a:lnTo>
                    <a:lnTo>
                      <a:pt x="710" y="122"/>
                    </a:lnTo>
                    <a:moveTo>
                      <a:pt x="722" y="128"/>
                    </a:moveTo>
                    <a:lnTo>
                      <a:pt x="722" y="128"/>
                    </a:lnTo>
                    <a:lnTo>
                      <a:pt x="734" y="133"/>
                    </a:lnTo>
                    <a:moveTo>
                      <a:pt x="746" y="139"/>
                    </a:moveTo>
                    <a:lnTo>
                      <a:pt x="746" y="139"/>
                    </a:lnTo>
                    <a:lnTo>
                      <a:pt x="758" y="145"/>
                    </a:lnTo>
                    <a:moveTo>
                      <a:pt x="770" y="151"/>
                    </a:moveTo>
                    <a:lnTo>
                      <a:pt x="770" y="151"/>
                    </a:lnTo>
                    <a:lnTo>
                      <a:pt x="773" y="153"/>
                    </a:lnTo>
                    <a:lnTo>
                      <a:pt x="781" y="158"/>
                    </a:lnTo>
                    <a:moveTo>
                      <a:pt x="792" y="166"/>
                    </a:moveTo>
                    <a:lnTo>
                      <a:pt x="792" y="166"/>
                    </a:lnTo>
                    <a:lnTo>
                      <a:pt x="800" y="176"/>
                    </a:lnTo>
                    <a:moveTo>
                      <a:pt x="806" y="188"/>
                    </a:moveTo>
                    <a:lnTo>
                      <a:pt x="806" y="188"/>
                    </a:lnTo>
                    <a:lnTo>
                      <a:pt x="811" y="200"/>
                    </a:lnTo>
                    <a:moveTo>
                      <a:pt x="814" y="213"/>
                    </a:moveTo>
                    <a:lnTo>
                      <a:pt x="814" y="213"/>
                    </a:lnTo>
                    <a:lnTo>
                      <a:pt x="817" y="226"/>
                    </a:lnTo>
                    <a:moveTo>
                      <a:pt x="820" y="239"/>
                    </a:moveTo>
                    <a:lnTo>
                      <a:pt x="820" y="239"/>
                    </a:lnTo>
                    <a:lnTo>
                      <a:pt x="823" y="252"/>
                    </a:lnTo>
                    <a:moveTo>
                      <a:pt x="826" y="265"/>
                    </a:moveTo>
                    <a:lnTo>
                      <a:pt x="826" y="265"/>
                    </a:lnTo>
                    <a:lnTo>
                      <a:pt x="829" y="278"/>
                    </a:lnTo>
                    <a:moveTo>
                      <a:pt x="832" y="291"/>
                    </a:moveTo>
                    <a:lnTo>
                      <a:pt x="832" y="291"/>
                    </a:lnTo>
                    <a:lnTo>
                      <a:pt x="834" y="304"/>
                    </a:lnTo>
                    <a:moveTo>
                      <a:pt x="837" y="317"/>
                    </a:moveTo>
                    <a:lnTo>
                      <a:pt x="837" y="317"/>
                    </a:lnTo>
                    <a:lnTo>
                      <a:pt x="840" y="330"/>
                    </a:lnTo>
                    <a:moveTo>
                      <a:pt x="843" y="343"/>
                    </a:moveTo>
                    <a:lnTo>
                      <a:pt x="843" y="343"/>
                    </a:lnTo>
                    <a:lnTo>
                      <a:pt x="846" y="356"/>
                    </a:lnTo>
                    <a:moveTo>
                      <a:pt x="849" y="369"/>
                    </a:moveTo>
                    <a:lnTo>
                      <a:pt x="849" y="369"/>
                    </a:lnTo>
                    <a:lnTo>
                      <a:pt x="852" y="382"/>
                    </a:lnTo>
                    <a:moveTo>
                      <a:pt x="855" y="395"/>
                    </a:moveTo>
                    <a:lnTo>
                      <a:pt x="855" y="395"/>
                    </a:lnTo>
                    <a:lnTo>
                      <a:pt x="858" y="408"/>
                    </a:lnTo>
                    <a:moveTo>
                      <a:pt x="861" y="421"/>
                    </a:moveTo>
                    <a:lnTo>
                      <a:pt x="861" y="421"/>
                    </a:lnTo>
                    <a:lnTo>
                      <a:pt x="864" y="434"/>
                    </a:lnTo>
                    <a:moveTo>
                      <a:pt x="867" y="447"/>
                    </a:moveTo>
                    <a:lnTo>
                      <a:pt x="867" y="447"/>
                    </a:lnTo>
                    <a:lnTo>
                      <a:pt x="869" y="460"/>
                    </a:lnTo>
                    <a:moveTo>
                      <a:pt x="872" y="473"/>
                    </a:moveTo>
                    <a:lnTo>
                      <a:pt x="872" y="473"/>
                    </a:lnTo>
                    <a:lnTo>
                      <a:pt x="875" y="486"/>
                    </a:lnTo>
                    <a:moveTo>
                      <a:pt x="878" y="499"/>
                    </a:moveTo>
                    <a:lnTo>
                      <a:pt x="878" y="499"/>
                    </a:lnTo>
                    <a:lnTo>
                      <a:pt x="881" y="512"/>
                    </a:lnTo>
                    <a:moveTo>
                      <a:pt x="884" y="526"/>
                    </a:moveTo>
                    <a:lnTo>
                      <a:pt x="884" y="526"/>
                    </a:lnTo>
                    <a:lnTo>
                      <a:pt x="885" y="539"/>
                    </a:lnTo>
                    <a:moveTo>
                      <a:pt x="883" y="552"/>
                    </a:moveTo>
                    <a:lnTo>
                      <a:pt x="883" y="552"/>
                    </a:lnTo>
                    <a:lnTo>
                      <a:pt x="880" y="565"/>
                    </a:lnTo>
                    <a:lnTo>
                      <a:pt x="880" y="565"/>
                    </a:lnTo>
                    <a:moveTo>
                      <a:pt x="874" y="576"/>
                    </a:moveTo>
                    <a:lnTo>
                      <a:pt x="874" y="576"/>
                    </a:lnTo>
                    <a:lnTo>
                      <a:pt x="870" y="583"/>
                    </a:lnTo>
                    <a:lnTo>
                      <a:pt x="866" y="587"/>
                    </a:lnTo>
                    <a:moveTo>
                      <a:pt x="858" y="598"/>
                    </a:moveTo>
                    <a:lnTo>
                      <a:pt x="858" y="598"/>
                    </a:lnTo>
                    <a:lnTo>
                      <a:pt x="849" y="608"/>
                    </a:lnTo>
                    <a:moveTo>
                      <a:pt x="841" y="619"/>
                    </a:moveTo>
                    <a:lnTo>
                      <a:pt x="841" y="619"/>
                    </a:lnTo>
                    <a:lnTo>
                      <a:pt x="833" y="629"/>
                    </a:lnTo>
                    <a:moveTo>
                      <a:pt x="824" y="639"/>
                    </a:moveTo>
                    <a:lnTo>
                      <a:pt x="824" y="639"/>
                    </a:lnTo>
                    <a:lnTo>
                      <a:pt x="816" y="650"/>
                    </a:lnTo>
                    <a:moveTo>
                      <a:pt x="808" y="660"/>
                    </a:moveTo>
                    <a:lnTo>
                      <a:pt x="808" y="660"/>
                    </a:lnTo>
                    <a:lnTo>
                      <a:pt x="799" y="671"/>
                    </a:lnTo>
                    <a:moveTo>
                      <a:pt x="791" y="681"/>
                    </a:moveTo>
                    <a:lnTo>
                      <a:pt x="791" y="681"/>
                    </a:lnTo>
                    <a:lnTo>
                      <a:pt x="783" y="691"/>
                    </a:lnTo>
                    <a:moveTo>
                      <a:pt x="774" y="702"/>
                    </a:moveTo>
                    <a:lnTo>
                      <a:pt x="774" y="702"/>
                    </a:lnTo>
                    <a:lnTo>
                      <a:pt x="766" y="712"/>
                    </a:lnTo>
                    <a:moveTo>
                      <a:pt x="758" y="723"/>
                    </a:moveTo>
                    <a:lnTo>
                      <a:pt x="758" y="723"/>
                    </a:lnTo>
                    <a:lnTo>
                      <a:pt x="749" y="733"/>
                    </a:lnTo>
                    <a:moveTo>
                      <a:pt x="741" y="743"/>
                    </a:moveTo>
                    <a:lnTo>
                      <a:pt x="741" y="743"/>
                    </a:lnTo>
                    <a:lnTo>
                      <a:pt x="732" y="754"/>
                    </a:lnTo>
                    <a:moveTo>
                      <a:pt x="724" y="764"/>
                    </a:moveTo>
                    <a:lnTo>
                      <a:pt x="724" y="764"/>
                    </a:lnTo>
                    <a:lnTo>
                      <a:pt x="716" y="775"/>
                    </a:lnTo>
                    <a:moveTo>
                      <a:pt x="707" y="785"/>
                    </a:moveTo>
                    <a:lnTo>
                      <a:pt x="707" y="785"/>
                    </a:lnTo>
                    <a:lnTo>
                      <a:pt x="699" y="795"/>
                    </a:lnTo>
                    <a:moveTo>
                      <a:pt x="691" y="806"/>
                    </a:moveTo>
                    <a:lnTo>
                      <a:pt x="691" y="806"/>
                    </a:lnTo>
                    <a:lnTo>
                      <a:pt x="682" y="816"/>
                    </a:lnTo>
                    <a:moveTo>
                      <a:pt x="674" y="827"/>
                    </a:moveTo>
                    <a:lnTo>
                      <a:pt x="674" y="827"/>
                    </a:lnTo>
                    <a:lnTo>
                      <a:pt x="666" y="837"/>
                    </a:lnTo>
                    <a:moveTo>
                      <a:pt x="656" y="847"/>
                    </a:moveTo>
                    <a:lnTo>
                      <a:pt x="656" y="847"/>
                    </a:lnTo>
                    <a:lnTo>
                      <a:pt x="647" y="855"/>
                    </a:lnTo>
                    <a:lnTo>
                      <a:pt x="647" y="855"/>
                    </a:lnTo>
                    <a:moveTo>
                      <a:pt x="635" y="861"/>
                    </a:moveTo>
                    <a:lnTo>
                      <a:pt x="635" y="861"/>
                    </a:lnTo>
                    <a:lnTo>
                      <a:pt x="628" y="864"/>
                    </a:lnTo>
                    <a:lnTo>
                      <a:pt x="622" y="865"/>
                    </a:lnTo>
                    <a:moveTo>
                      <a:pt x="609" y="867"/>
                    </a:moveTo>
                    <a:lnTo>
                      <a:pt x="609" y="867"/>
                    </a:lnTo>
                    <a:lnTo>
                      <a:pt x="608" y="867"/>
                    </a:lnTo>
                    <a:lnTo>
                      <a:pt x="595" y="867"/>
                    </a:lnTo>
                    <a:moveTo>
                      <a:pt x="582" y="867"/>
                    </a:moveTo>
                    <a:lnTo>
                      <a:pt x="582" y="867"/>
                    </a:lnTo>
                    <a:lnTo>
                      <a:pt x="569" y="867"/>
                    </a:lnTo>
                    <a:moveTo>
                      <a:pt x="555" y="867"/>
                    </a:moveTo>
                    <a:lnTo>
                      <a:pt x="555" y="867"/>
                    </a:lnTo>
                    <a:lnTo>
                      <a:pt x="542" y="867"/>
                    </a:lnTo>
                    <a:moveTo>
                      <a:pt x="529" y="867"/>
                    </a:moveTo>
                    <a:lnTo>
                      <a:pt x="529" y="867"/>
                    </a:lnTo>
                    <a:lnTo>
                      <a:pt x="515" y="867"/>
                    </a:lnTo>
                    <a:moveTo>
                      <a:pt x="502" y="867"/>
                    </a:moveTo>
                    <a:lnTo>
                      <a:pt x="502" y="867"/>
                    </a:lnTo>
                    <a:lnTo>
                      <a:pt x="489" y="867"/>
                    </a:lnTo>
                    <a:moveTo>
                      <a:pt x="475" y="867"/>
                    </a:moveTo>
                    <a:lnTo>
                      <a:pt x="475" y="867"/>
                    </a:lnTo>
                    <a:lnTo>
                      <a:pt x="462" y="867"/>
                    </a:lnTo>
                    <a:moveTo>
                      <a:pt x="449" y="867"/>
                    </a:moveTo>
                    <a:lnTo>
                      <a:pt x="449" y="867"/>
                    </a:lnTo>
                    <a:lnTo>
                      <a:pt x="435" y="867"/>
                    </a:lnTo>
                    <a:moveTo>
                      <a:pt x="422" y="867"/>
                    </a:moveTo>
                    <a:lnTo>
                      <a:pt x="422" y="867"/>
                    </a:lnTo>
                    <a:lnTo>
                      <a:pt x="409" y="867"/>
                    </a:lnTo>
                    <a:moveTo>
                      <a:pt x="395" y="867"/>
                    </a:moveTo>
                    <a:lnTo>
                      <a:pt x="395" y="867"/>
                    </a:lnTo>
                    <a:lnTo>
                      <a:pt x="382" y="867"/>
                    </a:lnTo>
                    <a:moveTo>
                      <a:pt x="369" y="867"/>
                    </a:moveTo>
                    <a:lnTo>
                      <a:pt x="369" y="867"/>
                    </a:lnTo>
                    <a:lnTo>
                      <a:pt x="355" y="867"/>
                    </a:lnTo>
                    <a:moveTo>
                      <a:pt x="342" y="866"/>
                    </a:moveTo>
                    <a:lnTo>
                      <a:pt x="342" y="866"/>
                    </a:lnTo>
                    <a:lnTo>
                      <a:pt x="329" y="866"/>
                    </a:lnTo>
                    <a:moveTo>
                      <a:pt x="315" y="866"/>
                    </a:moveTo>
                    <a:lnTo>
                      <a:pt x="315" y="866"/>
                    </a:lnTo>
                    <a:lnTo>
                      <a:pt x="302" y="866"/>
                    </a:lnTo>
                    <a:moveTo>
                      <a:pt x="289" y="866"/>
                    </a:moveTo>
                    <a:lnTo>
                      <a:pt x="289" y="866"/>
                    </a:lnTo>
                    <a:lnTo>
                      <a:pt x="276" y="866"/>
                    </a:lnTo>
                    <a:lnTo>
                      <a:pt x="276" y="866"/>
                    </a:lnTo>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111" name="Group 110">
              <a:extLst>
                <a:ext uri="{FF2B5EF4-FFF2-40B4-BE49-F238E27FC236}">
                  <a16:creationId xmlns:a16="http://schemas.microsoft.com/office/drawing/2014/main" id="{9976AA31-4196-4331-887F-CA93A85061EC}"/>
                </a:ext>
              </a:extLst>
            </p:cNvPr>
            <p:cNvGrpSpPr/>
            <p:nvPr/>
          </p:nvGrpSpPr>
          <p:grpSpPr>
            <a:xfrm>
              <a:off x="9345004" y="1329055"/>
              <a:ext cx="1235075" cy="1212850"/>
              <a:chOff x="8694738" y="2009776"/>
              <a:chExt cx="1235075" cy="1212850"/>
            </a:xfrm>
          </p:grpSpPr>
          <p:sp>
            <p:nvSpPr>
              <p:cNvPr id="85" name="Freeform 66">
                <a:extLst>
                  <a:ext uri="{FF2B5EF4-FFF2-40B4-BE49-F238E27FC236}">
                    <a16:creationId xmlns:a16="http://schemas.microsoft.com/office/drawing/2014/main" id="{A46F8EA8-6E60-4A29-BC37-93917E57DBE1}"/>
                  </a:ext>
                </a:extLst>
              </p:cNvPr>
              <p:cNvSpPr>
                <a:spLocks/>
              </p:cNvSpPr>
              <p:nvPr/>
            </p:nvSpPr>
            <p:spPr bwMode="auto">
              <a:xfrm>
                <a:off x="8694738" y="2009776"/>
                <a:ext cx="1235075" cy="1212850"/>
              </a:xfrm>
              <a:custGeom>
                <a:avLst/>
                <a:gdLst>
                  <a:gd name="T0" fmla="*/ 4 w 1295"/>
                  <a:gd name="T1" fmla="*/ 779 h 1264"/>
                  <a:gd name="T2" fmla="*/ 4 w 1295"/>
                  <a:gd name="T3" fmla="*/ 779 h 1264"/>
                  <a:gd name="T4" fmla="*/ 120 w 1295"/>
                  <a:gd name="T5" fmla="*/ 276 h 1264"/>
                  <a:gd name="T6" fmla="*/ 155 w 1295"/>
                  <a:gd name="T7" fmla="*/ 232 h 1264"/>
                  <a:gd name="T8" fmla="*/ 620 w 1295"/>
                  <a:gd name="T9" fmla="*/ 9 h 1264"/>
                  <a:gd name="T10" fmla="*/ 677 w 1295"/>
                  <a:gd name="T11" fmla="*/ 9 h 1264"/>
                  <a:gd name="T12" fmla="*/ 1143 w 1295"/>
                  <a:gd name="T13" fmla="*/ 235 h 1264"/>
                  <a:gd name="T14" fmla="*/ 1178 w 1295"/>
                  <a:gd name="T15" fmla="*/ 280 h 1264"/>
                  <a:gd name="T16" fmla="*/ 1291 w 1295"/>
                  <a:gd name="T17" fmla="*/ 783 h 1264"/>
                  <a:gd name="T18" fmla="*/ 1278 w 1295"/>
                  <a:gd name="T19" fmla="*/ 838 h 1264"/>
                  <a:gd name="T20" fmla="*/ 955 w 1295"/>
                  <a:gd name="T21" fmla="*/ 1240 h 1264"/>
                  <a:gd name="T22" fmla="*/ 904 w 1295"/>
                  <a:gd name="T23" fmla="*/ 1264 h 1264"/>
                  <a:gd name="T24" fmla="*/ 388 w 1295"/>
                  <a:gd name="T25" fmla="*/ 1263 h 1264"/>
                  <a:gd name="T26" fmla="*/ 337 w 1295"/>
                  <a:gd name="T27" fmla="*/ 1238 h 1264"/>
                  <a:gd name="T28" fmla="*/ 17 w 1295"/>
                  <a:gd name="T29" fmla="*/ 834 h 1264"/>
                  <a:gd name="T30" fmla="*/ 4 w 1295"/>
                  <a:gd name="T31" fmla="*/ 779 h 1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95" h="1264">
                    <a:moveTo>
                      <a:pt x="4" y="779"/>
                    </a:moveTo>
                    <a:lnTo>
                      <a:pt x="4" y="779"/>
                    </a:lnTo>
                    <a:lnTo>
                      <a:pt x="120" y="276"/>
                    </a:lnTo>
                    <a:cubicBezTo>
                      <a:pt x="124" y="257"/>
                      <a:pt x="137" y="241"/>
                      <a:pt x="155" y="232"/>
                    </a:cubicBezTo>
                    <a:lnTo>
                      <a:pt x="620" y="9"/>
                    </a:lnTo>
                    <a:cubicBezTo>
                      <a:pt x="638" y="0"/>
                      <a:pt x="659" y="0"/>
                      <a:pt x="677" y="9"/>
                    </a:cubicBezTo>
                    <a:lnTo>
                      <a:pt x="1143" y="235"/>
                    </a:lnTo>
                    <a:cubicBezTo>
                      <a:pt x="1161" y="244"/>
                      <a:pt x="1174" y="260"/>
                      <a:pt x="1178" y="280"/>
                    </a:cubicBezTo>
                    <a:lnTo>
                      <a:pt x="1291" y="783"/>
                    </a:lnTo>
                    <a:cubicBezTo>
                      <a:pt x="1295" y="802"/>
                      <a:pt x="1290" y="822"/>
                      <a:pt x="1278" y="838"/>
                    </a:cubicBezTo>
                    <a:lnTo>
                      <a:pt x="955" y="1240"/>
                    </a:lnTo>
                    <a:cubicBezTo>
                      <a:pt x="942" y="1255"/>
                      <a:pt x="924" y="1264"/>
                      <a:pt x="904" y="1264"/>
                    </a:cubicBezTo>
                    <a:lnTo>
                      <a:pt x="388" y="1263"/>
                    </a:lnTo>
                    <a:cubicBezTo>
                      <a:pt x="368" y="1263"/>
                      <a:pt x="350" y="1254"/>
                      <a:pt x="337" y="1238"/>
                    </a:cubicBezTo>
                    <a:lnTo>
                      <a:pt x="17" y="834"/>
                    </a:lnTo>
                    <a:cubicBezTo>
                      <a:pt x="4" y="818"/>
                      <a:pt x="0" y="798"/>
                      <a:pt x="4" y="779"/>
                    </a:cubicBezTo>
                    <a:close/>
                  </a:path>
                </a:pathLst>
              </a:custGeom>
              <a:solidFill>
                <a:srgbClr val="D2D2D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86" name="Freeform 67">
                <a:extLst>
                  <a:ext uri="{FF2B5EF4-FFF2-40B4-BE49-F238E27FC236}">
                    <a16:creationId xmlns:a16="http://schemas.microsoft.com/office/drawing/2014/main" id="{FAC19EE8-D680-4915-84B8-2317CE0A2528}"/>
                  </a:ext>
                </a:extLst>
              </p:cNvPr>
              <p:cNvSpPr>
                <a:spLocks/>
              </p:cNvSpPr>
              <p:nvPr/>
            </p:nvSpPr>
            <p:spPr bwMode="auto">
              <a:xfrm>
                <a:off x="8694738" y="2009776"/>
                <a:ext cx="1235075" cy="1212850"/>
              </a:xfrm>
              <a:custGeom>
                <a:avLst/>
                <a:gdLst>
                  <a:gd name="T0" fmla="*/ 4 w 1295"/>
                  <a:gd name="T1" fmla="*/ 779 h 1264"/>
                  <a:gd name="T2" fmla="*/ 4 w 1295"/>
                  <a:gd name="T3" fmla="*/ 779 h 1264"/>
                  <a:gd name="T4" fmla="*/ 120 w 1295"/>
                  <a:gd name="T5" fmla="*/ 276 h 1264"/>
                  <a:gd name="T6" fmla="*/ 155 w 1295"/>
                  <a:gd name="T7" fmla="*/ 232 h 1264"/>
                  <a:gd name="T8" fmla="*/ 620 w 1295"/>
                  <a:gd name="T9" fmla="*/ 9 h 1264"/>
                  <a:gd name="T10" fmla="*/ 677 w 1295"/>
                  <a:gd name="T11" fmla="*/ 9 h 1264"/>
                  <a:gd name="T12" fmla="*/ 1143 w 1295"/>
                  <a:gd name="T13" fmla="*/ 235 h 1264"/>
                  <a:gd name="T14" fmla="*/ 1178 w 1295"/>
                  <a:gd name="T15" fmla="*/ 280 h 1264"/>
                  <a:gd name="T16" fmla="*/ 1291 w 1295"/>
                  <a:gd name="T17" fmla="*/ 783 h 1264"/>
                  <a:gd name="T18" fmla="*/ 1278 w 1295"/>
                  <a:gd name="T19" fmla="*/ 838 h 1264"/>
                  <a:gd name="T20" fmla="*/ 955 w 1295"/>
                  <a:gd name="T21" fmla="*/ 1240 h 1264"/>
                  <a:gd name="T22" fmla="*/ 904 w 1295"/>
                  <a:gd name="T23" fmla="*/ 1264 h 1264"/>
                  <a:gd name="T24" fmla="*/ 388 w 1295"/>
                  <a:gd name="T25" fmla="*/ 1263 h 1264"/>
                  <a:gd name="T26" fmla="*/ 337 w 1295"/>
                  <a:gd name="T27" fmla="*/ 1238 h 1264"/>
                  <a:gd name="T28" fmla="*/ 17 w 1295"/>
                  <a:gd name="T29" fmla="*/ 834 h 1264"/>
                  <a:gd name="T30" fmla="*/ 4 w 1295"/>
                  <a:gd name="T31" fmla="*/ 779 h 1264"/>
                  <a:gd name="T32" fmla="*/ 4 w 1295"/>
                  <a:gd name="T33" fmla="*/ 779 h 1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95" h="1264">
                    <a:moveTo>
                      <a:pt x="4" y="779"/>
                    </a:moveTo>
                    <a:lnTo>
                      <a:pt x="4" y="779"/>
                    </a:lnTo>
                    <a:lnTo>
                      <a:pt x="120" y="276"/>
                    </a:lnTo>
                    <a:cubicBezTo>
                      <a:pt x="124" y="257"/>
                      <a:pt x="137" y="241"/>
                      <a:pt x="155" y="232"/>
                    </a:cubicBezTo>
                    <a:lnTo>
                      <a:pt x="620" y="9"/>
                    </a:lnTo>
                    <a:cubicBezTo>
                      <a:pt x="638" y="0"/>
                      <a:pt x="659" y="0"/>
                      <a:pt x="677" y="9"/>
                    </a:cubicBezTo>
                    <a:lnTo>
                      <a:pt x="1143" y="235"/>
                    </a:lnTo>
                    <a:cubicBezTo>
                      <a:pt x="1161" y="244"/>
                      <a:pt x="1174" y="260"/>
                      <a:pt x="1178" y="280"/>
                    </a:cubicBezTo>
                    <a:lnTo>
                      <a:pt x="1291" y="783"/>
                    </a:lnTo>
                    <a:cubicBezTo>
                      <a:pt x="1295" y="802"/>
                      <a:pt x="1290" y="822"/>
                      <a:pt x="1278" y="838"/>
                    </a:cubicBezTo>
                    <a:lnTo>
                      <a:pt x="955" y="1240"/>
                    </a:lnTo>
                    <a:cubicBezTo>
                      <a:pt x="942" y="1255"/>
                      <a:pt x="924" y="1264"/>
                      <a:pt x="904" y="1264"/>
                    </a:cubicBezTo>
                    <a:lnTo>
                      <a:pt x="388" y="1263"/>
                    </a:lnTo>
                    <a:cubicBezTo>
                      <a:pt x="368" y="1263"/>
                      <a:pt x="350" y="1254"/>
                      <a:pt x="337" y="1238"/>
                    </a:cubicBezTo>
                    <a:lnTo>
                      <a:pt x="17" y="834"/>
                    </a:lnTo>
                    <a:cubicBezTo>
                      <a:pt x="4" y="818"/>
                      <a:pt x="0" y="798"/>
                      <a:pt x="4" y="779"/>
                    </a:cubicBezTo>
                    <a:lnTo>
                      <a:pt x="4" y="779"/>
                    </a:lnTo>
                    <a:close/>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7" name="Freeform 68">
                <a:extLst>
                  <a:ext uri="{FF2B5EF4-FFF2-40B4-BE49-F238E27FC236}">
                    <a16:creationId xmlns:a16="http://schemas.microsoft.com/office/drawing/2014/main" id="{8C21DFE1-E33D-4EA4-8090-2EA37F0CE62F}"/>
                  </a:ext>
                </a:extLst>
              </p:cNvPr>
              <p:cNvSpPr>
                <a:spLocks noEditPoints="1"/>
              </p:cNvSpPr>
              <p:nvPr/>
            </p:nvSpPr>
            <p:spPr bwMode="auto">
              <a:xfrm>
                <a:off x="8732838" y="2047876"/>
                <a:ext cx="1158875" cy="1139825"/>
              </a:xfrm>
              <a:custGeom>
                <a:avLst/>
                <a:gdLst>
                  <a:gd name="T0" fmla="*/ 316 w 1213"/>
                  <a:gd name="T1" fmla="*/ 1162 h 1187"/>
                  <a:gd name="T2" fmla="*/ 275 w 1213"/>
                  <a:gd name="T3" fmla="*/ 1110 h 1187"/>
                  <a:gd name="T4" fmla="*/ 242 w 1213"/>
                  <a:gd name="T5" fmla="*/ 1068 h 1187"/>
                  <a:gd name="T6" fmla="*/ 200 w 1213"/>
                  <a:gd name="T7" fmla="*/ 1016 h 1187"/>
                  <a:gd name="T8" fmla="*/ 159 w 1213"/>
                  <a:gd name="T9" fmla="*/ 964 h 1187"/>
                  <a:gd name="T10" fmla="*/ 126 w 1213"/>
                  <a:gd name="T11" fmla="*/ 922 h 1187"/>
                  <a:gd name="T12" fmla="*/ 84 w 1213"/>
                  <a:gd name="T13" fmla="*/ 870 h 1187"/>
                  <a:gd name="T14" fmla="*/ 43 w 1213"/>
                  <a:gd name="T15" fmla="*/ 818 h 1187"/>
                  <a:gd name="T16" fmla="*/ 10 w 1213"/>
                  <a:gd name="T17" fmla="*/ 776 h 1187"/>
                  <a:gd name="T18" fmla="*/ 5 w 1213"/>
                  <a:gd name="T19" fmla="*/ 726 h 1187"/>
                  <a:gd name="T20" fmla="*/ 17 w 1213"/>
                  <a:gd name="T21" fmla="*/ 674 h 1187"/>
                  <a:gd name="T22" fmla="*/ 32 w 1213"/>
                  <a:gd name="T23" fmla="*/ 609 h 1187"/>
                  <a:gd name="T24" fmla="*/ 47 w 1213"/>
                  <a:gd name="T25" fmla="*/ 544 h 1187"/>
                  <a:gd name="T26" fmla="*/ 59 w 1213"/>
                  <a:gd name="T27" fmla="*/ 492 h 1187"/>
                  <a:gd name="T28" fmla="*/ 74 w 1213"/>
                  <a:gd name="T29" fmla="*/ 427 h 1187"/>
                  <a:gd name="T30" fmla="*/ 89 w 1213"/>
                  <a:gd name="T31" fmla="*/ 362 h 1187"/>
                  <a:gd name="T32" fmla="*/ 101 w 1213"/>
                  <a:gd name="T33" fmla="*/ 310 h 1187"/>
                  <a:gd name="T34" fmla="*/ 116 w 1213"/>
                  <a:gd name="T35" fmla="*/ 245 h 1187"/>
                  <a:gd name="T36" fmla="*/ 157 w 1213"/>
                  <a:gd name="T37" fmla="*/ 213 h 1187"/>
                  <a:gd name="T38" fmla="*/ 217 w 1213"/>
                  <a:gd name="T39" fmla="*/ 185 h 1187"/>
                  <a:gd name="T40" fmla="*/ 265 w 1213"/>
                  <a:gd name="T41" fmla="*/ 162 h 1187"/>
                  <a:gd name="T42" fmla="*/ 325 w 1213"/>
                  <a:gd name="T43" fmla="*/ 133 h 1187"/>
                  <a:gd name="T44" fmla="*/ 385 w 1213"/>
                  <a:gd name="T45" fmla="*/ 104 h 1187"/>
                  <a:gd name="T46" fmla="*/ 434 w 1213"/>
                  <a:gd name="T47" fmla="*/ 81 h 1187"/>
                  <a:gd name="T48" fmla="*/ 494 w 1213"/>
                  <a:gd name="T49" fmla="*/ 52 h 1187"/>
                  <a:gd name="T50" fmla="*/ 554 w 1213"/>
                  <a:gd name="T51" fmla="*/ 23 h 1187"/>
                  <a:gd name="T52" fmla="*/ 602 w 1213"/>
                  <a:gd name="T53" fmla="*/ 2 h 1187"/>
                  <a:gd name="T54" fmla="*/ 652 w 1213"/>
                  <a:gd name="T55" fmla="*/ 19 h 1187"/>
                  <a:gd name="T56" fmla="*/ 712 w 1213"/>
                  <a:gd name="T57" fmla="*/ 48 h 1187"/>
                  <a:gd name="T58" fmla="*/ 772 w 1213"/>
                  <a:gd name="T59" fmla="*/ 77 h 1187"/>
                  <a:gd name="T60" fmla="*/ 820 w 1213"/>
                  <a:gd name="T61" fmla="*/ 100 h 1187"/>
                  <a:gd name="T62" fmla="*/ 880 w 1213"/>
                  <a:gd name="T63" fmla="*/ 129 h 1187"/>
                  <a:gd name="T64" fmla="*/ 940 w 1213"/>
                  <a:gd name="T65" fmla="*/ 158 h 1187"/>
                  <a:gd name="T66" fmla="*/ 988 w 1213"/>
                  <a:gd name="T67" fmla="*/ 182 h 1187"/>
                  <a:gd name="T68" fmla="*/ 1048 w 1213"/>
                  <a:gd name="T69" fmla="*/ 211 h 1187"/>
                  <a:gd name="T70" fmla="*/ 1092 w 1213"/>
                  <a:gd name="T71" fmla="*/ 238 h 1187"/>
                  <a:gd name="T72" fmla="*/ 1112 w 1213"/>
                  <a:gd name="T73" fmla="*/ 301 h 1187"/>
                  <a:gd name="T74" fmla="*/ 1124 w 1213"/>
                  <a:gd name="T75" fmla="*/ 353 h 1187"/>
                  <a:gd name="T76" fmla="*/ 1138 w 1213"/>
                  <a:gd name="T77" fmla="*/ 418 h 1187"/>
                  <a:gd name="T78" fmla="*/ 1153 w 1213"/>
                  <a:gd name="T79" fmla="*/ 483 h 1187"/>
                  <a:gd name="T80" fmla="*/ 1164 w 1213"/>
                  <a:gd name="T81" fmla="*/ 535 h 1187"/>
                  <a:gd name="T82" fmla="*/ 1179 w 1213"/>
                  <a:gd name="T83" fmla="*/ 600 h 1187"/>
                  <a:gd name="T84" fmla="*/ 1194 w 1213"/>
                  <a:gd name="T85" fmla="*/ 665 h 1187"/>
                  <a:gd name="T86" fmla="*/ 1205 w 1213"/>
                  <a:gd name="T87" fmla="*/ 717 h 1187"/>
                  <a:gd name="T88" fmla="*/ 1210 w 1213"/>
                  <a:gd name="T89" fmla="*/ 769 h 1187"/>
                  <a:gd name="T90" fmla="*/ 1178 w 1213"/>
                  <a:gd name="T91" fmla="*/ 811 h 1187"/>
                  <a:gd name="T92" fmla="*/ 1136 w 1213"/>
                  <a:gd name="T93" fmla="*/ 863 h 1187"/>
                  <a:gd name="T94" fmla="*/ 1094 w 1213"/>
                  <a:gd name="T95" fmla="*/ 915 h 1187"/>
                  <a:gd name="T96" fmla="*/ 1061 w 1213"/>
                  <a:gd name="T97" fmla="*/ 957 h 1187"/>
                  <a:gd name="T98" fmla="*/ 1019 w 1213"/>
                  <a:gd name="T99" fmla="*/ 1009 h 1187"/>
                  <a:gd name="T100" fmla="*/ 977 w 1213"/>
                  <a:gd name="T101" fmla="*/ 1061 h 1187"/>
                  <a:gd name="T102" fmla="*/ 944 w 1213"/>
                  <a:gd name="T103" fmla="*/ 1102 h 1187"/>
                  <a:gd name="T104" fmla="*/ 902 w 1213"/>
                  <a:gd name="T105" fmla="*/ 1154 h 1187"/>
                  <a:gd name="T106" fmla="*/ 863 w 1213"/>
                  <a:gd name="T107" fmla="*/ 1187 h 1187"/>
                  <a:gd name="T108" fmla="*/ 809 w 1213"/>
                  <a:gd name="T109" fmla="*/ 1186 h 1187"/>
                  <a:gd name="T110" fmla="*/ 742 w 1213"/>
                  <a:gd name="T111" fmla="*/ 1186 h 1187"/>
                  <a:gd name="T112" fmla="*/ 689 w 1213"/>
                  <a:gd name="T113" fmla="*/ 1186 h 1187"/>
                  <a:gd name="T114" fmla="*/ 622 w 1213"/>
                  <a:gd name="T115" fmla="*/ 1186 h 1187"/>
                  <a:gd name="T116" fmla="*/ 556 w 1213"/>
                  <a:gd name="T117" fmla="*/ 1186 h 1187"/>
                  <a:gd name="T118" fmla="*/ 502 w 1213"/>
                  <a:gd name="T119" fmla="*/ 1185 h 1187"/>
                  <a:gd name="T120" fmla="*/ 436 w 1213"/>
                  <a:gd name="T121" fmla="*/ 1185 h 1187"/>
                  <a:gd name="T122" fmla="*/ 369 w 1213"/>
                  <a:gd name="T123" fmla="*/ 1185 h 1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13" h="1187">
                    <a:moveTo>
                      <a:pt x="347" y="1185"/>
                    </a:moveTo>
                    <a:lnTo>
                      <a:pt x="347" y="1185"/>
                    </a:lnTo>
                    <a:lnTo>
                      <a:pt x="335" y="1182"/>
                    </a:lnTo>
                    <a:lnTo>
                      <a:pt x="334" y="1181"/>
                    </a:lnTo>
                    <a:moveTo>
                      <a:pt x="324" y="1173"/>
                    </a:moveTo>
                    <a:lnTo>
                      <a:pt x="324" y="1173"/>
                    </a:lnTo>
                    <a:lnTo>
                      <a:pt x="316" y="1162"/>
                    </a:lnTo>
                    <a:moveTo>
                      <a:pt x="308" y="1152"/>
                    </a:moveTo>
                    <a:lnTo>
                      <a:pt x="308" y="1152"/>
                    </a:lnTo>
                    <a:lnTo>
                      <a:pt x="300" y="1141"/>
                    </a:lnTo>
                    <a:moveTo>
                      <a:pt x="291" y="1131"/>
                    </a:moveTo>
                    <a:lnTo>
                      <a:pt x="291" y="1131"/>
                    </a:lnTo>
                    <a:lnTo>
                      <a:pt x="283" y="1121"/>
                    </a:lnTo>
                    <a:moveTo>
                      <a:pt x="275" y="1110"/>
                    </a:moveTo>
                    <a:lnTo>
                      <a:pt x="275" y="1110"/>
                    </a:lnTo>
                    <a:lnTo>
                      <a:pt x="266" y="1100"/>
                    </a:lnTo>
                    <a:moveTo>
                      <a:pt x="258" y="1089"/>
                    </a:moveTo>
                    <a:lnTo>
                      <a:pt x="258" y="1089"/>
                    </a:lnTo>
                    <a:lnTo>
                      <a:pt x="250" y="1079"/>
                    </a:lnTo>
                    <a:moveTo>
                      <a:pt x="242" y="1068"/>
                    </a:moveTo>
                    <a:lnTo>
                      <a:pt x="242" y="1068"/>
                    </a:lnTo>
                    <a:lnTo>
                      <a:pt x="233" y="1058"/>
                    </a:lnTo>
                    <a:moveTo>
                      <a:pt x="225" y="1047"/>
                    </a:moveTo>
                    <a:lnTo>
                      <a:pt x="225" y="1047"/>
                    </a:lnTo>
                    <a:lnTo>
                      <a:pt x="217" y="1037"/>
                    </a:lnTo>
                    <a:moveTo>
                      <a:pt x="208" y="1027"/>
                    </a:moveTo>
                    <a:lnTo>
                      <a:pt x="208" y="1027"/>
                    </a:lnTo>
                    <a:lnTo>
                      <a:pt x="200" y="1016"/>
                    </a:lnTo>
                    <a:moveTo>
                      <a:pt x="192" y="1006"/>
                    </a:moveTo>
                    <a:lnTo>
                      <a:pt x="192" y="1006"/>
                    </a:lnTo>
                    <a:lnTo>
                      <a:pt x="184" y="995"/>
                    </a:lnTo>
                    <a:moveTo>
                      <a:pt x="175" y="985"/>
                    </a:moveTo>
                    <a:lnTo>
                      <a:pt x="175" y="985"/>
                    </a:lnTo>
                    <a:lnTo>
                      <a:pt x="167" y="974"/>
                    </a:lnTo>
                    <a:moveTo>
                      <a:pt x="159" y="964"/>
                    </a:moveTo>
                    <a:lnTo>
                      <a:pt x="159" y="964"/>
                    </a:lnTo>
                    <a:lnTo>
                      <a:pt x="150" y="953"/>
                    </a:lnTo>
                    <a:moveTo>
                      <a:pt x="142" y="943"/>
                    </a:moveTo>
                    <a:lnTo>
                      <a:pt x="142" y="943"/>
                    </a:lnTo>
                    <a:lnTo>
                      <a:pt x="134" y="933"/>
                    </a:lnTo>
                    <a:moveTo>
                      <a:pt x="126" y="922"/>
                    </a:moveTo>
                    <a:lnTo>
                      <a:pt x="126" y="922"/>
                    </a:lnTo>
                    <a:lnTo>
                      <a:pt x="117" y="912"/>
                    </a:lnTo>
                    <a:moveTo>
                      <a:pt x="109" y="901"/>
                    </a:moveTo>
                    <a:lnTo>
                      <a:pt x="109" y="901"/>
                    </a:lnTo>
                    <a:lnTo>
                      <a:pt x="101" y="891"/>
                    </a:lnTo>
                    <a:moveTo>
                      <a:pt x="92" y="880"/>
                    </a:moveTo>
                    <a:lnTo>
                      <a:pt x="92" y="880"/>
                    </a:lnTo>
                    <a:lnTo>
                      <a:pt x="84" y="870"/>
                    </a:lnTo>
                    <a:moveTo>
                      <a:pt x="76" y="859"/>
                    </a:moveTo>
                    <a:lnTo>
                      <a:pt x="76" y="859"/>
                    </a:lnTo>
                    <a:lnTo>
                      <a:pt x="68" y="849"/>
                    </a:lnTo>
                    <a:moveTo>
                      <a:pt x="59" y="838"/>
                    </a:moveTo>
                    <a:lnTo>
                      <a:pt x="59" y="838"/>
                    </a:lnTo>
                    <a:lnTo>
                      <a:pt x="51" y="828"/>
                    </a:lnTo>
                    <a:moveTo>
                      <a:pt x="43" y="818"/>
                    </a:moveTo>
                    <a:lnTo>
                      <a:pt x="43" y="818"/>
                    </a:lnTo>
                    <a:lnTo>
                      <a:pt x="34" y="807"/>
                    </a:lnTo>
                    <a:moveTo>
                      <a:pt x="26" y="797"/>
                    </a:moveTo>
                    <a:lnTo>
                      <a:pt x="26" y="797"/>
                    </a:lnTo>
                    <a:lnTo>
                      <a:pt x="18" y="786"/>
                    </a:lnTo>
                    <a:moveTo>
                      <a:pt x="10" y="776"/>
                    </a:moveTo>
                    <a:lnTo>
                      <a:pt x="10" y="776"/>
                    </a:lnTo>
                    <a:lnTo>
                      <a:pt x="5" y="770"/>
                    </a:lnTo>
                    <a:lnTo>
                      <a:pt x="2" y="765"/>
                    </a:lnTo>
                    <a:moveTo>
                      <a:pt x="0" y="752"/>
                    </a:moveTo>
                    <a:lnTo>
                      <a:pt x="0" y="752"/>
                    </a:lnTo>
                    <a:lnTo>
                      <a:pt x="0" y="747"/>
                    </a:lnTo>
                    <a:lnTo>
                      <a:pt x="2" y="739"/>
                    </a:lnTo>
                    <a:moveTo>
                      <a:pt x="5" y="726"/>
                    </a:moveTo>
                    <a:lnTo>
                      <a:pt x="5" y="726"/>
                    </a:lnTo>
                    <a:lnTo>
                      <a:pt x="8" y="713"/>
                    </a:lnTo>
                    <a:moveTo>
                      <a:pt x="11" y="700"/>
                    </a:moveTo>
                    <a:lnTo>
                      <a:pt x="11" y="700"/>
                    </a:lnTo>
                    <a:lnTo>
                      <a:pt x="14" y="687"/>
                    </a:lnTo>
                    <a:moveTo>
                      <a:pt x="17" y="674"/>
                    </a:moveTo>
                    <a:lnTo>
                      <a:pt x="17" y="674"/>
                    </a:lnTo>
                    <a:lnTo>
                      <a:pt x="20" y="661"/>
                    </a:lnTo>
                    <a:moveTo>
                      <a:pt x="23" y="648"/>
                    </a:moveTo>
                    <a:lnTo>
                      <a:pt x="23" y="648"/>
                    </a:lnTo>
                    <a:lnTo>
                      <a:pt x="26" y="635"/>
                    </a:lnTo>
                    <a:moveTo>
                      <a:pt x="29" y="622"/>
                    </a:moveTo>
                    <a:lnTo>
                      <a:pt x="29" y="622"/>
                    </a:lnTo>
                    <a:lnTo>
                      <a:pt x="32" y="609"/>
                    </a:lnTo>
                    <a:moveTo>
                      <a:pt x="35" y="596"/>
                    </a:moveTo>
                    <a:lnTo>
                      <a:pt x="35" y="596"/>
                    </a:lnTo>
                    <a:lnTo>
                      <a:pt x="38" y="583"/>
                    </a:lnTo>
                    <a:moveTo>
                      <a:pt x="41" y="570"/>
                    </a:moveTo>
                    <a:lnTo>
                      <a:pt x="41" y="570"/>
                    </a:lnTo>
                    <a:lnTo>
                      <a:pt x="44" y="557"/>
                    </a:lnTo>
                    <a:moveTo>
                      <a:pt x="47" y="544"/>
                    </a:moveTo>
                    <a:lnTo>
                      <a:pt x="47" y="544"/>
                    </a:lnTo>
                    <a:lnTo>
                      <a:pt x="50" y="531"/>
                    </a:lnTo>
                    <a:moveTo>
                      <a:pt x="53" y="518"/>
                    </a:moveTo>
                    <a:lnTo>
                      <a:pt x="53" y="518"/>
                    </a:lnTo>
                    <a:lnTo>
                      <a:pt x="56" y="505"/>
                    </a:lnTo>
                    <a:moveTo>
                      <a:pt x="59" y="492"/>
                    </a:moveTo>
                    <a:lnTo>
                      <a:pt x="59" y="492"/>
                    </a:lnTo>
                    <a:lnTo>
                      <a:pt x="62" y="479"/>
                    </a:lnTo>
                    <a:moveTo>
                      <a:pt x="65" y="466"/>
                    </a:moveTo>
                    <a:lnTo>
                      <a:pt x="65" y="466"/>
                    </a:lnTo>
                    <a:lnTo>
                      <a:pt x="68" y="453"/>
                    </a:lnTo>
                    <a:moveTo>
                      <a:pt x="71" y="440"/>
                    </a:moveTo>
                    <a:lnTo>
                      <a:pt x="71" y="440"/>
                    </a:lnTo>
                    <a:lnTo>
                      <a:pt x="74" y="427"/>
                    </a:lnTo>
                    <a:moveTo>
                      <a:pt x="77" y="414"/>
                    </a:moveTo>
                    <a:lnTo>
                      <a:pt x="77" y="414"/>
                    </a:lnTo>
                    <a:lnTo>
                      <a:pt x="80" y="401"/>
                    </a:lnTo>
                    <a:moveTo>
                      <a:pt x="83" y="388"/>
                    </a:moveTo>
                    <a:lnTo>
                      <a:pt x="83" y="388"/>
                    </a:lnTo>
                    <a:lnTo>
                      <a:pt x="86" y="375"/>
                    </a:lnTo>
                    <a:moveTo>
                      <a:pt x="89" y="362"/>
                    </a:moveTo>
                    <a:lnTo>
                      <a:pt x="89" y="362"/>
                    </a:lnTo>
                    <a:lnTo>
                      <a:pt x="92" y="349"/>
                    </a:lnTo>
                    <a:moveTo>
                      <a:pt x="95" y="336"/>
                    </a:moveTo>
                    <a:lnTo>
                      <a:pt x="95" y="336"/>
                    </a:lnTo>
                    <a:lnTo>
                      <a:pt x="98" y="323"/>
                    </a:lnTo>
                    <a:moveTo>
                      <a:pt x="101" y="310"/>
                    </a:moveTo>
                    <a:lnTo>
                      <a:pt x="101" y="310"/>
                    </a:lnTo>
                    <a:lnTo>
                      <a:pt x="104" y="297"/>
                    </a:lnTo>
                    <a:moveTo>
                      <a:pt x="107" y="284"/>
                    </a:moveTo>
                    <a:lnTo>
                      <a:pt x="107" y="284"/>
                    </a:lnTo>
                    <a:lnTo>
                      <a:pt x="110" y="271"/>
                    </a:lnTo>
                    <a:moveTo>
                      <a:pt x="113" y="258"/>
                    </a:moveTo>
                    <a:lnTo>
                      <a:pt x="113" y="258"/>
                    </a:lnTo>
                    <a:lnTo>
                      <a:pt x="116" y="245"/>
                    </a:lnTo>
                    <a:moveTo>
                      <a:pt x="124" y="235"/>
                    </a:moveTo>
                    <a:lnTo>
                      <a:pt x="124" y="235"/>
                    </a:lnTo>
                    <a:lnTo>
                      <a:pt x="131" y="226"/>
                    </a:lnTo>
                    <a:lnTo>
                      <a:pt x="133" y="225"/>
                    </a:lnTo>
                    <a:moveTo>
                      <a:pt x="145" y="219"/>
                    </a:moveTo>
                    <a:lnTo>
                      <a:pt x="145" y="219"/>
                    </a:lnTo>
                    <a:lnTo>
                      <a:pt x="157" y="213"/>
                    </a:lnTo>
                    <a:moveTo>
                      <a:pt x="169" y="208"/>
                    </a:moveTo>
                    <a:lnTo>
                      <a:pt x="169" y="208"/>
                    </a:lnTo>
                    <a:lnTo>
                      <a:pt x="181" y="202"/>
                    </a:lnTo>
                    <a:moveTo>
                      <a:pt x="193" y="196"/>
                    </a:moveTo>
                    <a:lnTo>
                      <a:pt x="193" y="196"/>
                    </a:lnTo>
                    <a:lnTo>
                      <a:pt x="205" y="190"/>
                    </a:lnTo>
                    <a:moveTo>
                      <a:pt x="217" y="185"/>
                    </a:moveTo>
                    <a:lnTo>
                      <a:pt x="217" y="185"/>
                    </a:lnTo>
                    <a:lnTo>
                      <a:pt x="229" y="179"/>
                    </a:lnTo>
                    <a:moveTo>
                      <a:pt x="241" y="173"/>
                    </a:moveTo>
                    <a:lnTo>
                      <a:pt x="241" y="173"/>
                    </a:lnTo>
                    <a:lnTo>
                      <a:pt x="253" y="167"/>
                    </a:lnTo>
                    <a:moveTo>
                      <a:pt x="265" y="162"/>
                    </a:moveTo>
                    <a:lnTo>
                      <a:pt x="265" y="162"/>
                    </a:lnTo>
                    <a:lnTo>
                      <a:pt x="277" y="156"/>
                    </a:lnTo>
                    <a:moveTo>
                      <a:pt x="289" y="150"/>
                    </a:moveTo>
                    <a:lnTo>
                      <a:pt x="289" y="150"/>
                    </a:lnTo>
                    <a:lnTo>
                      <a:pt x="301" y="144"/>
                    </a:lnTo>
                    <a:moveTo>
                      <a:pt x="313" y="139"/>
                    </a:moveTo>
                    <a:lnTo>
                      <a:pt x="313" y="139"/>
                    </a:lnTo>
                    <a:lnTo>
                      <a:pt x="325" y="133"/>
                    </a:lnTo>
                    <a:moveTo>
                      <a:pt x="337" y="127"/>
                    </a:moveTo>
                    <a:lnTo>
                      <a:pt x="337" y="127"/>
                    </a:lnTo>
                    <a:lnTo>
                      <a:pt x="349" y="121"/>
                    </a:lnTo>
                    <a:moveTo>
                      <a:pt x="361" y="115"/>
                    </a:moveTo>
                    <a:lnTo>
                      <a:pt x="361" y="115"/>
                    </a:lnTo>
                    <a:lnTo>
                      <a:pt x="373" y="110"/>
                    </a:lnTo>
                    <a:moveTo>
                      <a:pt x="385" y="104"/>
                    </a:moveTo>
                    <a:lnTo>
                      <a:pt x="385" y="104"/>
                    </a:lnTo>
                    <a:lnTo>
                      <a:pt x="398" y="98"/>
                    </a:lnTo>
                    <a:moveTo>
                      <a:pt x="410" y="92"/>
                    </a:moveTo>
                    <a:lnTo>
                      <a:pt x="410" y="92"/>
                    </a:lnTo>
                    <a:lnTo>
                      <a:pt x="422" y="87"/>
                    </a:lnTo>
                    <a:moveTo>
                      <a:pt x="434" y="81"/>
                    </a:moveTo>
                    <a:lnTo>
                      <a:pt x="434" y="81"/>
                    </a:lnTo>
                    <a:lnTo>
                      <a:pt x="446" y="75"/>
                    </a:lnTo>
                    <a:moveTo>
                      <a:pt x="458" y="69"/>
                    </a:moveTo>
                    <a:lnTo>
                      <a:pt x="458" y="69"/>
                    </a:lnTo>
                    <a:lnTo>
                      <a:pt x="470" y="64"/>
                    </a:lnTo>
                    <a:moveTo>
                      <a:pt x="482" y="58"/>
                    </a:moveTo>
                    <a:lnTo>
                      <a:pt x="482" y="58"/>
                    </a:lnTo>
                    <a:lnTo>
                      <a:pt x="494" y="52"/>
                    </a:lnTo>
                    <a:moveTo>
                      <a:pt x="506" y="46"/>
                    </a:moveTo>
                    <a:lnTo>
                      <a:pt x="506" y="46"/>
                    </a:lnTo>
                    <a:lnTo>
                      <a:pt x="518" y="40"/>
                    </a:lnTo>
                    <a:moveTo>
                      <a:pt x="530" y="35"/>
                    </a:moveTo>
                    <a:lnTo>
                      <a:pt x="530" y="35"/>
                    </a:lnTo>
                    <a:lnTo>
                      <a:pt x="542" y="29"/>
                    </a:lnTo>
                    <a:moveTo>
                      <a:pt x="554" y="23"/>
                    </a:moveTo>
                    <a:lnTo>
                      <a:pt x="554" y="23"/>
                    </a:lnTo>
                    <a:lnTo>
                      <a:pt x="566" y="17"/>
                    </a:lnTo>
                    <a:moveTo>
                      <a:pt x="578" y="12"/>
                    </a:moveTo>
                    <a:lnTo>
                      <a:pt x="578" y="12"/>
                    </a:lnTo>
                    <a:lnTo>
                      <a:pt x="590" y="6"/>
                    </a:lnTo>
                    <a:moveTo>
                      <a:pt x="602" y="2"/>
                    </a:moveTo>
                    <a:lnTo>
                      <a:pt x="602" y="2"/>
                    </a:lnTo>
                    <a:lnTo>
                      <a:pt x="608" y="0"/>
                    </a:lnTo>
                    <a:lnTo>
                      <a:pt x="615" y="2"/>
                    </a:lnTo>
                    <a:moveTo>
                      <a:pt x="628" y="7"/>
                    </a:moveTo>
                    <a:lnTo>
                      <a:pt x="628" y="7"/>
                    </a:lnTo>
                    <a:lnTo>
                      <a:pt x="640" y="13"/>
                    </a:lnTo>
                    <a:moveTo>
                      <a:pt x="652" y="19"/>
                    </a:moveTo>
                    <a:lnTo>
                      <a:pt x="652" y="19"/>
                    </a:lnTo>
                    <a:lnTo>
                      <a:pt x="664" y="25"/>
                    </a:lnTo>
                    <a:moveTo>
                      <a:pt x="676" y="30"/>
                    </a:moveTo>
                    <a:lnTo>
                      <a:pt x="676" y="30"/>
                    </a:lnTo>
                    <a:lnTo>
                      <a:pt x="688" y="36"/>
                    </a:lnTo>
                    <a:moveTo>
                      <a:pt x="700" y="42"/>
                    </a:moveTo>
                    <a:lnTo>
                      <a:pt x="700" y="42"/>
                    </a:lnTo>
                    <a:lnTo>
                      <a:pt x="712" y="48"/>
                    </a:lnTo>
                    <a:moveTo>
                      <a:pt x="724" y="54"/>
                    </a:moveTo>
                    <a:lnTo>
                      <a:pt x="724" y="54"/>
                    </a:lnTo>
                    <a:lnTo>
                      <a:pt x="736" y="59"/>
                    </a:lnTo>
                    <a:moveTo>
                      <a:pt x="748" y="65"/>
                    </a:moveTo>
                    <a:lnTo>
                      <a:pt x="748" y="65"/>
                    </a:lnTo>
                    <a:lnTo>
                      <a:pt x="760" y="71"/>
                    </a:lnTo>
                    <a:moveTo>
                      <a:pt x="772" y="77"/>
                    </a:moveTo>
                    <a:lnTo>
                      <a:pt x="772" y="77"/>
                    </a:lnTo>
                    <a:lnTo>
                      <a:pt x="784" y="83"/>
                    </a:lnTo>
                    <a:moveTo>
                      <a:pt x="796" y="89"/>
                    </a:moveTo>
                    <a:lnTo>
                      <a:pt x="796" y="89"/>
                    </a:lnTo>
                    <a:lnTo>
                      <a:pt x="808" y="94"/>
                    </a:lnTo>
                    <a:moveTo>
                      <a:pt x="820" y="100"/>
                    </a:moveTo>
                    <a:lnTo>
                      <a:pt x="820" y="100"/>
                    </a:lnTo>
                    <a:lnTo>
                      <a:pt x="832" y="106"/>
                    </a:lnTo>
                    <a:moveTo>
                      <a:pt x="844" y="112"/>
                    </a:moveTo>
                    <a:lnTo>
                      <a:pt x="844" y="112"/>
                    </a:lnTo>
                    <a:lnTo>
                      <a:pt x="856" y="118"/>
                    </a:lnTo>
                    <a:moveTo>
                      <a:pt x="868" y="123"/>
                    </a:moveTo>
                    <a:lnTo>
                      <a:pt x="868" y="123"/>
                    </a:lnTo>
                    <a:lnTo>
                      <a:pt x="880" y="129"/>
                    </a:lnTo>
                    <a:moveTo>
                      <a:pt x="892" y="135"/>
                    </a:moveTo>
                    <a:lnTo>
                      <a:pt x="892" y="135"/>
                    </a:lnTo>
                    <a:lnTo>
                      <a:pt x="904" y="141"/>
                    </a:lnTo>
                    <a:moveTo>
                      <a:pt x="916" y="147"/>
                    </a:moveTo>
                    <a:lnTo>
                      <a:pt x="916" y="147"/>
                    </a:lnTo>
                    <a:lnTo>
                      <a:pt x="928" y="153"/>
                    </a:lnTo>
                    <a:moveTo>
                      <a:pt x="940" y="158"/>
                    </a:moveTo>
                    <a:lnTo>
                      <a:pt x="940" y="158"/>
                    </a:lnTo>
                    <a:lnTo>
                      <a:pt x="952" y="164"/>
                    </a:lnTo>
                    <a:moveTo>
                      <a:pt x="964" y="170"/>
                    </a:moveTo>
                    <a:lnTo>
                      <a:pt x="964" y="170"/>
                    </a:lnTo>
                    <a:lnTo>
                      <a:pt x="976" y="176"/>
                    </a:lnTo>
                    <a:moveTo>
                      <a:pt x="988" y="182"/>
                    </a:moveTo>
                    <a:lnTo>
                      <a:pt x="988" y="182"/>
                    </a:lnTo>
                    <a:lnTo>
                      <a:pt x="1000" y="188"/>
                    </a:lnTo>
                    <a:moveTo>
                      <a:pt x="1012" y="193"/>
                    </a:moveTo>
                    <a:lnTo>
                      <a:pt x="1012" y="193"/>
                    </a:lnTo>
                    <a:lnTo>
                      <a:pt x="1024" y="199"/>
                    </a:lnTo>
                    <a:moveTo>
                      <a:pt x="1036" y="205"/>
                    </a:moveTo>
                    <a:lnTo>
                      <a:pt x="1036" y="205"/>
                    </a:lnTo>
                    <a:lnTo>
                      <a:pt x="1048" y="211"/>
                    </a:lnTo>
                    <a:moveTo>
                      <a:pt x="1060" y="217"/>
                    </a:moveTo>
                    <a:lnTo>
                      <a:pt x="1060" y="217"/>
                    </a:lnTo>
                    <a:lnTo>
                      <a:pt x="1072" y="222"/>
                    </a:lnTo>
                    <a:moveTo>
                      <a:pt x="1084" y="228"/>
                    </a:moveTo>
                    <a:lnTo>
                      <a:pt x="1084" y="228"/>
                    </a:lnTo>
                    <a:lnTo>
                      <a:pt x="1085" y="229"/>
                    </a:lnTo>
                    <a:lnTo>
                      <a:pt x="1092" y="238"/>
                    </a:lnTo>
                    <a:moveTo>
                      <a:pt x="1100" y="249"/>
                    </a:moveTo>
                    <a:lnTo>
                      <a:pt x="1100" y="249"/>
                    </a:lnTo>
                    <a:lnTo>
                      <a:pt x="1103" y="262"/>
                    </a:lnTo>
                    <a:moveTo>
                      <a:pt x="1106" y="275"/>
                    </a:moveTo>
                    <a:lnTo>
                      <a:pt x="1106" y="275"/>
                    </a:lnTo>
                    <a:lnTo>
                      <a:pt x="1109" y="288"/>
                    </a:lnTo>
                    <a:moveTo>
                      <a:pt x="1112" y="301"/>
                    </a:moveTo>
                    <a:lnTo>
                      <a:pt x="1112" y="301"/>
                    </a:lnTo>
                    <a:lnTo>
                      <a:pt x="1115" y="314"/>
                    </a:lnTo>
                    <a:moveTo>
                      <a:pt x="1118" y="327"/>
                    </a:moveTo>
                    <a:lnTo>
                      <a:pt x="1118" y="327"/>
                    </a:lnTo>
                    <a:lnTo>
                      <a:pt x="1121" y="340"/>
                    </a:lnTo>
                    <a:moveTo>
                      <a:pt x="1124" y="353"/>
                    </a:moveTo>
                    <a:lnTo>
                      <a:pt x="1124" y="353"/>
                    </a:lnTo>
                    <a:lnTo>
                      <a:pt x="1127" y="366"/>
                    </a:lnTo>
                    <a:moveTo>
                      <a:pt x="1129" y="379"/>
                    </a:moveTo>
                    <a:lnTo>
                      <a:pt x="1129" y="379"/>
                    </a:lnTo>
                    <a:lnTo>
                      <a:pt x="1132" y="392"/>
                    </a:lnTo>
                    <a:moveTo>
                      <a:pt x="1135" y="405"/>
                    </a:moveTo>
                    <a:lnTo>
                      <a:pt x="1135" y="405"/>
                    </a:lnTo>
                    <a:lnTo>
                      <a:pt x="1138" y="418"/>
                    </a:lnTo>
                    <a:moveTo>
                      <a:pt x="1141" y="431"/>
                    </a:moveTo>
                    <a:lnTo>
                      <a:pt x="1141" y="431"/>
                    </a:lnTo>
                    <a:lnTo>
                      <a:pt x="1144" y="444"/>
                    </a:lnTo>
                    <a:moveTo>
                      <a:pt x="1147" y="457"/>
                    </a:moveTo>
                    <a:lnTo>
                      <a:pt x="1147" y="457"/>
                    </a:lnTo>
                    <a:lnTo>
                      <a:pt x="1150" y="470"/>
                    </a:lnTo>
                    <a:moveTo>
                      <a:pt x="1153" y="483"/>
                    </a:moveTo>
                    <a:lnTo>
                      <a:pt x="1153" y="483"/>
                    </a:lnTo>
                    <a:lnTo>
                      <a:pt x="1156" y="496"/>
                    </a:lnTo>
                    <a:moveTo>
                      <a:pt x="1159" y="509"/>
                    </a:moveTo>
                    <a:lnTo>
                      <a:pt x="1159" y="509"/>
                    </a:lnTo>
                    <a:lnTo>
                      <a:pt x="1162" y="522"/>
                    </a:lnTo>
                    <a:moveTo>
                      <a:pt x="1164" y="535"/>
                    </a:moveTo>
                    <a:lnTo>
                      <a:pt x="1164" y="535"/>
                    </a:lnTo>
                    <a:lnTo>
                      <a:pt x="1167" y="548"/>
                    </a:lnTo>
                    <a:moveTo>
                      <a:pt x="1170" y="561"/>
                    </a:moveTo>
                    <a:lnTo>
                      <a:pt x="1170" y="561"/>
                    </a:lnTo>
                    <a:lnTo>
                      <a:pt x="1173" y="574"/>
                    </a:lnTo>
                    <a:moveTo>
                      <a:pt x="1176" y="587"/>
                    </a:moveTo>
                    <a:lnTo>
                      <a:pt x="1176" y="587"/>
                    </a:lnTo>
                    <a:lnTo>
                      <a:pt x="1179" y="600"/>
                    </a:lnTo>
                    <a:moveTo>
                      <a:pt x="1182" y="613"/>
                    </a:moveTo>
                    <a:lnTo>
                      <a:pt x="1182" y="613"/>
                    </a:lnTo>
                    <a:lnTo>
                      <a:pt x="1185" y="626"/>
                    </a:lnTo>
                    <a:moveTo>
                      <a:pt x="1188" y="639"/>
                    </a:moveTo>
                    <a:lnTo>
                      <a:pt x="1188" y="639"/>
                    </a:lnTo>
                    <a:lnTo>
                      <a:pt x="1191" y="652"/>
                    </a:lnTo>
                    <a:moveTo>
                      <a:pt x="1194" y="665"/>
                    </a:moveTo>
                    <a:lnTo>
                      <a:pt x="1194" y="665"/>
                    </a:lnTo>
                    <a:lnTo>
                      <a:pt x="1196" y="678"/>
                    </a:lnTo>
                    <a:moveTo>
                      <a:pt x="1199" y="691"/>
                    </a:moveTo>
                    <a:lnTo>
                      <a:pt x="1199" y="691"/>
                    </a:lnTo>
                    <a:lnTo>
                      <a:pt x="1202" y="704"/>
                    </a:lnTo>
                    <a:moveTo>
                      <a:pt x="1205" y="717"/>
                    </a:moveTo>
                    <a:lnTo>
                      <a:pt x="1205" y="717"/>
                    </a:lnTo>
                    <a:lnTo>
                      <a:pt x="1208" y="730"/>
                    </a:lnTo>
                    <a:moveTo>
                      <a:pt x="1211" y="743"/>
                    </a:moveTo>
                    <a:lnTo>
                      <a:pt x="1211" y="743"/>
                    </a:lnTo>
                    <a:lnTo>
                      <a:pt x="1213" y="751"/>
                    </a:lnTo>
                    <a:lnTo>
                      <a:pt x="1213" y="756"/>
                    </a:lnTo>
                    <a:moveTo>
                      <a:pt x="1210" y="769"/>
                    </a:moveTo>
                    <a:lnTo>
                      <a:pt x="1210" y="769"/>
                    </a:lnTo>
                    <a:lnTo>
                      <a:pt x="1207" y="774"/>
                    </a:lnTo>
                    <a:lnTo>
                      <a:pt x="1203" y="780"/>
                    </a:lnTo>
                    <a:moveTo>
                      <a:pt x="1194" y="790"/>
                    </a:moveTo>
                    <a:lnTo>
                      <a:pt x="1194" y="790"/>
                    </a:lnTo>
                    <a:lnTo>
                      <a:pt x="1186" y="801"/>
                    </a:lnTo>
                    <a:moveTo>
                      <a:pt x="1178" y="811"/>
                    </a:moveTo>
                    <a:lnTo>
                      <a:pt x="1178" y="811"/>
                    </a:lnTo>
                    <a:lnTo>
                      <a:pt x="1169" y="822"/>
                    </a:lnTo>
                    <a:moveTo>
                      <a:pt x="1161" y="832"/>
                    </a:moveTo>
                    <a:lnTo>
                      <a:pt x="1161" y="832"/>
                    </a:lnTo>
                    <a:lnTo>
                      <a:pt x="1153" y="842"/>
                    </a:lnTo>
                    <a:moveTo>
                      <a:pt x="1144" y="853"/>
                    </a:moveTo>
                    <a:lnTo>
                      <a:pt x="1144" y="853"/>
                    </a:lnTo>
                    <a:lnTo>
                      <a:pt x="1136" y="863"/>
                    </a:lnTo>
                    <a:moveTo>
                      <a:pt x="1128" y="874"/>
                    </a:moveTo>
                    <a:lnTo>
                      <a:pt x="1128" y="874"/>
                    </a:lnTo>
                    <a:lnTo>
                      <a:pt x="1119" y="884"/>
                    </a:lnTo>
                    <a:moveTo>
                      <a:pt x="1111" y="894"/>
                    </a:moveTo>
                    <a:lnTo>
                      <a:pt x="1111" y="894"/>
                    </a:lnTo>
                    <a:lnTo>
                      <a:pt x="1103" y="905"/>
                    </a:lnTo>
                    <a:moveTo>
                      <a:pt x="1094" y="915"/>
                    </a:moveTo>
                    <a:lnTo>
                      <a:pt x="1094" y="915"/>
                    </a:lnTo>
                    <a:lnTo>
                      <a:pt x="1086" y="926"/>
                    </a:lnTo>
                    <a:moveTo>
                      <a:pt x="1078" y="936"/>
                    </a:moveTo>
                    <a:lnTo>
                      <a:pt x="1078" y="936"/>
                    </a:lnTo>
                    <a:lnTo>
                      <a:pt x="1069" y="946"/>
                    </a:lnTo>
                    <a:moveTo>
                      <a:pt x="1061" y="957"/>
                    </a:moveTo>
                    <a:lnTo>
                      <a:pt x="1061" y="957"/>
                    </a:lnTo>
                    <a:lnTo>
                      <a:pt x="1052" y="967"/>
                    </a:lnTo>
                    <a:moveTo>
                      <a:pt x="1044" y="977"/>
                    </a:moveTo>
                    <a:lnTo>
                      <a:pt x="1044" y="977"/>
                    </a:lnTo>
                    <a:lnTo>
                      <a:pt x="1036" y="988"/>
                    </a:lnTo>
                    <a:moveTo>
                      <a:pt x="1027" y="998"/>
                    </a:moveTo>
                    <a:lnTo>
                      <a:pt x="1027" y="998"/>
                    </a:lnTo>
                    <a:lnTo>
                      <a:pt x="1019" y="1009"/>
                    </a:lnTo>
                    <a:moveTo>
                      <a:pt x="1011" y="1019"/>
                    </a:moveTo>
                    <a:lnTo>
                      <a:pt x="1011" y="1019"/>
                    </a:lnTo>
                    <a:lnTo>
                      <a:pt x="1002" y="1029"/>
                    </a:lnTo>
                    <a:moveTo>
                      <a:pt x="994" y="1040"/>
                    </a:moveTo>
                    <a:lnTo>
                      <a:pt x="994" y="1040"/>
                    </a:lnTo>
                    <a:lnTo>
                      <a:pt x="986" y="1050"/>
                    </a:lnTo>
                    <a:moveTo>
                      <a:pt x="977" y="1061"/>
                    </a:moveTo>
                    <a:lnTo>
                      <a:pt x="977" y="1061"/>
                    </a:lnTo>
                    <a:lnTo>
                      <a:pt x="969" y="1071"/>
                    </a:lnTo>
                    <a:moveTo>
                      <a:pt x="961" y="1081"/>
                    </a:moveTo>
                    <a:lnTo>
                      <a:pt x="961" y="1081"/>
                    </a:lnTo>
                    <a:lnTo>
                      <a:pt x="952" y="1092"/>
                    </a:lnTo>
                    <a:moveTo>
                      <a:pt x="944" y="1102"/>
                    </a:moveTo>
                    <a:lnTo>
                      <a:pt x="944" y="1102"/>
                    </a:lnTo>
                    <a:lnTo>
                      <a:pt x="936" y="1113"/>
                    </a:lnTo>
                    <a:moveTo>
                      <a:pt x="927" y="1123"/>
                    </a:moveTo>
                    <a:lnTo>
                      <a:pt x="927" y="1123"/>
                    </a:lnTo>
                    <a:lnTo>
                      <a:pt x="919" y="1133"/>
                    </a:lnTo>
                    <a:moveTo>
                      <a:pt x="911" y="1144"/>
                    </a:moveTo>
                    <a:lnTo>
                      <a:pt x="911" y="1144"/>
                    </a:lnTo>
                    <a:lnTo>
                      <a:pt x="902" y="1154"/>
                    </a:lnTo>
                    <a:moveTo>
                      <a:pt x="894" y="1165"/>
                    </a:moveTo>
                    <a:lnTo>
                      <a:pt x="894" y="1165"/>
                    </a:lnTo>
                    <a:lnTo>
                      <a:pt x="885" y="1175"/>
                    </a:lnTo>
                    <a:moveTo>
                      <a:pt x="875" y="1184"/>
                    </a:moveTo>
                    <a:lnTo>
                      <a:pt x="875" y="1184"/>
                    </a:lnTo>
                    <a:lnTo>
                      <a:pt x="875" y="1184"/>
                    </a:lnTo>
                    <a:lnTo>
                      <a:pt x="863" y="1187"/>
                    </a:lnTo>
                    <a:lnTo>
                      <a:pt x="862" y="1187"/>
                    </a:lnTo>
                    <a:moveTo>
                      <a:pt x="849" y="1186"/>
                    </a:moveTo>
                    <a:lnTo>
                      <a:pt x="849" y="1186"/>
                    </a:lnTo>
                    <a:lnTo>
                      <a:pt x="836" y="1186"/>
                    </a:lnTo>
                    <a:moveTo>
                      <a:pt x="822" y="1186"/>
                    </a:moveTo>
                    <a:lnTo>
                      <a:pt x="822" y="1186"/>
                    </a:lnTo>
                    <a:lnTo>
                      <a:pt x="809" y="1186"/>
                    </a:lnTo>
                    <a:moveTo>
                      <a:pt x="796" y="1186"/>
                    </a:moveTo>
                    <a:lnTo>
                      <a:pt x="796" y="1186"/>
                    </a:lnTo>
                    <a:lnTo>
                      <a:pt x="782" y="1186"/>
                    </a:lnTo>
                    <a:moveTo>
                      <a:pt x="769" y="1186"/>
                    </a:moveTo>
                    <a:lnTo>
                      <a:pt x="769" y="1186"/>
                    </a:lnTo>
                    <a:lnTo>
                      <a:pt x="756" y="1186"/>
                    </a:lnTo>
                    <a:moveTo>
                      <a:pt x="742" y="1186"/>
                    </a:moveTo>
                    <a:lnTo>
                      <a:pt x="742" y="1186"/>
                    </a:lnTo>
                    <a:lnTo>
                      <a:pt x="729" y="1186"/>
                    </a:lnTo>
                    <a:moveTo>
                      <a:pt x="716" y="1186"/>
                    </a:moveTo>
                    <a:lnTo>
                      <a:pt x="716" y="1186"/>
                    </a:lnTo>
                    <a:lnTo>
                      <a:pt x="702" y="1186"/>
                    </a:lnTo>
                    <a:moveTo>
                      <a:pt x="689" y="1186"/>
                    </a:moveTo>
                    <a:lnTo>
                      <a:pt x="689" y="1186"/>
                    </a:lnTo>
                    <a:lnTo>
                      <a:pt x="676" y="1186"/>
                    </a:lnTo>
                    <a:moveTo>
                      <a:pt x="662" y="1186"/>
                    </a:moveTo>
                    <a:lnTo>
                      <a:pt x="662" y="1186"/>
                    </a:lnTo>
                    <a:lnTo>
                      <a:pt x="649" y="1186"/>
                    </a:lnTo>
                    <a:moveTo>
                      <a:pt x="636" y="1186"/>
                    </a:moveTo>
                    <a:lnTo>
                      <a:pt x="636" y="1186"/>
                    </a:lnTo>
                    <a:lnTo>
                      <a:pt x="622" y="1186"/>
                    </a:lnTo>
                    <a:moveTo>
                      <a:pt x="609" y="1186"/>
                    </a:moveTo>
                    <a:lnTo>
                      <a:pt x="609" y="1186"/>
                    </a:lnTo>
                    <a:lnTo>
                      <a:pt x="596" y="1186"/>
                    </a:lnTo>
                    <a:moveTo>
                      <a:pt x="582" y="1186"/>
                    </a:moveTo>
                    <a:lnTo>
                      <a:pt x="582" y="1186"/>
                    </a:lnTo>
                    <a:lnTo>
                      <a:pt x="569" y="1186"/>
                    </a:lnTo>
                    <a:moveTo>
                      <a:pt x="556" y="1186"/>
                    </a:moveTo>
                    <a:lnTo>
                      <a:pt x="556" y="1186"/>
                    </a:lnTo>
                    <a:lnTo>
                      <a:pt x="542" y="1186"/>
                    </a:lnTo>
                    <a:moveTo>
                      <a:pt x="529" y="1185"/>
                    </a:moveTo>
                    <a:lnTo>
                      <a:pt x="529" y="1185"/>
                    </a:lnTo>
                    <a:lnTo>
                      <a:pt x="516" y="1185"/>
                    </a:lnTo>
                    <a:moveTo>
                      <a:pt x="502" y="1185"/>
                    </a:moveTo>
                    <a:lnTo>
                      <a:pt x="502" y="1185"/>
                    </a:lnTo>
                    <a:lnTo>
                      <a:pt x="489" y="1185"/>
                    </a:lnTo>
                    <a:moveTo>
                      <a:pt x="476" y="1185"/>
                    </a:moveTo>
                    <a:lnTo>
                      <a:pt x="476" y="1185"/>
                    </a:lnTo>
                    <a:lnTo>
                      <a:pt x="462" y="1185"/>
                    </a:lnTo>
                    <a:moveTo>
                      <a:pt x="449" y="1185"/>
                    </a:moveTo>
                    <a:lnTo>
                      <a:pt x="449" y="1185"/>
                    </a:lnTo>
                    <a:lnTo>
                      <a:pt x="436" y="1185"/>
                    </a:lnTo>
                    <a:moveTo>
                      <a:pt x="422" y="1185"/>
                    </a:moveTo>
                    <a:lnTo>
                      <a:pt x="422" y="1185"/>
                    </a:lnTo>
                    <a:lnTo>
                      <a:pt x="409" y="1185"/>
                    </a:lnTo>
                    <a:moveTo>
                      <a:pt x="396" y="1185"/>
                    </a:moveTo>
                    <a:lnTo>
                      <a:pt x="396" y="1185"/>
                    </a:lnTo>
                    <a:lnTo>
                      <a:pt x="382" y="1185"/>
                    </a:lnTo>
                    <a:moveTo>
                      <a:pt x="369" y="1185"/>
                    </a:moveTo>
                    <a:lnTo>
                      <a:pt x="369" y="1185"/>
                    </a:lnTo>
                    <a:lnTo>
                      <a:pt x="356" y="1185"/>
                    </a:lnTo>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110" name="Group 109">
              <a:extLst>
                <a:ext uri="{FF2B5EF4-FFF2-40B4-BE49-F238E27FC236}">
                  <a16:creationId xmlns:a16="http://schemas.microsoft.com/office/drawing/2014/main" id="{9B6B8A25-ABBC-416B-9719-50F5991D2ED2}"/>
                </a:ext>
              </a:extLst>
            </p:cNvPr>
            <p:cNvGrpSpPr/>
            <p:nvPr/>
          </p:nvGrpSpPr>
          <p:grpSpPr>
            <a:xfrm>
              <a:off x="10207123" y="1236789"/>
              <a:ext cx="906463" cy="912813"/>
              <a:chOff x="9640888" y="1295401"/>
              <a:chExt cx="906463" cy="912813"/>
            </a:xfrm>
          </p:grpSpPr>
          <p:sp>
            <p:nvSpPr>
              <p:cNvPr id="91" name="Freeform 72">
                <a:extLst>
                  <a:ext uri="{FF2B5EF4-FFF2-40B4-BE49-F238E27FC236}">
                    <a16:creationId xmlns:a16="http://schemas.microsoft.com/office/drawing/2014/main" id="{96AEE674-1894-4FB9-BF7A-D801DA651733}"/>
                  </a:ext>
                </a:extLst>
              </p:cNvPr>
              <p:cNvSpPr>
                <a:spLocks/>
              </p:cNvSpPr>
              <p:nvPr/>
            </p:nvSpPr>
            <p:spPr bwMode="auto">
              <a:xfrm>
                <a:off x="9640888" y="1295401"/>
                <a:ext cx="906463" cy="912813"/>
              </a:xfrm>
              <a:custGeom>
                <a:avLst/>
                <a:gdLst>
                  <a:gd name="T0" fmla="*/ 822 w 950"/>
                  <a:gd name="T1" fmla="*/ 823 h 950"/>
                  <a:gd name="T2" fmla="*/ 822 w 950"/>
                  <a:gd name="T3" fmla="*/ 823 h 950"/>
                  <a:gd name="T4" fmla="*/ 602 w 950"/>
                  <a:gd name="T5" fmla="*/ 950 h 950"/>
                  <a:gd name="T6" fmla="*/ 348 w 950"/>
                  <a:gd name="T7" fmla="*/ 950 h 950"/>
                  <a:gd name="T8" fmla="*/ 127 w 950"/>
                  <a:gd name="T9" fmla="*/ 823 h 950"/>
                  <a:gd name="T10" fmla="*/ 0 w 950"/>
                  <a:gd name="T11" fmla="*/ 602 h 950"/>
                  <a:gd name="T12" fmla="*/ 0 w 950"/>
                  <a:gd name="T13" fmla="*/ 348 h 950"/>
                  <a:gd name="T14" fmla="*/ 127 w 950"/>
                  <a:gd name="T15" fmla="*/ 128 h 950"/>
                  <a:gd name="T16" fmla="*/ 348 w 950"/>
                  <a:gd name="T17" fmla="*/ 0 h 950"/>
                  <a:gd name="T18" fmla="*/ 602 w 950"/>
                  <a:gd name="T19" fmla="*/ 0 h 950"/>
                  <a:gd name="T20" fmla="*/ 602 w 950"/>
                  <a:gd name="T21" fmla="*/ 0 h 950"/>
                  <a:gd name="T22" fmla="*/ 822 w 950"/>
                  <a:gd name="T23" fmla="*/ 128 h 950"/>
                  <a:gd name="T24" fmla="*/ 950 w 950"/>
                  <a:gd name="T25" fmla="*/ 348 h 950"/>
                  <a:gd name="T26" fmla="*/ 950 w 950"/>
                  <a:gd name="T27" fmla="*/ 602 h 950"/>
                  <a:gd name="T28" fmla="*/ 822 w 950"/>
                  <a:gd name="T29" fmla="*/ 823 h 950"/>
                  <a:gd name="T30" fmla="*/ 822 w 950"/>
                  <a:gd name="T31" fmla="*/ 823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50" h="950">
                    <a:moveTo>
                      <a:pt x="822" y="823"/>
                    </a:moveTo>
                    <a:lnTo>
                      <a:pt x="822" y="823"/>
                    </a:lnTo>
                    <a:lnTo>
                      <a:pt x="602" y="950"/>
                    </a:lnTo>
                    <a:lnTo>
                      <a:pt x="348" y="950"/>
                    </a:lnTo>
                    <a:lnTo>
                      <a:pt x="127" y="823"/>
                    </a:lnTo>
                    <a:lnTo>
                      <a:pt x="0" y="602"/>
                    </a:lnTo>
                    <a:lnTo>
                      <a:pt x="0" y="348"/>
                    </a:lnTo>
                    <a:lnTo>
                      <a:pt x="127" y="128"/>
                    </a:lnTo>
                    <a:lnTo>
                      <a:pt x="348" y="0"/>
                    </a:lnTo>
                    <a:lnTo>
                      <a:pt x="602" y="0"/>
                    </a:lnTo>
                    <a:lnTo>
                      <a:pt x="602" y="0"/>
                    </a:lnTo>
                    <a:lnTo>
                      <a:pt x="822" y="128"/>
                    </a:lnTo>
                    <a:lnTo>
                      <a:pt x="950" y="348"/>
                    </a:lnTo>
                    <a:lnTo>
                      <a:pt x="950" y="602"/>
                    </a:lnTo>
                    <a:lnTo>
                      <a:pt x="822" y="823"/>
                    </a:lnTo>
                    <a:lnTo>
                      <a:pt x="822" y="823"/>
                    </a:lnTo>
                    <a:close/>
                  </a:path>
                </a:pathLst>
              </a:custGeom>
              <a:solidFill>
                <a:srgbClr val="D4B95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2" name="Freeform 73">
                <a:extLst>
                  <a:ext uri="{FF2B5EF4-FFF2-40B4-BE49-F238E27FC236}">
                    <a16:creationId xmlns:a16="http://schemas.microsoft.com/office/drawing/2014/main" id="{C36551D1-B52C-4BB6-9BD9-1BEFFE329554}"/>
                  </a:ext>
                </a:extLst>
              </p:cNvPr>
              <p:cNvSpPr>
                <a:spLocks/>
              </p:cNvSpPr>
              <p:nvPr/>
            </p:nvSpPr>
            <p:spPr bwMode="auto">
              <a:xfrm>
                <a:off x="9640888" y="1295401"/>
                <a:ext cx="906463" cy="912813"/>
              </a:xfrm>
              <a:custGeom>
                <a:avLst/>
                <a:gdLst>
                  <a:gd name="T0" fmla="*/ 822 w 950"/>
                  <a:gd name="T1" fmla="*/ 823 h 950"/>
                  <a:gd name="T2" fmla="*/ 822 w 950"/>
                  <a:gd name="T3" fmla="*/ 823 h 950"/>
                  <a:gd name="T4" fmla="*/ 602 w 950"/>
                  <a:gd name="T5" fmla="*/ 950 h 950"/>
                  <a:gd name="T6" fmla="*/ 348 w 950"/>
                  <a:gd name="T7" fmla="*/ 950 h 950"/>
                  <a:gd name="T8" fmla="*/ 127 w 950"/>
                  <a:gd name="T9" fmla="*/ 823 h 950"/>
                  <a:gd name="T10" fmla="*/ 0 w 950"/>
                  <a:gd name="T11" fmla="*/ 602 h 950"/>
                  <a:gd name="T12" fmla="*/ 0 w 950"/>
                  <a:gd name="T13" fmla="*/ 348 h 950"/>
                  <a:gd name="T14" fmla="*/ 127 w 950"/>
                  <a:gd name="T15" fmla="*/ 128 h 950"/>
                  <a:gd name="T16" fmla="*/ 348 w 950"/>
                  <a:gd name="T17" fmla="*/ 0 h 950"/>
                  <a:gd name="T18" fmla="*/ 602 w 950"/>
                  <a:gd name="T19" fmla="*/ 0 h 950"/>
                  <a:gd name="T20" fmla="*/ 602 w 950"/>
                  <a:gd name="T21" fmla="*/ 0 h 950"/>
                  <a:gd name="T22" fmla="*/ 822 w 950"/>
                  <a:gd name="T23" fmla="*/ 128 h 950"/>
                  <a:gd name="T24" fmla="*/ 950 w 950"/>
                  <a:gd name="T25" fmla="*/ 348 h 950"/>
                  <a:gd name="T26" fmla="*/ 950 w 950"/>
                  <a:gd name="T27" fmla="*/ 602 h 950"/>
                  <a:gd name="T28" fmla="*/ 822 w 950"/>
                  <a:gd name="T29" fmla="*/ 823 h 950"/>
                  <a:gd name="T30" fmla="*/ 822 w 950"/>
                  <a:gd name="T31" fmla="*/ 823 h 950"/>
                  <a:gd name="T32" fmla="*/ 822 w 950"/>
                  <a:gd name="T33" fmla="*/ 823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0" h="950">
                    <a:moveTo>
                      <a:pt x="822" y="823"/>
                    </a:moveTo>
                    <a:lnTo>
                      <a:pt x="822" y="823"/>
                    </a:lnTo>
                    <a:lnTo>
                      <a:pt x="602" y="950"/>
                    </a:lnTo>
                    <a:lnTo>
                      <a:pt x="348" y="950"/>
                    </a:lnTo>
                    <a:lnTo>
                      <a:pt x="127" y="823"/>
                    </a:lnTo>
                    <a:lnTo>
                      <a:pt x="0" y="602"/>
                    </a:lnTo>
                    <a:lnTo>
                      <a:pt x="0" y="348"/>
                    </a:lnTo>
                    <a:lnTo>
                      <a:pt x="127" y="128"/>
                    </a:lnTo>
                    <a:lnTo>
                      <a:pt x="348" y="0"/>
                    </a:lnTo>
                    <a:lnTo>
                      <a:pt x="602" y="0"/>
                    </a:lnTo>
                    <a:lnTo>
                      <a:pt x="602" y="0"/>
                    </a:lnTo>
                    <a:lnTo>
                      <a:pt x="822" y="128"/>
                    </a:lnTo>
                    <a:lnTo>
                      <a:pt x="950" y="348"/>
                    </a:lnTo>
                    <a:lnTo>
                      <a:pt x="950" y="602"/>
                    </a:lnTo>
                    <a:lnTo>
                      <a:pt x="822" y="823"/>
                    </a:lnTo>
                    <a:lnTo>
                      <a:pt x="822" y="823"/>
                    </a:lnTo>
                    <a:lnTo>
                      <a:pt x="822" y="823"/>
                    </a:lnTo>
                    <a:close/>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3" name="Freeform 74">
                <a:extLst>
                  <a:ext uri="{FF2B5EF4-FFF2-40B4-BE49-F238E27FC236}">
                    <a16:creationId xmlns:a16="http://schemas.microsoft.com/office/drawing/2014/main" id="{AB37EDC6-1B49-41EB-9502-596134BE23FA}"/>
                  </a:ext>
                </a:extLst>
              </p:cNvPr>
              <p:cNvSpPr>
                <a:spLocks noEditPoints="1"/>
              </p:cNvSpPr>
              <p:nvPr/>
            </p:nvSpPr>
            <p:spPr bwMode="auto">
              <a:xfrm>
                <a:off x="9677400" y="1331913"/>
                <a:ext cx="833438" cy="839788"/>
              </a:xfrm>
              <a:custGeom>
                <a:avLst/>
                <a:gdLst>
                  <a:gd name="T0" fmla="*/ 285 w 874"/>
                  <a:gd name="T1" fmla="*/ 854 h 874"/>
                  <a:gd name="T2" fmla="*/ 239 w 874"/>
                  <a:gd name="T3" fmla="*/ 827 h 874"/>
                  <a:gd name="T4" fmla="*/ 192 w 874"/>
                  <a:gd name="T5" fmla="*/ 800 h 874"/>
                  <a:gd name="T6" fmla="*/ 146 w 874"/>
                  <a:gd name="T7" fmla="*/ 774 h 874"/>
                  <a:gd name="T8" fmla="*/ 107 w 874"/>
                  <a:gd name="T9" fmla="*/ 740 h 874"/>
                  <a:gd name="T10" fmla="*/ 80 w 874"/>
                  <a:gd name="T11" fmla="*/ 693 h 874"/>
                  <a:gd name="T12" fmla="*/ 53 w 874"/>
                  <a:gd name="T13" fmla="*/ 647 h 874"/>
                  <a:gd name="T14" fmla="*/ 27 w 874"/>
                  <a:gd name="T15" fmla="*/ 601 h 874"/>
                  <a:gd name="T16" fmla="*/ 0 w 874"/>
                  <a:gd name="T17" fmla="*/ 554 h 874"/>
                  <a:gd name="T18" fmla="*/ 0 w 874"/>
                  <a:gd name="T19" fmla="*/ 501 h 874"/>
                  <a:gd name="T20" fmla="*/ 0 w 874"/>
                  <a:gd name="T21" fmla="*/ 447 h 874"/>
                  <a:gd name="T22" fmla="*/ 0 w 874"/>
                  <a:gd name="T23" fmla="*/ 394 h 874"/>
                  <a:gd name="T24" fmla="*/ 0 w 874"/>
                  <a:gd name="T25" fmla="*/ 340 h 874"/>
                  <a:gd name="T26" fmla="*/ 10 w 874"/>
                  <a:gd name="T27" fmla="*/ 303 h 874"/>
                  <a:gd name="T28" fmla="*/ 36 w 874"/>
                  <a:gd name="T29" fmla="*/ 257 h 874"/>
                  <a:gd name="T30" fmla="*/ 63 w 874"/>
                  <a:gd name="T31" fmla="*/ 210 h 874"/>
                  <a:gd name="T32" fmla="*/ 90 w 874"/>
                  <a:gd name="T33" fmla="*/ 164 h 874"/>
                  <a:gd name="T34" fmla="*/ 117 w 874"/>
                  <a:gd name="T35" fmla="*/ 118 h 874"/>
                  <a:gd name="T36" fmla="*/ 163 w 874"/>
                  <a:gd name="T37" fmla="*/ 91 h 874"/>
                  <a:gd name="T38" fmla="*/ 209 w 874"/>
                  <a:gd name="T39" fmla="*/ 64 h 874"/>
                  <a:gd name="T40" fmla="*/ 256 w 874"/>
                  <a:gd name="T41" fmla="*/ 37 h 874"/>
                  <a:gd name="T42" fmla="*/ 302 w 874"/>
                  <a:gd name="T43" fmla="*/ 10 h 874"/>
                  <a:gd name="T44" fmla="*/ 353 w 874"/>
                  <a:gd name="T45" fmla="*/ 0 h 874"/>
                  <a:gd name="T46" fmla="*/ 406 w 874"/>
                  <a:gd name="T47" fmla="*/ 0 h 874"/>
                  <a:gd name="T48" fmla="*/ 460 w 874"/>
                  <a:gd name="T49" fmla="*/ 0 h 874"/>
                  <a:gd name="T50" fmla="*/ 513 w 874"/>
                  <a:gd name="T51" fmla="*/ 0 h 874"/>
                  <a:gd name="T52" fmla="*/ 565 w 874"/>
                  <a:gd name="T53" fmla="*/ 6 h 874"/>
                  <a:gd name="T54" fmla="*/ 611 w 874"/>
                  <a:gd name="T55" fmla="*/ 33 h 874"/>
                  <a:gd name="T56" fmla="*/ 658 w 874"/>
                  <a:gd name="T57" fmla="*/ 60 h 874"/>
                  <a:gd name="T58" fmla="*/ 704 w 874"/>
                  <a:gd name="T59" fmla="*/ 87 h 874"/>
                  <a:gd name="T60" fmla="*/ 750 w 874"/>
                  <a:gd name="T61" fmla="*/ 113 h 874"/>
                  <a:gd name="T62" fmla="*/ 773 w 874"/>
                  <a:gd name="T63" fmla="*/ 145 h 874"/>
                  <a:gd name="T64" fmla="*/ 800 w 874"/>
                  <a:gd name="T65" fmla="*/ 192 h 874"/>
                  <a:gd name="T66" fmla="*/ 826 w 874"/>
                  <a:gd name="T67" fmla="*/ 238 h 874"/>
                  <a:gd name="T68" fmla="*/ 853 w 874"/>
                  <a:gd name="T69" fmla="*/ 284 h 874"/>
                  <a:gd name="T70" fmla="*/ 874 w 874"/>
                  <a:gd name="T71" fmla="*/ 320 h 874"/>
                  <a:gd name="T72" fmla="*/ 874 w 874"/>
                  <a:gd name="T73" fmla="*/ 373 h 874"/>
                  <a:gd name="T74" fmla="*/ 874 w 874"/>
                  <a:gd name="T75" fmla="*/ 426 h 874"/>
                  <a:gd name="T76" fmla="*/ 874 w 874"/>
                  <a:gd name="T77" fmla="*/ 480 h 874"/>
                  <a:gd name="T78" fmla="*/ 874 w 874"/>
                  <a:gd name="T79" fmla="*/ 533 h 874"/>
                  <a:gd name="T80" fmla="*/ 857 w 874"/>
                  <a:gd name="T81" fmla="*/ 582 h 874"/>
                  <a:gd name="T82" fmla="*/ 831 w 874"/>
                  <a:gd name="T83" fmla="*/ 629 h 874"/>
                  <a:gd name="T84" fmla="*/ 804 w 874"/>
                  <a:gd name="T85" fmla="*/ 675 h 874"/>
                  <a:gd name="T86" fmla="*/ 777 w 874"/>
                  <a:gd name="T87" fmla="*/ 721 h 874"/>
                  <a:gd name="T88" fmla="*/ 746 w 874"/>
                  <a:gd name="T89" fmla="*/ 763 h 874"/>
                  <a:gd name="T90" fmla="*/ 700 w 874"/>
                  <a:gd name="T91" fmla="*/ 790 h 874"/>
                  <a:gd name="T92" fmla="*/ 653 w 874"/>
                  <a:gd name="T93" fmla="*/ 816 h 874"/>
                  <a:gd name="T94" fmla="*/ 607 w 874"/>
                  <a:gd name="T95" fmla="*/ 843 h 874"/>
                  <a:gd name="T96" fmla="*/ 561 w 874"/>
                  <a:gd name="T97" fmla="*/ 870 h 874"/>
                  <a:gd name="T98" fmla="*/ 508 w 874"/>
                  <a:gd name="T99" fmla="*/ 874 h 874"/>
                  <a:gd name="T100" fmla="*/ 455 w 874"/>
                  <a:gd name="T101" fmla="*/ 874 h 874"/>
                  <a:gd name="T102" fmla="*/ 401 w 874"/>
                  <a:gd name="T103" fmla="*/ 874 h 874"/>
                  <a:gd name="T104" fmla="*/ 348 w 874"/>
                  <a:gd name="T105" fmla="*/ 874 h 874"/>
                  <a:gd name="T106" fmla="*/ 320 w 874"/>
                  <a:gd name="T107" fmla="*/ 874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74" h="874">
                    <a:moveTo>
                      <a:pt x="320" y="874"/>
                    </a:moveTo>
                    <a:lnTo>
                      <a:pt x="320" y="874"/>
                    </a:lnTo>
                    <a:lnTo>
                      <a:pt x="308" y="867"/>
                    </a:lnTo>
                    <a:moveTo>
                      <a:pt x="296" y="861"/>
                    </a:moveTo>
                    <a:lnTo>
                      <a:pt x="296" y="861"/>
                    </a:lnTo>
                    <a:lnTo>
                      <a:pt x="285" y="854"/>
                    </a:lnTo>
                    <a:moveTo>
                      <a:pt x="273" y="847"/>
                    </a:moveTo>
                    <a:lnTo>
                      <a:pt x="273" y="847"/>
                    </a:lnTo>
                    <a:lnTo>
                      <a:pt x="262" y="840"/>
                    </a:lnTo>
                    <a:moveTo>
                      <a:pt x="250" y="834"/>
                    </a:moveTo>
                    <a:lnTo>
                      <a:pt x="250" y="834"/>
                    </a:lnTo>
                    <a:lnTo>
                      <a:pt x="239" y="827"/>
                    </a:lnTo>
                    <a:moveTo>
                      <a:pt x="227" y="820"/>
                    </a:moveTo>
                    <a:lnTo>
                      <a:pt x="227" y="820"/>
                    </a:lnTo>
                    <a:lnTo>
                      <a:pt x="215" y="814"/>
                    </a:lnTo>
                    <a:moveTo>
                      <a:pt x="204" y="807"/>
                    </a:moveTo>
                    <a:lnTo>
                      <a:pt x="204" y="807"/>
                    </a:lnTo>
                    <a:lnTo>
                      <a:pt x="192" y="800"/>
                    </a:lnTo>
                    <a:moveTo>
                      <a:pt x="181" y="794"/>
                    </a:moveTo>
                    <a:lnTo>
                      <a:pt x="181" y="794"/>
                    </a:lnTo>
                    <a:lnTo>
                      <a:pt x="169" y="787"/>
                    </a:lnTo>
                    <a:moveTo>
                      <a:pt x="157" y="780"/>
                    </a:moveTo>
                    <a:lnTo>
                      <a:pt x="157" y="780"/>
                    </a:lnTo>
                    <a:lnTo>
                      <a:pt x="146" y="774"/>
                    </a:lnTo>
                    <a:moveTo>
                      <a:pt x="134" y="767"/>
                    </a:moveTo>
                    <a:lnTo>
                      <a:pt x="134" y="767"/>
                    </a:lnTo>
                    <a:lnTo>
                      <a:pt x="123" y="760"/>
                    </a:lnTo>
                    <a:moveTo>
                      <a:pt x="114" y="751"/>
                    </a:moveTo>
                    <a:lnTo>
                      <a:pt x="114" y="751"/>
                    </a:lnTo>
                    <a:lnTo>
                      <a:pt x="107" y="740"/>
                    </a:lnTo>
                    <a:moveTo>
                      <a:pt x="100" y="728"/>
                    </a:moveTo>
                    <a:lnTo>
                      <a:pt x="100" y="728"/>
                    </a:lnTo>
                    <a:lnTo>
                      <a:pt x="94" y="716"/>
                    </a:lnTo>
                    <a:moveTo>
                      <a:pt x="87" y="705"/>
                    </a:moveTo>
                    <a:lnTo>
                      <a:pt x="87" y="705"/>
                    </a:lnTo>
                    <a:lnTo>
                      <a:pt x="80" y="693"/>
                    </a:lnTo>
                    <a:moveTo>
                      <a:pt x="73" y="682"/>
                    </a:moveTo>
                    <a:lnTo>
                      <a:pt x="73" y="682"/>
                    </a:lnTo>
                    <a:lnTo>
                      <a:pt x="67" y="670"/>
                    </a:lnTo>
                    <a:moveTo>
                      <a:pt x="60" y="658"/>
                    </a:moveTo>
                    <a:lnTo>
                      <a:pt x="60" y="658"/>
                    </a:lnTo>
                    <a:lnTo>
                      <a:pt x="53" y="647"/>
                    </a:lnTo>
                    <a:moveTo>
                      <a:pt x="47" y="635"/>
                    </a:moveTo>
                    <a:lnTo>
                      <a:pt x="47" y="635"/>
                    </a:lnTo>
                    <a:lnTo>
                      <a:pt x="40" y="624"/>
                    </a:lnTo>
                    <a:moveTo>
                      <a:pt x="33" y="612"/>
                    </a:moveTo>
                    <a:lnTo>
                      <a:pt x="33" y="612"/>
                    </a:lnTo>
                    <a:lnTo>
                      <a:pt x="27" y="601"/>
                    </a:lnTo>
                    <a:moveTo>
                      <a:pt x="20" y="589"/>
                    </a:moveTo>
                    <a:lnTo>
                      <a:pt x="20" y="589"/>
                    </a:lnTo>
                    <a:lnTo>
                      <a:pt x="13" y="577"/>
                    </a:lnTo>
                    <a:moveTo>
                      <a:pt x="7" y="566"/>
                    </a:moveTo>
                    <a:lnTo>
                      <a:pt x="7" y="566"/>
                    </a:lnTo>
                    <a:lnTo>
                      <a:pt x="0" y="554"/>
                    </a:lnTo>
                    <a:moveTo>
                      <a:pt x="0" y="541"/>
                    </a:moveTo>
                    <a:lnTo>
                      <a:pt x="0" y="541"/>
                    </a:lnTo>
                    <a:lnTo>
                      <a:pt x="0" y="528"/>
                    </a:lnTo>
                    <a:moveTo>
                      <a:pt x="0" y="514"/>
                    </a:moveTo>
                    <a:lnTo>
                      <a:pt x="0" y="514"/>
                    </a:lnTo>
                    <a:lnTo>
                      <a:pt x="0" y="501"/>
                    </a:lnTo>
                    <a:moveTo>
                      <a:pt x="0" y="487"/>
                    </a:moveTo>
                    <a:lnTo>
                      <a:pt x="0" y="487"/>
                    </a:lnTo>
                    <a:lnTo>
                      <a:pt x="0" y="474"/>
                    </a:lnTo>
                    <a:moveTo>
                      <a:pt x="0" y="461"/>
                    </a:moveTo>
                    <a:lnTo>
                      <a:pt x="0" y="461"/>
                    </a:lnTo>
                    <a:lnTo>
                      <a:pt x="0" y="447"/>
                    </a:lnTo>
                    <a:moveTo>
                      <a:pt x="0" y="434"/>
                    </a:moveTo>
                    <a:lnTo>
                      <a:pt x="0" y="434"/>
                    </a:lnTo>
                    <a:lnTo>
                      <a:pt x="0" y="421"/>
                    </a:lnTo>
                    <a:moveTo>
                      <a:pt x="0" y="407"/>
                    </a:moveTo>
                    <a:lnTo>
                      <a:pt x="0" y="407"/>
                    </a:lnTo>
                    <a:lnTo>
                      <a:pt x="0" y="394"/>
                    </a:lnTo>
                    <a:moveTo>
                      <a:pt x="0" y="380"/>
                    </a:moveTo>
                    <a:lnTo>
                      <a:pt x="0" y="380"/>
                    </a:lnTo>
                    <a:lnTo>
                      <a:pt x="0" y="367"/>
                    </a:lnTo>
                    <a:moveTo>
                      <a:pt x="0" y="354"/>
                    </a:moveTo>
                    <a:lnTo>
                      <a:pt x="0" y="354"/>
                    </a:lnTo>
                    <a:lnTo>
                      <a:pt x="0" y="340"/>
                    </a:lnTo>
                    <a:moveTo>
                      <a:pt x="0" y="327"/>
                    </a:moveTo>
                    <a:lnTo>
                      <a:pt x="0" y="327"/>
                    </a:lnTo>
                    <a:lnTo>
                      <a:pt x="0" y="320"/>
                    </a:lnTo>
                    <a:lnTo>
                      <a:pt x="3" y="314"/>
                    </a:lnTo>
                    <a:moveTo>
                      <a:pt x="10" y="303"/>
                    </a:moveTo>
                    <a:lnTo>
                      <a:pt x="10" y="303"/>
                    </a:lnTo>
                    <a:lnTo>
                      <a:pt x="16" y="291"/>
                    </a:lnTo>
                    <a:moveTo>
                      <a:pt x="23" y="280"/>
                    </a:moveTo>
                    <a:lnTo>
                      <a:pt x="23" y="280"/>
                    </a:lnTo>
                    <a:lnTo>
                      <a:pt x="30" y="268"/>
                    </a:lnTo>
                    <a:moveTo>
                      <a:pt x="36" y="257"/>
                    </a:moveTo>
                    <a:lnTo>
                      <a:pt x="36" y="257"/>
                    </a:lnTo>
                    <a:lnTo>
                      <a:pt x="43" y="245"/>
                    </a:lnTo>
                    <a:moveTo>
                      <a:pt x="50" y="233"/>
                    </a:moveTo>
                    <a:lnTo>
                      <a:pt x="50" y="233"/>
                    </a:lnTo>
                    <a:lnTo>
                      <a:pt x="56" y="222"/>
                    </a:lnTo>
                    <a:moveTo>
                      <a:pt x="63" y="210"/>
                    </a:moveTo>
                    <a:lnTo>
                      <a:pt x="63" y="210"/>
                    </a:lnTo>
                    <a:lnTo>
                      <a:pt x="70" y="199"/>
                    </a:lnTo>
                    <a:moveTo>
                      <a:pt x="77" y="187"/>
                    </a:moveTo>
                    <a:lnTo>
                      <a:pt x="77" y="187"/>
                    </a:lnTo>
                    <a:lnTo>
                      <a:pt x="83" y="175"/>
                    </a:lnTo>
                    <a:moveTo>
                      <a:pt x="90" y="164"/>
                    </a:moveTo>
                    <a:lnTo>
                      <a:pt x="90" y="164"/>
                    </a:lnTo>
                    <a:lnTo>
                      <a:pt x="97" y="152"/>
                    </a:lnTo>
                    <a:moveTo>
                      <a:pt x="103" y="141"/>
                    </a:moveTo>
                    <a:lnTo>
                      <a:pt x="103" y="141"/>
                    </a:lnTo>
                    <a:lnTo>
                      <a:pt x="110" y="129"/>
                    </a:lnTo>
                    <a:moveTo>
                      <a:pt x="117" y="118"/>
                    </a:moveTo>
                    <a:lnTo>
                      <a:pt x="117" y="118"/>
                    </a:lnTo>
                    <a:lnTo>
                      <a:pt x="117" y="117"/>
                    </a:lnTo>
                    <a:lnTo>
                      <a:pt x="128" y="111"/>
                    </a:lnTo>
                    <a:moveTo>
                      <a:pt x="140" y="104"/>
                    </a:moveTo>
                    <a:lnTo>
                      <a:pt x="140" y="104"/>
                    </a:lnTo>
                    <a:lnTo>
                      <a:pt x="151" y="97"/>
                    </a:lnTo>
                    <a:moveTo>
                      <a:pt x="163" y="91"/>
                    </a:moveTo>
                    <a:lnTo>
                      <a:pt x="163" y="91"/>
                    </a:lnTo>
                    <a:lnTo>
                      <a:pt x="174" y="84"/>
                    </a:lnTo>
                    <a:moveTo>
                      <a:pt x="186" y="77"/>
                    </a:moveTo>
                    <a:lnTo>
                      <a:pt x="186" y="77"/>
                    </a:lnTo>
                    <a:lnTo>
                      <a:pt x="198" y="71"/>
                    </a:lnTo>
                    <a:moveTo>
                      <a:pt x="209" y="64"/>
                    </a:moveTo>
                    <a:lnTo>
                      <a:pt x="209" y="64"/>
                    </a:lnTo>
                    <a:lnTo>
                      <a:pt x="221" y="57"/>
                    </a:lnTo>
                    <a:moveTo>
                      <a:pt x="232" y="51"/>
                    </a:moveTo>
                    <a:lnTo>
                      <a:pt x="232" y="51"/>
                    </a:lnTo>
                    <a:lnTo>
                      <a:pt x="244" y="44"/>
                    </a:lnTo>
                    <a:moveTo>
                      <a:pt x="256" y="37"/>
                    </a:moveTo>
                    <a:lnTo>
                      <a:pt x="256" y="37"/>
                    </a:lnTo>
                    <a:lnTo>
                      <a:pt x="267" y="30"/>
                    </a:lnTo>
                    <a:moveTo>
                      <a:pt x="279" y="24"/>
                    </a:moveTo>
                    <a:lnTo>
                      <a:pt x="279" y="24"/>
                    </a:lnTo>
                    <a:lnTo>
                      <a:pt x="290" y="17"/>
                    </a:lnTo>
                    <a:moveTo>
                      <a:pt x="302" y="10"/>
                    </a:moveTo>
                    <a:lnTo>
                      <a:pt x="302" y="10"/>
                    </a:lnTo>
                    <a:lnTo>
                      <a:pt x="313" y="4"/>
                    </a:lnTo>
                    <a:moveTo>
                      <a:pt x="326" y="0"/>
                    </a:moveTo>
                    <a:lnTo>
                      <a:pt x="326" y="0"/>
                    </a:lnTo>
                    <a:lnTo>
                      <a:pt x="339" y="0"/>
                    </a:lnTo>
                    <a:moveTo>
                      <a:pt x="353" y="0"/>
                    </a:moveTo>
                    <a:lnTo>
                      <a:pt x="353" y="0"/>
                    </a:lnTo>
                    <a:lnTo>
                      <a:pt x="366" y="0"/>
                    </a:lnTo>
                    <a:moveTo>
                      <a:pt x="379" y="0"/>
                    </a:moveTo>
                    <a:lnTo>
                      <a:pt x="379" y="0"/>
                    </a:lnTo>
                    <a:lnTo>
                      <a:pt x="393" y="0"/>
                    </a:lnTo>
                    <a:moveTo>
                      <a:pt x="406" y="0"/>
                    </a:moveTo>
                    <a:lnTo>
                      <a:pt x="406" y="0"/>
                    </a:lnTo>
                    <a:lnTo>
                      <a:pt x="419" y="0"/>
                    </a:lnTo>
                    <a:moveTo>
                      <a:pt x="433" y="0"/>
                    </a:moveTo>
                    <a:lnTo>
                      <a:pt x="433" y="0"/>
                    </a:lnTo>
                    <a:lnTo>
                      <a:pt x="446" y="0"/>
                    </a:lnTo>
                    <a:moveTo>
                      <a:pt x="460" y="0"/>
                    </a:moveTo>
                    <a:lnTo>
                      <a:pt x="460" y="0"/>
                    </a:lnTo>
                    <a:lnTo>
                      <a:pt x="473" y="0"/>
                    </a:lnTo>
                    <a:moveTo>
                      <a:pt x="486" y="0"/>
                    </a:moveTo>
                    <a:lnTo>
                      <a:pt x="486" y="0"/>
                    </a:lnTo>
                    <a:lnTo>
                      <a:pt x="500" y="0"/>
                    </a:lnTo>
                    <a:moveTo>
                      <a:pt x="513" y="0"/>
                    </a:moveTo>
                    <a:lnTo>
                      <a:pt x="513" y="0"/>
                    </a:lnTo>
                    <a:lnTo>
                      <a:pt x="526" y="0"/>
                    </a:lnTo>
                    <a:moveTo>
                      <a:pt x="540" y="0"/>
                    </a:moveTo>
                    <a:lnTo>
                      <a:pt x="540" y="0"/>
                    </a:lnTo>
                    <a:lnTo>
                      <a:pt x="553" y="0"/>
                    </a:lnTo>
                    <a:moveTo>
                      <a:pt x="565" y="6"/>
                    </a:moveTo>
                    <a:lnTo>
                      <a:pt x="565" y="6"/>
                    </a:lnTo>
                    <a:lnTo>
                      <a:pt x="576" y="13"/>
                    </a:lnTo>
                    <a:moveTo>
                      <a:pt x="588" y="20"/>
                    </a:moveTo>
                    <a:lnTo>
                      <a:pt x="588" y="20"/>
                    </a:lnTo>
                    <a:lnTo>
                      <a:pt x="600" y="27"/>
                    </a:lnTo>
                    <a:moveTo>
                      <a:pt x="611" y="33"/>
                    </a:moveTo>
                    <a:lnTo>
                      <a:pt x="611" y="33"/>
                    </a:lnTo>
                    <a:lnTo>
                      <a:pt x="623" y="40"/>
                    </a:lnTo>
                    <a:moveTo>
                      <a:pt x="634" y="47"/>
                    </a:moveTo>
                    <a:lnTo>
                      <a:pt x="634" y="47"/>
                    </a:lnTo>
                    <a:lnTo>
                      <a:pt x="646" y="53"/>
                    </a:lnTo>
                    <a:moveTo>
                      <a:pt x="658" y="60"/>
                    </a:moveTo>
                    <a:lnTo>
                      <a:pt x="658" y="60"/>
                    </a:lnTo>
                    <a:lnTo>
                      <a:pt x="669" y="67"/>
                    </a:lnTo>
                    <a:moveTo>
                      <a:pt x="681" y="73"/>
                    </a:moveTo>
                    <a:lnTo>
                      <a:pt x="681" y="73"/>
                    </a:lnTo>
                    <a:lnTo>
                      <a:pt x="692" y="80"/>
                    </a:lnTo>
                    <a:moveTo>
                      <a:pt x="704" y="87"/>
                    </a:moveTo>
                    <a:lnTo>
                      <a:pt x="704" y="87"/>
                    </a:lnTo>
                    <a:lnTo>
                      <a:pt x="715" y="93"/>
                    </a:lnTo>
                    <a:moveTo>
                      <a:pt x="727" y="100"/>
                    </a:moveTo>
                    <a:lnTo>
                      <a:pt x="727" y="100"/>
                    </a:lnTo>
                    <a:lnTo>
                      <a:pt x="739" y="107"/>
                    </a:lnTo>
                    <a:moveTo>
                      <a:pt x="750" y="113"/>
                    </a:moveTo>
                    <a:lnTo>
                      <a:pt x="750" y="113"/>
                    </a:lnTo>
                    <a:lnTo>
                      <a:pt x="757" y="117"/>
                    </a:lnTo>
                    <a:lnTo>
                      <a:pt x="760" y="122"/>
                    </a:lnTo>
                    <a:moveTo>
                      <a:pt x="766" y="134"/>
                    </a:moveTo>
                    <a:lnTo>
                      <a:pt x="766" y="134"/>
                    </a:lnTo>
                    <a:lnTo>
                      <a:pt x="773" y="145"/>
                    </a:lnTo>
                    <a:moveTo>
                      <a:pt x="780" y="157"/>
                    </a:moveTo>
                    <a:lnTo>
                      <a:pt x="780" y="157"/>
                    </a:lnTo>
                    <a:lnTo>
                      <a:pt x="786" y="169"/>
                    </a:lnTo>
                    <a:moveTo>
                      <a:pt x="793" y="180"/>
                    </a:moveTo>
                    <a:lnTo>
                      <a:pt x="793" y="180"/>
                    </a:lnTo>
                    <a:lnTo>
                      <a:pt x="800" y="192"/>
                    </a:lnTo>
                    <a:moveTo>
                      <a:pt x="806" y="203"/>
                    </a:moveTo>
                    <a:lnTo>
                      <a:pt x="806" y="203"/>
                    </a:lnTo>
                    <a:lnTo>
                      <a:pt x="813" y="215"/>
                    </a:lnTo>
                    <a:moveTo>
                      <a:pt x="820" y="227"/>
                    </a:moveTo>
                    <a:lnTo>
                      <a:pt x="820" y="227"/>
                    </a:lnTo>
                    <a:lnTo>
                      <a:pt x="826" y="238"/>
                    </a:lnTo>
                    <a:moveTo>
                      <a:pt x="833" y="250"/>
                    </a:moveTo>
                    <a:lnTo>
                      <a:pt x="833" y="250"/>
                    </a:lnTo>
                    <a:lnTo>
                      <a:pt x="840" y="261"/>
                    </a:lnTo>
                    <a:moveTo>
                      <a:pt x="847" y="273"/>
                    </a:moveTo>
                    <a:lnTo>
                      <a:pt x="847" y="273"/>
                    </a:lnTo>
                    <a:lnTo>
                      <a:pt x="853" y="284"/>
                    </a:lnTo>
                    <a:moveTo>
                      <a:pt x="860" y="296"/>
                    </a:moveTo>
                    <a:lnTo>
                      <a:pt x="860" y="296"/>
                    </a:lnTo>
                    <a:lnTo>
                      <a:pt x="867" y="308"/>
                    </a:lnTo>
                    <a:moveTo>
                      <a:pt x="873" y="319"/>
                    </a:moveTo>
                    <a:lnTo>
                      <a:pt x="873" y="319"/>
                    </a:lnTo>
                    <a:lnTo>
                      <a:pt x="874" y="320"/>
                    </a:lnTo>
                    <a:lnTo>
                      <a:pt x="874" y="332"/>
                    </a:lnTo>
                    <a:moveTo>
                      <a:pt x="874" y="346"/>
                    </a:moveTo>
                    <a:lnTo>
                      <a:pt x="874" y="346"/>
                    </a:lnTo>
                    <a:lnTo>
                      <a:pt x="874" y="359"/>
                    </a:lnTo>
                    <a:moveTo>
                      <a:pt x="874" y="373"/>
                    </a:moveTo>
                    <a:lnTo>
                      <a:pt x="874" y="373"/>
                    </a:lnTo>
                    <a:lnTo>
                      <a:pt x="874" y="386"/>
                    </a:lnTo>
                    <a:moveTo>
                      <a:pt x="874" y="399"/>
                    </a:moveTo>
                    <a:lnTo>
                      <a:pt x="874" y="399"/>
                    </a:lnTo>
                    <a:lnTo>
                      <a:pt x="874" y="413"/>
                    </a:lnTo>
                    <a:moveTo>
                      <a:pt x="874" y="426"/>
                    </a:moveTo>
                    <a:lnTo>
                      <a:pt x="874" y="426"/>
                    </a:lnTo>
                    <a:lnTo>
                      <a:pt x="874" y="439"/>
                    </a:lnTo>
                    <a:moveTo>
                      <a:pt x="874" y="453"/>
                    </a:moveTo>
                    <a:lnTo>
                      <a:pt x="874" y="453"/>
                    </a:lnTo>
                    <a:lnTo>
                      <a:pt x="874" y="466"/>
                    </a:lnTo>
                    <a:moveTo>
                      <a:pt x="874" y="480"/>
                    </a:moveTo>
                    <a:lnTo>
                      <a:pt x="874" y="480"/>
                    </a:lnTo>
                    <a:lnTo>
                      <a:pt x="874" y="493"/>
                    </a:lnTo>
                    <a:moveTo>
                      <a:pt x="874" y="506"/>
                    </a:moveTo>
                    <a:lnTo>
                      <a:pt x="874" y="506"/>
                    </a:lnTo>
                    <a:lnTo>
                      <a:pt x="874" y="520"/>
                    </a:lnTo>
                    <a:moveTo>
                      <a:pt x="874" y="533"/>
                    </a:moveTo>
                    <a:lnTo>
                      <a:pt x="874" y="533"/>
                    </a:lnTo>
                    <a:lnTo>
                      <a:pt x="874" y="546"/>
                    </a:lnTo>
                    <a:moveTo>
                      <a:pt x="871" y="559"/>
                    </a:moveTo>
                    <a:lnTo>
                      <a:pt x="871" y="559"/>
                    </a:lnTo>
                    <a:lnTo>
                      <a:pt x="864" y="571"/>
                    </a:lnTo>
                    <a:moveTo>
                      <a:pt x="857" y="582"/>
                    </a:moveTo>
                    <a:lnTo>
                      <a:pt x="857" y="582"/>
                    </a:lnTo>
                    <a:lnTo>
                      <a:pt x="851" y="594"/>
                    </a:lnTo>
                    <a:moveTo>
                      <a:pt x="844" y="605"/>
                    </a:moveTo>
                    <a:lnTo>
                      <a:pt x="844" y="605"/>
                    </a:lnTo>
                    <a:lnTo>
                      <a:pt x="837" y="617"/>
                    </a:lnTo>
                    <a:moveTo>
                      <a:pt x="831" y="629"/>
                    </a:moveTo>
                    <a:lnTo>
                      <a:pt x="831" y="629"/>
                    </a:lnTo>
                    <a:lnTo>
                      <a:pt x="824" y="640"/>
                    </a:lnTo>
                    <a:moveTo>
                      <a:pt x="817" y="652"/>
                    </a:moveTo>
                    <a:lnTo>
                      <a:pt x="817" y="652"/>
                    </a:lnTo>
                    <a:lnTo>
                      <a:pt x="811" y="663"/>
                    </a:lnTo>
                    <a:moveTo>
                      <a:pt x="804" y="675"/>
                    </a:moveTo>
                    <a:lnTo>
                      <a:pt x="804" y="675"/>
                    </a:lnTo>
                    <a:lnTo>
                      <a:pt x="797" y="686"/>
                    </a:lnTo>
                    <a:moveTo>
                      <a:pt x="791" y="698"/>
                    </a:moveTo>
                    <a:lnTo>
                      <a:pt x="791" y="698"/>
                    </a:lnTo>
                    <a:lnTo>
                      <a:pt x="784" y="710"/>
                    </a:lnTo>
                    <a:moveTo>
                      <a:pt x="777" y="721"/>
                    </a:moveTo>
                    <a:lnTo>
                      <a:pt x="777" y="721"/>
                    </a:lnTo>
                    <a:lnTo>
                      <a:pt x="771" y="733"/>
                    </a:lnTo>
                    <a:moveTo>
                      <a:pt x="764" y="744"/>
                    </a:moveTo>
                    <a:lnTo>
                      <a:pt x="764" y="744"/>
                    </a:lnTo>
                    <a:lnTo>
                      <a:pt x="757" y="756"/>
                    </a:lnTo>
                    <a:moveTo>
                      <a:pt x="746" y="763"/>
                    </a:moveTo>
                    <a:lnTo>
                      <a:pt x="746" y="763"/>
                    </a:lnTo>
                    <a:lnTo>
                      <a:pt x="734" y="770"/>
                    </a:lnTo>
                    <a:moveTo>
                      <a:pt x="723" y="776"/>
                    </a:moveTo>
                    <a:lnTo>
                      <a:pt x="723" y="776"/>
                    </a:lnTo>
                    <a:lnTo>
                      <a:pt x="711" y="783"/>
                    </a:lnTo>
                    <a:moveTo>
                      <a:pt x="700" y="790"/>
                    </a:moveTo>
                    <a:lnTo>
                      <a:pt x="700" y="790"/>
                    </a:lnTo>
                    <a:lnTo>
                      <a:pt x="688" y="796"/>
                    </a:lnTo>
                    <a:moveTo>
                      <a:pt x="676" y="803"/>
                    </a:moveTo>
                    <a:lnTo>
                      <a:pt x="676" y="803"/>
                    </a:lnTo>
                    <a:lnTo>
                      <a:pt x="665" y="810"/>
                    </a:lnTo>
                    <a:moveTo>
                      <a:pt x="653" y="816"/>
                    </a:moveTo>
                    <a:lnTo>
                      <a:pt x="653" y="816"/>
                    </a:lnTo>
                    <a:lnTo>
                      <a:pt x="642" y="823"/>
                    </a:lnTo>
                    <a:moveTo>
                      <a:pt x="630" y="830"/>
                    </a:moveTo>
                    <a:lnTo>
                      <a:pt x="630" y="830"/>
                    </a:lnTo>
                    <a:lnTo>
                      <a:pt x="619" y="836"/>
                    </a:lnTo>
                    <a:moveTo>
                      <a:pt x="607" y="843"/>
                    </a:moveTo>
                    <a:lnTo>
                      <a:pt x="607" y="843"/>
                    </a:lnTo>
                    <a:lnTo>
                      <a:pt x="595" y="850"/>
                    </a:lnTo>
                    <a:moveTo>
                      <a:pt x="584" y="857"/>
                    </a:moveTo>
                    <a:lnTo>
                      <a:pt x="584" y="857"/>
                    </a:lnTo>
                    <a:lnTo>
                      <a:pt x="572" y="863"/>
                    </a:lnTo>
                    <a:moveTo>
                      <a:pt x="561" y="870"/>
                    </a:moveTo>
                    <a:lnTo>
                      <a:pt x="561" y="870"/>
                    </a:lnTo>
                    <a:lnTo>
                      <a:pt x="554" y="874"/>
                    </a:lnTo>
                    <a:lnTo>
                      <a:pt x="548" y="874"/>
                    </a:lnTo>
                    <a:moveTo>
                      <a:pt x="535" y="874"/>
                    </a:moveTo>
                    <a:lnTo>
                      <a:pt x="535" y="874"/>
                    </a:lnTo>
                    <a:lnTo>
                      <a:pt x="522" y="874"/>
                    </a:lnTo>
                    <a:moveTo>
                      <a:pt x="508" y="874"/>
                    </a:moveTo>
                    <a:lnTo>
                      <a:pt x="508" y="874"/>
                    </a:lnTo>
                    <a:lnTo>
                      <a:pt x="495" y="874"/>
                    </a:lnTo>
                    <a:moveTo>
                      <a:pt x="481" y="874"/>
                    </a:moveTo>
                    <a:lnTo>
                      <a:pt x="481" y="874"/>
                    </a:lnTo>
                    <a:lnTo>
                      <a:pt x="468" y="874"/>
                    </a:lnTo>
                    <a:moveTo>
                      <a:pt x="455" y="874"/>
                    </a:moveTo>
                    <a:lnTo>
                      <a:pt x="455" y="874"/>
                    </a:lnTo>
                    <a:lnTo>
                      <a:pt x="441" y="874"/>
                    </a:lnTo>
                    <a:moveTo>
                      <a:pt x="428" y="874"/>
                    </a:moveTo>
                    <a:lnTo>
                      <a:pt x="428" y="874"/>
                    </a:lnTo>
                    <a:lnTo>
                      <a:pt x="415" y="874"/>
                    </a:lnTo>
                    <a:moveTo>
                      <a:pt x="401" y="874"/>
                    </a:moveTo>
                    <a:lnTo>
                      <a:pt x="401" y="874"/>
                    </a:lnTo>
                    <a:lnTo>
                      <a:pt x="388" y="874"/>
                    </a:lnTo>
                    <a:moveTo>
                      <a:pt x="374" y="874"/>
                    </a:moveTo>
                    <a:lnTo>
                      <a:pt x="374" y="874"/>
                    </a:lnTo>
                    <a:lnTo>
                      <a:pt x="361" y="874"/>
                    </a:lnTo>
                    <a:moveTo>
                      <a:pt x="348" y="874"/>
                    </a:moveTo>
                    <a:lnTo>
                      <a:pt x="348" y="874"/>
                    </a:lnTo>
                    <a:lnTo>
                      <a:pt x="334" y="874"/>
                    </a:lnTo>
                    <a:moveTo>
                      <a:pt x="321" y="874"/>
                    </a:moveTo>
                    <a:lnTo>
                      <a:pt x="321" y="874"/>
                    </a:lnTo>
                    <a:lnTo>
                      <a:pt x="320" y="874"/>
                    </a:lnTo>
                    <a:lnTo>
                      <a:pt x="320" y="874"/>
                    </a:lnTo>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4" name="Freeform 75">
                <a:extLst>
                  <a:ext uri="{FF2B5EF4-FFF2-40B4-BE49-F238E27FC236}">
                    <a16:creationId xmlns:a16="http://schemas.microsoft.com/office/drawing/2014/main" id="{4801121E-F6BE-4C84-A6B5-E94AB6EB6279}"/>
                  </a:ext>
                </a:extLst>
              </p:cNvPr>
              <p:cNvSpPr>
                <a:spLocks/>
              </p:cNvSpPr>
              <p:nvPr/>
            </p:nvSpPr>
            <p:spPr bwMode="auto">
              <a:xfrm>
                <a:off x="9769475" y="1422401"/>
                <a:ext cx="649288" cy="654050"/>
              </a:xfrm>
              <a:custGeom>
                <a:avLst/>
                <a:gdLst>
                  <a:gd name="T0" fmla="*/ 340 w 680"/>
                  <a:gd name="T1" fmla="*/ 681 h 681"/>
                  <a:gd name="T2" fmla="*/ 340 w 680"/>
                  <a:gd name="T3" fmla="*/ 681 h 681"/>
                  <a:gd name="T4" fmla="*/ 0 w 680"/>
                  <a:gd name="T5" fmla="*/ 341 h 681"/>
                  <a:gd name="T6" fmla="*/ 340 w 680"/>
                  <a:gd name="T7" fmla="*/ 0 h 681"/>
                  <a:gd name="T8" fmla="*/ 680 w 680"/>
                  <a:gd name="T9" fmla="*/ 341 h 681"/>
                  <a:gd name="T10" fmla="*/ 340 w 680"/>
                  <a:gd name="T11" fmla="*/ 681 h 681"/>
                </a:gdLst>
                <a:ahLst/>
                <a:cxnLst>
                  <a:cxn ang="0">
                    <a:pos x="T0" y="T1"/>
                  </a:cxn>
                  <a:cxn ang="0">
                    <a:pos x="T2" y="T3"/>
                  </a:cxn>
                  <a:cxn ang="0">
                    <a:pos x="T4" y="T5"/>
                  </a:cxn>
                  <a:cxn ang="0">
                    <a:pos x="T6" y="T7"/>
                  </a:cxn>
                  <a:cxn ang="0">
                    <a:pos x="T8" y="T9"/>
                  </a:cxn>
                  <a:cxn ang="0">
                    <a:pos x="T10" y="T11"/>
                  </a:cxn>
                </a:cxnLst>
                <a:rect l="0" t="0" r="r" b="b"/>
                <a:pathLst>
                  <a:path w="680" h="681">
                    <a:moveTo>
                      <a:pt x="340" y="681"/>
                    </a:moveTo>
                    <a:lnTo>
                      <a:pt x="340" y="681"/>
                    </a:lnTo>
                    <a:cubicBezTo>
                      <a:pt x="152" y="681"/>
                      <a:pt x="0" y="528"/>
                      <a:pt x="0" y="341"/>
                    </a:cubicBezTo>
                    <a:cubicBezTo>
                      <a:pt x="0" y="153"/>
                      <a:pt x="152" y="0"/>
                      <a:pt x="340" y="0"/>
                    </a:cubicBezTo>
                    <a:cubicBezTo>
                      <a:pt x="527" y="0"/>
                      <a:pt x="680" y="153"/>
                      <a:pt x="680" y="341"/>
                    </a:cubicBezTo>
                    <a:cubicBezTo>
                      <a:pt x="680" y="528"/>
                      <a:pt x="527" y="681"/>
                      <a:pt x="340" y="681"/>
                    </a:cubicBezTo>
                    <a:close/>
                  </a:path>
                </a:pathLst>
              </a:custGeom>
              <a:solidFill>
                <a:srgbClr val="D2D2D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95" name="Freeform 76">
                <a:extLst>
                  <a:ext uri="{FF2B5EF4-FFF2-40B4-BE49-F238E27FC236}">
                    <a16:creationId xmlns:a16="http://schemas.microsoft.com/office/drawing/2014/main" id="{1559F779-8E63-4969-8515-1BBC702B0130}"/>
                  </a:ext>
                </a:extLst>
              </p:cNvPr>
              <p:cNvSpPr>
                <a:spLocks/>
              </p:cNvSpPr>
              <p:nvPr/>
            </p:nvSpPr>
            <p:spPr bwMode="auto">
              <a:xfrm>
                <a:off x="9769475" y="1422401"/>
                <a:ext cx="649288" cy="654050"/>
              </a:xfrm>
              <a:custGeom>
                <a:avLst/>
                <a:gdLst>
                  <a:gd name="T0" fmla="*/ 340 w 680"/>
                  <a:gd name="T1" fmla="*/ 681 h 681"/>
                  <a:gd name="T2" fmla="*/ 340 w 680"/>
                  <a:gd name="T3" fmla="*/ 681 h 681"/>
                  <a:gd name="T4" fmla="*/ 0 w 680"/>
                  <a:gd name="T5" fmla="*/ 341 h 681"/>
                  <a:gd name="T6" fmla="*/ 340 w 680"/>
                  <a:gd name="T7" fmla="*/ 0 h 681"/>
                  <a:gd name="T8" fmla="*/ 680 w 680"/>
                  <a:gd name="T9" fmla="*/ 341 h 681"/>
                  <a:gd name="T10" fmla="*/ 340 w 680"/>
                  <a:gd name="T11" fmla="*/ 681 h 681"/>
                  <a:gd name="T12" fmla="*/ 340 w 680"/>
                  <a:gd name="T13" fmla="*/ 681 h 681"/>
                </a:gdLst>
                <a:ahLst/>
                <a:cxnLst>
                  <a:cxn ang="0">
                    <a:pos x="T0" y="T1"/>
                  </a:cxn>
                  <a:cxn ang="0">
                    <a:pos x="T2" y="T3"/>
                  </a:cxn>
                  <a:cxn ang="0">
                    <a:pos x="T4" y="T5"/>
                  </a:cxn>
                  <a:cxn ang="0">
                    <a:pos x="T6" y="T7"/>
                  </a:cxn>
                  <a:cxn ang="0">
                    <a:pos x="T8" y="T9"/>
                  </a:cxn>
                  <a:cxn ang="0">
                    <a:pos x="T10" y="T11"/>
                  </a:cxn>
                  <a:cxn ang="0">
                    <a:pos x="T12" y="T13"/>
                  </a:cxn>
                </a:cxnLst>
                <a:rect l="0" t="0" r="r" b="b"/>
                <a:pathLst>
                  <a:path w="680" h="681">
                    <a:moveTo>
                      <a:pt x="340" y="681"/>
                    </a:moveTo>
                    <a:lnTo>
                      <a:pt x="340" y="681"/>
                    </a:lnTo>
                    <a:cubicBezTo>
                      <a:pt x="152" y="681"/>
                      <a:pt x="0" y="528"/>
                      <a:pt x="0" y="341"/>
                    </a:cubicBezTo>
                    <a:cubicBezTo>
                      <a:pt x="0" y="153"/>
                      <a:pt x="152" y="0"/>
                      <a:pt x="340" y="0"/>
                    </a:cubicBezTo>
                    <a:cubicBezTo>
                      <a:pt x="527" y="0"/>
                      <a:pt x="680" y="153"/>
                      <a:pt x="680" y="341"/>
                    </a:cubicBezTo>
                    <a:cubicBezTo>
                      <a:pt x="680" y="528"/>
                      <a:pt x="527" y="681"/>
                      <a:pt x="340" y="681"/>
                    </a:cubicBezTo>
                    <a:lnTo>
                      <a:pt x="340" y="681"/>
                    </a:lnTo>
                    <a:close/>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117" name="Group 116">
              <a:extLst>
                <a:ext uri="{FF2B5EF4-FFF2-40B4-BE49-F238E27FC236}">
                  <a16:creationId xmlns:a16="http://schemas.microsoft.com/office/drawing/2014/main" id="{E087F6D8-CCFB-4361-8C18-F6087E463157}"/>
                </a:ext>
              </a:extLst>
            </p:cNvPr>
            <p:cNvGrpSpPr/>
            <p:nvPr/>
          </p:nvGrpSpPr>
          <p:grpSpPr>
            <a:xfrm rot="20405218">
              <a:off x="9282844" y="2226174"/>
              <a:ext cx="925513" cy="908050"/>
              <a:chOff x="8051800" y="1285876"/>
              <a:chExt cx="925513" cy="908050"/>
            </a:xfrm>
          </p:grpSpPr>
          <p:sp>
            <p:nvSpPr>
              <p:cNvPr id="118" name="Freeform 69">
                <a:extLst>
                  <a:ext uri="{FF2B5EF4-FFF2-40B4-BE49-F238E27FC236}">
                    <a16:creationId xmlns:a16="http://schemas.microsoft.com/office/drawing/2014/main" id="{AFE56322-9D6B-4A95-9980-9D657909A5BD}"/>
                  </a:ext>
                </a:extLst>
              </p:cNvPr>
              <p:cNvSpPr>
                <a:spLocks/>
              </p:cNvSpPr>
              <p:nvPr/>
            </p:nvSpPr>
            <p:spPr bwMode="auto">
              <a:xfrm>
                <a:off x="8051800" y="1285876"/>
                <a:ext cx="925513" cy="908050"/>
              </a:xfrm>
              <a:custGeom>
                <a:avLst/>
                <a:gdLst>
                  <a:gd name="T0" fmla="*/ 7 w 970"/>
                  <a:gd name="T1" fmla="*/ 553 h 946"/>
                  <a:gd name="T2" fmla="*/ 7 w 970"/>
                  <a:gd name="T3" fmla="*/ 553 h 946"/>
                  <a:gd name="T4" fmla="*/ 82 w 970"/>
                  <a:gd name="T5" fmla="*/ 230 h 946"/>
                  <a:gd name="T6" fmla="*/ 140 w 970"/>
                  <a:gd name="T7" fmla="*/ 157 h 946"/>
                  <a:gd name="T8" fmla="*/ 439 w 970"/>
                  <a:gd name="T9" fmla="*/ 14 h 946"/>
                  <a:gd name="T10" fmla="*/ 533 w 970"/>
                  <a:gd name="T11" fmla="*/ 14 h 946"/>
                  <a:gd name="T12" fmla="*/ 832 w 970"/>
                  <a:gd name="T13" fmla="*/ 160 h 946"/>
                  <a:gd name="T14" fmla="*/ 890 w 970"/>
                  <a:gd name="T15" fmla="*/ 233 h 946"/>
                  <a:gd name="T16" fmla="*/ 962 w 970"/>
                  <a:gd name="T17" fmla="*/ 556 h 946"/>
                  <a:gd name="T18" fmla="*/ 941 w 970"/>
                  <a:gd name="T19" fmla="*/ 647 h 946"/>
                  <a:gd name="T20" fmla="*/ 734 w 970"/>
                  <a:gd name="T21" fmla="*/ 906 h 946"/>
                  <a:gd name="T22" fmla="*/ 649 w 970"/>
                  <a:gd name="T23" fmla="*/ 946 h 946"/>
                  <a:gd name="T24" fmla="*/ 318 w 970"/>
                  <a:gd name="T25" fmla="*/ 945 h 946"/>
                  <a:gd name="T26" fmla="*/ 234 w 970"/>
                  <a:gd name="T27" fmla="*/ 904 h 946"/>
                  <a:gd name="T28" fmla="*/ 28 w 970"/>
                  <a:gd name="T29" fmla="*/ 645 h 946"/>
                  <a:gd name="T30" fmla="*/ 7 w 970"/>
                  <a:gd name="T31" fmla="*/ 553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70" h="946">
                    <a:moveTo>
                      <a:pt x="7" y="553"/>
                    </a:moveTo>
                    <a:lnTo>
                      <a:pt x="7" y="553"/>
                    </a:lnTo>
                    <a:lnTo>
                      <a:pt x="82" y="230"/>
                    </a:lnTo>
                    <a:cubicBezTo>
                      <a:pt x="89" y="198"/>
                      <a:pt x="111" y="172"/>
                      <a:pt x="140" y="157"/>
                    </a:cubicBezTo>
                    <a:lnTo>
                      <a:pt x="439" y="14"/>
                    </a:lnTo>
                    <a:cubicBezTo>
                      <a:pt x="468" y="0"/>
                      <a:pt x="503" y="0"/>
                      <a:pt x="533" y="14"/>
                    </a:cubicBezTo>
                    <a:lnTo>
                      <a:pt x="832" y="160"/>
                    </a:lnTo>
                    <a:cubicBezTo>
                      <a:pt x="861" y="174"/>
                      <a:pt x="883" y="201"/>
                      <a:pt x="890" y="233"/>
                    </a:cubicBezTo>
                    <a:lnTo>
                      <a:pt x="962" y="556"/>
                    </a:lnTo>
                    <a:cubicBezTo>
                      <a:pt x="970" y="588"/>
                      <a:pt x="962" y="622"/>
                      <a:pt x="941" y="647"/>
                    </a:cubicBezTo>
                    <a:lnTo>
                      <a:pt x="734" y="906"/>
                    </a:lnTo>
                    <a:cubicBezTo>
                      <a:pt x="713" y="931"/>
                      <a:pt x="682" y="946"/>
                      <a:pt x="649" y="946"/>
                    </a:cubicBezTo>
                    <a:lnTo>
                      <a:pt x="318" y="945"/>
                    </a:lnTo>
                    <a:cubicBezTo>
                      <a:pt x="285" y="945"/>
                      <a:pt x="254" y="930"/>
                      <a:pt x="234" y="904"/>
                    </a:cubicBezTo>
                    <a:lnTo>
                      <a:pt x="28" y="645"/>
                    </a:lnTo>
                    <a:cubicBezTo>
                      <a:pt x="7" y="619"/>
                      <a:pt x="0" y="585"/>
                      <a:pt x="7" y="553"/>
                    </a:cubicBezTo>
                    <a:close/>
                  </a:path>
                </a:pathLst>
              </a:custGeom>
              <a:solidFill>
                <a:srgbClr val="D2D2D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9" name="Freeform 70">
                <a:extLst>
                  <a:ext uri="{FF2B5EF4-FFF2-40B4-BE49-F238E27FC236}">
                    <a16:creationId xmlns:a16="http://schemas.microsoft.com/office/drawing/2014/main" id="{22093A51-9545-43D6-948D-19613B24956F}"/>
                  </a:ext>
                </a:extLst>
              </p:cNvPr>
              <p:cNvSpPr>
                <a:spLocks/>
              </p:cNvSpPr>
              <p:nvPr/>
            </p:nvSpPr>
            <p:spPr bwMode="auto">
              <a:xfrm>
                <a:off x="8051800" y="1285876"/>
                <a:ext cx="925513" cy="908050"/>
              </a:xfrm>
              <a:custGeom>
                <a:avLst/>
                <a:gdLst>
                  <a:gd name="T0" fmla="*/ 7 w 970"/>
                  <a:gd name="T1" fmla="*/ 553 h 946"/>
                  <a:gd name="T2" fmla="*/ 7 w 970"/>
                  <a:gd name="T3" fmla="*/ 553 h 946"/>
                  <a:gd name="T4" fmla="*/ 82 w 970"/>
                  <a:gd name="T5" fmla="*/ 230 h 946"/>
                  <a:gd name="T6" fmla="*/ 140 w 970"/>
                  <a:gd name="T7" fmla="*/ 157 h 946"/>
                  <a:gd name="T8" fmla="*/ 439 w 970"/>
                  <a:gd name="T9" fmla="*/ 14 h 946"/>
                  <a:gd name="T10" fmla="*/ 533 w 970"/>
                  <a:gd name="T11" fmla="*/ 14 h 946"/>
                  <a:gd name="T12" fmla="*/ 832 w 970"/>
                  <a:gd name="T13" fmla="*/ 160 h 946"/>
                  <a:gd name="T14" fmla="*/ 890 w 970"/>
                  <a:gd name="T15" fmla="*/ 233 h 946"/>
                  <a:gd name="T16" fmla="*/ 962 w 970"/>
                  <a:gd name="T17" fmla="*/ 556 h 946"/>
                  <a:gd name="T18" fmla="*/ 941 w 970"/>
                  <a:gd name="T19" fmla="*/ 647 h 946"/>
                  <a:gd name="T20" fmla="*/ 734 w 970"/>
                  <a:gd name="T21" fmla="*/ 906 h 946"/>
                  <a:gd name="T22" fmla="*/ 649 w 970"/>
                  <a:gd name="T23" fmla="*/ 946 h 946"/>
                  <a:gd name="T24" fmla="*/ 318 w 970"/>
                  <a:gd name="T25" fmla="*/ 945 h 946"/>
                  <a:gd name="T26" fmla="*/ 234 w 970"/>
                  <a:gd name="T27" fmla="*/ 904 h 946"/>
                  <a:gd name="T28" fmla="*/ 28 w 970"/>
                  <a:gd name="T29" fmla="*/ 645 h 946"/>
                  <a:gd name="T30" fmla="*/ 7 w 970"/>
                  <a:gd name="T31" fmla="*/ 553 h 946"/>
                  <a:gd name="T32" fmla="*/ 7 w 970"/>
                  <a:gd name="T33" fmla="*/ 553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0" h="946">
                    <a:moveTo>
                      <a:pt x="7" y="553"/>
                    </a:moveTo>
                    <a:lnTo>
                      <a:pt x="7" y="553"/>
                    </a:lnTo>
                    <a:lnTo>
                      <a:pt x="82" y="230"/>
                    </a:lnTo>
                    <a:cubicBezTo>
                      <a:pt x="89" y="198"/>
                      <a:pt x="111" y="172"/>
                      <a:pt x="140" y="157"/>
                    </a:cubicBezTo>
                    <a:lnTo>
                      <a:pt x="439" y="14"/>
                    </a:lnTo>
                    <a:cubicBezTo>
                      <a:pt x="468" y="0"/>
                      <a:pt x="503" y="0"/>
                      <a:pt x="533" y="14"/>
                    </a:cubicBezTo>
                    <a:lnTo>
                      <a:pt x="832" y="160"/>
                    </a:lnTo>
                    <a:cubicBezTo>
                      <a:pt x="861" y="174"/>
                      <a:pt x="883" y="201"/>
                      <a:pt x="890" y="233"/>
                    </a:cubicBezTo>
                    <a:lnTo>
                      <a:pt x="962" y="556"/>
                    </a:lnTo>
                    <a:cubicBezTo>
                      <a:pt x="970" y="588"/>
                      <a:pt x="962" y="622"/>
                      <a:pt x="941" y="647"/>
                    </a:cubicBezTo>
                    <a:lnTo>
                      <a:pt x="734" y="906"/>
                    </a:lnTo>
                    <a:cubicBezTo>
                      <a:pt x="713" y="931"/>
                      <a:pt x="682" y="946"/>
                      <a:pt x="649" y="946"/>
                    </a:cubicBezTo>
                    <a:lnTo>
                      <a:pt x="318" y="945"/>
                    </a:lnTo>
                    <a:cubicBezTo>
                      <a:pt x="285" y="945"/>
                      <a:pt x="254" y="930"/>
                      <a:pt x="234" y="904"/>
                    </a:cubicBezTo>
                    <a:lnTo>
                      <a:pt x="28" y="645"/>
                    </a:lnTo>
                    <a:cubicBezTo>
                      <a:pt x="7" y="619"/>
                      <a:pt x="0" y="585"/>
                      <a:pt x="7" y="553"/>
                    </a:cubicBezTo>
                    <a:lnTo>
                      <a:pt x="7" y="553"/>
                    </a:lnTo>
                    <a:close/>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0" name="Freeform 71">
                <a:extLst>
                  <a:ext uri="{FF2B5EF4-FFF2-40B4-BE49-F238E27FC236}">
                    <a16:creationId xmlns:a16="http://schemas.microsoft.com/office/drawing/2014/main" id="{9F945823-B863-47BE-ACEC-6955DD34C551}"/>
                  </a:ext>
                </a:extLst>
              </p:cNvPr>
              <p:cNvSpPr>
                <a:spLocks noEditPoints="1"/>
              </p:cNvSpPr>
              <p:nvPr/>
            </p:nvSpPr>
            <p:spPr bwMode="auto">
              <a:xfrm>
                <a:off x="8091488" y="1325563"/>
                <a:ext cx="844550" cy="831850"/>
              </a:xfrm>
              <a:custGeom>
                <a:avLst/>
                <a:gdLst>
                  <a:gd name="T0" fmla="*/ 238 w 885"/>
                  <a:gd name="T1" fmla="*/ 855 h 867"/>
                  <a:gd name="T2" fmla="*/ 211 w 885"/>
                  <a:gd name="T3" fmla="*/ 826 h 867"/>
                  <a:gd name="T4" fmla="*/ 177 w 885"/>
                  <a:gd name="T5" fmla="*/ 784 h 867"/>
                  <a:gd name="T6" fmla="*/ 144 w 885"/>
                  <a:gd name="T7" fmla="*/ 743 h 867"/>
                  <a:gd name="T8" fmla="*/ 111 w 885"/>
                  <a:gd name="T9" fmla="*/ 701 h 867"/>
                  <a:gd name="T10" fmla="*/ 78 w 885"/>
                  <a:gd name="T11" fmla="*/ 659 h 867"/>
                  <a:gd name="T12" fmla="*/ 45 w 885"/>
                  <a:gd name="T13" fmla="*/ 617 h 867"/>
                  <a:gd name="T14" fmla="*/ 12 w 885"/>
                  <a:gd name="T15" fmla="*/ 575 h 867"/>
                  <a:gd name="T16" fmla="*/ 2 w 885"/>
                  <a:gd name="T17" fmla="*/ 524 h 867"/>
                  <a:gd name="T18" fmla="*/ 10 w 885"/>
                  <a:gd name="T19" fmla="*/ 485 h 867"/>
                  <a:gd name="T20" fmla="*/ 22 w 885"/>
                  <a:gd name="T21" fmla="*/ 433 h 867"/>
                  <a:gd name="T22" fmla="*/ 34 w 885"/>
                  <a:gd name="T23" fmla="*/ 381 h 867"/>
                  <a:gd name="T24" fmla="*/ 46 w 885"/>
                  <a:gd name="T25" fmla="*/ 329 h 867"/>
                  <a:gd name="T26" fmla="*/ 58 w 885"/>
                  <a:gd name="T27" fmla="*/ 277 h 867"/>
                  <a:gd name="T28" fmla="*/ 70 w 885"/>
                  <a:gd name="T29" fmla="*/ 225 h 867"/>
                  <a:gd name="T30" fmla="*/ 84 w 885"/>
                  <a:gd name="T31" fmla="*/ 178 h 867"/>
                  <a:gd name="T32" fmla="*/ 117 w 885"/>
                  <a:gd name="T33" fmla="*/ 149 h 867"/>
                  <a:gd name="T34" fmla="*/ 165 w 885"/>
                  <a:gd name="T35" fmla="*/ 126 h 867"/>
                  <a:gd name="T36" fmla="*/ 213 w 885"/>
                  <a:gd name="T37" fmla="*/ 103 h 867"/>
                  <a:gd name="T38" fmla="*/ 261 w 885"/>
                  <a:gd name="T39" fmla="*/ 80 h 867"/>
                  <a:gd name="T40" fmla="*/ 309 w 885"/>
                  <a:gd name="T41" fmla="*/ 57 h 867"/>
                  <a:gd name="T42" fmla="*/ 357 w 885"/>
                  <a:gd name="T43" fmla="*/ 34 h 867"/>
                  <a:gd name="T44" fmla="*/ 405 w 885"/>
                  <a:gd name="T45" fmla="*/ 11 h 867"/>
                  <a:gd name="T46" fmla="*/ 443 w 885"/>
                  <a:gd name="T47" fmla="*/ 0 h 867"/>
                  <a:gd name="T48" fmla="*/ 482 w 885"/>
                  <a:gd name="T49" fmla="*/ 11 h 867"/>
                  <a:gd name="T50" fmla="*/ 530 w 885"/>
                  <a:gd name="T51" fmla="*/ 34 h 867"/>
                  <a:gd name="T52" fmla="*/ 578 w 885"/>
                  <a:gd name="T53" fmla="*/ 58 h 867"/>
                  <a:gd name="T54" fmla="*/ 626 w 885"/>
                  <a:gd name="T55" fmla="*/ 81 h 867"/>
                  <a:gd name="T56" fmla="*/ 674 w 885"/>
                  <a:gd name="T57" fmla="*/ 104 h 867"/>
                  <a:gd name="T58" fmla="*/ 722 w 885"/>
                  <a:gd name="T59" fmla="*/ 128 h 867"/>
                  <a:gd name="T60" fmla="*/ 770 w 885"/>
                  <a:gd name="T61" fmla="*/ 151 h 867"/>
                  <a:gd name="T62" fmla="*/ 806 w 885"/>
                  <a:gd name="T63" fmla="*/ 188 h 867"/>
                  <a:gd name="T64" fmla="*/ 820 w 885"/>
                  <a:gd name="T65" fmla="*/ 239 h 867"/>
                  <a:gd name="T66" fmla="*/ 832 w 885"/>
                  <a:gd name="T67" fmla="*/ 291 h 867"/>
                  <a:gd name="T68" fmla="*/ 843 w 885"/>
                  <a:gd name="T69" fmla="*/ 343 h 867"/>
                  <a:gd name="T70" fmla="*/ 855 w 885"/>
                  <a:gd name="T71" fmla="*/ 395 h 867"/>
                  <a:gd name="T72" fmla="*/ 867 w 885"/>
                  <a:gd name="T73" fmla="*/ 447 h 867"/>
                  <a:gd name="T74" fmla="*/ 878 w 885"/>
                  <a:gd name="T75" fmla="*/ 499 h 867"/>
                  <a:gd name="T76" fmla="*/ 883 w 885"/>
                  <a:gd name="T77" fmla="*/ 552 h 867"/>
                  <a:gd name="T78" fmla="*/ 870 w 885"/>
                  <a:gd name="T79" fmla="*/ 583 h 867"/>
                  <a:gd name="T80" fmla="*/ 841 w 885"/>
                  <a:gd name="T81" fmla="*/ 619 h 867"/>
                  <a:gd name="T82" fmla="*/ 808 w 885"/>
                  <a:gd name="T83" fmla="*/ 660 h 867"/>
                  <a:gd name="T84" fmla="*/ 774 w 885"/>
                  <a:gd name="T85" fmla="*/ 702 h 867"/>
                  <a:gd name="T86" fmla="*/ 741 w 885"/>
                  <a:gd name="T87" fmla="*/ 743 h 867"/>
                  <a:gd name="T88" fmla="*/ 707 w 885"/>
                  <a:gd name="T89" fmla="*/ 785 h 867"/>
                  <a:gd name="T90" fmla="*/ 674 w 885"/>
                  <a:gd name="T91" fmla="*/ 827 h 867"/>
                  <a:gd name="T92" fmla="*/ 635 w 885"/>
                  <a:gd name="T93" fmla="*/ 861 h 867"/>
                  <a:gd name="T94" fmla="*/ 608 w 885"/>
                  <a:gd name="T95" fmla="*/ 867 h 867"/>
                  <a:gd name="T96" fmla="*/ 555 w 885"/>
                  <a:gd name="T97" fmla="*/ 867 h 867"/>
                  <a:gd name="T98" fmla="*/ 502 w 885"/>
                  <a:gd name="T99" fmla="*/ 867 h 867"/>
                  <a:gd name="T100" fmla="*/ 449 w 885"/>
                  <a:gd name="T101" fmla="*/ 867 h 867"/>
                  <a:gd name="T102" fmla="*/ 395 w 885"/>
                  <a:gd name="T103" fmla="*/ 867 h 867"/>
                  <a:gd name="T104" fmla="*/ 342 w 885"/>
                  <a:gd name="T105" fmla="*/ 866 h 867"/>
                  <a:gd name="T106" fmla="*/ 289 w 885"/>
                  <a:gd name="T107" fmla="*/ 866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85" h="867">
                    <a:moveTo>
                      <a:pt x="276" y="866"/>
                    </a:moveTo>
                    <a:lnTo>
                      <a:pt x="276" y="866"/>
                    </a:lnTo>
                    <a:lnTo>
                      <a:pt x="263" y="864"/>
                    </a:lnTo>
                    <a:moveTo>
                      <a:pt x="250" y="861"/>
                    </a:moveTo>
                    <a:lnTo>
                      <a:pt x="250" y="861"/>
                    </a:lnTo>
                    <a:lnTo>
                      <a:pt x="238" y="855"/>
                    </a:lnTo>
                    <a:moveTo>
                      <a:pt x="228" y="846"/>
                    </a:moveTo>
                    <a:lnTo>
                      <a:pt x="228" y="846"/>
                    </a:lnTo>
                    <a:lnTo>
                      <a:pt x="221" y="840"/>
                    </a:lnTo>
                    <a:lnTo>
                      <a:pt x="219" y="837"/>
                    </a:lnTo>
                    <a:moveTo>
                      <a:pt x="211" y="826"/>
                    </a:moveTo>
                    <a:lnTo>
                      <a:pt x="211" y="826"/>
                    </a:lnTo>
                    <a:lnTo>
                      <a:pt x="202" y="816"/>
                    </a:lnTo>
                    <a:moveTo>
                      <a:pt x="194" y="805"/>
                    </a:moveTo>
                    <a:lnTo>
                      <a:pt x="194" y="805"/>
                    </a:lnTo>
                    <a:lnTo>
                      <a:pt x="186" y="795"/>
                    </a:lnTo>
                    <a:moveTo>
                      <a:pt x="177" y="784"/>
                    </a:moveTo>
                    <a:lnTo>
                      <a:pt x="177" y="784"/>
                    </a:lnTo>
                    <a:lnTo>
                      <a:pt x="169" y="774"/>
                    </a:lnTo>
                    <a:moveTo>
                      <a:pt x="161" y="764"/>
                    </a:moveTo>
                    <a:lnTo>
                      <a:pt x="161" y="764"/>
                    </a:lnTo>
                    <a:lnTo>
                      <a:pt x="153" y="753"/>
                    </a:lnTo>
                    <a:moveTo>
                      <a:pt x="144" y="743"/>
                    </a:moveTo>
                    <a:lnTo>
                      <a:pt x="144" y="743"/>
                    </a:lnTo>
                    <a:lnTo>
                      <a:pt x="136" y="732"/>
                    </a:lnTo>
                    <a:moveTo>
                      <a:pt x="128" y="722"/>
                    </a:moveTo>
                    <a:lnTo>
                      <a:pt x="128" y="722"/>
                    </a:lnTo>
                    <a:lnTo>
                      <a:pt x="119" y="711"/>
                    </a:lnTo>
                    <a:moveTo>
                      <a:pt x="111" y="701"/>
                    </a:moveTo>
                    <a:lnTo>
                      <a:pt x="111" y="701"/>
                    </a:lnTo>
                    <a:lnTo>
                      <a:pt x="103" y="690"/>
                    </a:lnTo>
                    <a:moveTo>
                      <a:pt x="95" y="680"/>
                    </a:moveTo>
                    <a:lnTo>
                      <a:pt x="95" y="680"/>
                    </a:lnTo>
                    <a:lnTo>
                      <a:pt x="86" y="670"/>
                    </a:lnTo>
                    <a:moveTo>
                      <a:pt x="78" y="659"/>
                    </a:moveTo>
                    <a:lnTo>
                      <a:pt x="78" y="659"/>
                    </a:lnTo>
                    <a:lnTo>
                      <a:pt x="70" y="649"/>
                    </a:lnTo>
                    <a:moveTo>
                      <a:pt x="61" y="638"/>
                    </a:moveTo>
                    <a:lnTo>
                      <a:pt x="61" y="638"/>
                    </a:lnTo>
                    <a:lnTo>
                      <a:pt x="53" y="628"/>
                    </a:lnTo>
                    <a:moveTo>
                      <a:pt x="45" y="617"/>
                    </a:moveTo>
                    <a:lnTo>
                      <a:pt x="45" y="617"/>
                    </a:lnTo>
                    <a:lnTo>
                      <a:pt x="37" y="607"/>
                    </a:lnTo>
                    <a:moveTo>
                      <a:pt x="28" y="596"/>
                    </a:moveTo>
                    <a:lnTo>
                      <a:pt x="28" y="596"/>
                    </a:lnTo>
                    <a:lnTo>
                      <a:pt x="20" y="586"/>
                    </a:lnTo>
                    <a:moveTo>
                      <a:pt x="12" y="575"/>
                    </a:moveTo>
                    <a:lnTo>
                      <a:pt x="12" y="575"/>
                    </a:lnTo>
                    <a:lnTo>
                      <a:pt x="6" y="563"/>
                    </a:lnTo>
                    <a:moveTo>
                      <a:pt x="2" y="551"/>
                    </a:moveTo>
                    <a:lnTo>
                      <a:pt x="2" y="551"/>
                    </a:lnTo>
                    <a:lnTo>
                      <a:pt x="0" y="542"/>
                    </a:lnTo>
                    <a:lnTo>
                      <a:pt x="1" y="538"/>
                    </a:lnTo>
                    <a:moveTo>
                      <a:pt x="2" y="524"/>
                    </a:moveTo>
                    <a:lnTo>
                      <a:pt x="2" y="524"/>
                    </a:lnTo>
                    <a:lnTo>
                      <a:pt x="2" y="521"/>
                    </a:lnTo>
                    <a:lnTo>
                      <a:pt x="4" y="511"/>
                    </a:lnTo>
                    <a:moveTo>
                      <a:pt x="7" y="498"/>
                    </a:moveTo>
                    <a:lnTo>
                      <a:pt x="7" y="498"/>
                    </a:lnTo>
                    <a:lnTo>
                      <a:pt x="10" y="485"/>
                    </a:lnTo>
                    <a:moveTo>
                      <a:pt x="13" y="472"/>
                    </a:moveTo>
                    <a:lnTo>
                      <a:pt x="13" y="472"/>
                    </a:lnTo>
                    <a:lnTo>
                      <a:pt x="16" y="459"/>
                    </a:lnTo>
                    <a:moveTo>
                      <a:pt x="19" y="446"/>
                    </a:moveTo>
                    <a:lnTo>
                      <a:pt x="19" y="446"/>
                    </a:lnTo>
                    <a:lnTo>
                      <a:pt x="22" y="433"/>
                    </a:lnTo>
                    <a:moveTo>
                      <a:pt x="25" y="420"/>
                    </a:moveTo>
                    <a:lnTo>
                      <a:pt x="25" y="420"/>
                    </a:lnTo>
                    <a:lnTo>
                      <a:pt x="28" y="407"/>
                    </a:lnTo>
                    <a:moveTo>
                      <a:pt x="31" y="394"/>
                    </a:moveTo>
                    <a:lnTo>
                      <a:pt x="31" y="394"/>
                    </a:lnTo>
                    <a:lnTo>
                      <a:pt x="34" y="381"/>
                    </a:lnTo>
                    <a:moveTo>
                      <a:pt x="37" y="368"/>
                    </a:moveTo>
                    <a:lnTo>
                      <a:pt x="37" y="368"/>
                    </a:lnTo>
                    <a:lnTo>
                      <a:pt x="40" y="355"/>
                    </a:lnTo>
                    <a:moveTo>
                      <a:pt x="43" y="342"/>
                    </a:moveTo>
                    <a:lnTo>
                      <a:pt x="43" y="342"/>
                    </a:lnTo>
                    <a:lnTo>
                      <a:pt x="46" y="329"/>
                    </a:lnTo>
                    <a:moveTo>
                      <a:pt x="49" y="316"/>
                    </a:moveTo>
                    <a:lnTo>
                      <a:pt x="49" y="316"/>
                    </a:lnTo>
                    <a:lnTo>
                      <a:pt x="52" y="303"/>
                    </a:lnTo>
                    <a:moveTo>
                      <a:pt x="55" y="290"/>
                    </a:moveTo>
                    <a:lnTo>
                      <a:pt x="55" y="290"/>
                    </a:lnTo>
                    <a:lnTo>
                      <a:pt x="58" y="277"/>
                    </a:lnTo>
                    <a:moveTo>
                      <a:pt x="61" y="264"/>
                    </a:moveTo>
                    <a:lnTo>
                      <a:pt x="61" y="264"/>
                    </a:lnTo>
                    <a:lnTo>
                      <a:pt x="64" y="251"/>
                    </a:lnTo>
                    <a:moveTo>
                      <a:pt x="67" y="238"/>
                    </a:moveTo>
                    <a:lnTo>
                      <a:pt x="67" y="238"/>
                    </a:lnTo>
                    <a:lnTo>
                      <a:pt x="70" y="225"/>
                    </a:lnTo>
                    <a:moveTo>
                      <a:pt x="73" y="212"/>
                    </a:moveTo>
                    <a:lnTo>
                      <a:pt x="73" y="212"/>
                    </a:lnTo>
                    <a:lnTo>
                      <a:pt x="76" y="199"/>
                    </a:lnTo>
                    <a:moveTo>
                      <a:pt x="81" y="187"/>
                    </a:moveTo>
                    <a:lnTo>
                      <a:pt x="81" y="187"/>
                    </a:lnTo>
                    <a:lnTo>
                      <a:pt x="84" y="178"/>
                    </a:lnTo>
                    <a:lnTo>
                      <a:pt x="87" y="175"/>
                    </a:lnTo>
                    <a:moveTo>
                      <a:pt x="95" y="165"/>
                    </a:moveTo>
                    <a:lnTo>
                      <a:pt x="95" y="165"/>
                    </a:lnTo>
                    <a:lnTo>
                      <a:pt x="97" y="162"/>
                    </a:lnTo>
                    <a:lnTo>
                      <a:pt x="105" y="157"/>
                    </a:lnTo>
                    <a:moveTo>
                      <a:pt x="117" y="149"/>
                    </a:moveTo>
                    <a:lnTo>
                      <a:pt x="117" y="149"/>
                    </a:lnTo>
                    <a:lnTo>
                      <a:pt x="129" y="144"/>
                    </a:lnTo>
                    <a:moveTo>
                      <a:pt x="141" y="138"/>
                    </a:moveTo>
                    <a:lnTo>
                      <a:pt x="141" y="138"/>
                    </a:lnTo>
                    <a:lnTo>
                      <a:pt x="153" y="132"/>
                    </a:lnTo>
                    <a:moveTo>
                      <a:pt x="165" y="126"/>
                    </a:moveTo>
                    <a:lnTo>
                      <a:pt x="165" y="126"/>
                    </a:lnTo>
                    <a:lnTo>
                      <a:pt x="177" y="121"/>
                    </a:lnTo>
                    <a:moveTo>
                      <a:pt x="189" y="115"/>
                    </a:moveTo>
                    <a:lnTo>
                      <a:pt x="189" y="115"/>
                    </a:lnTo>
                    <a:lnTo>
                      <a:pt x="201" y="109"/>
                    </a:lnTo>
                    <a:moveTo>
                      <a:pt x="213" y="103"/>
                    </a:moveTo>
                    <a:lnTo>
                      <a:pt x="213" y="103"/>
                    </a:lnTo>
                    <a:lnTo>
                      <a:pt x="225" y="97"/>
                    </a:lnTo>
                    <a:moveTo>
                      <a:pt x="237" y="92"/>
                    </a:moveTo>
                    <a:lnTo>
                      <a:pt x="237" y="92"/>
                    </a:lnTo>
                    <a:lnTo>
                      <a:pt x="249" y="86"/>
                    </a:lnTo>
                    <a:moveTo>
                      <a:pt x="261" y="80"/>
                    </a:moveTo>
                    <a:lnTo>
                      <a:pt x="261" y="80"/>
                    </a:lnTo>
                    <a:lnTo>
                      <a:pt x="273" y="74"/>
                    </a:lnTo>
                    <a:moveTo>
                      <a:pt x="285" y="69"/>
                    </a:moveTo>
                    <a:lnTo>
                      <a:pt x="285" y="69"/>
                    </a:lnTo>
                    <a:lnTo>
                      <a:pt x="297" y="63"/>
                    </a:lnTo>
                    <a:moveTo>
                      <a:pt x="309" y="57"/>
                    </a:moveTo>
                    <a:lnTo>
                      <a:pt x="309" y="57"/>
                    </a:lnTo>
                    <a:lnTo>
                      <a:pt x="321" y="51"/>
                    </a:lnTo>
                    <a:moveTo>
                      <a:pt x="333" y="46"/>
                    </a:moveTo>
                    <a:lnTo>
                      <a:pt x="333" y="46"/>
                    </a:lnTo>
                    <a:lnTo>
                      <a:pt x="345" y="40"/>
                    </a:lnTo>
                    <a:moveTo>
                      <a:pt x="357" y="34"/>
                    </a:moveTo>
                    <a:lnTo>
                      <a:pt x="357" y="34"/>
                    </a:lnTo>
                    <a:lnTo>
                      <a:pt x="369" y="28"/>
                    </a:lnTo>
                    <a:moveTo>
                      <a:pt x="381" y="23"/>
                    </a:moveTo>
                    <a:lnTo>
                      <a:pt x="381" y="23"/>
                    </a:lnTo>
                    <a:lnTo>
                      <a:pt x="393" y="17"/>
                    </a:lnTo>
                    <a:moveTo>
                      <a:pt x="405" y="11"/>
                    </a:moveTo>
                    <a:lnTo>
                      <a:pt x="405" y="11"/>
                    </a:lnTo>
                    <a:lnTo>
                      <a:pt x="413" y="7"/>
                    </a:lnTo>
                    <a:lnTo>
                      <a:pt x="418" y="6"/>
                    </a:lnTo>
                    <a:moveTo>
                      <a:pt x="431" y="3"/>
                    </a:moveTo>
                    <a:lnTo>
                      <a:pt x="431" y="3"/>
                    </a:lnTo>
                    <a:lnTo>
                      <a:pt x="443" y="0"/>
                    </a:lnTo>
                    <a:lnTo>
                      <a:pt x="444" y="0"/>
                    </a:lnTo>
                    <a:moveTo>
                      <a:pt x="457" y="3"/>
                    </a:moveTo>
                    <a:lnTo>
                      <a:pt x="457" y="3"/>
                    </a:lnTo>
                    <a:lnTo>
                      <a:pt x="470" y="6"/>
                    </a:lnTo>
                    <a:moveTo>
                      <a:pt x="482" y="11"/>
                    </a:moveTo>
                    <a:lnTo>
                      <a:pt x="482" y="11"/>
                    </a:lnTo>
                    <a:lnTo>
                      <a:pt x="494" y="17"/>
                    </a:lnTo>
                    <a:moveTo>
                      <a:pt x="506" y="23"/>
                    </a:moveTo>
                    <a:lnTo>
                      <a:pt x="506" y="23"/>
                    </a:lnTo>
                    <a:lnTo>
                      <a:pt x="518" y="29"/>
                    </a:lnTo>
                    <a:moveTo>
                      <a:pt x="530" y="34"/>
                    </a:moveTo>
                    <a:lnTo>
                      <a:pt x="530" y="34"/>
                    </a:lnTo>
                    <a:lnTo>
                      <a:pt x="542" y="40"/>
                    </a:lnTo>
                    <a:moveTo>
                      <a:pt x="554" y="46"/>
                    </a:moveTo>
                    <a:lnTo>
                      <a:pt x="554" y="46"/>
                    </a:lnTo>
                    <a:lnTo>
                      <a:pt x="566" y="52"/>
                    </a:lnTo>
                    <a:moveTo>
                      <a:pt x="578" y="58"/>
                    </a:moveTo>
                    <a:lnTo>
                      <a:pt x="578" y="58"/>
                    </a:lnTo>
                    <a:lnTo>
                      <a:pt x="590" y="64"/>
                    </a:lnTo>
                    <a:moveTo>
                      <a:pt x="602" y="69"/>
                    </a:moveTo>
                    <a:lnTo>
                      <a:pt x="602" y="69"/>
                    </a:lnTo>
                    <a:lnTo>
                      <a:pt x="614" y="75"/>
                    </a:lnTo>
                    <a:moveTo>
                      <a:pt x="626" y="81"/>
                    </a:moveTo>
                    <a:lnTo>
                      <a:pt x="626" y="81"/>
                    </a:lnTo>
                    <a:lnTo>
                      <a:pt x="638" y="87"/>
                    </a:lnTo>
                    <a:moveTo>
                      <a:pt x="650" y="93"/>
                    </a:moveTo>
                    <a:lnTo>
                      <a:pt x="650" y="93"/>
                    </a:lnTo>
                    <a:lnTo>
                      <a:pt x="662" y="98"/>
                    </a:lnTo>
                    <a:moveTo>
                      <a:pt x="674" y="104"/>
                    </a:moveTo>
                    <a:lnTo>
                      <a:pt x="674" y="104"/>
                    </a:lnTo>
                    <a:lnTo>
                      <a:pt x="686" y="110"/>
                    </a:lnTo>
                    <a:moveTo>
                      <a:pt x="698" y="116"/>
                    </a:moveTo>
                    <a:lnTo>
                      <a:pt x="698" y="116"/>
                    </a:lnTo>
                    <a:lnTo>
                      <a:pt x="710" y="122"/>
                    </a:lnTo>
                    <a:moveTo>
                      <a:pt x="722" y="128"/>
                    </a:moveTo>
                    <a:lnTo>
                      <a:pt x="722" y="128"/>
                    </a:lnTo>
                    <a:lnTo>
                      <a:pt x="734" y="133"/>
                    </a:lnTo>
                    <a:moveTo>
                      <a:pt x="746" y="139"/>
                    </a:moveTo>
                    <a:lnTo>
                      <a:pt x="746" y="139"/>
                    </a:lnTo>
                    <a:lnTo>
                      <a:pt x="758" y="145"/>
                    </a:lnTo>
                    <a:moveTo>
                      <a:pt x="770" y="151"/>
                    </a:moveTo>
                    <a:lnTo>
                      <a:pt x="770" y="151"/>
                    </a:lnTo>
                    <a:lnTo>
                      <a:pt x="773" y="153"/>
                    </a:lnTo>
                    <a:lnTo>
                      <a:pt x="781" y="158"/>
                    </a:lnTo>
                    <a:moveTo>
                      <a:pt x="792" y="166"/>
                    </a:moveTo>
                    <a:lnTo>
                      <a:pt x="792" y="166"/>
                    </a:lnTo>
                    <a:lnTo>
                      <a:pt x="800" y="176"/>
                    </a:lnTo>
                    <a:moveTo>
                      <a:pt x="806" y="188"/>
                    </a:moveTo>
                    <a:lnTo>
                      <a:pt x="806" y="188"/>
                    </a:lnTo>
                    <a:lnTo>
                      <a:pt x="811" y="200"/>
                    </a:lnTo>
                    <a:moveTo>
                      <a:pt x="814" y="213"/>
                    </a:moveTo>
                    <a:lnTo>
                      <a:pt x="814" y="213"/>
                    </a:lnTo>
                    <a:lnTo>
                      <a:pt x="817" y="226"/>
                    </a:lnTo>
                    <a:moveTo>
                      <a:pt x="820" y="239"/>
                    </a:moveTo>
                    <a:lnTo>
                      <a:pt x="820" y="239"/>
                    </a:lnTo>
                    <a:lnTo>
                      <a:pt x="823" y="252"/>
                    </a:lnTo>
                    <a:moveTo>
                      <a:pt x="826" y="265"/>
                    </a:moveTo>
                    <a:lnTo>
                      <a:pt x="826" y="265"/>
                    </a:lnTo>
                    <a:lnTo>
                      <a:pt x="829" y="278"/>
                    </a:lnTo>
                    <a:moveTo>
                      <a:pt x="832" y="291"/>
                    </a:moveTo>
                    <a:lnTo>
                      <a:pt x="832" y="291"/>
                    </a:lnTo>
                    <a:lnTo>
                      <a:pt x="834" y="304"/>
                    </a:lnTo>
                    <a:moveTo>
                      <a:pt x="837" y="317"/>
                    </a:moveTo>
                    <a:lnTo>
                      <a:pt x="837" y="317"/>
                    </a:lnTo>
                    <a:lnTo>
                      <a:pt x="840" y="330"/>
                    </a:lnTo>
                    <a:moveTo>
                      <a:pt x="843" y="343"/>
                    </a:moveTo>
                    <a:lnTo>
                      <a:pt x="843" y="343"/>
                    </a:lnTo>
                    <a:lnTo>
                      <a:pt x="846" y="356"/>
                    </a:lnTo>
                    <a:moveTo>
                      <a:pt x="849" y="369"/>
                    </a:moveTo>
                    <a:lnTo>
                      <a:pt x="849" y="369"/>
                    </a:lnTo>
                    <a:lnTo>
                      <a:pt x="852" y="382"/>
                    </a:lnTo>
                    <a:moveTo>
                      <a:pt x="855" y="395"/>
                    </a:moveTo>
                    <a:lnTo>
                      <a:pt x="855" y="395"/>
                    </a:lnTo>
                    <a:lnTo>
                      <a:pt x="858" y="408"/>
                    </a:lnTo>
                    <a:moveTo>
                      <a:pt x="861" y="421"/>
                    </a:moveTo>
                    <a:lnTo>
                      <a:pt x="861" y="421"/>
                    </a:lnTo>
                    <a:lnTo>
                      <a:pt x="864" y="434"/>
                    </a:lnTo>
                    <a:moveTo>
                      <a:pt x="867" y="447"/>
                    </a:moveTo>
                    <a:lnTo>
                      <a:pt x="867" y="447"/>
                    </a:lnTo>
                    <a:lnTo>
                      <a:pt x="869" y="460"/>
                    </a:lnTo>
                    <a:moveTo>
                      <a:pt x="872" y="473"/>
                    </a:moveTo>
                    <a:lnTo>
                      <a:pt x="872" y="473"/>
                    </a:lnTo>
                    <a:lnTo>
                      <a:pt x="875" y="486"/>
                    </a:lnTo>
                    <a:moveTo>
                      <a:pt x="878" y="499"/>
                    </a:moveTo>
                    <a:lnTo>
                      <a:pt x="878" y="499"/>
                    </a:lnTo>
                    <a:lnTo>
                      <a:pt x="881" y="512"/>
                    </a:lnTo>
                    <a:moveTo>
                      <a:pt x="884" y="526"/>
                    </a:moveTo>
                    <a:lnTo>
                      <a:pt x="884" y="526"/>
                    </a:lnTo>
                    <a:lnTo>
                      <a:pt x="885" y="539"/>
                    </a:lnTo>
                    <a:moveTo>
                      <a:pt x="883" y="552"/>
                    </a:moveTo>
                    <a:lnTo>
                      <a:pt x="883" y="552"/>
                    </a:lnTo>
                    <a:lnTo>
                      <a:pt x="880" y="565"/>
                    </a:lnTo>
                    <a:lnTo>
                      <a:pt x="880" y="565"/>
                    </a:lnTo>
                    <a:moveTo>
                      <a:pt x="874" y="576"/>
                    </a:moveTo>
                    <a:lnTo>
                      <a:pt x="874" y="576"/>
                    </a:lnTo>
                    <a:lnTo>
                      <a:pt x="870" y="583"/>
                    </a:lnTo>
                    <a:lnTo>
                      <a:pt x="866" y="587"/>
                    </a:lnTo>
                    <a:moveTo>
                      <a:pt x="858" y="598"/>
                    </a:moveTo>
                    <a:lnTo>
                      <a:pt x="858" y="598"/>
                    </a:lnTo>
                    <a:lnTo>
                      <a:pt x="849" y="608"/>
                    </a:lnTo>
                    <a:moveTo>
                      <a:pt x="841" y="619"/>
                    </a:moveTo>
                    <a:lnTo>
                      <a:pt x="841" y="619"/>
                    </a:lnTo>
                    <a:lnTo>
                      <a:pt x="833" y="629"/>
                    </a:lnTo>
                    <a:moveTo>
                      <a:pt x="824" y="639"/>
                    </a:moveTo>
                    <a:lnTo>
                      <a:pt x="824" y="639"/>
                    </a:lnTo>
                    <a:lnTo>
                      <a:pt x="816" y="650"/>
                    </a:lnTo>
                    <a:moveTo>
                      <a:pt x="808" y="660"/>
                    </a:moveTo>
                    <a:lnTo>
                      <a:pt x="808" y="660"/>
                    </a:lnTo>
                    <a:lnTo>
                      <a:pt x="799" y="671"/>
                    </a:lnTo>
                    <a:moveTo>
                      <a:pt x="791" y="681"/>
                    </a:moveTo>
                    <a:lnTo>
                      <a:pt x="791" y="681"/>
                    </a:lnTo>
                    <a:lnTo>
                      <a:pt x="783" y="691"/>
                    </a:lnTo>
                    <a:moveTo>
                      <a:pt x="774" y="702"/>
                    </a:moveTo>
                    <a:lnTo>
                      <a:pt x="774" y="702"/>
                    </a:lnTo>
                    <a:lnTo>
                      <a:pt x="766" y="712"/>
                    </a:lnTo>
                    <a:moveTo>
                      <a:pt x="758" y="723"/>
                    </a:moveTo>
                    <a:lnTo>
                      <a:pt x="758" y="723"/>
                    </a:lnTo>
                    <a:lnTo>
                      <a:pt x="749" y="733"/>
                    </a:lnTo>
                    <a:moveTo>
                      <a:pt x="741" y="743"/>
                    </a:moveTo>
                    <a:lnTo>
                      <a:pt x="741" y="743"/>
                    </a:lnTo>
                    <a:lnTo>
                      <a:pt x="732" y="754"/>
                    </a:lnTo>
                    <a:moveTo>
                      <a:pt x="724" y="764"/>
                    </a:moveTo>
                    <a:lnTo>
                      <a:pt x="724" y="764"/>
                    </a:lnTo>
                    <a:lnTo>
                      <a:pt x="716" y="775"/>
                    </a:lnTo>
                    <a:moveTo>
                      <a:pt x="707" y="785"/>
                    </a:moveTo>
                    <a:lnTo>
                      <a:pt x="707" y="785"/>
                    </a:lnTo>
                    <a:lnTo>
                      <a:pt x="699" y="795"/>
                    </a:lnTo>
                    <a:moveTo>
                      <a:pt x="691" y="806"/>
                    </a:moveTo>
                    <a:lnTo>
                      <a:pt x="691" y="806"/>
                    </a:lnTo>
                    <a:lnTo>
                      <a:pt x="682" y="816"/>
                    </a:lnTo>
                    <a:moveTo>
                      <a:pt x="674" y="827"/>
                    </a:moveTo>
                    <a:lnTo>
                      <a:pt x="674" y="827"/>
                    </a:lnTo>
                    <a:lnTo>
                      <a:pt x="666" y="837"/>
                    </a:lnTo>
                    <a:moveTo>
                      <a:pt x="656" y="847"/>
                    </a:moveTo>
                    <a:lnTo>
                      <a:pt x="656" y="847"/>
                    </a:lnTo>
                    <a:lnTo>
                      <a:pt x="647" y="855"/>
                    </a:lnTo>
                    <a:lnTo>
                      <a:pt x="647" y="855"/>
                    </a:lnTo>
                    <a:moveTo>
                      <a:pt x="635" y="861"/>
                    </a:moveTo>
                    <a:lnTo>
                      <a:pt x="635" y="861"/>
                    </a:lnTo>
                    <a:lnTo>
                      <a:pt x="628" y="864"/>
                    </a:lnTo>
                    <a:lnTo>
                      <a:pt x="622" y="865"/>
                    </a:lnTo>
                    <a:moveTo>
                      <a:pt x="609" y="867"/>
                    </a:moveTo>
                    <a:lnTo>
                      <a:pt x="609" y="867"/>
                    </a:lnTo>
                    <a:lnTo>
                      <a:pt x="608" y="867"/>
                    </a:lnTo>
                    <a:lnTo>
                      <a:pt x="595" y="867"/>
                    </a:lnTo>
                    <a:moveTo>
                      <a:pt x="582" y="867"/>
                    </a:moveTo>
                    <a:lnTo>
                      <a:pt x="582" y="867"/>
                    </a:lnTo>
                    <a:lnTo>
                      <a:pt x="569" y="867"/>
                    </a:lnTo>
                    <a:moveTo>
                      <a:pt x="555" y="867"/>
                    </a:moveTo>
                    <a:lnTo>
                      <a:pt x="555" y="867"/>
                    </a:lnTo>
                    <a:lnTo>
                      <a:pt x="542" y="867"/>
                    </a:lnTo>
                    <a:moveTo>
                      <a:pt x="529" y="867"/>
                    </a:moveTo>
                    <a:lnTo>
                      <a:pt x="529" y="867"/>
                    </a:lnTo>
                    <a:lnTo>
                      <a:pt x="515" y="867"/>
                    </a:lnTo>
                    <a:moveTo>
                      <a:pt x="502" y="867"/>
                    </a:moveTo>
                    <a:lnTo>
                      <a:pt x="502" y="867"/>
                    </a:lnTo>
                    <a:lnTo>
                      <a:pt x="489" y="867"/>
                    </a:lnTo>
                    <a:moveTo>
                      <a:pt x="475" y="867"/>
                    </a:moveTo>
                    <a:lnTo>
                      <a:pt x="475" y="867"/>
                    </a:lnTo>
                    <a:lnTo>
                      <a:pt x="462" y="867"/>
                    </a:lnTo>
                    <a:moveTo>
                      <a:pt x="449" y="867"/>
                    </a:moveTo>
                    <a:lnTo>
                      <a:pt x="449" y="867"/>
                    </a:lnTo>
                    <a:lnTo>
                      <a:pt x="435" y="867"/>
                    </a:lnTo>
                    <a:moveTo>
                      <a:pt x="422" y="867"/>
                    </a:moveTo>
                    <a:lnTo>
                      <a:pt x="422" y="867"/>
                    </a:lnTo>
                    <a:lnTo>
                      <a:pt x="409" y="867"/>
                    </a:lnTo>
                    <a:moveTo>
                      <a:pt x="395" y="867"/>
                    </a:moveTo>
                    <a:lnTo>
                      <a:pt x="395" y="867"/>
                    </a:lnTo>
                    <a:lnTo>
                      <a:pt x="382" y="867"/>
                    </a:lnTo>
                    <a:moveTo>
                      <a:pt x="369" y="867"/>
                    </a:moveTo>
                    <a:lnTo>
                      <a:pt x="369" y="867"/>
                    </a:lnTo>
                    <a:lnTo>
                      <a:pt x="355" y="867"/>
                    </a:lnTo>
                    <a:moveTo>
                      <a:pt x="342" y="866"/>
                    </a:moveTo>
                    <a:lnTo>
                      <a:pt x="342" y="866"/>
                    </a:lnTo>
                    <a:lnTo>
                      <a:pt x="329" y="866"/>
                    </a:lnTo>
                    <a:moveTo>
                      <a:pt x="315" y="866"/>
                    </a:moveTo>
                    <a:lnTo>
                      <a:pt x="315" y="866"/>
                    </a:lnTo>
                    <a:lnTo>
                      <a:pt x="302" y="866"/>
                    </a:lnTo>
                    <a:moveTo>
                      <a:pt x="289" y="866"/>
                    </a:moveTo>
                    <a:lnTo>
                      <a:pt x="289" y="866"/>
                    </a:lnTo>
                    <a:lnTo>
                      <a:pt x="276" y="866"/>
                    </a:lnTo>
                    <a:lnTo>
                      <a:pt x="276" y="866"/>
                    </a:lnTo>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134" name="Group 133">
              <a:extLst>
                <a:ext uri="{FF2B5EF4-FFF2-40B4-BE49-F238E27FC236}">
                  <a16:creationId xmlns:a16="http://schemas.microsoft.com/office/drawing/2014/main" id="{94518CD7-357B-4299-A86F-828A029709A6}"/>
                </a:ext>
              </a:extLst>
            </p:cNvPr>
            <p:cNvGrpSpPr/>
            <p:nvPr/>
          </p:nvGrpSpPr>
          <p:grpSpPr>
            <a:xfrm>
              <a:off x="10639749" y="1006411"/>
              <a:ext cx="906463" cy="912813"/>
              <a:chOff x="9640888" y="1295401"/>
              <a:chExt cx="906463" cy="912813"/>
            </a:xfrm>
          </p:grpSpPr>
          <p:sp>
            <p:nvSpPr>
              <p:cNvPr id="135" name="Freeform 72">
                <a:extLst>
                  <a:ext uri="{FF2B5EF4-FFF2-40B4-BE49-F238E27FC236}">
                    <a16:creationId xmlns:a16="http://schemas.microsoft.com/office/drawing/2014/main" id="{222C78DE-8E2A-46E8-996E-B7CEC3EA67F4}"/>
                  </a:ext>
                </a:extLst>
              </p:cNvPr>
              <p:cNvSpPr>
                <a:spLocks/>
              </p:cNvSpPr>
              <p:nvPr/>
            </p:nvSpPr>
            <p:spPr bwMode="auto">
              <a:xfrm>
                <a:off x="9640888" y="1295401"/>
                <a:ext cx="906463" cy="912813"/>
              </a:xfrm>
              <a:custGeom>
                <a:avLst/>
                <a:gdLst>
                  <a:gd name="T0" fmla="*/ 822 w 950"/>
                  <a:gd name="T1" fmla="*/ 823 h 950"/>
                  <a:gd name="T2" fmla="*/ 822 w 950"/>
                  <a:gd name="T3" fmla="*/ 823 h 950"/>
                  <a:gd name="T4" fmla="*/ 602 w 950"/>
                  <a:gd name="T5" fmla="*/ 950 h 950"/>
                  <a:gd name="T6" fmla="*/ 348 w 950"/>
                  <a:gd name="T7" fmla="*/ 950 h 950"/>
                  <a:gd name="T8" fmla="*/ 127 w 950"/>
                  <a:gd name="T9" fmla="*/ 823 h 950"/>
                  <a:gd name="T10" fmla="*/ 0 w 950"/>
                  <a:gd name="T11" fmla="*/ 602 h 950"/>
                  <a:gd name="T12" fmla="*/ 0 w 950"/>
                  <a:gd name="T13" fmla="*/ 348 h 950"/>
                  <a:gd name="T14" fmla="*/ 127 w 950"/>
                  <a:gd name="T15" fmla="*/ 128 h 950"/>
                  <a:gd name="T16" fmla="*/ 348 w 950"/>
                  <a:gd name="T17" fmla="*/ 0 h 950"/>
                  <a:gd name="T18" fmla="*/ 602 w 950"/>
                  <a:gd name="T19" fmla="*/ 0 h 950"/>
                  <a:gd name="T20" fmla="*/ 602 w 950"/>
                  <a:gd name="T21" fmla="*/ 0 h 950"/>
                  <a:gd name="T22" fmla="*/ 822 w 950"/>
                  <a:gd name="T23" fmla="*/ 128 h 950"/>
                  <a:gd name="T24" fmla="*/ 950 w 950"/>
                  <a:gd name="T25" fmla="*/ 348 h 950"/>
                  <a:gd name="T26" fmla="*/ 950 w 950"/>
                  <a:gd name="T27" fmla="*/ 602 h 950"/>
                  <a:gd name="T28" fmla="*/ 822 w 950"/>
                  <a:gd name="T29" fmla="*/ 823 h 950"/>
                  <a:gd name="T30" fmla="*/ 822 w 950"/>
                  <a:gd name="T31" fmla="*/ 823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50" h="950">
                    <a:moveTo>
                      <a:pt x="822" y="823"/>
                    </a:moveTo>
                    <a:lnTo>
                      <a:pt x="822" y="823"/>
                    </a:lnTo>
                    <a:lnTo>
                      <a:pt x="602" y="950"/>
                    </a:lnTo>
                    <a:lnTo>
                      <a:pt x="348" y="950"/>
                    </a:lnTo>
                    <a:lnTo>
                      <a:pt x="127" y="823"/>
                    </a:lnTo>
                    <a:lnTo>
                      <a:pt x="0" y="602"/>
                    </a:lnTo>
                    <a:lnTo>
                      <a:pt x="0" y="348"/>
                    </a:lnTo>
                    <a:lnTo>
                      <a:pt x="127" y="128"/>
                    </a:lnTo>
                    <a:lnTo>
                      <a:pt x="348" y="0"/>
                    </a:lnTo>
                    <a:lnTo>
                      <a:pt x="602" y="0"/>
                    </a:lnTo>
                    <a:lnTo>
                      <a:pt x="602" y="0"/>
                    </a:lnTo>
                    <a:lnTo>
                      <a:pt x="822" y="128"/>
                    </a:lnTo>
                    <a:lnTo>
                      <a:pt x="950" y="348"/>
                    </a:lnTo>
                    <a:lnTo>
                      <a:pt x="950" y="602"/>
                    </a:lnTo>
                    <a:lnTo>
                      <a:pt x="822" y="823"/>
                    </a:lnTo>
                    <a:lnTo>
                      <a:pt x="822" y="823"/>
                    </a:lnTo>
                    <a:close/>
                  </a:path>
                </a:pathLst>
              </a:custGeom>
              <a:solidFill>
                <a:srgbClr val="D4B95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6" name="Freeform 73">
                <a:extLst>
                  <a:ext uri="{FF2B5EF4-FFF2-40B4-BE49-F238E27FC236}">
                    <a16:creationId xmlns:a16="http://schemas.microsoft.com/office/drawing/2014/main" id="{B91C3E70-AEF2-4624-8C37-7B3CC428BE1C}"/>
                  </a:ext>
                </a:extLst>
              </p:cNvPr>
              <p:cNvSpPr>
                <a:spLocks/>
              </p:cNvSpPr>
              <p:nvPr/>
            </p:nvSpPr>
            <p:spPr bwMode="auto">
              <a:xfrm>
                <a:off x="9640888" y="1295401"/>
                <a:ext cx="906463" cy="912813"/>
              </a:xfrm>
              <a:custGeom>
                <a:avLst/>
                <a:gdLst>
                  <a:gd name="T0" fmla="*/ 822 w 950"/>
                  <a:gd name="T1" fmla="*/ 823 h 950"/>
                  <a:gd name="T2" fmla="*/ 822 w 950"/>
                  <a:gd name="T3" fmla="*/ 823 h 950"/>
                  <a:gd name="T4" fmla="*/ 602 w 950"/>
                  <a:gd name="T5" fmla="*/ 950 h 950"/>
                  <a:gd name="T6" fmla="*/ 348 w 950"/>
                  <a:gd name="T7" fmla="*/ 950 h 950"/>
                  <a:gd name="T8" fmla="*/ 127 w 950"/>
                  <a:gd name="T9" fmla="*/ 823 h 950"/>
                  <a:gd name="T10" fmla="*/ 0 w 950"/>
                  <a:gd name="T11" fmla="*/ 602 h 950"/>
                  <a:gd name="T12" fmla="*/ 0 w 950"/>
                  <a:gd name="T13" fmla="*/ 348 h 950"/>
                  <a:gd name="T14" fmla="*/ 127 w 950"/>
                  <a:gd name="T15" fmla="*/ 128 h 950"/>
                  <a:gd name="T16" fmla="*/ 348 w 950"/>
                  <a:gd name="T17" fmla="*/ 0 h 950"/>
                  <a:gd name="T18" fmla="*/ 602 w 950"/>
                  <a:gd name="T19" fmla="*/ 0 h 950"/>
                  <a:gd name="T20" fmla="*/ 602 w 950"/>
                  <a:gd name="T21" fmla="*/ 0 h 950"/>
                  <a:gd name="T22" fmla="*/ 822 w 950"/>
                  <a:gd name="T23" fmla="*/ 128 h 950"/>
                  <a:gd name="T24" fmla="*/ 950 w 950"/>
                  <a:gd name="T25" fmla="*/ 348 h 950"/>
                  <a:gd name="T26" fmla="*/ 950 w 950"/>
                  <a:gd name="T27" fmla="*/ 602 h 950"/>
                  <a:gd name="T28" fmla="*/ 822 w 950"/>
                  <a:gd name="T29" fmla="*/ 823 h 950"/>
                  <a:gd name="T30" fmla="*/ 822 w 950"/>
                  <a:gd name="T31" fmla="*/ 823 h 950"/>
                  <a:gd name="T32" fmla="*/ 822 w 950"/>
                  <a:gd name="T33" fmla="*/ 823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0" h="950">
                    <a:moveTo>
                      <a:pt x="822" y="823"/>
                    </a:moveTo>
                    <a:lnTo>
                      <a:pt x="822" y="823"/>
                    </a:lnTo>
                    <a:lnTo>
                      <a:pt x="602" y="950"/>
                    </a:lnTo>
                    <a:lnTo>
                      <a:pt x="348" y="950"/>
                    </a:lnTo>
                    <a:lnTo>
                      <a:pt x="127" y="823"/>
                    </a:lnTo>
                    <a:lnTo>
                      <a:pt x="0" y="602"/>
                    </a:lnTo>
                    <a:lnTo>
                      <a:pt x="0" y="348"/>
                    </a:lnTo>
                    <a:lnTo>
                      <a:pt x="127" y="128"/>
                    </a:lnTo>
                    <a:lnTo>
                      <a:pt x="348" y="0"/>
                    </a:lnTo>
                    <a:lnTo>
                      <a:pt x="602" y="0"/>
                    </a:lnTo>
                    <a:lnTo>
                      <a:pt x="602" y="0"/>
                    </a:lnTo>
                    <a:lnTo>
                      <a:pt x="822" y="128"/>
                    </a:lnTo>
                    <a:lnTo>
                      <a:pt x="950" y="348"/>
                    </a:lnTo>
                    <a:lnTo>
                      <a:pt x="950" y="602"/>
                    </a:lnTo>
                    <a:lnTo>
                      <a:pt x="822" y="823"/>
                    </a:lnTo>
                    <a:lnTo>
                      <a:pt x="822" y="823"/>
                    </a:lnTo>
                    <a:lnTo>
                      <a:pt x="822" y="823"/>
                    </a:lnTo>
                    <a:close/>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7" name="Freeform 74">
                <a:extLst>
                  <a:ext uri="{FF2B5EF4-FFF2-40B4-BE49-F238E27FC236}">
                    <a16:creationId xmlns:a16="http://schemas.microsoft.com/office/drawing/2014/main" id="{26E6C7FC-85A0-4566-902E-E43C13B8D34C}"/>
                  </a:ext>
                </a:extLst>
              </p:cNvPr>
              <p:cNvSpPr>
                <a:spLocks noEditPoints="1"/>
              </p:cNvSpPr>
              <p:nvPr/>
            </p:nvSpPr>
            <p:spPr bwMode="auto">
              <a:xfrm>
                <a:off x="9677400" y="1331913"/>
                <a:ext cx="833438" cy="839788"/>
              </a:xfrm>
              <a:custGeom>
                <a:avLst/>
                <a:gdLst>
                  <a:gd name="T0" fmla="*/ 285 w 874"/>
                  <a:gd name="T1" fmla="*/ 854 h 874"/>
                  <a:gd name="T2" fmla="*/ 239 w 874"/>
                  <a:gd name="T3" fmla="*/ 827 h 874"/>
                  <a:gd name="T4" fmla="*/ 192 w 874"/>
                  <a:gd name="T5" fmla="*/ 800 h 874"/>
                  <a:gd name="T6" fmla="*/ 146 w 874"/>
                  <a:gd name="T7" fmla="*/ 774 h 874"/>
                  <a:gd name="T8" fmla="*/ 107 w 874"/>
                  <a:gd name="T9" fmla="*/ 740 h 874"/>
                  <a:gd name="T10" fmla="*/ 80 w 874"/>
                  <a:gd name="T11" fmla="*/ 693 h 874"/>
                  <a:gd name="T12" fmla="*/ 53 w 874"/>
                  <a:gd name="T13" fmla="*/ 647 h 874"/>
                  <a:gd name="T14" fmla="*/ 27 w 874"/>
                  <a:gd name="T15" fmla="*/ 601 h 874"/>
                  <a:gd name="T16" fmla="*/ 0 w 874"/>
                  <a:gd name="T17" fmla="*/ 554 h 874"/>
                  <a:gd name="T18" fmla="*/ 0 w 874"/>
                  <a:gd name="T19" fmla="*/ 501 h 874"/>
                  <a:gd name="T20" fmla="*/ 0 w 874"/>
                  <a:gd name="T21" fmla="*/ 447 h 874"/>
                  <a:gd name="T22" fmla="*/ 0 w 874"/>
                  <a:gd name="T23" fmla="*/ 394 h 874"/>
                  <a:gd name="T24" fmla="*/ 0 w 874"/>
                  <a:gd name="T25" fmla="*/ 340 h 874"/>
                  <a:gd name="T26" fmla="*/ 10 w 874"/>
                  <a:gd name="T27" fmla="*/ 303 h 874"/>
                  <a:gd name="T28" fmla="*/ 36 w 874"/>
                  <a:gd name="T29" fmla="*/ 257 h 874"/>
                  <a:gd name="T30" fmla="*/ 63 w 874"/>
                  <a:gd name="T31" fmla="*/ 210 h 874"/>
                  <a:gd name="T32" fmla="*/ 90 w 874"/>
                  <a:gd name="T33" fmla="*/ 164 h 874"/>
                  <a:gd name="T34" fmla="*/ 117 w 874"/>
                  <a:gd name="T35" fmla="*/ 118 h 874"/>
                  <a:gd name="T36" fmla="*/ 163 w 874"/>
                  <a:gd name="T37" fmla="*/ 91 h 874"/>
                  <a:gd name="T38" fmla="*/ 209 w 874"/>
                  <a:gd name="T39" fmla="*/ 64 h 874"/>
                  <a:gd name="T40" fmla="*/ 256 w 874"/>
                  <a:gd name="T41" fmla="*/ 37 h 874"/>
                  <a:gd name="T42" fmla="*/ 302 w 874"/>
                  <a:gd name="T43" fmla="*/ 10 h 874"/>
                  <a:gd name="T44" fmla="*/ 353 w 874"/>
                  <a:gd name="T45" fmla="*/ 0 h 874"/>
                  <a:gd name="T46" fmla="*/ 406 w 874"/>
                  <a:gd name="T47" fmla="*/ 0 h 874"/>
                  <a:gd name="T48" fmla="*/ 460 w 874"/>
                  <a:gd name="T49" fmla="*/ 0 h 874"/>
                  <a:gd name="T50" fmla="*/ 513 w 874"/>
                  <a:gd name="T51" fmla="*/ 0 h 874"/>
                  <a:gd name="T52" fmla="*/ 565 w 874"/>
                  <a:gd name="T53" fmla="*/ 6 h 874"/>
                  <a:gd name="T54" fmla="*/ 611 w 874"/>
                  <a:gd name="T55" fmla="*/ 33 h 874"/>
                  <a:gd name="T56" fmla="*/ 658 w 874"/>
                  <a:gd name="T57" fmla="*/ 60 h 874"/>
                  <a:gd name="T58" fmla="*/ 704 w 874"/>
                  <a:gd name="T59" fmla="*/ 87 h 874"/>
                  <a:gd name="T60" fmla="*/ 750 w 874"/>
                  <a:gd name="T61" fmla="*/ 113 h 874"/>
                  <a:gd name="T62" fmla="*/ 773 w 874"/>
                  <a:gd name="T63" fmla="*/ 145 h 874"/>
                  <a:gd name="T64" fmla="*/ 800 w 874"/>
                  <a:gd name="T65" fmla="*/ 192 h 874"/>
                  <a:gd name="T66" fmla="*/ 826 w 874"/>
                  <a:gd name="T67" fmla="*/ 238 h 874"/>
                  <a:gd name="T68" fmla="*/ 853 w 874"/>
                  <a:gd name="T69" fmla="*/ 284 h 874"/>
                  <a:gd name="T70" fmla="*/ 874 w 874"/>
                  <a:gd name="T71" fmla="*/ 320 h 874"/>
                  <a:gd name="T72" fmla="*/ 874 w 874"/>
                  <a:gd name="T73" fmla="*/ 373 h 874"/>
                  <a:gd name="T74" fmla="*/ 874 w 874"/>
                  <a:gd name="T75" fmla="*/ 426 h 874"/>
                  <a:gd name="T76" fmla="*/ 874 w 874"/>
                  <a:gd name="T77" fmla="*/ 480 h 874"/>
                  <a:gd name="T78" fmla="*/ 874 w 874"/>
                  <a:gd name="T79" fmla="*/ 533 h 874"/>
                  <a:gd name="T80" fmla="*/ 857 w 874"/>
                  <a:gd name="T81" fmla="*/ 582 h 874"/>
                  <a:gd name="T82" fmla="*/ 831 w 874"/>
                  <a:gd name="T83" fmla="*/ 629 h 874"/>
                  <a:gd name="T84" fmla="*/ 804 w 874"/>
                  <a:gd name="T85" fmla="*/ 675 h 874"/>
                  <a:gd name="T86" fmla="*/ 777 w 874"/>
                  <a:gd name="T87" fmla="*/ 721 h 874"/>
                  <a:gd name="T88" fmla="*/ 746 w 874"/>
                  <a:gd name="T89" fmla="*/ 763 h 874"/>
                  <a:gd name="T90" fmla="*/ 700 w 874"/>
                  <a:gd name="T91" fmla="*/ 790 h 874"/>
                  <a:gd name="T92" fmla="*/ 653 w 874"/>
                  <a:gd name="T93" fmla="*/ 816 h 874"/>
                  <a:gd name="T94" fmla="*/ 607 w 874"/>
                  <a:gd name="T95" fmla="*/ 843 h 874"/>
                  <a:gd name="T96" fmla="*/ 561 w 874"/>
                  <a:gd name="T97" fmla="*/ 870 h 874"/>
                  <a:gd name="T98" fmla="*/ 508 w 874"/>
                  <a:gd name="T99" fmla="*/ 874 h 874"/>
                  <a:gd name="T100" fmla="*/ 455 w 874"/>
                  <a:gd name="T101" fmla="*/ 874 h 874"/>
                  <a:gd name="T102" fmla="*/ 401 w 874"/>
                  <a:gd name="T103" fmla="*/ 874 h 874"/>
                  <a:gd name="T104" fmla="*/ 348 w 874"/>
                  <a:gd name="T105" fmla="*/ 874 h 874"/>
                  <a:gd name="T106" fmla="*/ 320 w 874"/>
                  <a:gd name="T107" fmla="*/ 874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74" h="874">
                    <a:moveTo>
                      <a:pt x="320" y="874"/>
                    </a:moveTo>
                    <a:lnTo>
                      <a:pt x="320" y="874"/>
                    </a:lnTo>
                    <a:lnTo>
                      <a:pt x="308" y="867"/>
                    </a:lnTo>
                    <a:moveTo>
                      <a:pt x="296" y="861"/>
                    </a:moveTo>
                    <a:lnTo>
                      <a:pt x="296" y="861"/>
                    </a:lnTo>
                    <a:lnTo>
                      <a:pt x="285" y="854"/>
                    </a:lnTo>
                    <a:moveTo>
                      <a:pt x="273" y="847"/>
                    </a:moveTo>
                    <a:lnTo>
                      <a:pt x="273" y="847"/>
                    </a:lnTo>
                    <a:lnTo>
                      <a:pt x="262" y="840"/>
                    </a:lnTo>
                    <a:moveTo>
                      <a:pt x="250" y="834"/>
                    </a:moveTo>
                    <a:lnTo>
                      <a:pt x="250" y="834"/>
                    </a:lnTo>
                    <a:lnTo>
                      <a:pt x="239" y="827"/>
                    </a:lnTo>
                    <a:moveTo>
                      <a:pt x="227" y="820"/>
                    </a:moveTo>
                    <a:lnTo>
                      <a:pt x="227" y="820"/>
                    </a:lnTo>
                    <a:lnTo>
                      <a:pt x="215" y="814"/>
                    </a:lnTo>
                    <a:moveTo>
                      <a:pt x="204" y="807"/>
                    </a:moveTo>
                    <a:lnTo>
                      <a:pt x="204" y="807"/>
                    </a:lnTo>
                    <a:lnTo>
                      <a:pt x="192" y="800"/>
                    </a:lnTo>
                    <a:moveTo>
                      <a:pt x="181" y="794"/>
                    </a:moveTo>
                    <a:lnTo>
                      <a:pt x="181" y="794"/>
                    </a:lnTo>
                    <a:lnTo>
                      <a:pt x="169" y="787"/>
                    </a:lnTo>
                    <a:moveTo>
                      <a:pt x="157" y="780"/>
                    </a:moveTo>
                    <a:lnTo>
                      <a:pt x="157" y="780"/>
                    </a:lnTo>
                    <a:lnTo>
                      <a:pt x="146" y="774"/>
                    </a:lnTo>
                    <a:moveTo>
                      <a:pt x="134" y="767"/>
                    </a:moveTo>
                    <a:lnTo>
                      <a:pt x="134" y="767"/>
                    </a:lnTo>
                    <a:lnTo>
                      <a:pt x="123" y="760"/>
                    </a:lnTo>
                    <a:moveTo>
                      <a:pt x="114" y="751"/>
                    </a:moveTo>
                    <a:lnTo>
                      <a:pt x="114" y="751"/>
                    </a:lnTo>
                    <a:lnTo>
                      <a:pt x="107" y="740"/>
                    </a:lnTo>
                    <a:moveTo>
                      <a:pt x="100" y="728"/>
                    </a:moveTo>
                    <a:lnTo>
                      <a:pt x="100" y="728"/>
                    </a:lnTo>
                    <a:lnTo>
                      <a:pt x="94" y="716"/>
                    </a:lnTo>
                    <a:moveTo>
                      <a:pt x="87" y="705"/>
                    </a:moveTo>
                    <a:lnTo>
                      <a:pt x="87" y="705"/>
                    </a:lnTo>
                    <a:lnTo>
                      <a:pt x="80" y="693"/>
                    </a:lnTo>
                    <a:moveTo>
                      <a:pt x="73" y="682"/>
                    </a:moveTo>
                    <a:lnTo>
                      <a:pt x="73" y="682"/>
                    </a:lnTo>
                    <a:lnTo>
                      <a:pt x="67" y="670"/>
                    </a:lnTo>
                    <a:moveTo>
                      <a:pt x="60" y="658"/>
                    </a:moveTo>
                    <a:lnTo>
                      <a:pt x="60" y="658"/>
                    </a:lnTo>
                    <a:lnTo>
                      <a:pt x="53" y="647"/>
                    </a:lnTo>
                    <a:moveTo>
                      <a:pt x="47" y="635"/>
                    </a:moveTo>
                    <a:lnTo>
                      <a:pt x="47" y="635"/>
                    </a:lnTo>
                    <a:lnTo>
                      <a:pt x="40" y="624"/>
                    </a:lnTo>
                    <a:moveTo>
                      <a:pt x="33" y="612"/>
                    </a:moveTo>
                    <a:lnTo>
                      <a:pt x="33" y="612"/>
                    </a:lnTo>
                    <a:lnTo>
                      <a:pt x="27" y="601"/>
                    </a:lnTo>
                    <a:moveTo>
                      <a:pt x="20" y="589"/>
                    </a:moveTo>
                    <a:lnTo>
                      <a:pt x="20" y="589"/>
                    </a:lnTo>
                    <a:lnTo>
                      <a:pt x="13" y="577"/>
                    </a:lnTo>
                    <a:moveTo>
                      <a:pt x="7" y="566"/>
                    </a:moveTo>
                    <a:lnTo>
                      <a:pt x="7" y="566"/>
                    </a:lnTo>
                    <a:lnTo>
                      <a:pt x="0" y="554"/>
                    </a:lnTo>
                    <a:moveTo>
                      <a:pt x="0" y="541"/>
                    </a:moveTo>
                    <a:lnTo>
                      <a:pt x="0" y="541"/>
                    </a:lnTo>
                    <a:lnTo>
                      <a:pt x="0" y="528"/>
                    </a:lnTo>
                    <a:moveTo>
                      <a:pt x="0" y="514"/>
                    </a:moveTo>
                    <a:lnTo>
                      <a:pt x="0" y="514"/>
                    </a:lnTo>
                    <a:lnTo>
                      <a:pt x="0" y="501"/>
                    </a:lnTo>
                    <a:moveTo>
                      <a:pt x="0" y="487"/>
                    </a:moveTo>
                    <a:lnTo>
                      <a:pt x="0" y="487"/>
                    </a:lnTo>
                    <a:lnTo>
                      <a:pt x="0" y="474"/>
                    </a:lnTo>
                    <a:moveTo>
                      <a:pt x="0" y="461"/>
                    </a:moveTo>
                    <a:lnTo>
                      <a:pt x="0" y="461"/>
                    </a:lnTo>
                    <a:lnTo>
                      <a:pt x="0" y="447"/>
                    </a:lnTo>
                    <a:moveTo>
                      <a:pt x="0" y="434"/>
                    </a:moveTo>
                    <a:lnTo>
                      <a:pt x="0" y="434"/>
                    </a:lnTo>
                    <a:lnTo>
                      <a:pt x="0" y="421"/>
                    </a:lnTo>
                    <a:moveTo>
                      <a:pt x="0" y="407"/>
                    </a:moveTo>
                    <a:lnTo>
                      <a:pt x="0" y="407"/>
                    </a:lnTo>
                    <a:lnTo>
                      <a:pt x="0" y="394"/>
                    </a:lnTo>
                    <a:moveTo>
                      <a:pt x="0" y="380"/>
                    </a:moveTo>
                    <a:lnTo>
                      <a:pt x="0" y="380"/>
                    </a:lnTo>
                    <a:lnTo>
                      <a:pt x="0" y="367"/>
                    </a:lnTo>
                    <a:moveTo>
                      <a:pt x="0" y="354"/>
                    </a:moveTo>
                    <a:lnTo>
                      <a:pt x="0" y="354"/>
                    </a:lnTo>
                    <a:lnTo>
                      <a:pt x="0" y="340"/>
                    </a:lnTo>
                    <a:moveTo>
                      <a:pt x="0" y="327"/>
                    </a:moveTo>
                    <a:lnTo>
                      <a:pt x="0" y="327"/>
                    </a:lnTo>
                    <a:lnTo>
                      <a:pt x="0" y="320"/>
                    </a:lnTo>
                    <a:lnTo>
                      <a:pt x="3" y="314"/>
                    </a:lnTo>
                    <a:moveTo>
                      <a:pt x="10" y="303"/>
                    </a:moveTo>
                    <a:lnTo>
                      <a:pt x="10" y="303"/>
                    </a:lnTo>
                    <a:lnTo>
                      <a:pt x="16" y="291"/>
                    </a:lnTo>
                    <a:moveTo>
                      <a:pt x="23" y="280"/>
                    </a:moveTo>
                    <a:lnTo>
                      <a:pt x="23" y="280"/>
                    </a:lnTo>
                    <a:lnTo>
                      <a:pt x="30" y="268"/>
                    </a:lnTo>
                    <a:moveTo>
                      <a:pt x="36" y="257"/>
                    </a:moveTo>
                    <a:lnTo>
                      <a:pt x="36" y="257"/>
                    </a:lnTo>
                    <a:lnTo>
                      <a:pt x="43" y="245"/>
                    </a:lnTo>
                    <a:moveTo>
                      <a:pt x="50" y="233"/>
                    </a:moveTo>
                    <a:lnTo>
                      <a:pt x="50" y="233"/>
                    </a:lnTo>
                    <a:lnTo>
                      <a:pt x="56" y="222"/>
                    </a:lnTo>
                    <a:moveTo>
                      <a:pt x="63" y="210"/>
                    </a:moveTo>
                    <a:lnTo>
                      <a:pt x="63" y="210"/>
                    </a:lnTo>
                    <a:lnTo>
                      <a:pt x="70" y="199"/>
                    </a:lnTo>
                    <a:moveTo>
                      <a:pt x="77" y="187"/>
                    </a:moveTo>
                    <a:lnTo>
                      <a:pt x="77" y="187"/>
                    </a:lnTo>
                    <a:lnTo>
                      <a:pt x="83" y="175"/>
                    </a:lnTo>
                    <a:moveTo>
                      <a:pt x="90" y="164"/>
                    </a:moveTo>
                    <a:lnTo>
                      <a:pt x="90" y="164"/>
                    </a:lnTo>
                    <a:lnTo>
                      <a:pt x="97" y="152"/>
                    </a:lnTo>
                    <a:moveTo>
                      <a:pt x="103" y="141"/>
                    </a:moveTo>
                    <a:lnTo>
                      <a:pt x="103" y="141"/>
                    </a:lnTo>
                    <a:lnTo>
                      <a:pt x="110" y="129"/>
                    </a:lnTo>
                    <a:moveTo>
                      <a:pt x="117" y="118"/>
                    </a:moveTo>
                    <a:lnTo>
                      <a:pt x="117" y="118"/>
                    </a:lnTo>
                    <a:lnTo>
                      <a:pt x="117" y="117"/>
                    </a:lnTo>
                    <a:lnTo>
                      <a:pt x="128" y="111"/>
                    </a:lnTo>
                    <a:moveTo>
                      <a:pt x="140" y="104"/>
                    </a:moveTo>
                    <a:lnTo>
                      <a:pt x="140" y="104"/>
                    </a:lnTo>
                    <a:lnTo>
                      <a:pt x="151" y="97"/>
                    </a:lnTo>
                    <a:moveTo>
                      <a:pt x="163" y="91"/>
                    </a:moveTo>
                    <a:lnTo>
                      <a:pt x="163" y="91"/>
                    </a:lnTo>
                    <a:lnTo>
                      <a:pt x="174" y="84"/>
                    </a:lnTo>
                    <a:moveTo>
                      <a:pt x="186" y="77"/>
                    </a:moveTo>
                    <a:lnTo>
                      <a:pt x="186" y="77"/>
                    </a:lnTo>
                    <a:lnTo>
                      <a:pt x="198" y="71"/>
                    </a:lnTo>
                    <a:moveTo>
                      <a:pt x="209" y="64"/>
                    </a:moveTo>
                    <a:lnTo>
                      <a:pt x="209" y="64"/>
                    </a:lnTo>
                    <a:lnTo>
                      <a:pt x="221" y="57"/>
                    </a:lnTo>
                    <a:moveTo>
                      <a:pt x="232" y="51"/>
                    </a:moveTo>
                    <a:lnTo>
                      <a:pt x="232" y="51"/>
                    </a:lnTo>
                    <a:lnTo>
                      <a:pt x="244" y="44"/>
                    </a:lnTo>
                    <a:moveTo>
                      <a:pt x="256" y="37"/>
                    </a:moveTo>
                    <a:lnTo>
                      <a:pt x="256" y="37"/>
                    </a:lnTo>
                    <a:lnTo>
                      <a:pt x="267" y="30"/>
                    </a:lnTo>
                    <a:moveTo>
                      <a:pt x="279" y="24"/>
                    </a:moveTo>
                    <a:lnTo>
                      <a:pt x="279" y="24"/>
                    </a:lnTo>
                    <a:lnTo>
                      <a:pt x="290" y="17"/>
                    </a:lnTo>
                    <a:moveTo>
                      <a:pt x="302" y="10"/>
                    </a:moveTo>
                    <a:lnTo>
                      <a:pt x="302" y="10"/>
                    </a:lnTo>
                    <a:lnTo>
                      <a:pt x="313" y="4"/>
                    </a:lnTo>
                    <a:moveTo>
                      <a:pt x="326" y="0"/>
                    </a:moveTo>
                    <a:lnTo>
                      <a:pt x="326" y="0"/>
                    </a:lnTo>
                    <a:lnTo>
                      <a:pt x="339" y="0"/>
                    </a:lnTo>
                    <a:moveTo>
                      <a:pt x="353" y="0"/>
                    </a:moveTo>
                    <a:lnTo>
                      <a:pt x="353" y="0"/>
                    </a:lnTo>
                    <a:lnTo>
                      <a:pt x="366" y="0"/>
                    </a:lnTo>
                    <a:moveTo>
                      <a:pt x="379" y="0"/>
                    </a:moveTo>
                    <a:lnTo>
                      <a:pt x="379" y="0"/>
                    </a:lnTo>
                    <a:lnTo>
                      <a:pt x="393" y="0"/>
                    </a:lnTo>
                    <a:moveTo>
                      <a:pt x="406" y="0"/>
                    </a:moveTo>
                    <a:lnTo>
                      <a:pt x="406" y="0"/>
                    </a:lnTo>
                    <a:lnTo>
                      <a:pt x="419" y="0"/>
                    </a:lnTo>
                    <a:moveTo>
                      <a:pt x="433" y="0"/>
                    </a:moveTo>
                    <a:lnTo>
                      <a:pt x="433" y="0"/>
                    </a:lnTo>
                    <a:lnTo>
                      <a:pt x="446" y="0"/>
                    </a:lnTo>
                    <a:moveTo>
                      <a:pt x="460" y="0"/>
                    </a:moveTo>
                    <a:lnTo>
                      <a:pt x="460" y="0"/>
                    </a:lnTo>
                    <a:lnTo>
                      <a:pt x="473" y="0"/>
                    </a:lnTo>
                    <a:moveTo>
                      <a:pt x="486" y="0"/>
                    </a:moveTo>
                    <a:lnTo>
                      <a:pt x="486" y="0"/>
                    </a:lnTo>
                    <a:lnTo>
                      <a:pt x="500" y="0"/>
                    </a:lnTo>
                    <a:moveTo>
                      <a:pt x="513" y="0"/>
                    </a:moveTo>
                    <a:lnTo>
                      <a:pt x="513" y="0"/>
                    </a:lnTo>
                    <a:lnTo>
                      <a:pt x="526" y="0"/>
                    </a:lnTo>
                    <a:moveTo>
                      <a:pt x="540" y="0"/>
                    </a:moveTo>
                    <a:lnTo>
                      <a:pt x="540" y="0"/>
                    </a:lnTo>
                    <a:lnTo>
                      <a:pt x="553" y="0"/>
                    </a:lnTo>
                    <a:moveTo>
                      <a:pt x="565" y="6"/>
                    </a:moveTo>
                    <a:lnTo>
                      <a:pt x="565" y="6"/>
                    </a:lnTo>
                    <a:lnTo>
                      <a:pt x="576" y="13"/>
                    </a:lnTo>
                    <a:moveTo>
                      <a:pt x="588" y="20"/>
                    </a:moveTo>
                    <a:lnTo>
                      <a:pt x="588" y="20"/>
                    </a:lnTo>
                    <a:lnTo>
                      <a:pt x="600" y="27"/>
                    </a:lnTo>
                    <a:moveTo>
                      <a:pt x="611" y="33"/>
                    </a:moveTo>
                    <a:lnTo>
                      <a:pt x="611" y="33"/>
                    </a:lnTo>
                    <a:lnTo>
                      <a:pt x="623" y="40"/>
                    </a:lnTo>
                    <a:moveTo>
                      <a:pt x="634" y="47"/>
                    </a:moveTo>
                    <a:lnTo>
                      <a:pt x="634" y="47"/>
                    </a:lnTo>
                    <a:lnTo>
                      <a:pt x="646" y="53"/>
                    </a:lnTo>
                    <a:moveTo>
                      <a:pt x="658" y="60"/>
                    </a:moveTo>
                    <a:lnTo>
                      <a:pt x="658" y="60"/>
                    </a:lnTo>
                    <a:lnTo>
                      <a:pt x="669" y="67"/>
                    </a:lnTo>
                    <a:moveTo>
                      <a:pt x="681" y="73"/>
                    </a:moveTo>
                    <a:lnTo>
                      <a:pt x="681" y="73"/>
                    </a:lnTo>
                    <a:lnTo>
                      <a:pt x="692" y="80"/>
                    </a:lnTo>
                    <a:moveTo>
                      <a:pt x="704" y="87"/>
                    </a:moveTo>
                    <a:lnTo>
                      <a:pt x="704" y="87"/>
                    </a:lnTo>
                    <a:lnTo>
                      <a:pt x="715" y="93"/>
                    </a:lnTo>
                    <a:moveTo>
                      <a:pt x="727" y="100"/>
                    </a:moveTo>
                    <a:lnTo>
                      <a:pt x="727" y="100"/>
                    </a:lnTo>
                    <a:lnTo>
                      <a:pt x="739" y="107"/>
                    </a:lnTo>
                    <a:moveTo>
                      <a:pt x="750" y="113"/>
                    </a:moveTo>
                    <a:lnTo>
                      <a:pt x="750" y="113"/>
                    </a:lnTo>
                    <a:lnTo>
                      <a:pt x="757" y="117"/>
                    </a:lnTo>
                    <a:lnTo>
                      <a:pt x="760" y="122"/>
                    </a:lnTo>
                    <a:moveTo>
                      <a:pt x="766" y="134"/>
                    </a:moveTo>
                    <a:lnTo>
                      <a:pt x="766" y="134"/>
                    </a:lnTo>
                    <a:lnTo>
                      <a:pt x="773" y="145"/>
                    </a:lnTo>
                    <a:moveTo>
                      <a:pt x="780" y="157"/>
                    </a:moveTo>
                    <a:lnTo>
                      <a:pt x="780" y="157"/>
                    </a:lnTo>
                    <a:lnTo>
                      <a:pt x="786" y="169"/>
                    </a:lnTo>
                    <a:moveTo>
                      <a:pt x="793" y="180"/>
                    </a:moveTo>
                    <a:lnTo>
                      <a:pt x="793" y="180"/>
                    </a:lnTo>
                    <a:lnTo>
                      <a:pt x="800" y="192"/>
                    </a:lnTo>
                    <a:moveTo>
                      <a:pt x="806" y="203"/>
                    </a:moveTo>
                    <a:lnTo>
                      <a:pt x="806" y="203"/>
                    </a:lnTo>
                    <a:lnTo>
                      <a:pt x="813" y="215"/>
                    </a:lnTo>
                    <a:moveTo>
                      <a:pt x="820" y="227"/>
                    </a:moveTo>
                    <a:lnTo>
                      <a:pt x="820" y="227"/>
                    </a:lnTo>
                    <a:lnTo>
                      <a:pt x="826" y="238"/>
                    </a:lnTo>
                    <a:moveTo>
                      <a:pt x="833" y="250"/>
                    </a:moveTo>
                    <a:lnTo>
                      <a:pt x="833" y="250"/>
                    </a:lnTo>
                    <a:lnTo>
                      <a:pt x="840" y="261"/>
                    </a:lnTo>
                    <a:moveTo>
                      <a:pt x="847" y="273"/>
                    </a:moveTo>
                    <a:lnTo>
                      <a:pt x="847" y="273"/>
                    </a:lnTo>
                    <a:lnTo>
                      <a:pt x="853" y="284"/>
                    </a:lnTo>
                    <a:moveTo>
                      <a:pt x="860" y="296"/>
                    </a:moveTo>
                    <a:lnTo>
                      <a:pt x="860" y="296"/>
                    </a:lnTo>
                    <a:lnTo>
                      <a:pt x="867" y="308"/>
                    </a:lnTo>
                    <a:moveTo>
                      <a:pt x="873" y="319"/>
                    </a:moveTo>
                    <a:lnTo>
                      <a:pt x="873" y="319"/>
                    </a:lnTo>
                    <a:lnTo>
                      <a:pt x="874" y="320"/>
                    </a:lnTo>
                    <a:lnTo>
                      <a:pt x="874" y="332"/>
                    </a:lnTo>
                    <a:moveTo>
                      <a:pt x="874" y="346"/>
                    </a:moveTo>
                    <a:lnTo>
                      <a:pt x="874" y="346"/>
                    </a:lnTo>
                    <a:lnTo>
                      <a:pt x="874" y="359"/>
                    </a:lnTo>
                    <a:moveTo>
                      <a:pt x="874" y="373"/>
                    </a:moveTo>
                    <a:lnTo>
                      <a:pt x="874" y="373"/>
                    </a:lnTo>
                    <a:lnTo>
                      <a:pt x="874" y="386"/>
                    </a:lnTo>
                    <a:moveTo>
                      <a:pt x="874" y="399"/>
                    </a:moveTo>
                    <a:lnTo>
                      <a:pt x="874" y="399"/>
                    </a:lnTo>
                    <a:lnTo>
                      <a:pt x="874" y="413"/>
                    </a:lnTo>
                    <a:moveTo>
                      <a:pt x="874" y="426"/>
                    </a:moveTo>
                    <a:lnTo>
                      <a:pt x="874" y="426"/>
                    </a:lnTo>
                    <a:lnTo>
                      <a:pt x="874" y="439"/>
                    </a:lnTo>
                    <a:moveTo>
                      <a:pt x="874" y="453"/>
                    </a:moveTo>
                    <a:lnTo>
                      <a:pt x="874" y="453"/>
                    </a:lnTo>
                    <a:lnTo>
                      <a:pt x="874" y="466"/>
                    </a:lnTo>
                    <a:moveTo>
                      <a:pt x="874" y="480"/>
                    </a:moveTo>
                    <a:lnTo>
                      <a:pt x="874" y="480"/>
                    </a:lnTo>
                    <a:lnTo>
                      <a:pt x="874" y="493"/>
                    </a:lnTo>
                    <a:moveTo>
                      <a:pt x="874" y="506"/>
                    </a:moveTo>
                    <a:lnTo>
                      <a:pt x="874" y="506"/>
                    </a:lnTo>
                    <a:lnTo>
                      <a:pt x="874" y="520"/>
                    </a:lnTo>
                    <a:moveTo>
                      <a:pt x="874" y="533"/>
                    </a:moveTo>
                    <a:lnTo>
                      <a:pt x="874" y="533"/>
                    </a:lnTo>
                    <a:lnTo>
                      <a:pt x="874" y="546"/>
                    </a:lnTo>
                    <a:moveTo>
                      <a:pt x="871" y="559"/>
                    </a:moveTo>
                    <a:lnTo>
                      <a:pt x="871" y="559"/>
                    </a:lnTo>
                    <a:lnTo>
                      <a:pt x="864" y="571"/>
                    </a:lnTo>
                    <a:moveTo>
                      <a:pt x="857" y="582"/>
                    </a:moveTo>
                    <a:lnTo>
                      <a:pt x="857" y="582"/>
                    </a:lnTo>
                    <a:lnTo>
                      <a:pt x="851" y="594"/>
                    </a:lnTo>
                    <a:moveTo>
                      <a:pt x="844" y="605"/>
                    </a:moveTo>
                    <a:lnTo>
                      <a:pt x="844" y="605"/>
                    </a:lnTo>
                    <a:lnTo>
                      <a:pt x="837" y="617"/>
                    </a:lnTo>
                    <a:moveTo>
                      <a:pt x="831" y="629"/>
                    </a:moveTo>
                    <a:lnTo>
                      <a:pt x="831" y="629"/>
                    </a:lnTo>
                    <a:lnTo>
                      <a:pt x="824" y="640"/>
                    </a:lnTo>
                    <a:moveTo>
                      <a:pt x="817" y="652"/>
                    </a:moveTo>
                    <a:lnTo>
                      <a:pt x="817" y="652"/>
                    </a:lnTo>
                    <a:lnTo>
                      <a:pt x="811" y="663"/>
                    </a:lnTo>
                    <a:moveTo>
                      <a:pt x="804" y="675"/>
                    </a:moveTo>
                    <a:lnTo>
                      <a:pt x="804" y="675"/>
                    </a:lnTo>
                    <a:lnTo>
                      <a:pt x="797" y="686"/>
                    </a:lnTo>
                    <a:moveTo>
                      <a:pt x="791" y="698"/>
                    </a:moveTo>
                    <a:lnTo>
                      <a:pt x="791" y="698"/>
                    </a:lnTo>
                    <a:lnTo>
                      <a:pt x="784" y="710"/>
                    </a:lnTo>
                    <a:moveTo>
                      <a:pt x="777" y="721"/>
                    </a:moveTo>
                    <a:lnTo>
                      <a:pt x="777" y="721"/>
                    </a:lnTo>
                    <a:lnTo>
                      <a:pt x="771" y="733"/>
                    </a:lnTo>
                    <a:moveTo>
                      <a:pt x="764" y="744"/>
                    </a:moveTo>
                    <a:lnTo>
                      <a:pt x="764" y="744"/>
                    </a:lnTo>
                    <a:lnTo>
                      <a:pt x="757" y="756"/>
                    </a:lnTo>
                    <a:moveTo>
                      <a:pt x="746" y="763"/>
                    </a:moveTo>
                    <a:lnTo>
                      <a:pt x="746" y="763"/>
                    </a:lnTo>
                    <a:lnTo>
                      <a:pt x="734" y="770"/>
                    </a:lnTo>
                    <a:moveTo>
                      <a:pt x="723" y="776"/>
                    </a:moveTo>
                    <a:lnTo>
                      <a:pt x="723" y="776"/>
                    </a:lnTo>
                    <a:lnTo>
                      <a:pt x="711" y="783"/>
                    </a:lnTo>
                    <a:moveTo>
                      <a:pt x="700" y="790"/>
                    </a:moveTo>
                    <a:lnTo>
                      <a:pt x="700" y="790"/>
                    </a:lnTo>
                    <a:lnTo>
                      <a:pt x="688" y="796"/>
                    </a:lnTo>
                    <a:moveTo>
                      <a:pt x="676" y="803"/>
                    </a:moveTo>
                    <a:lnTo>
                      <a:pt x="676" y="803"/>
                    </a:lnTo>
                    <a:lnTo>
                      <a:pt x="665" y="810"/>
                    </a:lnTo>
                    <a:moveTo>
                      <a:pt x="653" y="816"/>
                    </a:moveTo>
                    <a:lnTo>
                      <a:pt x="653" y="816"/>
                    </a:lnTo>
                    <a:lnTo>
                      <a:pt x="642" y="823"/>
                    </a:lnTo>
                    <a:moveTo>
                      <a:pt x="630" y="830"/>
                    </a:moveTo>
                    <a:lnTo>
                      <a:pt x="630" y="830"/>
                    </a:lnTo>
                    <a:lnTo>
                      <a:pt x="619" y="836"/>
                    </a:lnTo>
                    <a:moveTo>
                      <a:pt x="607" y="843"/>
                    </a:moveTo>
                    <a:lnTo>
                      <a:pt x="607" y="843"/>
                    </a:lnTo>
                    <a:lnTo>
                      <a:pt x="595" y="850"/>
                    </a:lnTo>
                    <a:moveTo>
                      <a:pt x="584" y="857"/>
                    </a:moveTo>
                    <a:lnTo>
                      <a:pt x="584" y="857"/>
                    </a:lnTo>
                    <a:lnTo>
                      <a:pt x="572" y="863"/>
                    </a:lnTo>
                    <a:moveTo>
                      <a:pt x="561" y="870"/>
                    </a:moveTo>
                    <a:lnTo>
                      <a:pt x="561" y="870"/>
                    </a:lnTo>
                    <a:lnTo>
                      <a:pt x="554" y="874"/>
                    </a:lnTo>
                    <a:lnTo>
                      <a:pt x="548" y="874"/>
                    </a:lnTo>
                    <a:moveTo>
                      <a:pt x="535" y="874"/>
                    </a:moveTo>
                    <a:lnTo>
                      <a:pt x="535" y="874"/>
                    </a:lnTo>
                    <a:lnTo>
                      <a:pt x="522" y="874"/>
                    </a:lnTo>
                    <a:moveTo>
                      <a:pt x="508" y="874"/>
                    </a:moveTo>
                    <a:lnTo>
                      <a:pt x="508" y="874"/>
                    </a:lnTo>
                    <a:lnTo>
                      <a:pt x="495" y="874"/>
                    </a:lnTo>
                    <a:moveTo>
                      <a:pt x="481" y="874"/>
                    </a:moveTo>
                    <a:lnTo>
                      <a:pt x="481" y="874"/>
                    </a:lnTo>
                    <a:lnTo>
                      <a:pt x="468" y="874"/>
                    </a:lnTo>
                    <a:moveTo>
                      <a:pt x="455" y="874"/>
                    </a:moveTo>
                    <a:lnTo>
                      <a:pt x="455" y="874"/>
                    </a:lnTo>
                    <a:lnTo>
                      <a:pt x="441" y="874"/>
                    </a:lnTo>
                    <a:moveTo>
                      <a:pt x="428" y="874"/>
                    </a:moveTo>
                    <a:lnTo>
                      <a:pt x="428" y="874"/>
                    </a:lnTo>
                    <a:lnTo>
                      <a:pt x="415" y="874"/>
                    </a:lnTo>
                    <a:moveTo>
                      <a:pt x="401" y="874"/>
                    </a:moveTo>
                    <a:lnTo>
                      <a:pt x="401" y="874"/>
                    </a:lnTo>
                    <a:lnTo>
                      <a:pt x="388" y="874"/>
                    </a:lnTo>
                    <a:moveTo>
                      <a:pt x="374" y="874"/>
                    </a:moveTo>
                    <a:lnTo>
                      <a:pt x="374" y="874"/>
                    </a:lnTo>
                    <a:lnTo>
                      <a:pt x="361" y="874"/>
                    </a:lnTo>
                    <a:moveTo>
                      <a:pt x="348" y="874"/>
                    </a:moveTo>
                    <a:lnTo>
                      <a:pt x="348" y="874"/>
                    </a:lnTo>
                    <a:lnTo>
                      <a:pt x="334" y="874"/>
                    </a:lnTo>
                    <a:moveTo>
                      <a:pt x="321" y="874"/>
                    </a:moveTo>
                    <a:lnTo>
                      <a:pt x="321" y="874"/>
                    </a:lnTo>
                    <a:lnTo>
                      <a:pt x="320" y="874"/>
                    </a:lnTo>
                    <a:lnTo>
                      <a:pt x="320" y="874"/>
                    </a:lnTo>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8" name="Freeform 75">
                <a:extLst>
                  <a:ext uri="{FF2B5EF4-FFF2-40B4-BE49-F238E27FC236}">
                    <a16:creationId xmlns:a16="http://schemas.microsoft.com/office/drawing/2014/main" id="{D5B02D2A-D5D2-456E-B74C-1ACC073C51FE}"/>
                  </a:ext>
                </a:extLst>
              </p:cNvPr>
              <p:cNvSpPr>
                <a:spLocks/>
              </p:cNvSpPr>
              <p:nvPr/>
            </p:nvSpPr>
            <p:spPr bwMode="auto">
              <a:xfrm>
                <a:off x="9769475" y="1422401"/>
                <a:ext cx="649288" cy="654050"/>
              </a:xfrm>
              <a:custGeom>
                <a:avLst/>
                <a:gdLst>
                  <a:gd name="T0" fmla="*/ 340 w 680"/>
                  <a:gd name="T1" fmla="*/ 681 h 681"/>
                  <a:gd name="T2" fmla="*/ 340 w 680"/>
                  <a:gd name="T3" fmla="*/ 681 h 681"/>
                  <a:gd name="T4" fmla="*/ 0 w 680"/>
                  <a:gd name="T5" fmla="*/ 341 h 681"/>
                  <a:gd name="T6" fmla="*/ 340 w 680"/>
                  <a:gd name="T7" fmla="*/ 0 h 681"/>
                  <a:gd name="T8" fmla="*/ 680 w 680"/>
                  <a:gd name="T9" fmla="*/ 341 h 681"/>
                  <a:gd name="T10" fmla="*/ 340 w 680"/>
                  <a:gd name="T11" fmla="*/ 681 h 681"/>
                </a:gdLst>
                <a:ahLst/>
                <a:cxnLst>
                  <a:cxn ang="0">
                    <a:pos x="T0" y="T1"/>
                  </a:cxn>
                  <a:cxn ang="0">
                    <a:pos x="T2" y="T3"/>
                  </a:cxn>
                  <a:cxn ang="0">
                    <a:pos x="T4" y="T5"/>
                  </a:cxn>
                  <a:cxn ang="0">
                    <a:pos x="T6" y="T7"/>
                  </a:cxn>
                  <a:cxn ang="0">
                    <a:pos x="T8" y="T9"/>
                  </a:cxn>
                  <a:cxn ang="0">
                    <a:pos x="T10" y="T11"/>
                  </a:cxn>
                </a:cxnLst>
                <a:rect l="0" t="0" r="r" b="b"/>
                <a:pathLst>
                  <a:path w="680" h="681">
                    <a:moveTo>
                      <a:pt x="340" y="681"/>
                    </a:moveTo>
                    <a:lnTo>
                      <a:pt x="340" y="681"/>
                    </a:lnTo>
                    <a:cubicBezTo>
                      <a:pt x="152" y="681"/>
                      <a:pt x="0" y="528"/>
                      <a:pt x="0" y="341"/>
                    </a:cubicBezTo>
                    <a:cubicBezTo>
                      <a:pt x="0" y="153"/>
                      <a:pt x="152" y="0"/>
                      <a:pt x="340" y="0"/>
                    </a:cubicBezTo>
                    <a:cubicBezTo>
                      <a:pt x="527" y="0"/>
                      <a:pt x="680" y="153"/>
                      <a:pt x="680" y="341"/>
                    </a:cubicBezTo>
                    <a:cubicBezTo>
                      <a:pt x="680" y="528"/>
                      <a:pt x="527" y="681"/>
                      <a:pt x="340" y="681"/>
                    </a:cubicBezTo>
                    <a:close/>
                  </a:path>
                </a:pathLst>
              </a:custGeom>
              <a:solidFill>
                <a:srgbClr val="D2D2D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9" name="Freeform 76">
                <a:extLst>
                  <a:ext uri="{FF2B5EF4-FFF2-40B4-BE49-F238E27FC236}">
                    <a16:creationId xmlns:a16="http://schemas.microsoft.com/office/drawing/2014/main" id="{96B0436D-9D96-48D2-907B-98D2627D4C91}"/>
                  </a:ext>
                </a:extLst>
              </p:cNvPr>
              <p:cNvSpPr>
                <a:spLocks/>
              </p:cNvSpPr>
              <p:nvPr/>
            </p:nvSpPr>
            <p:spPr bwMode="auto">
              <a:xfrm>
                <a:off x="9769475" y="1422401"/>
                <a:ext cx="649288" cy="654050"/>
              </a:xfrm>
              <a:custGeom>
                <a:avLst/>
                <a:gdLst>
                  <a:gd name="T0" fmla="*/ 340 w 680"/>
                  <a:gd name="T1" fmla="*/ 681 h 681"/>
                  <a:gd name="T2" fmla="*/ 340 w 680"/>
                  <a:gd name="T3" fmla="*/ 681 h 681"/>
                  <a:gd name="T4" fmla="*/ 0 w 680"/>
                  <a:gd name="T5" fmla="*/ 341 h 681"/>
                  <a:gd name="T6" fmla="*/ 340 w 680"/>
                  <a:gd name="T7" fmla="*/ 0 h 681"/>
                  <a:gd name="T8" fmla="*/ 680 w 680"/>
                  <a:gd name="T9" fmla="*/ 341 h 681"/>
                  <a:gd name="T10" fmla="*/ 340 w 680"/>
                  <a:gd name="T11" fmla="*/ 681 h 681"/>
                  <a:gd name="T12" fmla="*/ 340 w 680"/>
                  <a:gd name="T13" fmla="*/ 681 h 681"/>
                </a:gdLst>
                <a:ahLst/>
                <a:cxnLst>
                  <a:cxn ang="0">
                    <a:pos x="T0" y="T1"/>
                  </a:cxn>
                  <a:cxn ang="0">
                    <a:pos x="T2" y="T3"/>
                  </a:cxn>
                  <a:cxn ang="0">
                    <a:pos x="T4" y="T5"/>
                  </a:cxn>
                  <a:cxn ang="0">
                    <a:pos x="T6" y="T7"/>
                  </a:cxn>
                  <a:cxn ang="0">
                    <a:pos x="T8" y="T9"/>
                  </a:cxn>
                  <a:cxn ang="0">
                    <a:pos x="T10" y="T11"/>
                  </a:cxn>
                  <a:cxn ang="0">
                    <a:pos x="T12" y="T13"/>
                  </a:cxn>
                </a:cxnLst>
                <a:rect l="0" t="0" r="r" b="b"/>
                <a:pathLst>
                  <a:path w="680" h="681">
                    <a:moveTo>
                      <a:pt x="340" y="681"/>
                    </a:moveTo>
                    <a:lnTo>
                      <a:pt x="340" y="681"/>
                    </a:lnTo>
                    <a:cubicBezTo>
                      <a:pt x="152" y="681"/>
                      <a:pt x="0" y="528"/>
                      <a:pt x="0" y="341"/>
                    </a:cubicBezTo>
                    <a:cubicBezTo>
                      <a:pt x="0" y="153"/>
                      <a:pt x="152" y="0"/>
                      <a:pt x="340" y="0"/>
                    </a:cubicBezTo>
                    <a:cubicBezTo>
                      <a:pt x="527" y="0"/>
                      <a:pt x="680" y="153"/>
                      <a:pt x="680" y="341"/>
                    </a:cubicBezTo>
                    <a:cubicBezTo>
                      <a:pt x="680" y="528"/>
                      <a:pt x="527" y="681"/>
                      <a:pt x="340" y="681"/>
                    </a:cubicBezTo>
                    <a:lnTo>
                      <a:pt x="340" y="681"/>
                    </a:lnTo>
                    <a:close/>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140" name="Group 139">
              <a:extLst>
                <a:ext uri="{FF2B5EF4-FFF2-40B4-BE49-F238E27FC236}">
                  <a16:creationId xmlns:a16="http://schemas.microsoft.com/office/drawing/2014/main" id="{1B235CB9-9E0D-41C7-AF52-91DDAEC3C8DB}"/>
                </a:ext>
              </a:extLst>
            </p:cNvPr>
            <p:cNvGrpSpPr/>
            <p:nvPr/>
          </p:nvGrpSpPr>
          <p:grpSpPr>
            <a:xfrm>
              <a:off x="10774964" y="1422530"/>
              <a:ext cx="906463" cy="912813"/>
              <a:chOff x="9640888" y="1295401"/>
              <a:chExt cx="906463" cy="912813"/>
            </a:xfrm>
          </p:grpSpPr>
          <p:sp>
            <p:nvSpPr>
              <p:cNvPr id="141" name="Freeform 72">
                <a:extLst>
                  <a:ext uri="{FF2B5EF4-FFF2-40B4-BE49-F238E27FC236}">
                    <a16:creationId xmlns:a16="http://schemas.microsoft.com/office/drawing/2014/main" id="{805EE842-B344-4514-B9AC-BB9946FA2F31}"/>
                  </a:ext>
                </a:extLst>
              </p:cNvPr>
              <p:cNvSpPr>
                <a:spLocks/>
              </p:cNvSpPr>
              <p:nvPr/>
            </p:nvSpPr>
            <p:spPr bwMode="auto">
              <a:xfrm>
                <a:off x="9640888" y="1295401"/>
                <a:ext cx="906463" cy="912813"/>
              </a:xfrm>
              <a:custGeom>
                <a:avLst/>
                <a:gdLst>
                  <a:gd name="T0" fmla="*/ 822 w 950"/>
                  <a:gd name="T1" fmla="*/ 823 h 950"/>
                  <a:gd name="T2" fmla="*/ 822 w 950"/>
                  <a:gd name="T3" fmla="*/ 823 h 950"/>
                  <a:gd name="T4" fmla="*/ 602 w 950"/>
                  <a:gd name="T5" fmla="*/ 950 h 950"/>
                  <a:gd name="T6" fmla="*/ 348 w 950"/>
                  <a:gd name="T7" fmla="*/ 950 h 950"/>
                  <a:gd name="T8" fmla="*/ 127 w 950"/>
                  <a:gd name="T9" fmla="*/ 823 h 950"/>
                  <a:gd name="T10" fmla="*/ 0 w 950"/>
                  <a:gd name="T11" fmla="*/ 602 h 950"/>
                  <a:gd name="T12" fmla="*/ 0 w 950"/>
                  <a:gd name="T13" fmla="*/ 348 h 950"/>
                  <a:gd name="T14" fmla="*/ 127 w 950"/>
                  <a:gd name="T15" fmla="*/ 128 h 950"/>
                  <a:gd name="T16" fmla="*/ 348 w 950"/>
                  <a:gd name="T17" fmla="*/ 0 h 950"/>
                  <a:gd name="T18" fmla="*/ 602 w 950"/>
                  <a:gd name="T19" fmla="*/ 0 h 950"/>
                  <a:gd name="T20" fmla="*/ 602 w 950"/>
                  <a:gd name="T21" fmla="*/ 0 h 950"/>
                  <a:gd name="T22" fmla="*/ 822 w 950"/>
                  <a:gd name="T23" fmla="*/ 128 h 950"/>
                  <a:gd name="T24" fmla="*/ 950 w 950"/>
                  <a:gd name="T25" fmla="*/ 348 h 950"/>
                  <a:gd name="T26" fmla="*/ 950 w 950"/>
                  <a:gd name="T27" fmla="*/ 602 h 950"/>
                  <a:gd name="T28" fmla="*/ 822 w 950"/>
                  <a:gd name="T29" fmla="*/ 823 h 950"/>
                  <a:gd name="T30" fmla="*/ 822 w 950"/>
                  <a:gd name="T31" fmla="*/ 823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50" h="950">
                    <a:moveTo>
                      <a:pt x="822" y="823"/>
                    </a:moveTo>
                    <a:lnTo>
                      <a:pt x="822" y="823"/>
                    </a:lnTo>
                    <a:lnTo>
                      <a:pt x="602" y="950"/>
                    </a:lnTo>
                    <a:lnTo>
                      <a:pt x="348" y="950"/>
                    </a:lnTo>
                    <a:lnTo>
                      <a:pt x="127" y="823"/>
                    </a:lnTo>
                    <a:lnTo>
                      <a:pt x="0" y="602"/>
                    </a:lnTo>
                    <a:lnTo>
                      <a:pt x="0" y="348"/>
                    </a:lnTo>
                    <a:lnTo>
                      <a:pt x="127" y="128"/>
                    </a:lnTo>
                    <a:lnTo>
                      <a:pt x="348" y="0"/>
                    </a:lnTo>
                    <a:lnTo>
                      <a:pt x="602" y="0"/>
                    </a:lnTo>
                    <a:lnTo>
                      <a:pt x="602" y="0"/>
                    </a:lnTo>
                    <a:lnTo>
                      <a:pt x="822" y="128"/>
                    </a:lnTo>
                    <a:lnTo>
                      <a:pt x="950" y="348"/>
                    </a:lnTo>
                    <a:lnTo>
                      <a:pt x="950" y="602"/>
                    </a:lnTo>
                    <a:lnTo>
                      <a:pt x="822" y="823"/>
                    </a:lnTo>
                    <a:lnTo>
                      <a:pt x="822" y="823"/>
                    </a:lnTo>
                    <a:close/>
                  </a:path>
                </a:pathLst>
              </a:custGeom>
              <a:solidFill>
                <a:srgbClr val="D4B95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2" name="Freeform 73">
                <a:extLst>
                  <a:ext uri="{FF2B5EF4-FFF2-40B4-BE49-F238E27FC236}">
                    <a16:creationId xmlns:a16="http://schemas.microsoft.com/office/drawing/2014/main" id="{67D36440-2EDA-4648-A23D-84D581156ECA}"/>
                  </a:ext>
                </a:extLst>
              </p:cNvPr>
              <p:cNvSpPr>
                <a:spLocks/>
              </p:cNvSpPr>
              <p:nvPr/>
            </p:nvSpPr>
            <p:spPr bwMode="auto">
              <a:xfrm>
                <a:off x="9640888" y="1295401"/>
                <a:ext cx="906463" cy="912813"/>
              </a:xfrm>
              <a:custGeom>
                <a:avLst/>
                <a:gdLst>
                  <a:gd name="T0" fmla="*/ 822 w 950"/>
                  <a:gd name="T1" fmla="*/ 823 h 950"/>
                  <a:gd name="T2" fmla="*/ 822 w 950"/>
                  <a:gd name="T3" fmla="*/ 823 h 950"/>
                  <a:gd name="T4" fmla="*/ 602 w 950"/>
                  <a:gd name="T5" fmla="*/ 950 h 950"/>
                  <a:gd name="T6" fmla="*/ 348 w 950"/>
                  <a:gd name="T7" fmla="*/ 950 h 950"/>
                  <a:gd name="T8" fmla="*/ 127 w 950"/>
                  <a:gd name="T9" fmla="*/ 823 h 950"/>
                  <a:gd name="T10" fmla="*/ 0 w 950"/>
                  <a:gd name="T11" fmla="*/ 602 h 950"/>
                  <a:gd name="T12" fmla="*/ 0 w 950"/>
                  <a:gd name="T13" fmla="*/ 348 h 950"/>
                  <a:gd name="T14" fmla="*/ 127 w 950"/>
                  <a:gd name="T15" fmla="*/ 128 h 950"/>
                  <a:gd name="T16" fmla="*/ 348 w 950"/>
                  <a:gd name="T17" fmla="*/ 0 h 950"/>
                  <a:gd name="T18" fmla="*/ 602 w 950"/>
                  <a:gd name="T19" fmla="*/ 0 h 950"/>
                  <a:gd name="T20" fmla="*/ 602 w 950"/>
                  <a:gd name="T21" fmla="*/ 0 h 950"/>
                  <a:gd name="T22" fmla="*/ 822 w 950"/>
                  <a:gd name="T23" fmla="*/ 128 h 950"/>
                  <a:gd name="T24" fmla="*/ 950 w 950"/>
                  <a:gd name="T25" fmla="*/ 348 h 950"/>
                  <a:gd name="T26" fmla="*/ 950 w 950"/>
                  <a:gd name="T27" fmla="*/ 602 h 950"/>
                  <a:gd name="T28" fmla="*/ 822 w 950"/>
                  <a:gd name="T29" fmla="*/ 823 h 950"/>
                  <a:gd name="T30" fmla="*/ 822 w 950"/>
                  <a:gd name="T31" fmla="*/ 823 h 950"/>
                  <a:gd name="T32" fmla="*/ 822 w 950"/>
                  <a:gd name="T33" fmla="*/ 823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0" h="950">
                    <a:moveTo>
                      <a:pt x="822" y="823"/>
                    </a:moveTo>
                    <a:lnTo>
                      <a:pt x="822" y="823"/>
                    </a:lnTo>
                    <a:lnTo>
                      <a:pt x="602" y="950"/>
                    </a:lnTo>
                    <a:lnTo>
                      <a:pt x="348" y="950"/>
                    </a:lnTo>
                    <a:lnTo>
                      <a:pt x="127" y="823"/>
                    </a:lnTo>
                    <a:lnTo>
                      <a:pt x="0" y="602"/>
                    </a:lnTo>
                    <a:lnTo>
                      <a:pt x="0" y="348"/>
                    </a:lnTo>
                    <a:lnTo>
                      <a:pt x="127" y="128"/>
                    </a:lnTo>
                    <a:lnTo>
                      <a:pt x="348" y="0"/>
                    </a:lnTo>
                    <a:lnTo>
                      <a:pt x="602" y="0"/>
                    </a:lnTo>
                    <a:lnTo>
                      <a:pt x="602" y="0"/>
                    </a:lnTo>
                    <a:lnTo>
                      <a:pt x="822" y="128"/>
                    </a:lnTo>
                    <a:lnTo>
                      <a:pt x="950" y="348"/>
                    </a:lnTo>
                    <a:lnTo>
                      <a:pt x="950" y="602"/>
                    </a:lnTo>
                    <a:lnTo>
                      <a:pt x="822" y="823"/>
                    </a:lnTo>
                    <a:lnTo>
                      <a:pt x="822" y="823"/>
                    </a:lnTo>
                    <a:lnTo>
                      <a:pt x="822" y="823"/>
                    </a:lnTo>
                    <a:close/>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3" name="Freeform 74">
                <a:extLst>
                  <a:ext uri="{FF2B5EF4-FFF2-40B4-BE49-F238E27FC236}">
                    <a16:creationId xmlns:a16="http://schemas.microsoft.com/office/drawing/2014/main" id="{98329BAA-B8FD-482D-95FE-4D5A4FECE2AC}"/>
                  </a:ext>
                </a:extLst>
              </p:cNvPr>
              <p:cNvSpPr>
                <a:spLocks noEditPoints="1"/>
              </p:cNvSpPr>
              <p:nvPr/>
            </p:nvSpPr>
            <p:spPr bwMode="auto">
              <a:xfrm>
                <a:off x="9677400" y="1331913"/>
                <a:ext cx="833438" cy="839788"/>
              </a:xfrm>
              <a:custGeom>
                <a:avLst/>
                <a:gdLst>
                  <a:gd name="T0" fmla="*/ 285 w 874"/>
                  <a:gd name="T1" fmla="*/ 854 h 874"/>
                  <a:gd name="T2" fmla="*/ 239 w 874"/>
                  <a:gd name="T3" fmla="*/ 827 h 874"/>
                  <a:gd name="T4" fmla="*/ 192 w 874"/>
                  <a:gd name="T5" fmla="*/ 800 h 874"/>
                  <a:gd name="T6" fmla="*/ 146 w 874"/>
                  <a:gd name="T7" fmla="*/ 774 h 874"/>
                  <a:gd name="T8" fmla="*/ 107 w 874"/>
                  <a:gd name="T9" fmla="*/ 740 h 874"/>
                  <a:gd name="T10" fmla="*/ 80 w 874"/>
                  <a:gd name="T11" fmla="*/ 693 h 874"/>
                  <a:gd name="T12" fmla="*/ 53 w 874"/>
                  <a:gd name="T13" fmla="*/ 647 h 874"/>
                  <a:gd name="T14" fmla="*/ 27 w 874"/>
                  <a:gd name="T15" fmla="*/ 601 h 874"/>
                  <a:gd name="T16" fmla="*/ 0 w 874"/>
                  <a:gd name="T17" fmla="*/ 554 h 874"/>
                  <a:gd name="T18" fmla="*/ 0 w 874"/>
                  <a:gd name="T19" fmla="*/ 501 h 874"/>
                  <a:gd name="T20" fmla="*/ 0 w 874"/>
                  <a:gd name="T21" fmla="*/ 447 h 874"/>
                  <a:gd name="T22" fmla="*/ 0 w 874"/>
                  <a:gd name="T23" fmla="*/ 394 h 874"/>
                  <a:gd name="T24" fmla="*/ 0 w 874"/>
                  <a:gd name="T25" fmla="*/ 340 h 874"/>
                  <a:gd name="T26" fmla="*/ 10 w 874"/>
                  <a:gd name="T27" fmla="*/ 303 h 874"/>
                  <a:gd name="T28" fmla="*/ 36 w 874"/>
                  <a:gd name="T29" fmla="*/ 257 h 874"/>
                  <a:gd name="T30" fmla="*/ 63 w 874"/>
                  <a:gd name="T31" fmla="*/ 210 h 874"/>
                  <a:gd name="T32" fmla="*/ 90 w 874"/>
                  <a:gd name="T33" fmla="*/ 164 h 874"/>
                  <a:gd name="T34" fmla="*/ 117 w 874"/>
                  <a:gd name="T35" fmla="*/ 118 h 874"/>
                  <a:gd name="T36" fmla="*/ 163 w 874"/>
                  <a:gd name="T37" fmla="*/ 91 h 874"/>
                  <a:gd name="T38" fmla="*/ 209 w 874"/>
                  <a:gd name="T39" fmla="*/ 64 h 874"/>
                  <a:gd name="T40" fmla="*/ 256 w 874"/>
                  <a:gd name="T41" fmla="*/ 37 h 874"/>
                  <a:gd name="T42" fmla="*/ 302 w 874"/>
                  <a:gd name="T43" fmla="*/ 10 h 874"/>
                  <a:gd name="T44" fmla="*/ 353 w 874"/>
                  <a:gd name="T45" fmla="*/ 0 h 874"/>
                  <a:gd name="T46" fmla="*/ 406 w 874"/>
                  <a:gd name="T47" fmla="*/ 0 h 874"/>
                  <a:gd name="T48" fmla="*/ 460 w 874"/>
                  <a:gd name="T49" fmla="*/ 0 h 874"/>
                  <a:gd name="T50" fmla="*/ 513 w 874"/>
                  <a:gd name="T51" fmla="*/ 0 h 874"/>
                  <a:gd name="T52" fmla="*/ 565 w 874"/>
                  <a:gd name="T53" fmla="*/ 6 h 874"/>
                  <a:gd name="T54" fmla="*/ 611 w 874"/>
                  <a:gd name="T55" fmla="*/ 33 h 874"/>
                  <a:gd name="T56" fmla="*/ 658 w 874"/>
                  <a:gd name="T57" fmla="*/ 60 h 874"/>
                  <a:gd name="T58" fmla="*/ 704 w 874"/>
                  <a:gd name="T59" fmla="*/ 87 h 874"/>
                  <a:gd name="T60" fmla="*/ 750 w 874"/>
                  <a:gd name="T61" fmla="*/ 113 h 874"/>
                  <a:gd name="T62" fmla="*/ 773 w 874"/>
                  <a:gd name="T63" fmla="*/ 145 h 874"/>
                  <a:gd name="T64" fmla="*/ 800 w 874"/>
                  <a:gd name="T65" fmla="*/ 192 h 874"/>
                  <a:gd name="T66" fmla="*/ 826 w 874"/>
                  <a:gd name="T67" fmla="*/ 238 h 874"/>
                  <a:gd name="T68" fmla="*/ 853 w 874"/>
                  <a:gd name="T69" fmla="*/ 284 h 874"/>
                  <a:gd name="T70" fmla="*/ 874 w 874"/>
                  <a:gd name="T71" fmla="*/ 320 h 874"/>
                  <a:gd name="T72" fmla="*/ 874 w 874"/>
                  <a:gd name="T73" fmla="*/ 373 h 874"/>
                  <a:gd name="T74" fmla="*/ 874 w 874"/>
                  <a:gd name="T75" fmla="*/ 426 h 874"/>
                  <a:gd name="T76" fmla="*/ 874 w 874"/>
                  <a:gd name="T77" fmla="*/ 480 h 874"/>
                  <a:gd name="T78" fmla="*/ 874 w 874"/>
                  <a:gd name="T79" fmla="*/ 533 h 874"/>
                  <a:gd name="T80" fmla="*/ 857 w 874"/>
                  <a:gd name="T81" fmla="*/ 582 h 874"/>
                  <a:gd name="T82" fmla="*/ 831 w 874"/>
                  <a:gd name="T83" fmla="*/ 629 h 874"/>
                  <a:gd name="T84" fmla="*/ 804 w 874"/>
                  <a:gd name="T85" fmla="*/ 675 h 874"/>
                  <a:gd name="T86" fmla="*/ 777 w 874"/>
                  <a:gd name="T87" fmla="*/ 721 h 874"/>
                  <a:gd name="T88" fmla="*/ 746 w 874"/>
                  <a:gd name="T89" fmla="*/ 763 h 874"/>
                  <a:gd name="T90" fmla="*/ 700 w 874"/>
                  <a:gd name="T91" fmla="*/ 790 h 874"/>
                  <a:gd name="T92" fmla="*/ 653 w 874"/>
                  <a:gd name="T93" fmla="*/ 816 h 874"/>
                  <a:gd name="T94" fmla="*/ 607 w 874"/>
                  <a:gd name="T95" fmla="*/ 843 h 874"/>
                  <a:gd name="T96" fmla="*/ 561 w 874"/>
                  <a:gd name="T97" fmla="*/ 870 h 874"/>
                  <a:gd name="T98" fmla="*/ 508 w 874"/>
                  <a:gd name="T99" fmla="*/ 874 h 874"/>
                  <a:gd name="T100" fmla="*/ 455 w 874"/>
                  <a:gd name="T101" fmla="*/ 874 h 874"/>
                  <a:gd name="T102" fmla="*/ 401 w 874"/>
                  <a:gd name="T103" fmla="*/ 874 h 874"/>
                  <a:gd name="T104" fmla="*/ 348 w 874"/>
                  <a:gd name="T105" fmla="*/ 874 h 874"/>
                  <a:gd name="T106" fmla="*/ 320 w 874"/>
                  <a:gd name="T107" fmla="*/ 874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74" h="874">
                    <a:moveTo>
                      <a:pt x="320" y="874"/>
                    </a:moveTo>
                    <a:lnTo>
                      <a:pt x="320" y="874"/>
                    </a:lnTo>
                    <a:lnTo>
                      <a:pt x="308" y="867"/>
                    </a:lnTo>
                    <a:moveTo>
                      <a:pt x="296" y="861"/>
                    </a:moveTo>
                    <a:lnTo>
                      <a:pt x="296" y="861"/>
                    </a:lnTo>
                    <a:lnTo>
                      <a:pt x="285" y="854"/>
                    </a:lnTo>
                    <a:moveTo>
                      <a:pt x="273" y="847"/>
                    </a:moveTo>
                    <a:lnTo>
                      <a:pt x="273" y="847"/>
                    </a:lnTo>
                    <a:lnTo>
                      <a:pt x="262" y="840"/>
                    </a:lnTo>
                    <a:moveTo>
                      <a:pt x="250" y="834"/>
                    </a:moveTo>
                    <a:lnTo>
                      <a:pt x="250" y="834"/>
                    </a:lnTo>
                    <a:lnTo>
                      <a:pt x="239" y="827"/>
                    </a:lnTo>
                    <a:moveTo>
                      <a:pt x="227" y="820"/>
                    </a:moveTo>
                    <a:lnTo>
                      <a:pt x="227" y="820"/>
                    </a:lnTo>
                    <a:lnTo>
                      <a:pt x="215" y="814"/>
                    </a:lnTo>
                    <a:moveTo>
                      <a:pt x="204" y="807"/>
                    </a:moveTo>
                    <a:lnTo>
                      <a:pt x="204" y="807"/>
                    </a:lnTo>
                    <a:lnTo>
                      <a:pt x="192" y="800"/>
                    </a:lnTo>
                    <a:moveTo>
                      <a:pt x="181" y="794"/>
                    </a:moveTo>
                    <a:lnTo>
                      <a:pt x="181" y="794"/>
                    </a:lnTo>
                    <a:lnTo>
                      <a:pt x="169" y="787"/>
                    </a:lnTo>
                    <a:moveTo>
                      <a:pt x="157" y="780"/>
                    </a:moveTo>
                    <a:lnTo>
                      <a:pt x="157" y="780"/>
                    </a:lnTo>
                    <a:lnTo>
                      <a:pt x="146" y="774"/>
                    </a:lnTo>
                    <a:moveTo>
                      <a:pt x="134" y="767"/>
                    </a:moveTo>
                    <a:lnTo>
                      <a:pt x="134" y="767"/>
                    </a:lnTo>
                    <a:lnTo>
                      <a:pt x="123" y="760"/>
                    </a:lnTo>
                    <a:moveTo>
                      <a:pt x="114" y="751"/>
                    </a:moveTo>
                    <a:lnTo>
                      <a:pt x="114" y="751"/>
                    </a:lnTo>
                    <a:lnTo>
                      <a:pt x="107" y="740"/>
                    </a:lnTo>
                    <a:moveTo>
                      <a:pt x="100" y="728"/>
                    </a:moveTo>
                    <a:lnTo>
                      <a:pt x="100" y="728"/>
                    </a:lnTo>
                    <a:lnTo>
                      <a:pt x="94" y="716"/>
                    </a:lnTo>
                    <a:moveTo>
                      <a:pt x="87" y="705"/>
                    </a:moveTo>
                    <a:lnTo>
                      <a:pt x="87" y="705"/>
                    </a:lnTo>
                    <a:lnTo>
                      <a:pt x="80" y="693"/>
                    </a:lnTo>
                    <a:moveTo>
                      <a:pt x="73" y="682"/>
                    </a:moveTo>
                    <a:lnTo>
                      <a:pt x="73" y="682"/>
                    </a:lnTo>
                    <a:lnTo>
                      <a:pt x="67" y="670"/>
                    </a:lnTo>
                    <a:moveTo>
                      <a:pt x="60" y="658"/>
                    </a:moveTo>
                    <a:lnTo>
                      <a:pt x="60" y="658"/>
                    </a:lnTo>
                    <a:lnTo>
                      <a:pt x="53" y="647"/>
                    </a:lnTo>
                    <a:moveTo>
                      <a:pt x="47" y="635"/>
                    </a:moveTo>
                    <a:lnTo>
                      <a:pt x="47" y="635"/>
                    </a:lnTo>
                    <a:lnTo>
                      <a:pt x="40" y="624"/>
                    </a:lnTo>
                    <a:moveTo>
                      <a:pt x="33" y="612"/>
                    </a:moveTo>
                    <a:lnTo>
                      <a:pt x="33" y="612"/>
                    </a:lnTo>
                    <a:lnTo>
                      <a:pt x="27" y="601"/>
                    </a:lnTo>
                    <a:moveTo>
                      <a:pt x="20" y="589"/>
                    </a:moveTo>
                    <a:lnTo>
                      <a:pt x="20" y="589"/>
                    </a:lnTo>
                    <a:lnTo>
                      <a:pt x="13" y="577"/>
                    </a:lnTo>
                    <a:moveTo>
                      <a:pt x="7" y="566"/>
                    </a:moveTo>
                    <a:lnTo>
                      <a:pt x="7" y="566"/>
                    </a:lnTo>
                    <a:lnTo>
                      <a:pt x="0" y="554"/>
                    </a:lnTo>
                    <a:moveTo>
                      <a:pt x="0" y="541"/>
                    </a:moveTo>
                    <a:lnTo>
                      <a:pt x="0" y="541"/>
                    </a:lnTo>
                    <a:lnTo>
                      <a:pt x="0" y="528"/>
                    </a:lnTo>
                    <a:moveTo>
                      <a:pt x="0" y="514"/>
                    </a:moveTo>
                    <a:lnTo>
                      <a:pt x="0" y="514"/>
                    </a:lnTo>
                    <a:lnTo>
                      <a:pt x="0" y="501"/>
                    </a:lnTo>
                    <a:moveTo>
                      <a:pt x="0" y="487"/>
                    </a:moveTo>
                    <a:lnTo>
                      <a:pt x="0" y="487"/>
                    </a:lnTo>
                    <a:lnTo>
                      <a:pt x="0" y="474"/>
                    </a:lnTo>
                    <a:moveTo>
                      <a:pt x="0" y="461"/>
                    </a:moveTo>
                    <a:lnTo>
                      <a:pt x="0" y="461"/>
                    </a:lnTo>
                    <a:lnTo>
                      <a:pt x="0" y="447"/>
                    </a:lnTo>
                    <a:moveTo>
                      <a:pt x="0" y="434"/>
                    </a:moveTo>
                    <a:lnTo>
                      <a:pt x="0" y="434"/>
                    </a:lnTo>
                    <a:lnTo>
                      <a:pt x="0" y="421"/>
                    </a:lnTo>
                    <a:moveTo>
                      <a:pt x="0" y="407"/>
                    </a:moveTo>
                    <a:lnTo>
                      <a:pt x="0" y="407"/>
                    </a:lnTo>
                    <a:lnTo>
                      <a:pt x="0" y="394"/>
                    </a:lnTo>
                    <a:moveTo>
                      <a:pt x="0" y="380"/>
                    </a:moveTo>
                    <a:lnTo>
                      <a:pt x="0" y="380"/>
                    </a:lnTo>
                    <a:lnTo>
                      <a:pt x="0" y="367"/>
                    </a:lnTo>
                    <a:moveTo>
                      <a:pt x="0" y="354"/>
                    </a:moveTo>
                    <a:lnTo>
                      <a:pt x="0" y="354"/>
                    </a:lnTo>
                    <a:lnTo>
                      <a:pt x="0" y="340"/>
                    </a:lnTo>
                    <a:moveTo>
                      <a:pt x="0" y="327"/>
                    </a:moveTo>
                    <a:lnTo>
                      <a:pt x="0" y="327"/>
                    </a:lnTo>
                    <a:lnTo>
                      <a:pt x="0" y="320"/>
                    </a:lnTo>
                    <a:lnTo>
                      <a:pt x="3" y="314"/>
                    </a:lnTo>
                    <a:moveTo>
                      <a:pt x="10" y="303"/>
                    </a:moveTo>
                    <a:lnTo>
                      <a:pt x="10" y="303"/>
                    </a:lnTo>
                    <a:lnTo>
                      <a:pt x="16" y="291"/>
                    </a:lnTo>
                    <a:moveTo>
                      <a:pt x="23" y="280"/>
                    </a:moveTo>
                    <a:lnTo>
                      <a:pt x="23" y="280"/>
                    </a:lnTo>
                    <a:lnTo>
                      <a:pt x="30" y="268"/>
                    </a:lnTo>
                    <a:moveTo>
                      <a:pt x="36" y="257"/>
                    </a:moveTo>
                    <a:lnTo>
                      <a:pt x="36" y="257"/>
                    </a:lnTo>
                    <a:lnTo>
                      <a:pt x="43" y="245"/>
                    </a:lnTo>
                    <a:moveTo>
                      <a:pt x="50" y="233"/>
                    </a:moveTo>
                    <a:lnTo>
                      <a:pt x="50" y="233"/>
                    </a:lnTo>
                    <a:lnTo>
                      <a:pt x="56" y="222"/>
                    </a:lnTo>
                    <a:moveTo>
                      <a:pt x="63" y="210"/>
                    </a:moveTo>
                    <a:lnTo>
                      <a:pt x="63" y="210"/>
                    </a:lnTo>
                    <a:lnTo>
                      <a:pt x="70" y="199"/>
                    </a:lnTo>
                    <a:moveTo>
                      <a:pt x="77" y="187"/>
                    </a:moveTo>
                    <a:lnTo>
                      <a:pt x="77" y="187"/>
                    </a:lnTo>
                    <a:lnTo>
                      <a:pt x="83" y="175"/>
                    </a:lnTo>
                    <a:moveTo>
                      <a:pt x="90" y="164"/>
                    </a:moveTo>
                    <a:lnTo>
                      <a:pt x="90" y="164"/>
                    </a:lnTo>
                    <a:lnTo>
                      <a:pt x="97" y="152"/>
                    </a:lnTo>
                    <a:moveTo>
                      <a:pt x="103" y="141"/>
                    </a:moveTo>
                    <a:lnTo>
                      <a:pt x="103" y="141"/>
                    </a:lnTo>
                    <a:lnTo>
                      <a:pt x="110" y="129"/>
                    </a:lnTo>
                    <a:moveTo>
                      <a:pt x="117" y="118"/>
                    </a:moveTo>
                    <a:lnTo>
                      <a:pt x="117" y="118"/>
                    </a:lnTo>
                    <a:lnTo>
                      <a:pt x="117" y="117"/>
                    </a:lnTo>
                    <a:lnTo>
                      <a:pt x="128" y="111"/>
                    </a:lnTo>
                    <a:moveTo>
                      <a:pt x="140" y="104"/>
                    </a:moveTo>
                    <a:lnTo>
                      <a:pt x="140" y="104"/>
                    </a:lnTo>
                    <a:lnTo>
                      <a:pt x="151" y="97"/>
                    </a:lnTo>
                    <a:moveTo>
                      <a:pt x="163" y="91"/>
                    </a:moveTo>
                    <a:lnTo>
                      <a:pt x="163" y="91"/>
                    </a:lnTo>
                    <a:lnTo>
                      <a:pt x="174" y="84"/>
                    </a:lnTo>
                    <a:moveTo>
                      <a:pt x="186" y="77"/>
                    </a:moveTo>
                    <a:lnTo>
                      <a:pt x="186" y="77"/>
                    </a:lnTo>
                    <a:lnTo>
                      <a:pt x="198" y="71"/>
                    </a:lnTo>
                    <a:moveTo>
                      <a:pt x="209" y="64"/>
                    </a:moveTo>
                    <a:lnTo>
                      <a:pt x="209" y="64"/>
                    </a:lnTo>
                    <a:lnTo>
                      <a:pt x="221" y="57"/>
                    </a:lnTo>
                    <a:moveTo>
                      <a:pt x="232" y="51"/>
                    </a:moveTo>
                    <a:lnTo>
                      <a:pt x="232" y="51"/>
                    </a:lnTo>
                    <a:lnTo>
                      <a:pt x="244" y="44"/>
                    </a:lnTo>
                    <a:moveTo>
                      <a:pt x="256" y="37"/>
                    </a:moveTo>
                    <a:lnTo>
                      <a:pt x="256" y="37"/>
                    </a:lnTo>
                    <a:lnTo>
                      <a:pt x="267" y="30"/>
                    </a:lnTo>
                    <a:moveTo>
                      <a:pt x="279" y="24"/>
                    </a:moveTo>
                    <a:lnTo>
                      <a:pt x="279" y="24"/>
                    </a:lnTo>
                    <a:lnTo>
                      <a:pt x="290" y="17"/>
                    </a:lnTo>
                    <a:moveTo>
                      <a:pt x="302" y="10"/>
                    </a:moveTo>
                    <a:lnTo>
                      <a:pt x="302" y="10"/>
                    </a:lnTo>
                    <a:lnTo>
                      <a:pt x="313" y="4"/>
                    </a:lnTo>
                    <a:moveTo>
                      <a:pt x="326" y="0"/>
                    </a:moveTo>
                    <a:lnTo>
                      <a:pt x="326" y="0"/>
                    </a:lnTo>
                    <a:lnTo>
                      <a:pt x="339" y="0"/>
                    </a:lnTo>
                    <a:moveTo>
                      <a:pt x="353" y="0"/>
                    </a:moveTo>
                    <a:lnTo>
                      <a:pt x="353" y="0"/>
                    </a:lnTo>
                    <a:lnTo>
                      <a:pt x="366" y="0"/>
                    </a:lnTo>
                    <a:moveTo>
                      <a:pt x="379" y="0"/>
                    </a:moveTo>
                    <a:lnTo>
                      <a:pt x="379" y="0"/>
                    </a:lnTo>
                    <a:lnTo>
                      <a:pt x="393" y="0"/>
                    </a:lnTo>
                    <a:moveTo>
                      <a:pt x="406" y="0"/>
                    </a:moveTo>
                    <a:lnTo>
                      <a:pt x="406" y="0"/>
                    </a:lnTo>
                    <a:lnTo>
                      <a:pt x="419" y="0"/>
                    </a:lnTo>
                    <a:moveTo>
                      <a:pt x="433" y="0"/>
                    </a:moveTo>
                    <a:lnTo>
                      <a:pt x="433" y="0"/>
                    </a:lnTo>
                    <a:lnTo>
                      <a:pt x="446" y="0"/>
                    </a:lnTo>
                    <a:moveTo>
                      <a:pt x="460" y="0"/>
                    </a:moveTo>
                    <a:lnTo>
                      <a:pt x="460" y="0"/>
                    </a:lnTo>
                    <a:lnTo>
                      <a:pt x="473" y="0"/>
                    </a:lnTo>
                    <a:moveTo>
                      <a:pt x="486" y="0"/>
                    </a:moveTo>
                    <a:lnTo>
                      <a:pt x="486" y="0"/>
                    </a:lnTo>
                    <a:lnTo>
                      <a:pt x="500" y="0"/>
                    </a:lnTo>
                    <a:moveTo>
                      <a:pt x="513" y="0"/>
                    </a:moveTo>
                    <a:lnTo>
                      <a:pt x="513" y="0"/>
                    </a:lnTo>
                    <a:lnTo>
                      <a:pt x="526" y="0"/>
                    </a:lnTo>
                    <a:moveTo>
                      <a:pt x="540" y="0"/>
                    </a:moveTo>
                    <a:lnTo>
                      <a:pt x="540" y="0"/>
                    </a:lnTo>
                    <a:lnTo>
                      <a:pt x="553" y="0"/>
                    </a:lnTo>
                    <a:moveTo>
                      <a:pt x="565" y="6"/>
                    </a:moveTo>
                    <a:lnTo>
                      <a:pt x="565" y="6"/>
                    </a:lnTo>
                    <a:lnTo>
                      <a:pt x="576" y="13"/>
                    </a:lnTo>
                    <a:moveTo>
                      <a:pt x="588" y="20"/>
                    </a:moveTo>
                    <a:lnTo>
                      <a:pt x="588" y="20"/>
                    </a:lnTo>
                    <a:lnTo>
                      <a:pt x="600" y="27"/>
                    </a:lnTo>
                    <a:moveTo>
                      <a:pt x="611" y="33"/>
                    </a:moveTo>
                    <a:lnTo>
                      <a:pt x="611" y="33"/>
                    </a:lnTo>
                    <a:lnTo>
                      <a:pt x="623" y="40"/>
                    </a:lnTo>
                    <a:moveTo>
                      <a:pt x="634" y="47"/>
                    </a:moveTo>
                    <a:lnTo>
                      <a:pt x="634" y="47"/>
                    </a:lnTo>
                    <a:lnTo>
                      <a:pt x="646" y="53"/>
                    </a:lnTo>
                    <a:moveTo>
                      <a:pt x="658" y="60"/>
                    </a:moveTo>
                    <a:lnTo>
                      <a:pt x="658" y="60"/>
                    </a:lnTo>
                    <a:lnTo>
                      <a:pt x="669" y="67"/>
                    </a:lnTo>
                    <a:moveTo>
                      <a:pt x="681" y="73"/>
                    </a:moveTo>
                    <a:lnTo>
                      <a:pt x="681" y="73"/>
                    </a:lnTo>
                    <a:lnTo>
                      <a:pt x="692" y="80"/>
                    </a:lnTo>
                    <a:moveTo>
                      <a:pt x="704" y="87"/>
                    </a:moveTo>
                    <a:lnTo>
                      <a:pt x="704" y="87"/>
                    </a:lnTo>
                    <a:lnTo>
                      <a:pt x="715" y="93"/>
                    </a:lnTo>
                    <a:moveTo>
                      <a:pt x="727" y="100"/>
                    </a:moveTo>
                    <a:lnTo>
                      <a:pt x="727" y="100"/>
                    </a:lnTo>
                    <a:lnTo>
                      <a:pt x="739" y="107"/>
                    </a:lnTo>
                    <a:moveTo>
                      <a:pt x="750" y="113"/>
                    </a:moveTo>
                    <a:lnTo>
                      <a:pt x="750" y="113"/>
                    </a:lnTo>
                    <a:lnTo>
                      <a:pt x="757" y="117"/>
                    </a:lnTo>
                    <a:lnTo>
                      <a:pt x="760" y="122"/>
                    </a:lnTo>
                    <a:moveTo>
                      <a:pt x="766" y="134"/>
                    </a:moveTo>
                    <a:lnTo>
                      <a:pt x="766" y="134"/>
                    </a:lnTo>
                    <a:lnTo>
                      <a:pt x="773" y="145"/>
                    </a:lnTo>
                    <a:moveTo>
                      <a:pt x="780" y="157"/>
                    </a:moveTo>
                    <a:lnTo>
                      <a:pt x="780" y="157"/>
                    </a:lnTo>
                    <a:lnTo>
                      <a:pt x="786" y="169"/>
                    </a:lnTo>
                    <a:moveTo>
                      <a:pt x="793" y="180"/>
                    </a:moveTo>
                    <a:lnTo>
                      <a:pt x="793" y="180"/>
                    </a:lnTo>
                    <a:lnTo>
                      <a:pt x="800" y="192"/>
                    </a:lnTo>
                    <a:moveTo>
                      <a:pt x="806" y="203"/>
                    </a:moveTo>
                    <a:lnTo>
                      <a:pt x="806" y="203"/>
                    </a:lnTo>
                    <a:lnTo>
                      <a:pt x="813" y="215"/>
                    </a:lnTo>
                    <a:moveTo>
                      <a:pt x="820" y="227"/>
                    </a:moveTo>
                    <a:lnTo>
                      <a:pt x="820" y="227"/>
                    </a:lnTo>
                    <a:lnTo>
                      <a:pt x="826" y="238"/>
                    </a:lnTo>
                    <a:moveTo>
                      <a:pt x="833" y="250"/>
                    </a:moveTo>
                    <a:lnTo>
                      <a:pt x="833" y="250"/>
                    </a:lnTo>
                    <a:lnTo>
                      <a:pt x="840" y="261"/>
                    </a:lnTo>
                    <a:moveTo>
                      <a:pt x="847" y="273"/>
                    </a:moveTo>
                    <a:lnTo>
                      <a:pt x="847" y="273"/>
                    </a:lnTo>
                    <a:lnTo>
                      <a:pt x="853" y="284"/>
                    </a:lnTo>
                    <a:moveTo>
                      <a:pt x="860" y="296"/>
                    </a:moveTo>
                    <a:lnTo>
                      <a:pt x="860" y="296"/>
                    </a:lnTo>
                    <a:lnTo>
                      <a:pt x="867" y="308"/>
                    </a:lnTo>
                    <a:moveTo>
                      <a:pt x="873" y="319"/>
                    </a:moveTo>
                    <a:lnTo>
                      <a:pt x="873" y="319"/>
                    </a:lnTo>
                    <a:lnTo>
                      <a:pt x="874" y="320"/>
                    </a:lnTo>
                    <a:lnTo>
                      <a:pt x="874" y="332"/>
                    </a:lnTo>
                    <a:moveTo>
                      <a:pt x="874" y="346"/>
                    </a:moveTo>
                    <a:lnTo>
                      <a:pt x="874" y="346"/>
                    </a:lnTo>
                    <a:lnTo>
                      <a:pt x="874" y="359"/>
                    </a:lnTo>
                    <a:moveTo>
                      <a:pt x="874" y="373"/>
                    </a:moveTo>
                    <a:lnTo>
                      <a:pt x="874" y="373"/>
                    </a:lnTo>
                    <a:lnTo>
                      <a:pt x="874" y="386"/>
                    </a:lnTo>
                    <a:moveTo>
                      <a:pt x="874" y="399"/>
                    </a:moveTo>
                    <a:lnTo>
                      <a:pt x="874" y="399"/>
                    </a:lnTo>
                    <a:lnTo>
                      <a:pt x="874" y="413"/>
                    </a:lnTo>
                    <a:moveTo>
                      <a:pt x="874" y="426"/>
                    </a:moveTo>
                    <a:lnTo>
                      <a:pt x="874" y="426"/>
                    </a:lnTo>
                    <a:lnTo>
                      <a:pt x="874" y="439"/>
                    </a:lnTo>
                    <a:moveTo>
                      <a:pt x="874" y="453"/>
                    </a:moveTo>
                    <a:lnTo>
                      <a:pt x="874" y="453"/>
                    </a:lnTo>
                    <a:lnTo>
                      <a:pt x="874" y="466"/>
                    </a:lnTo>
                    <a:moveTo>
                      <a:pt x="874" y="480"/>
                    </a:moveTo>
                    <a:lnTo>
                      <a:pt x="874" y="480"/>
                    </a:lnTo>
                    <a:lnTo>
                      <a:pt x="874" y="493"/>
                    </a:lnTo>
                    <a:moveTo>
                      <a:pt x="874" y="506"/>
                    </a:moveTo>
                    <a:lnTo>
                      <a:pt x="874" y="506"/>
                    </a:lnTo>
                    <a:lnTo>
                      <a:pt x="874" y="520"/>
                    </a:lnTo>
                    <a:moveTo>
                      <a:pt x="874" y="533"/>
                    </a:moveTo>
                    <a:lnTo>
                      <a:pt x="874" y="533"/>
                    </a:lnTo>
                    <a:lnTo>
                      <a:pt x="874" y="546"/>
                    </a:lnTo>
                    <a:moveTo>
                      <a:pt x="871" y="559"/>
                    </a:moveTo>
                    <a:lnTo>
                      <a:pt x="871" y="559"/>
                    </a:lnTo>
                    <a:lnTo>
                      <a:pt x="864" y="571"/>
                    </a:lnTo>
                    <a:moveTo>
                      <a:pt x="857" y="582"/>
                    </a:moveTo>
                    <a:lnTo>
                      <a:pt x="857" y="582"/>
                    </a:lnTo>
                    <a:lnTo>
                      <a:pt x="851" y="594"/>
                    </a:lnTo>
                    <a:moveTo>
                      <a:pt x="844" y="605"/>
                    </a:moveTo>
                    <a:lnTo>
                      <a:pt x="844" y="605"/>
                    </a:lnTo>
                    <a:lnTo>
                      <a:pt x="837" y="617"/>
                    </a:lnTo>
                    <a:moveTo>
                      <a:pt x="831" y="629"/>
                    </a:moveTo>
                    <a:lnTo>
                      <a:pt x="831" y="629"/>
                    </a:lnTo>
                    <a:lnTo>
                      <a:pt x="824" y="640"/>
                    </a:lnTo>
                    <a:moveTo>
                      <a:pt x="817" y="652"/>
                    </a:moveTo>
                    <a:lnTo>
                      <a:pt x="817" y="652"/>
                    </a:lnTo>
                    <a:lnTo>
                      <a:pt x="811" y="663"/>
                    </a:lnTo>
                    <a:moveTo>
                      <a:pt x="804" y="675"/>
                    </a:moveTo>
                    <a:lnTo>
                      <a:pt x="804" y="675"/>
                    </a:lnTo>
                    <a:lnTo>
                      <a:pt x="797" y="686"/>
                    </a:lnTo>
                    <a:moveTo>
                      <a:pt x="791" y="698"/>
                    </a:moveTo>
                    <a:lnTo>
                      <a:pt x="791" y="698"/>
                    </a:lnTo>
                    <a:lnTo>
                      <a:pt x="784" y="710"/>
                    </a:lnTo>
                    <a:moveTo>
                      <a:pt x="777" y="721"/>
                    </a:moveTo>
                    <a:lnTo>
                      <a:pt x="777" y="721"/>
                    </a:lnTo>
                    <a:lnTo>
                      <a:pt x="771" y="733"/>
                    </a:lnTo>
                    <a:moveTo>
                      <a:pt x="764" y="744"/>
                    </a:moveTo>
                    <a:lnTo>
                      <a:pt x="764" y="744"/>
                    </a:lnTo>
                    <a:lnTo>
                      <a:pt x="757" y="756"/>
                    </a:lnTo>
                    <a:moveTo>
                      <a:pt x="746" y="763"/>
                    </a:moveTo>
                    <a:lnTo>
                      <a:pt x="746" y="763"/>
                    </a:lnTo>
                    <a:lnTo>
                      <a:pt x="734" y="770"/>
                    </a:lnTo>
                    <a:moveTo>
                      <a:pt x="723" y="776"/>
                    </a:moveTo>
                    <a:lnTo>
                      <a:pt x="723" y="776"/>
                    </a:lnTo>
                    <a:lnTo>
                      <a:pt x="711" y="783"/>
                    </a:lnTo>
                    <a:moveTo>
                      <a:pt x="700" y="790"/>
                    </a:moveTo>
                    <a:lnTo>
                      <a:pt x="700" y="790"/>
                    </a:lnTo>
                    <a:lnTo>
                      <a:pt x="688" y="796"/>
                    </a:lnTo>
                    <a:moveTo>
                      <a:pt x="676" y="803"/>
                    </a:moveTo>
                    <a:lnTo>
                      <a:pt x="676" y="803"/>
                    </a:lnTo>
                    <a:lnTo>
                      <a:pt x="665" y="810"/>
                    </a:lnTo>
                    <a:moveTo>
                      <a:pt x="653" y="816"/>
                    </a:moveTo>
                    <a:lnTo>
                      <a:pt x="653" y="816"/>
                    </a:lnTo>
                    <a:lnTo>
                      <a:pt x="642" y="823"/>
                    </a:lnTo>
                    <a:moveTo>
                      <a:pt x="630" y="830"/>
                    </a:moveTo>
                    <a:lnTo>
                      <a:pt x="630" y="830"/>
                    </a:lnTo>
                    <a:lnTo>
                      <a:pt x="619" y="836"/>
                    </a:lnTo>
                    <a:moveTo>
                      <a:pt x="607" y="843"/>
                    </a:moveTo>
                    <a:lnTo>
                      <a:pt x="607" y="843"/>
                    </a:lnTo>
                    <a:lnTo>
                      <a:pt x="595" y="850"/>
                    </a:lnTo>
                    <a:moveTo>
                      <a:pt x="584" y="857"/>
                    </a:moveTo>
                    <a:lnTo>
                      <a:pt x="584" y="857"/>
                    </a:lnTo>
                    <a:lnTo>
                      <a:pt x="572" y="863"/>
                    </a:lnTo>
                    <a:moveTo>
                      <a:pt x="561" y="870"/>
                    </a:moveTo>
                    <a:lnTo>
                      <a:pt x="561" y="870"/>
                    </a:lnTo>
                    <a:lnTo>
                      <a:pt x="554" y="874"/>
                    </a:lnTo>
                    <a:lnTo>
                      <a:pt x="548" y="874"/>
                    </a:lnTo>
                    <a:moveTo>
                      <a:pt x="535" y="874"/>
                    </a:moveTo>
                    <a:lnTo>
                      <a:pt x="535" y="874"/>
                    </a:lnTo>
                    <a:lnTo>
                      <a:pt x="522" y="874"/>
                    </a:lnTo>
                    <a:moveTo>
                      <a:pt x="508" y="874"/>
                    </a:moveTo>
                    <a:lnTo>
                      <a:pt x="508" y="874"/>
                    </a:lnTo>
                    <a:lnTo>
                      <a:pt x="495" y="874"/>
                    </a:lnTo>
                    <a:moveTo>
                      <a:pt x="481" y="874"/>
                    </a:moveTo>
                    <a:lnTo>
                      <a:pt x="481" y="874"/>
                    </a:lnTo>
                    <a:lnTo>
                      <a:pt x="468" y="874"/>
                    </a:lnTo>
                    <a:moveTo>
                      <a:pt x="455" y="874"/>
                    </a:moveTo>
                    <a:lnTo>
                      <a:pt x="455" y="874"/>
                    </a:lnTo>
                    <a:lnTo>
                      <a:pt x="441" y="874"/>
                    </a:lnTo>
                    <a:moveTo>
                      <a:pt x="428" y="874"/>
                    </a:moveTo>
                    <a:lnTo>
                      <a:pt x="428" y="874"/>
                    </a:lnTo>
                    <a:lnTo>
                      <a:pt x="415" y="874"/>
                    </a:lnTo>
                    <a:moveTo>
                      <a:pt x="401" y="874"/>
                    </a:moveTo>
                    <a:lnTo>
                      <a:pt x="401" y="874"/>
                    </a:lnTo>
                    <a:lnTo>
                      <a:pt x="388" y="874"/>
                    </a:lnTo>
                    <a:moveTo>
                      <a:pt x="374" y="874"/>
                    </a:moveTo>
                    <a:lnTo>
                      <a:pt x="374" y="874"/>
                    </a:lnTo>
                    <a:lnTo>
                      <a:pt x="361" y="874"/>
                    </a:lnTo>
                    <a:moveTo>
                      <a:pt x="348" y="874"/>
                    </a:moveTo>
                    <a:lnTo>
                      <a:pt x="348" y="874"/>
                    </a:lnTo>
                    <a:lnTo>
                      <a:pt x="334" y="874"/>
                    </a:lnTo>
                    <a:moveTo>
                      <a:pt x="321" y="874"/>
                    </a:moveTo>
                    <a:lnTo>
                      <a:pt x="321" y="874"/>
                    </a:lnTo>
                    <a:lnTo>
                      <a:pt x="320" y="874"/>
                    </a:lnTo>
                    <a:lnTo>
                      <a:pt x="320" y="874"/>
                    </a:lnTo>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4" name="Freeform 75">
                <a:extLst>
                  <a:ext uri="{FF2B5EF4-FFF2-40B4-BE49-F238E27FC236}">
                    <a16:creationId xmlns:a16="http://schemas.microsoft.com/office/drawing/2014/main" id="{5FF62829-D630-4299-8657-09FEF2DD1A72}"/>
                  </a:ext>
                </a:extLst>
              </p:cNvPr>
              <p:cNvSpPr>
                <a:spLocks/>
              </p:cNvSpPr>
              <p:nvPr/>
            </p:nvSpPr>
            <p:spPr bwMode="auto">
              <a:xfrm>
                <a:off x="9769475" y="1422401"/>
                <a:ext cx="649288" cy="654050"/>
              </a:xfrm>
              <a:custGeom>
                <a:avLst/>
                <a:gdLst>
                  <a:gd name="T0" fmla="*/ 340 w 680"/>
                  <a:gd name="T1" fmla="*/ 681 h 681"/>
                  <a:gd name="T2" fmla="*/ 340 w 680"/>
                  <a:gd name="T3" fmla="*/ 681 h 681"/>
                  <a:gd name="T4" fmla="*/ 0 w 680"/>
                  <a:gd name="T5" fmla="*/ 341 h 681"/>
                  <a:gd name="T6" fmla="*/ 340 w 680"/>
                  <a:gd name="T7" fmla="*/ 0 h 681"/>
                  <a:gd name="T8" fmla="*/ 680 w 680"/>
                  <a:gd name="T9" fmla="*/ 341 h 681"/>
                  <a:gd name="T10" fmla="*/ 340 w 680"/>
                  <a:gd name="T11" fmla="*/ 681 h 681"/>
                </a:gdLst>
                <a:ahLst/>
                <a:cxnLst>
                  <a:cxn ang="0">
                    <a:pos x="T0" y="T1"/>
                  </a:cxn>
                  <a:cxn ang="0">
                    <a:pos x="T2" y="T3"/>
                  </a:cxn>
                  <a:cxn ang="0">
                    <a:pos x="T4" y="T5"/>
                  </a:cxn>
                  <a:cxn ang="0">
                    <a:pos x="T6" y="T7"/>
                  </a:cxn>
                  <a:cxn ang="0">
                    <a:pos x="T8" y="T9"/>
                  </a:cxn>
                  <a:cxn ang="0">
                    <a:pos x="T10" y="T11"/>
                  </a:cxn>
                </a:cxnLst>
                <a:rect l="0" t="0" r="r" b="b"/>
                <a:pathLst>
                  <a:path w="680" h="681">
                    <a:moveTo>
                      <a:pt x="340" y="681"/>
                    </a:moveTo>
                    <a:lnTo>
                      <a:pt x="340" y="681"/>
                    </a:lnTo>
                    <a:cubicBezTo>
                      <a:pt x="152" y="681"/>
                      <a:pt x="0" y="528"/>
                      <a:pt x="0" y="341"/>
                    </a:cubicBezTo>
                    <a:cubicBezTo>
                      <a:pt x="0" y="153"/>
                      <a:pt x="152" y="0"/>
                      <a:pt x="340" y="0"/>
                    </a:cubicBezTo>
                    <a:cubicBezTo>
                      <a:pt x="527" y="0"/>
                      <a:pt x="680" y="153"/>
                      <a:pt x="680" y="341"/>
                    </a:cubicBezTo>
                    <a:cubicBezTo>
                      <a:pt x="680" y="528"/>
                      <a:pt x="527" y="681"/>
                      <a:pt x="340" y="681"/>
                    </a:cubicBezTo>
                    <a:close/>
                  </a:path>
                </a:pathLst>
              </a:custGeom>
              <a:solidFill>
                <a:srgbClr val="D2D2D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5" name="Freeform 76">
                <a:extLst>
                  <a:ext uri="{FF2B5EF4-FFF2-40B4-BE49-F238E27FC236}">
                    <a16:creationId xmlns:a16="http://schemas.microsoft.com/office/drawing/2014/main" id="{FBBF53C3-A1AD-4B88-BB17-C889B4A70100}"/>
                  </a:ext>
                </a:extLst>
              </p:cNvPr>
              <p:cNvSpPr>
                <a:spLocks/>
              </p:cNvSpPr>
              <p:nvPr/>
            </p:nvSpPr>
            <p:spPr bwMode="auto">
              <a:xfrm>
                <a:off x="9769475" y="1422401"/>
                <a:ext cx="649288" cy="654050"/>
              </a:xfrm>
              <a:custGeom>
                <a:avLst/>
                <a:gdLst>
                  <a:gd name="T0" fmla="*/ 340 w 680"/>
                  <a:gd name="T1" fmla="*/ 681 h 681"/>
                  <a:gd name="T2" fmla="*/ 340 w 680"/>
                  <a:gd name="T3" fmla="*/ 681 h 681"/>
                  <a:gd name="T4" fmla="*/ 0 w 680"/>
                  <a:gd name="T5" fmla="*/ 341 h 681"/>
                  <a:gd name="T6" fmla="*/ 340 w 680"/>
                  <a:gd name="T7" fmla="*/ 0 h 681"/>
                  <a:gd name="T8" fmla="*/ 680 w 680"/>
                  <a:gd name="T9" fmla="*/ 341 h 681"/>
                  <a:gd name="T10" fmla="*/ 340 w 680"/>
                  <a:gd name="T11" fmla="*/ 681 h 681"/>
                  <a:gd name="T12" fmla="*/ 340 w 680"/>
                  <a:gd name="T13" fmla="*/ 681 h 681"/>
                </a:gdLst>
                <a:ahLst/>
                <a:cxnLst>
                  <a:cxn ang="0">
                    <a:pos x="T0" y="T1"/>
                  </a:cxn>
                  <a:cxn ang="0">
                    <a:pos x="T2" y="T3"/>
                  </a:cxn>
                  <a:cxn ang="0">
                    <a:pos x="T4" y="T5"/>
                  </a:cxn>
                  <a:cxn ang="0">
                    <a:pos x="T6" y="T7"/>
                  </a:cxn>
                  <a:cxn ang="0">
                    <a:pos x="T8" y="T9"/>
                  </a:cxn>
                  <a:cxn ang="0">
                    <a:pos x="T10" y="T11"/>
                  </a:cxn>
                  <a:cxn ang="0">
                    <a:pos x="T12" y="T13"/>
                  </a:cxn>
                </a:cxnLst>
                <a:rect l="0" t="0" r="r" b="b"/>
                <a:pathLst>
                  <a:path w="680" h="681">
                    <a:moveTo>
                      <a:pt x="340" y="681"/>
                    </a:moveTo>
                    <a:lnTo>
                      <a:pt x="340" y="681"/>
                    </a:lnTo>
                    <a:cubicBezTo>
                      <a:pt x="152" y="681"/>
                      <a:pt x="0" y="528"/>
                      <a:pt x="0" y="341"/>
                    </a:cubicBezTo>
                    <a:cubicBezTo>
                      <a:pt x="0" y="153"/>
                      <a:pt x="152" y="0"/>
                      <a:pt x="340" y="0"/>
                    </a:cubicBezTo>
                    <a:cubicBezTo>
                      <a:pt x="527" y="0"/>
                      <a:pt x="680" y="153"/>
                      <a:pt x="680" y="341"/>
                    </a:cubicBezTo>
                    <a:cubicBezTo>
                      <a:pt x="680" y="528"/>
                      <a:pt x="527" y="681"/>
                      <a:pt x="340" y="681"/>
                    </a:cubicBezTo>
                    <a:lnTo>
                      <a:pt x="340" y="681"/>
                    </a:lnTo>
                    <a:close/>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grpSp>
        <p:nvGrpSpPr>
          <p:cNvPr id="154" name="Group 153">
            <a:extLst>
              <a:ext uri="{FF2B5EF4-FFF2-40B4-BE49-F238E27FC236}">
                <a16:creationId xmlns:a16="http://schemas.microsoft.com/office/drawing/2014/main" id="{29C0D5F9-1B2B-4713-B0A6-D64986F27C32}"/>
              </a:ext>
            </a:extLst>
          </p:cNvPr>
          <p:cNvGrpSpPr/>
          <p:nvPr/>
        </p:nvGrpSpPr>
        <p:grpSpPr>
          <a:xfrm>
            <a:off x="4866530" y="3075853"/>
            <a:ext cx="2996750" cy="3057443"/>
            <a:chOff x="4615891" y="3088723"/>
            <a:chExt cx="2996750" cy="3057443"/>
          </a:xfrm>
        </p:grpSpPr>
        <p:pic>
          <p:nvPicPr>
            <p:cNvPr id="151" name="Picture 150">
              <a:extLst>
                <a:ext uri="{FF2B5EF4-FFF2-40B4-BE49-F238E27FC236}">
                  <a16:creationId xmlns:a16="http://schemas.microsoft.com/office/drawing/2014/main" id="{DAE5B9C1-F6E7-4A5B-B4E1-9C2C9BF10D83}"/>
                </a:ext>
              </a:extLst>
            </p:cNvPr>
            <p:cNvPicPr>
              <a:picLocks noChangeAspect="1"/>
            </p:cNvPicPr>
            <p:nvPr/>
          </p:nvPicPr>
          <p:blipFill rotWithShape="1">
            <a:blip r:embed="rId5"/>
            <a:srcRect t="22330" b="24232"/>
            <a:stretch/>
          </p:blipFill>
          <p:spPr>
            <a:xfrm rot="15339497">
              <a:off x="3891970" y="3845645"/>
              <a:ext cx="2835654" cy="1387811"/>
            </a:xfrm>
            <a:prstGeom prst="rect">
              <a:avLst/>
            </a:prstGeom>
          </p:spPr>
        </p:pic>
        <p:pic>
          <p:nvPicPr>
            <p:cNvPr id="152" name="Picture 151">
              <a:extLst>
                <a:ext uri="{FF2B5EF4-FFF2-40B4-BE49-F238E27FC236}">
                  <a16:creationId xmlns:a16="http://schemas.microsoft.com/office/drawing/2014/main" id="{D9845BC3-C78F-49DC-9BB8-C1B5C36CD88B}"/>
                </a:ext>
              </a:extLst>
            </p:cNvPr>
            <p:cNvPicPr>
              <a:picLocks noChangeAspect="1"/>
            </p:cNvPicPr>
            <p:nvPr/>
          </p:nvPicPr>
          <p:blipFill rotWithShape="1">
            <a:blip r:embed="rId6"/>
            <a:srcRect t="22652" b="24233"/>
            <a:stretch/>
          </p:blipFill>
          <p:spPr>
            <a:xfrm rot="16585164">
              <a:off x="4592811" y="3816838"/>
              <a:ext cx="2835654" cy="1379423"/>
            </a:xfrm>
            <a:prstGeom prst="rect">
              <a:avLst/>
            </a:prstGeom>
          </p:spPr>
        </p:pic>
        <p:pic>
          <p:nvPicPr>
            <p:cNvPr id="153" name="Picture 152">
              <a:extLst>
                <a:ext uri="{FF2B5EF4-FFF2-40B4-BE49-F238E27FC236}">
                  <a16:creationId xmlns:a16="http://schemas.microsoft.com/office/drawing/2014/main" id="{0B5D75B2-5A0B-4172-8730-12C9791C55EA}"/>
                </a:ext>
              </a:extLst>
            </p:cNvPr>
            <p:cNvPicPr>
              <a:picLocks noChangeAspect="1"/>
            </p:cNvPicPr>
            <p:nvPr/>
          </p:nvPicPr>
          <p:blipFill rotWithShape="1">
            <a:blip r:embed="rId7"/>
            <a:srcRect t="22330" b="24784"/>
            <a:stretch/>
          </p:blipFill>
          <p:spPr>
            <a:xfrm rot="17466211">
              <a:off x="5508080" y="4041604"/>
              <a:ext cx="2835654" cy="1373469"/>
            </a:xfrm>
            <a:prstGeom prst="rect">
              <a:avLst/>
            </a:prstGeom>
          </p:spPr>
        </p:pic>
      </p:grpSp>
      <p:grpSp>
        <p:nvGrpSpPr>
          <p:cNvPr id="155" name="Group 154">
            <a:extLst>
              <a:ext uri="{FF2B5EF4-FFF2-40B4-BE49-F238E27FC236}">
                <a16:creationId xmlns:a16="http://schemas.microsoft.com/office/drawing/2014/main" id="{8DC4A070-6402-44BE-BE40-6D51241A9CBA}"/>
              </a:ext>
            </a:extLst>
          </p:cNvPr>
          <p:cNvGrpSpPr>
            <a:grpSpLocks noChangeAspect="1"/>
          </p:cNvGrpSpPr>
          <p:nvPr/>
        </p:nvGrpSpPr>
        <p:grpSpPr>
          <a:xfrm rot="21053674">
            <a:off x="5161577" y="868826"/>
            <a:ext cx="2927643" cy="1915075"/>
            <a:chOff x="4163220" y="2164697"/>
            <a:chExt cx="3865562" cy="2528601"/>
          </a:xfrm>
        </p:grpSpPr>
        <p:pic>
          <p:nvPicPr>
            <p:cNvPr id="156" name="Picture 155">
              <a:extLst>
                <a:ext uri="{FF2B5EF4-FFF2-40B4-BE49-F238E27FC236}">
                  <a16:creationId xmlns:a16="http://schemas.microsoft.com/office/drawing/2014/main" id="{B6F949BD-BE47-48AC-A025-664EFEAD0E65}"/>
                </a:ext>
              </a:extLst>
            </p:cNvPr>
            <p:cNvPicPr>
              <a:picLocks noChangeAspect="1"/>
            </p:cNvPicPr>
            <p:nvPr/>
          </p:nvPicPr>
          <p:blipFill>
            <a:blip r:embed="rId8"/>
            <a:stretch>
              <a:fillRect/>
            </a:stretch>
          </p:blipFill>
          <p:spPr>
            <a:xfrm>
              <a:off x="4163220" y="2164697"/>
              <a:ext cx="3865562" cy="2528601"/>
            </a:xfrm>
            <a:prstGeom prst="rect">
              <a:avLst/>
            </a:prstGeom>
          </p:spPr>
        </p:pic>
        <p:sp>
          <p:nvSpPr>
            <p:cNvPr id="157" name="TextBox 156">
              <a:extLst>
                <a:ext uri="{FF2B5EF4-FFF2-40B4-BE49-F238E27FC236}">
                  <a16:creationId xmlns:a16="http://schemas.microsoft.com/office/drawing/2014/main" id="{0DB55794-3C97-4BFA-ACD0-EEAAA95C9597}"/>
                </a:ext>
              </a:extLst>
            </p:cNvPr>
            <p:cNvSpPr txBox="1"/>
            <p:nvPr/>
          </p:nvSpPr>
          <p:spPr>
            <a:xfrm>
              <a:off x="4420775" y="3469782"/>
              <a:ext cx="3082413" cy="406378"/>
            </a:xfrm>
            <a:prstGeom prst="rect">
              <a:avLst/>
            </a:prstGeom>
            <a:noFill/>
          </p:spPr>
          <p:txBody>
            <a:bodyPr wrap="square" rtlCol="0">
              <a:spAutoFit/>
            </a:bodyPr>
            <a:lstStyle/>
            <a:p>
              <a:pPr>
                <a:spcBef>
                  <a:spcPts val="1000"/>
                </a:spcBef>
                <a:buClr>
                  <a:schemeClr val="accent1"/>
                </a:buClr>
                <a:buSzPct val="90000"/>
              </a:pPr>
              <a:r>
                <a:rPr lang="en-GB" sz="1400" dirty="0">
                  <a:solidFill>
                    <a:schemeClr val="bg1"/>
                  </a:solidFill>
                  <a:latin typeface="OCR A Extended" panose="02010509020102010303" pitchFamily="50" charset="0"/>
                </a:rPr>
                <a:t>6543 2109 8765 4321</a:t>
              </a:r>
            </a:p>
          </p:txBody>
        </p:sp>
        <p:sp>
          <p:nvSpPr>
            <p:cNvPr id="158" name="TextBox 157">
              <a:extLst>
                <a:ext uri="{FF2B5EF4-FFF2-40B4-BE49-F238E27FC236}">
                  <a16:creationId xmlns:a16="http://schemas.microsoft.com/office/drawing/2014/main" id="{79DEA9A1-4A44-45A0-A15A-336379E7DE2F}"/>
                </a:ext>
              </a:extLst>
            </p:cNvPr>
            <p:cNvSpPr txBox="1"/>
            <p:nvPr/>
          </p:nvSpPr>
          <p:spPr>
            <a:xfrm>
              <a:off x="6402026" y="3960382"/>
              <a:ext cx="1369200" cy="345421"/>
            </a:xfrm>
            <a:prstGeom prst="rect">
              <a:avLst/>
            </a:prstGeom>
            <a:noFill/>
          </p:spPr>
          <p:txBody>
            <a:bodyPr wrap="square" rtlCol="0">
              <a:spAutoFit/>
            </a:bodyPr>
            <a:lstStyle/>
            <a:p>
              <a:pPr>
                <a:spcBef>
                  <a:spcPts val="1000"/>
                </a:spcBef>
                <a:buClr>
                  <a:schemeClr val="accent1"/>
                </a:buClr>
                <a:buSzPct val="90000"/>
              </a:pPr>
              <a:r>
                <a:rPr lang="en-GB" sz="1100" dirty="0">
                  <a:solidFill>
                    <a:schemeClr val="bg1"/>
                  </a:solidFill>
                  <a:latin typeface="Univers Next for HSBC Medium (Headings)"/>
                </a:rPr>
                <a:t>EXP   </a:t>
              </a:r>
              <a:r>
                <a:rPr lang="en-GB" sz="1100" dirty="0">
                  <a:solidFill>
                    <a:schemeClr val="bg1"/>
                  </a:solidFill>
                  <a:latin typeface="OCR A Extended" panose="02010509020102010303" pitchFamily="50" charset="0"/>
                </a:rPr>
                <a:t>06/22</a:t>
              </a:r>
              <a:endParaRPr lang="en-GB" sz="1200" dirty="0">
                <a:solidFill>
                  <a:schemeClr val="bg1"/>
                </a:solidFill>
                <a:latin typeface="OCR A Extended" panose="02010509020102010303" pitchFamily="50" charset="0"/>
              </a:endParaRPr>
            </a:p>
          </p:txBody>
        </p:sp>
      </p:grpSp>
      <p:grpSp>
        <p:nvGrpSpPr>
          <p:cNvPr id="159" name="Group 158">
            <a:extLst>
              <a:ext uri="{FF2B5EF4-FFF2-40B4-BE49-F238E27FC236}">
                <a16:creationId xmlns:a16="http://schemas.microsoft.com/office/drawing/2014/main" id="{D19968CD-0B74-4F95-B7E6-D7C7AAEA007E}"/>
              </a:ext>
            </a:extLst>
          </p:cNvPr>
          <p:cNvGrpSpPr>
            <a:grpSpLocks noChangeAspect="1"/>
          </p:cNvGrpSpPr>
          <p:nvPr/>
        </p:nvGrpSpPr>
        <p:grpSpPr>
          <a:xfrm rot="753252">
            <a:off x="8653758" y="4299556"/>
            <a:ext cx="2922002" cy="1911385"/>
            <a:chOff x="8164034" y="2164698"/>
            <a:chExt cx="3865562" cy="2528601"/>
          </a:xfrm>
        </p:grpSpPr>
        <p:pic>
          <p:nvPicPr>
            <p:cNvPr id="160" name="Picture 159">
              <a:extLst>
                <a:ext uri="{FF2B5EF4-FFF2-40B4-BE49-F238E27FC236}">
                  <a16:creationId xmlns:a16="http://schemas.microsoft.com/office/drawing/2014/main" id="{9005AED7-3884-4879-9329-3860EED05F98}"/>
                </a:ext>
              </a:extLst>
            </p:cNvPr>
            <p:cNvPicPr>
              <a:picLocks noChangeAspect="1"/>
            </p:cNvPicPr>
            <p:nvPr/>
          </p:nvPicPr>
          <p:blipFill>
            <a:blip r:embed="rId9"/>
            <a:stretch>
              <a:fillRect/>
            </a:stretch>
          </p:blipFill>
          <p:spPr>
            <a:xfrm>
              <a:off x="8164034" y="2164698"/>
              <a:ext cx="3865562" cy="2528601"/>
            </a:xfrm>
            <a:prstGeom prst="rect">
              <a:avLst/>
            </a:prstGeom>
          </p:spPr>
        </p:pic>
        <p:sp>
          <p:nvSpPr>
            <p:cNvPr id="161" name="TextBox 160">
              <a:extLst>
                <a:ext uri="{FF2B5EF4-FFF2-40B4-BE49-F238E27FC236}">
                  <a16:creationId xmlns:a16="http://schemas.microsoft.com/office/drawing/2014/main" id="{E428B546-B02C-4DD8-832A-EBA5AEC85C56}"/>
                </a:ext>
              </a:extLst>
            </p:cNvPr>
            <p:cNvSpPr txBox="1"/>
            <p:nvPr/>
          </p:nvSpPr>
          <p:spPr>
            <a:xfrm>
              <a:off x="8433561" y="3465874"/>
              <a:ext cx="3082413" cy="407163"/>
            </a:xfrm>
            <a:prstGeom prst="rect">
              <a:avLst/>
            </a:prstGeom>
            <a:noFill/>
          </p:spPr>
          <p:txBody>
            <a:bodyPr wrap="square" rtlCol="0">
              <a:spAutoFit/>
            </a:bodyPr>
            <a:lstStyle/>
            <a:p>
              <a:pPr>
                <a:spcBef>
                  <a:spcPts val="1000"/>
                </a:spcBef>
                <a:buClr>
                  <a:schemeClr val="accent1"/>
                </a:buClr>
                <a:buSzPct val="90000"/>
              </a:pPr>
              <a:r>
                <a:rPr lang="en-GB" sz="1400" dirty="0">
                  <a:latin typeface="OCR A Extended" panose="02010509020102010303" pitchFamily="50" charset="0"/>
                </a:rPr>
                <a:t>1234 5678 9012 3456</a:t>
              </a:r>
            </a:p>
          </p:txBody>
        </p:sp>
        <p:sp>
          <p:nvSpPr>
            <p:cNvPr id="162" name="TextBox 161">
              <a:extLst>
                <a:ext uri="{FF2B5EF4-FFF2-40B4-BE49-F238E27FC236}">
                  <a16:creationId xmlns:a16="http://schemas.microsoft.com/office/drawing/2014/main" id="{B4D9DB8F-BA6D-4326-8EC6-7FC9AA701D13}"/>
                </a:ext>
              </a:extLst>
            </p:cNvPr>
            <p:cNvSpPr txBox="1"/>
            <p:nvPr/>
          </p:nvSpPr>
          <p:spPr>
            <a:xfrm>
              <a:off x="10414811" y="3956475"/>
              <a:ext cx="1369200" cy="346088"/>
            </a:xfrm>
            <a:prstGeom prst="rect">
              <a:avLst/>
            </a:prstGeom>
            <a:noFill/>
          </p:spPr>
          <p:txBody>
            <a:bodyPr wrap="square" rtlCol="0">
              <a:spAutoFit/>
            </a:bodyPr>
            <a:lstStyle/>
            <a:p>
              <a:pPr>
                <a:spcBef>
                  <a:spcPts val="1000"/>
                </a:spcBef>
                <a:buClr>
                  <a:schemeClr val="accent1"/>
                </a:buClr>
                <a:buSzPct val="90000"/>
              </a:pPr>
              <a:r>
                <a:rPr lang="en-GB" sz="1100" dirty="0">
                  <a:latin typeface="Univers Next for HSBC Medium (Headings)"/>
                </a:rPr>
                <a:t>EXP   </a:t>
              </a:r>
              <a:r>
                <a:rPr lang="en-GB" sz="1100" dirty="0">
                  <a:latin typeface="OCR A Extended" panose="02010509020102010303" pitchFamily="50" charset="0"/>
                </a:rPr>
                <a:t>01/22</a:t>
              </a:r>
            </a:p>
          </p:txBody>
        </p:sp>
      </p:grpSp>
      <p:pic>
        <p:nvPicPr>
          <p:cNvPr id="163" name="Picture 162">
            <a:extLst>
              <a:ext uri="{FF2B5EF4-FFF2-40B4-BE49-F238E27FC236}">
                <a16:creationId xmlns:a16="http://schemas.microsoft.com/office/drawing/2014/main" id="{3E0A588B-5AD6-442B-A690-03DAF8799BB1}"/>
              </a:ext>
            </a:extLst>
          </p:cNvPr>
          <p:cNvPicPr>
            <a:picLocks noChangeAspect="1"/>
          </p:cNvPicPr>
          <p:nvPr/>
        </p:nvPicPr>
        <p:blipFill>
          <a:blip r:embed="rId10"/>
          <a:stretch>
            <a:fillRect/>
          </a:stretch>
        </p:blipFill>
        <p:spPr>
          <a:xfrm>
            <a:off x="1686855" y="4837582"/>
            <a:ext cx="545721" cy="265864"/>
          </a:xfrm>
          <a:prstGeom prst="rect">
            <a:avLst/>
          </a:prstGeom>
        </p:spPr>
      </p:pic>
      <p:sp>
        <p:nvSpPr>
          <p:cNvPr id="3" name="Footer Placeholder 2"/>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2586676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458AD4F2-0D83-A045-A8A4-4F48AA7A92A6}"/>
              </a:ext>
            </a:extLst>
          </p:cNvPr>
          <p:cNvSpPr>
            <a:spLocks noGrp="1"/>
          </p:cNvSpPr>
          <p:nvPr>
            <p:ph type="title"/>
          </p:nvPr>
        </p:nvSpPr>
        <p:spPr>
          <a:xfrm>
            <a:off x="383631" y="905703"/>
            <a:ext cx="5443237" cy="324465"/>
          </a:xfrm>
        </p:spPr>
        <p:txBody>
          <a:bodyPr/>
          <a:lstStyle/>
          <a:p>
            <a:r>
              <a:rPr lang="en-GB" sz="2400" dirty="0"/>
              <a:t>Ways to pay</a:t>
            </a:r>
            <a:endParaRPr lang="en-US" sz="2400" dirty="0">
              <a:latin typeface="+mn-lt"/>
            </a:endParaRPr>
          </a:p>
        </p:txBody>
      </p:sp>
      <p:sp>
        <p:nvSpPr>
          <p:cNvPr id="10" name="Footer Placeholder 3">
            <a:extLst>
              <a:ext uri="{FF2B5EF4-FFF2-40B4-BE49-F238E27FC236}">
                <a16:creationId xmlns:a16="http://schemas.microsoft.com/office/drawing/2014/main" id="{05055ABC-B8C3-490D-BB79-03A5C5AEE7CF}"/>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Ways to Pay</a:t>
            </a:r>
          </a:p>
        </p:txBody>
      </p:sp>
      <p:sp>
        <p:nvSpPr>
          <p:cNvPr id="5" name="Slide Number Placeholder 4">
            <a:extLst>
              <a:ext uri="{FF2B5EF4-FFF2-40B4-BE49-F238E27FC236}">
                <a16:creationId xmlns:a16="http://schemas.microsoft.com/office/drawing/2014/main" id="{B6C5E96F-DCAE-415C-9541-EB2A0848A9FC}"/>
              </a:ext>
            </a:extLst>
          </p:cNvPr>
          <p:cNvSpPr>
            <a:spLocks noGrp="1"/>
          </p:cNvSpPr>
          <p:nvPr>
            <p:ph type="sldNum" sz="quarter" idx="11"/>
          </p:nvPr>
        </p:nvSpPr>
        <p:spPr/>
        <p:txBody>
          <a:bodyPr/>
          <a:lstStyle/>
          <a:p>
            <a:fld id="{1E899A84-0A7C-4488-B245-0310F52DBB74}" type="slidenum">
              <a:rPr lang="en-GB" smtClean="0"/>
              <a:pPr/>
              <a:t>6</a:t>
            </a:fld>
            <a:endParaRPr lang="en-GB"/>
          </a:p>
        </p:txBody>
      </p:sp>
      <p:grpSp>
        <p:nvGrpSpPr>
          <p:cNvPr id="11" name="Group 10">
            <a:extLst>
              <a:ext uri="{FF2B5EF4-FFF2-40B4-BE49-F238E27FC236}">
                <a16:creationId xmlns:a16="http://schemas.microsoft.com/office/drawing/2014/main" id="{E11E72DC-FF66-4067-B1F6-FC6599E2D358}"/>
              </a:ext>
            </a:extLst>
          </p:cNvPr>
          <p:cNvGrpSpPr/>
          <p:nvPr/>
        </p:nvGrpSpPr>
        <p:grpSpPr>
          <a:xfrm>
            <a:off x="8164035" y="2164698"/>
            <a:ext cx="3865562" cy="2528601"/>
            <a:chOff x="8164035" y="2164698"/>
            <a:chExt cx="3865562" cy="2528601"/>
          </a:xfrm>
        </p:grpSpPr>
        <p:pic>
          <p:nvPicPr>
            <p:cNvPr id="2" name="Picture 1">
              <a:extLst>
                <a:ext uri="{FF2B5EF4-FFF2-40B4-BE49-F238E27FC236}">
                  <a16:creationId xmlns:a16="http://schemas.microsoft.com/office/drawing/2014/main" id="{B6894988-42DB-F44B-973E-8A1F3B9F6EDB}"/>
                </a:ext>
              </a:extLst>
            </p:cNvPr>
            <p:cNvPicPr>
              <a:picLocks noChangeAspect="1"/>
            </p:cNvPicPr>
            <p:nvPr/>
          </p:nvPicPr>
          <p:blipFill>
            <a:blip r:embed="rId3"/>
            <a:stretch>
              <a:fillRect/>
            </a:stretch>
          </p:blipFill>
          <p:spPr>
            <a:xfrm>
              <a:off x="8164035" y="2164698"/>
              <a:ext cx="3865562" cy="2528601"/>
            </a:xfrm>
            <a:prstGeom prst="rect">
              <a:avLst/>
            </a:prstGeom>
          </p:spPr>
        </p:pic>
        <p:sp>
          <p:nvSpPr>
            <p:cNvPr id="6" name="TextBox 5">
              <a:extLst>
                <a:ext uri="{FF2B5EF4-FFF2-40B4-BE49-F238E27FC236}">
                  <a16:creationId xmlns:a16="http://schemas.microsoft.com/office/drawing/2014/main" id="{584A49AB-847E-4B55-97D1-FB1024E46E59}"/>
                </a:ext>
              </a:extLst>
            </p:cNvPr>
            <p:cNvSpPr txBox="1"/>
            <p:nvPr/>
          </p:nvSpPr>
          <p:spPr>
            <a:xfrm>
              <a:off x="8433560" y="3465874"/>
              <a:ext cx="3082413" cy="369332"/>
            </a:xfrm>
            <a:prstGeom prst="rect">
              <a:avLst/>
            </a:prstGeom>
            <a:noFill/>
          </p:spPr>
          <p:txBody>
            <a:bodyPr wrap="square" rtlCol="0">
              <a:spAutoFit/>
            </a:bodyPr>
            <a:lstStyle/>
            <a:p>
              <a:pPr>
                <a:spcBef>
                  <a:spcPts val="1000"/>
                </a:spcBef>
                <a:buClr>
                  <a:schemeClr val="accent1"/>
                </a:buClr>
                <a:buSzPct val="90000"/>
              </a:pPr>
              <a:r>
                <a:rPr lang="en-GB" dirty="0">
                  <a:latin typeface="OCR A Extended" panose="02010509020102010303" pitchFamily="50" charset="0"/>
                </a:rPr>
                <a:t>1234 5678 9012 3456</a:t>
              </a:r>
            </a:p>
          </p:txBody>
        </p:sp>
        <p:sp>
          <p:nvSpPr>
            <p:cNvPr id="12" name="TextBox 11">
              <a:extLst>
                <a:ext uri="{FF2B5EF4-FFF2-40B4-BE49-F238E27FC236}">
                  <a16:creationId xmlns:a16="http://schemas.microsoft.com/office/drawing/2014/main" id="{68BFF38D-93FC-4291-B514-E4DE3504D505}"/>
                </a:ext>
              </a:extLst>
            </p:cNvPr>
            <p:cNvSpPr txBox="1"/>
            <p:nvPr/>
          </p:nvSpPr>
          <p:spPr>
            <a:xfrm>
              <a:off x="10414811" y="3956475"/>
              <a:ext cx="1369201" cy="307777"/>
            </a:xfrm>
            <a:prstGeom prst="rect">
              <a:avLst/>
            </a:prstGeom>
            <a:noFill/>
          </p:spPr>
          <p:txBody>
            <a:bodyPr wrap="square" rtlCol="0">
              <a:spAutoFit/>
            </a:bodyPr>
            <a:lstStyle/>
            <a:p>
              <a:pPr>
                <a:spcBef>
                  <a:spcPts val="1000"/>
                </a:spcBef>
                <a:buClr>
                  <a:schemeClr val="accent1"/>
                </a:buClr>
                <a:buSzPct val="90000"/>
              </a:pPr>
              <a:r>
                <a:rPr lang="en-GB" sz="1400" dirty="0">
                  <a:latin typeface="Univers Next for HSBC Medium (Headings)"/>
                </a:rPr>
                <a:t>EXP   </a:t>
              </a:r>
              <a:r>
                <a:rPr lang="en-GB" sz="1400" dirty="0">
                  <a:latin typeface="OCR A Extended" panose="02010509020102010303" pitchFamily="50" charset="0"/>
                </a:rPr>
                <a:t>01/22</a:t>
              </a:r>
              <a:endParaRPr lang="en-GB" sz="1600" dirty="0">
                <a:latin typeface="OCR A Extended" panose="02010509020102010303" pitchFamily="50" charset="0"/>
              </a:endParaRPr>
            </a:p>
          </p:txBody>
        </p:sp>
      </p:grpSp>
      <p:grpSp>
        <p:nvGrpSpPr>
          <p:cNvPr id="16" name="Group 15">
            <a:extLst>
              <a:ext uri="{FF2B5EF4-FFF2-40B4-BE49-F238E27FC236}">
                <a16:creationId xmlns:a16="http://schemas.microsoft.com/office/drawing/2014/main" id="{BF49EA9B-B31B-4784-9B2A-1E8061629C8E}"/>
              </a:ext>
            </a:extLst>
          </p:cNvPr>
          <p:cNvGrpSpPr/>
          <p:nvPr/>
        </p:nvGrpSpPr>
        <p:grpSpPr>
          <a:xfrm>
            <a:off x="4163220" y="2164697"/>
            <a:ext cx="3865562" cy="2528601"/>
            <a:chOff x="4163220" y="2164697"/>
            <a:chExt cx="3865562" cy="2528601"/>
          </a:xfrm>
        </p:grpSpPr>
        <p:pic>
          <p:nvPicPr>
            <p:cNvPr id="9" name="Picture 8">
              <a:extLst>
                <a:ext uri="{FF2B5EF4-FFF2-40B4-BE49-F238E27FC236}">
                  <a16:creationId xmlns:a16="http://schemas.microsoft.com/office/drawing/2014/main" id="{56004563-6687-F543-8D5A-1DF825863AF0}"/>
                </a:ext>
              </a:extLst>
            </p:cNvPr>
            <p:cNvPicPr>
              <a:picLocks noChangeAspect="1"/>
            </p:cNvPicPr>
            <p:nvPr/>
          </p:nvPicPr>
          <p:blipFill>
            <a:blip r:embed="rId4"/>
            <a:stretch>
              <a:fillRect/>
            </a:stretch>
          </p:blipFill>
          <p:spPr>
            <a:xfrm>
              <a:off x="4163220" y="2164697"/>
              <a:ext cx="3865562" cy="2528601"/>
            </a:xfrm>
            <a:prstGeom prst="rect">
              <a:avLst/>
            </a:prstGeom>
          </p:spPr>
        </p:pic>
        <p:sp>
          <p:nvSpPr>
            <p:cNvPr id="14" name="TextBox 13">
              <a:extLst>
                <a:ext uri="{FF2B5EF4-FFF2-40B4-BE49-F238E27FC236}">
                  <a16:creationId xmlns:a16="http://schemas.microsoft.com/office/drawing/2014/main" id="{10F76B1C-56D9-4E4D-B542-3D4DE448A93D}"/>
                </a:ext>
              </a:extLst>
            </p:cNvPr>
            <p:cNvSpPr txBox="1"/>
            <p:nvPr/>
          </p:nvSpPr>
          <p:spPr>
            <a:xfrm>
              <a:off x="4420775" y="3469781"/>
              <a:ext cx="3082413" cy="369332"/>
            </a:xfrm>
            <a:prstGeom prst="rect">
              <a:avLst/>
            </a:prstGeom>
            <a:noFill/>
          </p:spPr>
          <p:txBody>
            <a:bodyPr wrap="square" rtlCol="0">
              <a:spAutoFit/>
            </a:bodyPr>
            <a:lstStyle/>
            <a:p>
              <a:pPr>
                <a:spcBef>
                  <a:spcPts val="1000"/>
                </a:spcBef>
                <a:buClr>
                  <a:schemeClr val="accent1"/>
                </a:buClr>
                <a:buSzPct val="90000"/>
              </a:pPr>
              <a:r>
                <a:rPr lang="en-GB" dirty="0">
                  <a:solidFill>
                    <a:schemeClr val="bg1"/>
                  </a:solidFill>
                  <a:latin typeface="OCR A Extended" panose="02010509020102010303" pitchFamily="50" charset="0"/>
                </a:rPr>
                <a:t>6543 2109 8765 4321</a:t>
              </a:r>
            </a:p>
          </p:txBody>
        </p:sp>
        <p:sp>
          <p:nvSpPr>
            <p:cNvPr id="15" name="TextBox 14">
              <a:extLst>
                <a:ext uri="{FF2B5EF4-FFF2-40B4-BE49-F238E27FC236}">
                  <a16:creationId xmlns:a16="http://schemas.microsoft.com/office/drawing/2014/main" id="{52DA4128-3B11-4B0B-95E0-1F9889C8749A}"/>
                </a:ext>
              </a:extLst>
            </p:cNvPr>
            <p:cNvSpPr txBox="1"/>
            <p:nvPr/>
          </p:nvSpPr>
          <p:spPr>
            <a:xfrm>
              <a:off x="6402026" y="3960382"/>
              <a:ext cx="1369201" cy="307777"/>
            </a:xfrm>
            <a:prstGeom prst="rect">
              <a:avLst/>
            </a:prstGeom>
            <a:noFill/>
          </p:spPr>
          <p:txBody>
            <a:bodyPr wrap="square" rtlCol="0">
              <a:spAutoFit/>
            </a:bodyPr>
            <a:lstStyle/>
            <a:p>
              <a:pPr>
                <a:spcBef>
                  <a:spcPts val="1000"/>
                </a:spcBef>
                <a:buClr>
                  <a:schemeClr val="accent1"/>
                </a:buClr>
                <a:buSzPct val="90000"/>
              </a:pPr>
              <a:r>
                <a:rPr lang="en-GB" sz="1400" dirty="0">
                  <a:solidFill>
                    <a:schemeClr val="bg1"/>
                  </a:solidFill>
                  <a:latin typeface="Univers Next for HSBC Medium (Headings)"/>
                </a:rPr>
                <a:t>EXP   </a:t>
              </a:r>
              <a:r>
                <a:rPr lang="en-GB" sz="1400" dirty="0">
                  <a:solidFill>
                    <a:schemeClr val="bg1"/>
                  </a:solidFill>
                  <a:latin typeface="OCR A Extended" panose="02010509020102010303" pitchFamily="50" charset="0"/>
                </a:rPr>
                <a:t>06/22</a:t>
              </a:r>
              <a:endParaRPr lang="en-GB" sz="1600" dirty="0">
                <a:solidFill>
                  <a:schemeClr val="bg1"/>
                </a:solidFill>
                <a:latin typeface="OCR A Extended" panose="02010509020102010303" pitchFamily="50" charset="0"/>
              </a:endParaRPr>
            </a:p>
          </p:txBody>
        </p:sp>
      </p:grpSp>
      <p:grpSp>
        <p:nvGrpSpPr>
          <p:cNvPr id="18" name="Group 17">
            <a:extLst>
              <a:ext uri="{FF2B5EF4-FFF2-40B4-BE49-F238E27FC236}">
                <a16:creationId xmlns:a16="http://schemas.microsoft.com/office/drawing/2014/main" id="{60404EEE-A932-4B8C-B68C-9A3E27A87CDA}"/>
              </a:ext>
            </a:extLst>
          </p:cNvPr>
          <p:cNvGrpSpPr/>
          <p:nvPr/>
        </p:nvGrpSpPr>
        <p:grpSpPr>
          <a:xfrm>
            <a:off x="162405" y="2164699"/>
            <a:ext cx="3865562" cy="2528601"/>
            <a:chOff x="162405" y="2164699"/>
            <a:chExt cx="3865562" cy="2528601"/>
          </a:xfrm>
        </p:grpSpPr>
        <p:pic>
          <p:nvPicPr>
            <p:cNvPr id="8" name="Picture 7">
              <a:extLst>
                <a:ext uri="{FF2B5EF4-FFF2-40B4-BE49-F238E27FC236}">
                  <a16:creationId xmlns:a16="http://schemas.microsoft.com/office/drawing/2014/main" id="{7AE8F9C1-4E8F-D944-9722-EF7012F71929}"/>
                </a:ext>
              </a:extLst>
            </p:cNvPr>
            <p:cNvPicPr>
              <a:picLocks noChangeAspect="1"/>
            </p:cNvPicPr>
            <p:nvPr/>
          </p:nvPicPr>
          <p:blipFill>
            <a:blip r:embed="rId5"/>
            <a:stretch>
              <a:fillRect/>
            </a:stretch>
          </p:blipFill>
          <p:spPr>
            <a:xfrm>
              <a:off x="162405" y="2164699"/>
              <a:ext cx="3865562" cy="2528601"/>
            </a:xfrm>
            <a:prstGeom prst="rect">
              <a:avLst/>
            </a:prstGeom>
          </p:spPr>
        </p:pic>
        <p:pic>
          <p:nvPicPr>
            <p:cNvPr id="17" name="Picture 16">
              <a:extLst>
                <a:ext uri="{FF2B5EF4-FFF2-40B4-BE49-F238E27FC236}">
                  <a16:creationId xmlns:a16="http://schemas.microsoft.com/office/drawing/2014/main" id="{C0CCBB47-99F1-4565-8EAF-6088E3CD80D0}"/>
                </a:ext>
              </a:extLst>
            </p:cNvPr>
            <p:cNvPicPr>
              <a:picLocks noChangeAspect="1"/>
            </p:cNvPicPr>
            <p:nvPr/>
          </p:nvPicPr>
          <p:blipFill>
            <a:blip r:embed="rId6"/>
            <a:stretch>
              <a:fillRect/>
            </a:stretch>
          </p:blipFill>
          <p:spPr>
            <a:xfrm>
              <a:off x="279998" y="2286824"/>
              <a:ext cx="742950" cy="361950"/>
            </a:xfrm>
            <a:prstGeom prst="rect">
              <a:avLst/>
            </a:prstGeom>
          </p:spPr>
        </p:pic>
      </p:grpSp>
      <p:sp>
        <p:nvSpPr>
          <p:cNvPr id="3" name="Footer Placeholder 2"/>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168296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728829F6-07BD-1B47-90AC-BD5C193E3F22}"/>
              </a:ext>
            </a:extLst>
          </p:cNvPr>
          <p:cNvSpPr>
            <a:spLocks noGrp="1"/>
          </p:cNvSpPr>
          <p:nvPr>
            <p:ph type="title"/>
          </p:nvPr>
        </p:nvSpPr>
        <p:spPr>
          <a:xfrm>
            <a:off x="383631" y="905703"/>
            <a:ext cx="11400381" cy="324465"/>
          </a:xfrm>
        </p:spPr>
        <p:txBody>
          <a:bodyPr/>
          <a:lstStyle/>
          <a:p>
            <a:r>
              <a:rPr lang="en-GB" sz="2400" dirty="0"/>
              <a:t>Paying by card</a:t>
            </a:r>
            <a:endParaRPr lang="en-US" sz="2400" dirty="0"/>
          </a:p>
        </p:txBody>
      </p:sp>
      <p:pic>
        <p:nvPicPr>
          <p:cNvPr id="4" name="Picture 3">
            <a:extLst>
              <a:ext uri="{FF2B5EF4-FFF2-40B4-BE49-F238E27FC236}">
                <a16:creationId xmlns:a16="http://schemas.microsoft.com/office/drawing/2014/main" id="{F99AAA45-C9B1-C24A-BDC9-B0D2CF5C6865}"/>
              </a:ext>
            </a:extLst>
          </p:cNvPr>
          <p:cNvPicPr>
            <a:picLocks noChangeAspect="1"/>
          </p:cNvPicPr>
          <p:nvPr/>
        </p:nvPicPr>
        <p:blipFill>
          <a:blip r:embed="rId3"/>
          <a:stretch>
            <a:fillRect/>
          </a:stretch>
        </p:blipFill>
        <p:spPr>
          <a:xfrm rot="5400000">
            <a:off x="5416072" y="3374285"/>
            <a:ext cx="1026318" cy="684212"/>
          </a:xfrm>
          <a:prstGeom prst="rect">
            <a:avLst/>
          </a:prstGeom>
        </p:spPr>
      </p:pic>
      <p:pic>
        <p:nvPicPr>
          <p:cNvPr id="6" name="Picture 5">
            <a:extLst>
              <a:ext uri="{FF2B5EF4-FFF2-40B4-BE49-F238E27FC236}">
                <a16:creationId xmlns:a16="http://schemas.microsoft.com/office/drawing/2014/main" id="{D0B7E67B-775B-3942-A0F3-69F17B1CFB8E}"/>
              </a:ext>
            </a:extLst>
          </p:cNvPr>
          <p:cNvPicPr>
            <a:picLocks noChangeAspect="1"/>
          </p:cNvPicPr>
          <p:nvPr/>
        </p:nvPicPr>
        <p:blipFill>
          <a:blip r:embed="rId4"/>
          <a:stretch>
            <a:fillRect/>
          </a:stretch>
        </p:blipFill>
        <p:spPr>
          <a:xfrm>
            <a:off x="710269" y="4872597"/>
            <a:ext cx="2672129" cy="1654175"/>
          </a:xfrm>
          <a:prstGeom prst="rect">
            <a:avLst/>
          </a:prstGeom>
        </p:spPr>
      </p:pic>
      <p:pic>
        <p:nvPicPr>
          <p:cNvPr id="8" name="Picture 7">
            <a:extLst>
              <a:ext uri="{FF2B5EF4-FFF2-40B4-BE49-F238E27FC236}">
                <a16:creationId xmlns:a16="http://schemas.microsoft.com/office/drawing/2014/main" id="{826BA0E1-56E6-4149-844C-259A57FE0520}"/>
              </a:ext>
            </a:extLst>
          </p:cNvPr>
          <p:cNvPicPr>
            <a:picLocks noChangeAspect="1"/>
          </p:cNvPicPr>
          <p:nvPr/>
        </p:nvPicPr>
        <p:blipFill>
          <a:blip r:embed="rId5"/>
          <a:stretch>
            <a:fillRect/>
          </a:stretch>
        </p:blipFill>
        <p:spPr>
          <a:xfrm>
            <a:off x="3720418" y="375737"/>
            <a:ext cx="1747478" cy="3926686"/>
          </a:xfrm>
          <a:prstGeom prst="rect">
            <a:avLst/>
          </a:prstGeom>
        </p:spPr>
      </p:pic>
      <p:pic>
        <p:nvPicPr>
          <p:cNvPr id="12" name="Picture 11">
            <a:extLst>
              <a:ext uri="{FF2B5EF4-FFF2-40B4-BE49-F238E27FC236}">
                <a16:creationId xmlns:a16="http://schemas.microsoft.com/office/drawing/2014/main" id="{7991B89A-ABA0-334B-8E35-5C8A608B66FC}"/>
              </a:ext>
            </a:extLst>
          </p:cNvPr>
          <p:cNvPicPr>
            <a:picLocks noChangeAspect="1"/>
          </p:cNvPicPr>
          <p:nvPr/>
        </p:nvPicPr>
        <p:blipFill>
          <a:blip r:embed="rId6"/>
          <a:stretch>
            <a:fillRect/>
          </a:stretch>
        </p:blipFill>
        <p:spPr>
          <a:xfrm>
            <a:off x="6466736" y="375737"/>
            <a:ext cx="1606882" cy="3728790"/>
          </a:xfrm>
          <a:prstGeom prst="rect">
            <a:avLst/>
          </a:prstGeom>
        </p:spPr>
      </p:pic>
      <p:pic>
        <p:nvPicPr>
          <p:cNvPr id="13" name="Picture 12">
            <a:extLst>
              <a:ext uri="{FF2B5EF4-FFF2-40B4-BE49-F238E27FC236}">
                <a16:creationId xmlns:a16="http://schemas.microsoft.com/office/drawing/2014/main" id="{C65E3EFD-0796-F54A-9115-99B9B3322266}"/>
              </a:ext>
            </a:extLst>
          </p:cNvPr>
          <p:cNvPicPr>
            <a:picLocks noChangeAspect="1"/>
          </p:cNvPicPr>
          <p:nvPr/>
        </p:nvPicPr>
        <p:blipFill>
          <a:blip r:embed="rId7"/>
          <a:stretch>
            <a:fillRect/>
          </a:stretch>
        </p:blipFill>
        <p:spPr>
          <a:xfrm rot="20199043">
            <a:off x="3857943" y="5094257"/>
            <a:ext cx="2019300" cy="1066800"/>
          </a:xfrm>
          <a:prstGeom prst="rect">
            <a:avLst/>
          </a:prstGeom>
        </p:spPr>
      </p:pic>
      <p:pic>
        <p:nvPicPr>
          <p:cNvPr id="14" name="Picture 13">
            <a:extLst>
              <a:ext uri="{FF2B5EF4-FFF2-40B4-BE49-F238E27FC236}">
                <a16:creationId xmlns:a16="http://schemas.microsoft.com/office/drawing/2014/main" id="{0CB941F3-0A59-8D4B-B1A2-76FB56B6F22F}"/>
              </a:ext>
            </a:extLst>
          </p:cNvPr>
          <p:cNvPicPr>
            <a:picLocks noChangeAspect="1"/>
          </p:cNvPicPr>
          <p:nvPr/>
        </p:nvPicPr>
        <p:blipFill>
          <a:blip r:embed="rId8"/>
          <a:stretch>
            <a:fillRect/>
          </a:stretch>
        </p:blipFill>
        <p:spPr>
          <a:xfrm>
            <a:off x="6649616" y="4349461"/>
            <a:ext cx="1663700" cy="2057400"/>
          </a:xfrm>
          <a:prstGeom prst="rect">
            <a:avLst/>
          </a:prstGeom>
        </p:spPr>
      </p:pic>
      <p:pic>
        <p:nvPicPr>
          <p:cNvPr id="15" name="Picture 14">
            <a:extLst>
              <a:ext uri="{FF2B5EF4-FFF2-40B4-BE49-F238E27FC236}">
                <a16:creationId xmlns:a16="http://schemas.microsoft.com/office/drawing/2014/main" id="{3384F353-B083-C24F-9A59-A0F2854068EB}"/>
              </a:ext>
            </a:extLst>
          </p:cNvPr>
          <p:cNvPicPr>
            <a:picLocks noChangeAspect="1"/>
          </p:cNvPicPr>
          <p:nvPr/>
        </p:nvPicPr>
        <p:blipFill>
          <a:blip r:embed="rId9"/>
          <a:stretch>
            <a:fillRect/>
          </a:stretch>
        </p:blipFill>
        <p:spPr>
          <a:xfrm>
            <a:off x="8956968" y="5231943"/>
            <a:ext cx="2241382" cy="1174918"/>
          </a:xfrm>
          <a:prstGeom prst="rect">
            <a:avLst/>
          </a:prstGeom>
        </p:spPr>
      </p:pic>
      <p:pic>
        <p:nvPicPr>
          <p:cNvPr id="65" name="Picture 64">
            <a:extLst>
              <a:ext uri="{FF2B5EF4-FFF2-40B4-BE49-F238E27FC236}">
                <a16:creationId xmlns:a16="http://schemas.microsoft.com/office/drawing/2014/main" id="{B11CF5E4-A524-9142-986A-985A5953F2AC}"/>
              </a:ext>
            </a:extLst>
          </p:cNvPr>
          <p:cNvPicPr>
            <a:picLocks noChangeAspect="1"/>
          </p:cNvPicPr>
          <p:nvPr/>
        </p:nvPicPr>
        <p:blipFill>
          <a:blip r:embed="rId3"/>
          <a:stretch>
            <a:fillRect/>
          </a:stretch>
        </p:blipFill>
        <p:spPr>
          <a:xfrm rot="4375243">
            <a:off x="8233589" y="3263227"/>
            <a:ext cx="1026318" cy="684212"/>
          </a:xfrm>
          <a:prstGeom prst="rect">
            <a:avLst/>
          </a:prstGeom>
        </p:spPr>
      </p:pic>
      <p:pic>
        <p:nvPicPr>
          <p:cNvPr id="66" name="Picture 65">
            <a:extLst>
              <a:ext uri="{FF2B5EF4-FFF2-40B4-BE49-F238E27FC236}">
                <a16:creationId xmlns:a16="http://schemas.microsoft.com/office/drawing/2014/main" id="{34C34C9E-58AA-C849-9434-B44C5AB1ECDF}"/>
              </a:ext>
            </a:extLst>
          </p:cNvPr>
          <p:cNvPicPr>
            <a:picLocks noChangeAspect="1"/>
          </p:cNvPicPr>
          <p:nvPr/>
        </p:nvPicPr>
        <p:blipFill>
          <a:blip r:embed="rId3"/>
          <a:stretch>
            <a:fillRect/>
          </a:stretch>
        </p:blipFill>
        <p:spPr>
          <a:xfrm rot="6624669">
            <a:off x="3042520" y="3285473"/>
            <a:ext cx="1026318" cy="684212"/>
          </a:xfrm>
          <a:prstGeom prst="rect">
            <a:avLst/>
          </a:prstGeom>
        </p:spPr>
      </p:pic>
      <p:sp>
        <p:nvSpPr>
          <p:cNvPr id="16" name="Footer Placeholder 3">
            <a:extLst>
              <a:ext uri="{FF2B5EF4-FFF2-40B4-BE49-F238E27FC236}">
                <a16:creationId xmlns:a16="http://schemas.microsoft.com/office/drawing/2014/main" id="{612F6815-7057-4E81-9F32-D7639DF96406}"/>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Ways to Pay</a:t>
            </a:r>
          </a:p>
        </p:txBody>
      </p:sp>
      <p:sp>
        <p:nvSpPr>
          <p:cNvPr id="3" name="Slide Number Placeholder 2">
            <a:extLst>
              <a:ext uri="{FF2B5EF4-FFF2-40B4-BE49-F238E27FC236}">
                <a16:creationId xmlns:a16="http://schemas.microsoft.com/office/drawing/2014/main" id="{2FE01B6F-6158-41E1-877D-F224A6B875AD}"/>
              </a:ext>
            </a:extLst>
          </p:cNvPr>
          <p:cNvSpPr>
            <a:spLocks noGrp="1"/>
          </p:cNvSpPr>
          <p:nvPr>
            <p:ph type="sldNum" sz="quarter" idx="11"/>
          </p:nvPr>
        </p:nvSpPr>
        <p:spPr/>
        <p:txBody>
          <a:bodyPr/>
          <a:lstStyle/>
          <a:p>
            <a:fld id="{1E899A84-0A7C-4488-B245-0310F52DBB74}" type="slidenum">
              <a:rPr lang="en-GB" smtClean="0"/>
              <a:pPr/>
              <a:t>7</a:t>
            </a:fld>
            <a:endParaRPr lang="en-GB"/>
          </a:p>
        </p:txBody>
      </p:sp>
      <p:sp>
        <p:nvSpPr>
          <p:cNvPr id="2" name="Footer Placeholder 1"/>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683487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62C0AC-C947-F442-83BE-F5EFA4E3A050}"/>
              </a:ext>
            </a:extLst>
          </p:cNvPr>
          <p:cNvPicPr>
            <a:picLocks noChangeAspect="1"/>
          </p:cNvPicPr>
          <p:nvPr/>
        </p:nvPicPr>
        <p:blipFill>
          <a:blip r:embed="rId3"/>
          <a:stretch>
            <a:fillRect/>
          </a:stretch>
        </p:blipFill>
        <p:spPr>
          <a:xfrm rot="20638157">
            <a:off x="6621696" y="2645529"/>
            <a:ext cx="3776696" cy="4427304"/>
          </a:xfrm>
          <a:prstGeom prst="rect">
            <a:avLst/>
          </a:prstGeom>
        </p:spPr>
      </p:pic>
      <p:sp>
        <p:nvSpPr>
          <p:cNvPr id="21" name="Title 1">
            <a:extLst>
              <a:ext uri="{FF2B5EF4-FFF2-40B4-BE49-F238E27FC236}">
                <a16:creationId xmlns:a16="http://schemas.microsoft.com/office/drawing/2014/main" id="{CB0360F2-1115-5A41-818F-3D1839ED8DE0}"/>
              </a:ext>
            </a:extLst>
          </p:cNvPr>
          <p:cNvSpPr>
            <a:spLocks noGrp="1"/>
          </p:cNvSpPr>
          <p:nvPr>
            <p:ph type="title"/>
          </p:nvPr>
        </p:nvSpPr>
        <p:spPr>
          <a:xfrm>
            <a:off x="383631" y="905703"/>
            <a:ext cx="11400381" cy="324465"/>
          </a:xfrm>
        </p:spPr>
        <p:txBody>
          <a:bodyPr/>
          <a:lstStyle/>
          <a:p>
            <a:r>
              <a:rPr lang="en-GB" sz="2400" dirty="0"/>
              <a:t>Gift card</a:t>
            </a:r>
            <a:endParaRPr lang="en-US" sz="2400" dirty="0"/>
          </a:p>
        </p:txBody>
      </p:sp>
      <p:pic>
        <p:nvPicPr>
          <p:cNvPr id="8" name="Picture 7">
            <a:extLst>
              <a:ext uri="{FF2B5EF4-FFF2-40B4-BE49-F238E27FC236}">
                <a16:creationId xmlns:a16="http://schemas.microsoft.com/office/drawing/2014/main" id="{EE7C864D-EB1F-5149-A14C-18EDFC2AA7CE}"/>
              </a:ext>
            </a:extLst>
          </p:cNvPr>
          <p:cNvPicPr>
            <a:picLocks noChangeAspect="1"/>
          </p:cNvPicPr>
          <p:nvPr/>
        </p:nvPicPr>
        <p:blipFill>
          <a:blip r:embed="rId4"/>
          <a:stretch>
            <a:fillRect/>
          </a:stretch>
        </p:blipFill>
        <p:spPr>
          <a:xfrm rot="1087204">
            <a:off x="7736058" y="592928"/>
            <a:ext cx="3852414" cy="2520000"/>
          </a:xfrm>
          <a:prstGeom prst="rect">
            <a:avLst/>
          </a:prstGeom>
        </p:spPr>
      </p:pic>
      <p:sp>
        <p:nvSpPr>
          <p:cNvPr id="9" name="Content Placeholder 14">
            <a:extLst>
              <a:ext uri="{FF2B5EF4-FFF2-40B4-BE49-F238E27FC236}">
                <a16:creationId xmlns:a16="http://schemas.microsoft.com/office/drawing/2014/main" id="{F117295A-9D1A-8243-968C-E1DDBBEE86C6}"/>
              </a:ext>
            </a:extLst>
          </p:cNvPr>
          <p:cNvSpPr txBox="1">
            <a:spLocks/>
          </p:cNvSpPr>
          <p:nvPr/>
        </p:nvSpPr>
        <p:spPr>
          <a:xfrm>
            <a:off x="291428" y="1852928"/>
            <a:ext cx="6261713" cy="4403726"/>
          </a:xfrm>
          <a:prstGeom prst="rect">
            <a:avLst/>
          </a:prstGeom>
        </p:spPr>
        <p:txBody>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10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t>Gift cards </a:t>
            </a:r>
            <a:r>
              <a:rPr lang="en-GB" sz="2000" dirty="0"/>
              <a:t>contain ‘electronic’ cash that you can spend at certain stores. They are called gift cards because they are often given to people as presents. They work in the same way as using cash. </a:t>
            </a:r>
          </a:p>
          <a:p>
            <a:endParaRPr lang="en-GB" sz="2000" dirty="0"/>
          </a:p>
          <a:p>
            <a:pPr marL="0" indent="0">
              <a:buNone/>
            </a:pPr>
            <a:r>
              <a:rPr lang="en-GB" sz="2000" dirty="0"/>
              <a:t>If you have a £10 gift card, and use it to buy something for £7, your £3 change will stay on the card for you to spend later.</a:t>
            </a:r>
          </a:p>
          <a:p>
            <a:pPr marL="0" indent="0">
              <a:buNone/>
            </a:pPr>
            <a:endParaRPr lang="en-GB" sz="2000" dirty="0"/>
          </a:p>
        </p:txBody>
      </p:sp>
      <p:sp>
        <p:nvSpPr>
          <p:cNvPr id="10" name="Footer Placeholder 3">
            <a:extLst>
              <a:ext uri="{FF2B5EF4-FFF2-40B4-BE49-F238E27FC236}">
                <a16:creationId xmlns:a16="http://schemas.microsoft.com/office/drawing/2014/main" id="{9C4644D1-C1DA-47C9-B2A8-A3AB2D1B51DD}"/>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Ways to Pay</a:t>
            </a:r>
          </a:p>
        </p:txBody>
      </p:sp>
      <p:sp>
        <p:nvSpPr>
          <p:cNvPr id="4" name="Slide Number Placeholder 3">
            <a:extLst>
              <a:ext uri="{FF2B5EF4-FFF2-40B4-BE49-F238E27FC236}">
                <a16:creationId xmlns:a16="http://schemas.microsoft.com/office/drawing/2014/main" id="{E11D1799-98F4-4C0B-A437-087BA0055843}"/>
              </a:ext>
            </a:extLst>
          </p:cNvPr>
          <p:cNvSpPr>
            <a:spLocks noGrp="1"/>
          </p:cNvSpPr>
          <p:nvPr>
            <p:ph type="sldNum" sz="quarter" idx="11"/>
          </p:nvPr>
        </p:nvSpPr>
        <p:spPr/>
        <p:txBody>
          <a:bodyPr/>
          <a:lstStyle/>
          <a:p>
            <a:fld id="{1E899A84-0A7C-4488-B245-0310F52DBB74}" type="slidenum">
              <a:rPr lang="en-GB" smtClean="0"/>
              <a:pPr/>
              <a:t>8</a:t>
            </a:fld>
            <a:endParaRPr lang="en-GB"/>
          </a:p>
        </p:txBody>
      </p:sp>
      <p:sp>
        <p:nvSpPr>
          <p:cNvPr id="3" name="Footer Placeholder 2"/>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1848623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3964DE4-1C30-044B-8233-11EA55A78E7C}"/>
              </a:ext>
            </a:extLst>
          </p:cNvPr>
          <p:cNvSpPr>
            <a:spLocks noGrp="1"/>
          </p:cNvSpPr>
          <p:nvPr>
            <p:ph type="title"/>
          </p:nvPr>
        </p:nvSpPr>
        <p:spPr>
          <a:xfrm>
            <a:off x="383631" y="905703"/>
            <a:ext cx="11400381" cy="324465"/>
          </a:xfrm>
        </p:spPr>
        <p:txBody>
          <a:bodyPr/>
          <a:lstStyle/>
          <a:p>
            <a:r>
              <a:rPr lang="en-GB" sz="2400" dirty="0"/>
              <a:t>Debit card</a:t>
            </a:r>
            <a:endParaRPr lang="en-US" sz="2400" dirty="0"/>
          </a:p>
        </p:txBody>
      </p:sp>
      <p:sp>
        <p:nvSpPr>
          <p:cNvPr id="15" name="Content Placeholder 14">
            <a:extLst>
              <a:ext uri="{FF2B5EF4-FFF2-40B4-BE49-F238E27FC236}">
                <a16:creationId xmlns:a16="http://schemas.microsoft.com/office/drawing/2014/main" id="{95FD1A08-85BC-4149-A56F-B3C6BF1D8968}"/>
              </a:ext>
            </a:extLst>
          </p:cNvPr>
          <p:cNvSpPr txBox="1">
            <a:spLocks/>
          </p:cNvSpPr>
          <p:nvPr/>
        </p:nvSpPr>
        <p:spPr>
          <a:xfrm>
            <a:off x="258978" y="1610661"/>
            <a:ext cx="5935655" cy="4403726"/>
          </a:xfrm>
          <a:prstGeom prst="rect">
            <a:avLst/>
          </a:prstGeom>
        </p:spPr>
        <p:txBody>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10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t>Debit cards</a:t>
            </a:r>
            <a:r>
              <a:rPr lang="en-GB" sz="2000" dirty="0"/>
              <a:t> are used to spend money from your bank account. When you buy something using a debit card the money is taken out of your bank account and paid into the store’s bank account. </a:t>
            </a:r>
          </a:p>
          <a:p>
            <a:pPr marL="0" indent="0">
              <a:buNone/>
            </a:pPr>
            <a:endParaRPr lang="en-GB" sz="2000" dirty="0"/>
          </a:p>
          <a:p>
            <a:pPr marL="0" indent="0">
              <a:buNone/>
            </a:pPr>
            <a:r>
              <a:rPr lang="en-GB" sz="2000" dirty="0"/>
              <a:t>If you have £50 in your bank account, and use your debit card to buy something for £7, the amount of money in your bank account will go down by £7 to £43.</a:t>
            </a:r>
          </a:p>
          <a:p>
            <a:pPr marL="0" indent="0">
              <a:buNone/>
            </a:pPr>
            <a:endParaRPr lang="en-GB" sz="2000" dirty="0"/>
          </a:p>
        </p:txBody>
      </p:sp>
      <p:pic>
        <p:nvPicPr>
          <p:cNvPr id="6" name="Picture 5">
            <a:extLst>
              <a:ext uri="{FF2B5EF4-FFF2-40B4-BE49-F238E27FC236}">
                <a16:creationId xmlns:a16="http://schemas.microsoft.com/office/drawing/2014/main" id="{D9409865-0CA6-2441-933A-3BAA96FD1F7B}"/>
              </a:ext>
            </a:extLst>
          </p:cNvPr>
          <p:cNvPicPr>
            <a:picLocks noChangeAspect="1"/>
          </p:cNvPicPr>
          <p:nvPr/>
        </p:nvPicPr>
        <p:blipFill>
          <a:blip r:embed="rId3"/>
          <a:stretch>
            <a:fillRect/>
          </a:stretch>
        </p:blipFill>
        <p:spPr>
          <a:xfrm rot="20670389">
            <a:off x="7060212" y="3328602"/>
            <a:ext cx="5646985" cy="7987262"/>
          </a:xfrm>
          <a:prstGeom prst="rect">
            <a:avLst/>
          </a:prstGeom>
        </p:spPr>
      </p:pic>
      <p:sp>
        <p:nvSpPr>
          <p:cNvPr id="9" name="Footer Placeholder 3">
            <a:extLst>
              <a:ext uri="{FF2B5EF4-FFF2-40B4-BE49-F238E27FC236}">
                <a16:creationId xmlns:a16="http://schemas.microsoft.com/office/drawing/2014/main" id="{1F5E7A41-1FE7-488D-860E-C919BA3FD642}"/>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Ways to Pay</a:t>
            </a:r>
          </a:p>
        </p:txBody>
      </p:sp>
      <p:sp>
        <p:nvSpPr>
          <p:cNvPr id="3" name="Slide Number Placeholder 2">
            <a:extLst>
              <a:ext uri="{FF2B5EF4-FFF2-40B4-BE49-F238E27FC236}">
                <a16:creationId xmlns:a16="http://schemas.microsoft.com/office/drawing/2014/main" id="{E2153CBE-97A0-4085-BBA2-E7C7AFD16455}"/>
              </a:ext>
            </a:extLst>
          </p:cNvPr>
          <p:cNvSpPr>
            <a:spLocks noGrp="1"/>
          </p:cNvSpPr>
          <p:nvPr>
            <p:ph type="sldNum" sz="quarter" idx="11"/>
          </p:nvPr>
        </p:nvSpPr>
        <p:spPr/>
        <p:txBody>
          <a:bodyPr/>
          <a:lstStyle/>
          <a:p>
            <a:fld id="{1E899A84-0A7C-4488-B245-0310F52DBB74}" type="slidenum">
              <a:rPr lang="en-GB" smtClean="0"/>
              <a:pPr/>
              <a:t>9</a:t>
            </a:fld>
            <a:endParaRPr lang="en-GB"/>
          </a:p>
        </p:txBody>
      </p:sp>
      <p:grpSp>
        <p:nvGrpSpPr>
          <p:cNvPr id="11" name="Group 10">
            <a:extLst>
              <a:ext uri="{FF2B5EF4-FFF2-40B4-BE49-F238E27FC236}">
                <a16:creationId xmlns:a16="http://schemas.microsoft.com/office/drawing/2014/main" id="{C151E51A-D7A4-4121-B969-183183C498A9}"/>
              </a:ext>
            </a:extLst>
          </p:cNvPr>
          <p:cNvGrpSpPr/>
          <p:nvPr/>
        </p:nvGrpSpPr>
        <p:grpSpPr>
          <a:xfrm rot="1084288">
            <a:off x="7621603" y="673612"/>
            <a:ext cx="3865562" cy="2528601"/>
            <a:chOff x="4163220" y="2164697"/>
            <a:chExt cx="3865562" cy="2528601"/>
          </a:xfrm>
        </p:grpSpPr>
        <p:pic>
          <p:nvPicPr>
            <p:cNvPr id="14" name="Picture 13">
              <a:extLst>
                <a:ext uri="{FF2B5EF4-FFF2-40B4-BE49-F238E27FC236}">
                  <a16:creationId xmlns:a16="http://schemas.microsoft.com/office/drawing/2014/main" id="{26AA49CF-FA96-4920-B545-CA207ED412B2}"/>
                </a:ext>
              </a:extLst>
            </p:cNvPr>
            <p:cNvPicPr>
              <a:picLocks noChangeAspect="1"/>
            </p:cNvPicPr>
            <p:nvPr/>
          </p:nvPicPr>
          <p:blipFill>
            <a:blip r:embed="rId4"/>
            <a:stretch>
              <a:fillRect/>
            </a:stretch>
          </p:blipFill>
          <p:spPr>
            <a:xfrm>
              <a:off x="4163220" y="2164697"/>
              <a:ext cx="3865562" cy="2528601"/>
            </a:xfrm>
            <a:prstGeom prst="rect">
              <a:avLst/>
            </a:prstGeom>
          </p:spPr>
        </p:pic>
        <p:sp>
          <p:nvSpPr>
            <p:cNvPr id="16" name="TextBox 15">
              <a:extLst>
                <a:ext uri="{FF2B5EF4-FFF2-40B4-BE49-F238E27FC236}">
                  <a16:creationId xmlns:a16="http://schemas.microsoft.com/office/drawing/2014/main" id="{1A04CB79-CE64-42BA-B4CB-F9BE3337144B}"/>
                </a:ext>
              </a:extLst>
            </p:cNvPr>
            <p:cNvSpPr txBox="1"/>
            <p:nvPr/>
          </p:nvSpPr>
          <p:spPr>
            <a:xfrm>
              <a:off x="4420775" y="3469781"/>
              <a:ext cx="3082413" cy="369332"/>
            </a:xfrm>
            <a:prstGeom prst="rect">
              <a:avLst/>
            </a:prstGeom>
            <a:noFill/>
          </p:spPr>
          <p:txBody>
            <a:bodyPr wrap="square" rtlCol="0">
              <a:spAutoFit/>
            </a:bodyPr>
            <a:lstStyle/>
            <a:p>
              <a:pPr>
                <a:spcBef>
                  <a:spcPts val="1000"/>
                </a:spcBef>
                <a:buClr>
                  <a:schemeClr val="accent1"/>
                </a:buClr>
                <a:buSzPct val="90000"/>
              </a:pPr>
              <a:r>
                <a:rPr lang="en-GB" dirty="0">
                  <a:solidFill>
                    <a:schemeClr val="bg1"/>
                  </a:solidFill>
                  <a:latin typeface="OCR A Extended" panose="02010509020102010303" pitchFamily="50" charset="0"/>
                </a:rPr>
                <a:t>6543 2109 8765 4321</a:t>
              </a:r>
            </a:p>
          </p:txBody>
        </p:sp>
        <p:sp>
          <p:nvSpPr>
            <p:cNvPr id="18" name="TextBox 17">
              <a:extLst>
                <a:ext uri="{FF2B5EF4-FFF2-40B4-BE49-F238E27FC236}">
                  <a16:creationId xmlns:a16="http://schemas.microsoft.com/office/drawing/2014/main" id="{D0319980-F6BE-4BF4-93A8-69F658A20679}"/>
                </a:ext>
              </a:extLst>
            </p:cNvPr>
            <p:cNvSpPr txBox="1"/>
            <p:nvPr/>
          </p:nvSpPr>
          <p:spPr>
            <a:xfrm>
              <a:off x="6402026" y="3960382"/>
              <a:ext cx="1369201" cy="307777"/>
            </a:xfrm>
            <a:prstGeom prst="rect">
              <a:avLst/>
            </a:prstGeom>
            <a:noFill/>
          </p:spPr>
          <p:txBody>
            <a:bodyPr wrap="square" rtlCol="0">
              <a:spAutoFit/>
            </a:bodyPr>
            <a:lstStyle/>
            <a:p>
              <a:pPr>
                <a:spcBef>
                  <a:spcPts val="1000"/>
                </a:spcBef>
                <a:buClr>
                  <a:schemeClr val="accent1"/>
                </a:buClr>
                <a:buSzPct val="90000"/>
              </a:pPr>
              <a:r>
                <a:rPr lang="en-GB" sz="1400" dirty="0">
                  <a:solidFill>
                    <a:schemeClr val="bg1"/>
                  </a:solidFill>
                  <a:latin typeface="Univers Next for HSBC Medium (Headings)"/>
                </a:rPr>
                <a:t>EXP   </a:t>
              </a:r>
              <a:r>
                <a:rPr lang="en-GB" sz="1400" dirty="0">
                  <a:solidFill>
                    <a:schemeClr val="bg1"/>
                  </a:solidFill>
                  <a:latin typeface="OCR A Extended" panose="02010509020102010303" pitchFamily="50" charset="0"/>
                </a:rPr>
                <a:t>06/22</a:t>
              </a:r>
              <a:endParaRPr lang="en-GB" sz="1600" dirty="0">
                <a:solidFill>
                  <a:schemeClr val="bg1"/>
                </a:solidFill>
                <a:latin typeface="OCR A Extended" panose="02010509020102010303" pitchFamily="50" charset="0"/>
              </a:endParaRPr>
            </a:p>
          </p:txBody>
        </p:sp>
      </p:grpSp>
      <p:sp>
        <p:nvSpPr>
          <p:cNvPr id="2" name="Footer Placeholder 1"/>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3286807993"/>
      </p:ext>
    </p:extLst>
  </p:cSld>
  <p:clrMapOvr>
    <a:masterClrMapping/>
  </p:clrMapOvr>
</p:sld>
</file>

<file path=ppt/theme/theme1.xml><?xml version="1.0" encoding="utf-8"?>
<a:theme xmlns:a="http://schemas.openxmlformats.org/drawingml/2006/main" name="HSBC Template_16x9">
  <a:themeElements>
    <a:clrScheme name="HSBC_Colours">
      <a:dk1>
        <a:sysClr val="windowText" lastClr="000000"/>
      </a:dk1>
      <a:lt1>
        <a:sysClr val="window" lastClr="FFFFFF"/>
      </a:lt1>
      <a:dk2>
        <a:srgbClr val="44546A"/>
      </a:dk2>
      <a:lt2>
        <a:srgbClr val="E7E6E6"/>
      </a:lt2>
      <a:accent1>
        <a:srgbClr val="DB0011"/>
      </a:accent1>
      <a:accent2>
        <a:srgbClr val="767576"/>
      </a:accent2>
      <a:accent3>
        <a:srgbClr val="D7D8D6"/>
      </a:accent3>
      <a:accent4>
        <a:srgbClr val="F3F3F3"/>
      </a:accent4>
      <a:accent5>
        <a:srgbClr val="252525"/>
      </a:accent5>
      <a:accent6>
        <a:srgbClr val="000000"/>
      </a:accent6>
      <a:hlink>
        <a:srgbClr val="0563C1"/>
      </a:hlink>
      <a:folHlink>
        <a:srgbClr val="954F72"/>
      </a:folHlink>
    </a:clrScheme>
    <a:fontScheme name="HSBC_Fonts">
      <a:majorFont>
        <a:latin typeface="Univers Next for HSBC Medium"/>
        <a:ea typeface=""/>
        <a:cs typeface=""/>
      </a:majorFont>
      <a:minorFont>
        <a:latin typeface="Univers Next for HSBC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marL="285750" indent="-285750">
          <a:spcBef>
            <a:spcPts val="1000"/>
          </a:spcBef>
          <a:buClr>
            <a:schemeClr val="accent1"/>
          </a:buClr>
          <a:buSzPct val="90000"/>
          <a:buFont typeface="Wingdings" panose="05000000000000000000" pitchFamily="2" charset="2"/>
          <a:buChar char="u"/>
          <a:defRPr sz="1400" dirty="0" smtClean="0"/>
        </a:defPPr>
      </a:lstStyle>
    </a:txDef>
  </a:objectDefaults>
  <a:extraClrSchemeLst/>
  <a:extLst>
    <a:ext uri="{05A4C25C-085E-4340-85A3-A5531E510DB2}">
      <thm15:themeFamily xmlns:thm15="http://schemas.microsoft.com/office/thememl/2012/main" name="HSBC Template_16x9.potx" id="{AB25DAB7-9000-491C-A5C9-1A4ECDF2EFAE}" vid="{93A3310D-39BB-4381-B876-6FF67557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076151AC36E964EAEBB8BC6D60F6EA5" ma:contentTypeVersion="15" ma:contentTypeDescription="Create a new document." ma:contentTypeScope="" ma:versionID="d1e2802b7b5f3fe4112c27a901336d92">
  <xsd:schema xmlns:xsd="http://www.w3.org/2001/XMLSchema" xmlns:xs="http://www.w3.org/2001/XMLSchema" xmlns:p="http://schemas.microsoft.com/office/2006/metadata/properties" xmlns:ns1="http://schemas.microsoft.com/sharepoint/v3" xmlns:ns2="19133b3b-32ab-429a-b1f0-a4555123fa8b" xmlns:ns3="2abebb83-cf53-4fdf-a500-739cef3c54c9" targetNamespace="http://schemas.microsoft.com/office/2006/metadata/properties" ma:root="true" ma:fieldsID="8e09d7cfc58a7344f5f41f5945e99344" ns1:_="" ns2:_="" ns3:_="">
    <xsd:import namespace="http://schemas.microsoft.com/sharepoint/v3"/>
    <xsd:import namespace="19133b3b-32ab-429a-b1f0-a4555123fa8b"/>
    <xsd:import namespace="2abebb83-cf53-4fdf-a500-739cef3c54c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Date" minOccurs="0"/>
                <xsd:element ref="ns3:SharedWithUsers" minOccurs="0"/>
                <xsd:element ref="ns3:SharedWithDetails" minOccurs="0"/>
                <xsd:element ref="ns2:MediaServiceEventHashCode" minOccurs="0"/>
                <xsd:element ref="ns2:MediaServiceGenerationTime" minOccurs="0"/>
                <xsd:element ref="ns1:_ip_UnifiedCompliancePolicyProperties" minOccurs="0"/>
                <xsd:element ref="ns1:_ip_UnifiedCompliancePolicyUIAc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9133b3b-32ab-429a-b1f0-a4555123fa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Date" ma:index="14" nillable="true" ma:displayName="Date" ma:format="DateOnly" ma:internalName="Date">
      <xsd:simpleType>
        <xsd:restriction base="dms:DateTime"/>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abebb83-cf53-4fdf-a500-739cef3c54c9"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ate xmlns="19133b3b-32ab-429a-b1f0-a4555123fa8b" xsi:nil="true"/>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E192FEB2-9C0C-4860-8A64-73387A8F4A6E}"/>
</file>

<file path=customXml/itemProps2.xml><?xml version="1.0" encoding="utf-8"?>
<ds:datastoreItem xmlns:ds="http://schemas.openxmlformats.org/officeDocument/2006/customXml" ds:itemID="{713BA382-3977-4207-B521-D8AACA044FBD}">
  <ds:schemaRefs>
    <ds:schemaRef ds:uri="http://schemas.microsoft.com/sharepoint/v3/contenttype/forms"/>
  </ds:schemaRefs>
</ds:datastoreItem>
</file>

<file path=customXml/itemProps3.xml><?xml version="1.0" encoding="utf-8"?>
<ds:datastoreItem xmlns:ds="http://schemas.openxmlformats.org/officeDocument/2006/customXml" ds:itemID="{BCDE5A3C-A6CF-4220-A067-B45CDB452EA6}">
  <ds:schemaRefs>
    <ds:schemaRef ds:uri="http://schemas.microsoft.com/office/2006/metadata/properties"/>
    <ds:schemaRef ds:uri="http://schemas.microsoft.com/office/infopath/2007/PartnerControls"/>
    <ds:schemaRef ds:uri="19133b3b-32ab-429a-b1f0-a4555123fa8b"/>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
  <TotalTime>6367</TotalTime>
  <Words>2821</Words>
  <Application>Microsoft Office PowerPoint</Application>
  <PresentationFormat>Widescreen</PresentationFormat>
  <Paragraphs>309</Paragraphs>
  <Slides>32</Slides>
  <Notes>32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32</vt:i4>
      </vt:variant>
    </vt:vector>
  </HeadingPairs>
  <TitlesOfParts>
    <vt:vector size="44" baseType="lpstr">
      <vt:lpstr>Arial</vt:lpstr>
      <vt:lpstr>Calibri</vt:lpstr>
      <vt:lpstr>Helvetica Neue for HSBC Lt</vt:lpstr>
      <vt:lpstr>OCR A Extended</vt:lpstr>
      <vt:lpstr>Univers Next for HSBC</vt:lpstr>
      <vt:lpstr>Univers Next for HSBC Light</vt:lpstr>
      <vt:lpstr>Univers Next for HSBC Light (Body)</vt:lpstr>
      <vt:lpstr>Univers Next for HSBC Medium</vt:lpstr>
      <vt:lpstr>Univers Next for HSBC Medium (Headings)</vt:lpstr>
      <vt:lpstr>Wingdings</vt:lpstr>
      <vt:lpstr>Wingdings 2</vt:lpstr>
      <vt:lpstr>HSBC Template_16x9</vt:lpstr>
      <vt:lpstr>PowerPoint Presentation</vt:lpstr>
      <vt:lpstr>PowerPoint Presentation</vt:lpstr>
      <vt:lpstr>PowerPoint Presentation</vt:lpstr>
      <vt:lpstr>A wallet has been found in the school grounds…</vt:lpstr>
      <vt:lpstr>Who does the wallet belong to?</vt:lpstr>
      <vt:lpstr>Ways to pay</vt:lpstr>
      <vt:lpstr>Paying by card</vt:lpstr>
      <vt:lpstr>Gift card</vt:lpstr>
      <vt:lpstr>Debit card</vt:lpstr>
      <vt:lpstr>PowerPoint Presentation</vt:lpstr>
      <vt:lpstr>What am I?</vt:lpstr>
      <vt:lpstr>What am I?</vt:lpstr>
      <vt:lpstr>What am I?</vt:lpstr>
      <vt:lpstr>What am I?</vt:lpstr>
      <vt:lpstr>What am I?</vt:lpstr>
      <vt:lpstr>What am I?</vt:lpstr>
      <vt:lpstr>What am I?</vt:lpstr>
      <vt:lpstr>What am I?</vt:lpstr>
      <vt:lpstr>Spending Scenario 1 Mum’s birthday</vt:lpstr>
      <vt:lpstr>Spending Scenario 2 Paddling pool</vt:lpstr>
      <vt:lpstr>Spending Scenario 3 Bus ticket</vt:lpstr>
      <vt:lpstr>Spending Scenario 4 Theme park</vt:lpstr>
      <vt:lpstr>Today we have learnt…</vt:lpstr>
      <vt:lpstr>What am I?</vt:lpstr>
      <vt:lpstr>What am I?</vt:lpstr>
      <vt:lpstr>What am I?</vt:lpstr>
      <vt:lpstr>What am I?</vt:lpstr>
      <vt:lpstr>What am I?</vt:lpstr>
      <vt:lpstr>What am I?</vt:lpstr>
      <vt:lpstr>What am I?</vt:lpstr>
      <vt:lpstr>What am I?</vt:lpstr>
      <vt:lpstr>PowerPoint Presentation</vt:lpstr>
    </vt:vector>
  </TitlesOfParts>
  <Company>HSBC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chris.stock@hsbc.com</dc:creator>
  <cp:keywords>NOT-APPL</cp:keywords>
  <dc:description>NOT-APPL</dc:description>
  <cp:lastModifiedBy>Emma-Jayne Turner</cp:lastModifiedBy>
  <cp:revision>174</cp:revision>
  <cp:lastPrinted>2019-02-05T09:31:57Z</cp:lastPrinted>
  <dcterms:created xsi:type="dcterms:W3CDTF">2018-01-03T17:36:54Z</dcterms:created>
  <dcterms:modified xsi:type="dcterms:W3CDTF">2020-01-20T12:11:25Z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0x0101003076151AC36E964EAEBB8BC6D60F6EA5</vt:lpwstr>
  </property>
  <property fmtid="{D5CDD505-2E9C-101B-9397-08002B2CF9AE}" pid="3" name="Classification">
    <vt:lpwstr>NOT-APPL</vt:lpwstr>
  </property>
  <property fmtid="{D5CDD505-2E9C-101B-9397-08002B2CF9AE}" pid="4" name="Source">
    <vt:lpwstr>External</vt:lpwstr>
  </property>
  <property fmtid="{D5CDD505-2E9C-101B-9397-08002B2CF9AE}" pid="5" name="Footers">
    <vt:lpwstr>External No Footers</vt:lpwstr>
  </property>
  <property fmtid="{D5CDD505-2E9C-101B-9397-08002B2CF9AE}" pid="6" name="DocClassification">
    <vt:lpwstr>CLANOTAPP</vt:lpwstr>
  </property>
</Properties>
</file>