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325" r:id="rId5"/>
    <p:sldId id="289" r:id="rId6"/>
    <p:sldId id="261" r:id="rId7"/>
    <p:sldId id="296" r:id="rId8"/>
    <p:sldId id="297" r:id="rId9"/>
    <p:sldId id="347" r:id="rId10"/>
    <p:sldId id="319" r:id="rId11"/>
    <p:sldId id="298" r:id="rId12"/>
    <p:sldId id="320" r:id="rId13"/>
    <p:sldId id="299" r:id="rId14"/>
    <p:sldId id="321" r:id="rId15"/>
    <p:sldId id="300" r:id="rId16"/>
    <p:sldId id="326" r:id="rId17"/>
    <p:sldId id="327" r:id="rId18"/>
    <p:sldId id="328" r:id="rId19"/>
    <p:sldId id="329" r:id="rId20"/>
    <p:sldId id="330" r:id="rId21"/>
    <p:sldId id="331" r:id="rId22"/>
    <p:sldId id="348" r:id="rId23"/>
    <p:sldId id="332" r:id="rId24"/>
    <p:sldId id="333" r:id="rId25"/>
    <p:sldId id="334" r:id="rId26"/>
    <p:sldId id="335" r:id="rId27"/>
    <p:sldId id="336" r:id="rId28"/>
    <p:sldId id="337" r:id="rId29"/>
    <p:sldId id="349" r:id="rId30"/>
    <p:sldId id="350" r:id="rId31"/>
    <p:sldId id="338" r:id="rId32"/>
    <p:sldId id="3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DDE"/>
    <a:srgbClr val="DB0011"/>
    <a:srgbClr val="767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29181C-0D99-4E42-9819-4A5D7715B5F3}" v="18" dt="2020-01-20T12:18:29.786"/>
  </p1510:revLst>
</p1510:revInfo>
</file>

<file path=ppt/tableStyles.xml><?xml version="1.0" encoding="utf-8"?>
<a:tblStyleLst xmlns:a="http://schemas.openxmlformats.org/drawingml/2006/main" def="{DDF6447A-24EA-4742-A8FB-1DF080B5CEFA}">
  <a:tblStyle styleId="{DDF6447A-24EA-4742-A8FB-1DF080B5CEFA}" styleName="HSBC Table">
    <a:wholeTbl>
      <a:tcTxStyle>
        <a:fontRef idx="minor">
          <a:prstClr val="black"/>
        </a:fontRef>
        <a:schemeClr val="tx1"/>
      </a:tcTxStyle>
      <a:tcStyle>
        <a:tcBdr>
          <a:left>
            <a:ln>
              <a:noFill/>
            </a:ln>
          </a:left>
          <a:right>
            <a:ln>
              <a:noFill/>
            </a:ln>
          </a:right>
          <a:top>
            <a:ln>
              <a:noFill/>
            </a:ln>
          </a:top>
          <a:bottom>
            <a:ln w="3175" cmpd="sng">
              <a:solidFill>
                <a:schemeClr val="tx1"/>
              </a:solidFill>
            </a:ln>
          </a:bottom>
          <a:insideH>
            <a:ln w="3175" cmpd="sng">
              <a:solidFill>
                <a:schemeClr val="tx1"/>
              </a:solidFill>
            </a:ln>
          </a:insideH>
          <a:insideV>
            <a:ln>
              <a:noFill/>
            </a:ln>
          </a:insideV>
        </a:tcBdr>
        <a:fill>
          <a:noFill/>
        </a:fill>
      </a:tcStyle>
    </a:wholeTbl>
    <a:band2V>
      <a:tcStyle>
        <a:tcBdr/>
        <a:fill>
          <a:solidFill>
            <a:schemeClr val="dk1">
              <a:tint val="10000"/>
            </a:schemeClr>
          </a:solidFill>
        </a:fill>
      </a:tcStyle>
    </a:band2V>
    <a:firstCol>
      <a:tcTxStyle>
        <a:fontRef idx="minor">
          <a:prstClr val="black"/>
        </a:fontRef>
        <a:schemeClr val="tx2"/>
      </a:tcTxStyle>
      <a:tcStyle>
        <a:tcBdr/>
      </a:tcStyle>
    </a:firstCol>
    <a:firstRow>
      <a:tcTxStyle b="on">
        <a:fontRef idx="minor">
          <a:prstClr val="black"/>
        </a:fontRef>
      </a:tcTxStyle>
      <a:tcStyle>
        <a:tcBdr>
          <a:bottom>
            <a:ln w="12700" cmpd="sng">
              <a:solidFill>
                <a:srgbClr val="000000"/>
              </a:solidFill>
            </a:ln>
          </a:bottom>
        </a:tcBdr>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4502" autoAdjust="0"/>
    <p:restoredTop sz="52919" autoAdjust="0"/>
  </p:normalViewPr>
  <p:slideViewPr>
    <p:cSldViewPr snapToGrid="0" showGuides="1">
      <p:cViewPr varScale="1">
        <p:scale>
          <a:sx n="53" d="100"/>
          <a:sy n="53" d="100"/>
        </p:scale>
        <p:origin x="1422"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20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Jayne Turner" userId="d94aec55-1b1a-4682-8672-433cac33ce79" providerId="ADAL" clId="{38FA29CA-4562-44EE-8F1D-B57F45B02997}"/>
    <pc:docChg chg="undo redo custSel addSld delSld modSld">
      <pc:chgData name="Emma-Jayne Turner" userId="d94aec55-1b1a-4682-8672-433cac33ce79" providerId="ADAL" clId="{38FA29CA-4562-44EE-8F1D-B57F45B02997}" dt="2019-11-04T12:30:46.993" v="1727" actId="1076"/>
      <pc:docMkLst>
        <pc:docMk/>
      </pc:docMkLst>
      <pc:sldChg chg="addSp delSp modSp">
        <pc:chgData name="Emma-Jayne Turner" userId="d94aec55-1b1a-4682-8672-433cac33ce79" providerId="ADAL" clId="{38FA29CA-4562-44EE-8F1D-B57F45B02997}" dt="2019-11-04T09:58:26.278" v="138" actId="1076"/>
        <pc:sldMkLst>
          <pc:docMk/>
          <pc:sldMk cId="772457903" sldId="261"/>
        </pc:sldMkLst>
        <pc:spChg chg="del">
          <ac:chgData name="Emma-Jayne Turner" userId="d94aec55-1b1a-4682-8672-433cac33ce79" providerId="ADAL" clId="{38FA29CA-4562-44EE-8F1D-B57F45B02997}" dt="2019-11-01T17:11:47.836" v="4" actId="478"/>
          <ac:spMkLst>
            <pc:docMk/>
            <pc:sldMk cId="772457903" sldId="261"/>
            <ac:spMk id="5" creationId="{00000000-0000-0000-0000-000000000000}"/>
          </ac:spMkLst>
        </pc:spChg>
        <pc:spChg chg="add">
          <ac:chgData name="Emma-Jayne Turner" userId="d94aec55-1b1a-4682-8672-433cac33ce79" providerId="ADAL" clId="{38FA29CA-4562-44EE-8F1D-B57F45B02997}" dt="2019-11-01T17:12:18.433" v="32"/>
          <ac:spMkLst>
            <pc:docMk/>
            <pc:sldMk cId="772457903" sldId="261"/>
            <ac:spMk id="6" creationId="{18D666FC-F886-4521-8472-ABA4AF004E92}"/>
          </ac:spMkLst>
        </pc:spChg>
        <pc:spChg chg="del">
          <ac:chgData name="Emma-Jayne Turner" userId="d94aec55-1b1a-4682-8672-433cac33ce79" providerId="ADAL" clId="{38FA29CA-4562-44EE-8F1D-B57F45B02997}" dt="2019-11-01T17:11:46.277" v="3" actId="478"/>
          <ac:spMkLst>
            <pc:docMk/>
            <pc:sldMk cId="772457903" sldId="261"/>
            <ac:spMk id="18" creationId="{00000000-0000-0000-0000-000000000000}"/>
          </ac:spMkLst>
        </pc:spChg>
        <pc:picChg chg="add mod">
          <ac:chgData name="Emma-Jayne Turner" userId="d94aec55-1b1a-4682-8672-433cac33ce79" providerId="ADAL" clId="{38FA29CA-4562-44EE-8F1D-B57F45B02997}" dt="2019-11-04T09:58:26.278" v="138" actId="1076"/>
          <ac:picMkLst>
            <pc:docMk/>
            <pc:sldMk cId="772457903" sldId="261"/>
            <ac:picMk id="7" creationId="{D1082DFE-F35F-442B-B451-F3D69A092E3A}"/>
          </ac:picMkLst>
        </pc:picChg>
        <pc:picChg chg="add del mod">
          <ac:chgData name="Emma-Jayne Turner" userId="d94aec55-1b1a-4682-8672-433cac33ce79" providerId="ADAL" clId="{38FA29CA-4562-44EE-8F1D-B57F45B02997}" dt="2019-11-04T09:58:19.774" v="134" actId="478"/>
          <ac:picMkLst>
            <pc:docMk/>
            <pc:sldMk cId="772457903" sldId="261"/>
            <ac:picMk id="8" creationId="{A969E064-420D-40AD-A714-3A110C55563F}"/>
          </ac:picMkLst>
        </pc:picChg>
        <pc:picChg chg="add del mod">
          <ac:chgData name="Emma-Jayne Turner" userId="d94aec55-1b1a-4682-8672-433cac33ce79" providerId="ADAL" clId="{38FA29CA-4562-44EE-8F1D-B57F45B02997}" dt="2019-11-04T09:58:20.258" v="136" actId="478"/>
          <ac:picMkLst>
            <pc:docMk/>
            <pc:sldMk cId="772457903" sldId="261"/>
            <ac:picMk id="9" creationId="{705A79F5-0FAA-43C6-85B6-79B75E151FB8}"/>
          </ac:picMkLst>
        </pc:picChg>
        <pc:picChg chg="add del mod">
          <ac:chgData name="Emma-Jayne Turner" userId="d94aec55-1b1a-4682-8672-433cac33ce79" providerId="ADAL" clId="{38FA29CA-4562-44EE-8F1D-B57F45B02997}" dt="2019-11-04T09:57:35.071" v="130" actId="478"/>
          <ac:picMkLst>
            <pc:docMk/>
            <pc:sldMk cId="772457903" sldId="261"/>
            <ac:picMk id="10" creationId="{9BD9D462-3D2F-4298-959F-C77421F7C89E}"/>
          </ac:picMkLst>
        </pc:picChg>
        <pc:picChg chg="add mod">
          <ac:chgData name="Emma-Jayne Turner" userId="d94aec55-1b1a-4682-8672-433cac33ce79" providerId="ADAL" clId="{38FA29CA-4562-44EE-8F1D-B57F45B02997}" dt="2019-11-04T09:58:23.903" v="137" actId="1076"/>
          <ac:picMkLst>
            <pc:docMk/>
            <pc:sldMk cId="772457903" sldId="261"/>
            <ac:picMk id="12" creationId="{5855F591-30BF-459B-8516-35F6A5096A69}"/>
          </ac:picMkLst>
        </pc:picChg>
      </pc:sldChg>
      <pc:sldChg chg="addSp delSp modSp">
        <pc:chgData name="Emma-Jayne Turner" userId="d94aec55-1b1a-4682-8672-433cac33ce79" providerId="ADAL" clId="{38FA29CA-4562-44EE-8F1D-B57F45B02997}" dt="2019-11-04T12:30:46.993" v="1727" actId="1076"/>
        <pc:sldMkLst>
          <pc:docMk/>
          <pc:sldMk cId="2345215161" sldId="289"/>
        </pc:sldMkLst>
        <pc:spChg chg="add del mod">
          <ac:chgData name="Emma-Jayne Turner" userId="d94aec55-1b1a-4682-8672-433cac33ce79" providerId="ADAL" clId="{38FA29CA-4562-44EE-8F1D-B57F45B02997}" dt="2019-11-01T17:11:30.401" v="1" actId="478"/>
          <ac:spMkLst>
            <pc:docMk/>
            <pc:sldMk cId="2345215161" sldId="289"/>
            <ac:spMk id="3" creationId="{67199F68-6A47-4B9A-99AE-F62C1C8E4BE8}"/>
          </ac:spMkLst>
        </pc:spChg>
        <pc:spChg chg="del">
          <ac:chgData name="Emma-Jayne Turner" userId="d94aec55-1b1a-4682-8672-433cac33ce79" providerId="ADAL" clId="{38FA29CA-4562-44EE-8F1D-B57F45B02997}" dt="2019-11-01T17:11:26.430" v="0" actId="478"/>
          <ac:spMkLst>
            <pc:docMk/>
            <pc:sldMk cId="2345215161" sldId="289"/>
            <ac:spMk id="8" creationId="{8D06109A-0C62-7441-B7CA-0A140EA8758A}"/>
          </ac:spMkLst>
        </pc:spChg>
        <pc:spChg chg="mod">
          <ac:chgData name="Emma-Jayne Turner" userId="d94aec55-1b1a-4682-8672-433cac33ce79" providerId="ADAL" clId="{38FA29CA-4562-44EE-8F1D-B57F45B02997}" dt="2019-11-04T12:30:46.993" v="1727" actId="1076"/>
          <ac:spMkLst>
            <pc:docMk/>
            <pc:sldMk cId="2345215161" sldId="289"/>
            <ac:spMk id="9" creationId="{F9A9FEF0-B5B0-684C-8B7A-C7BD37B2B961}"/>
          </ac:spMkLst>
        </pc:spChg>
        <pc:spChg chg="add">
          <ac:chgData name="Emma-Jayne Turner" userId="d94aec55-1b1a-4682-8672-433cac33ce79" providerId="ADAL" clId="{38FA29CA-4562-44EE-8F1D-B57F45B02997}" dt="2019-11-01T17:12:17.166" v="31"/>
          <ac:spMkLst>
            <pc:docMk/>
            <pc:sldMk cId="2345215161" sldId="289"/>
            <ac:spMk id="10" creationId="{040100C6-C399-4D9B-A529-E40153DF8F18}"/>
          </ac:spMkLst>
        </pc:spChg>
        <pc:spChg chg="add mod">
          <ac:chgData name="Emma-Jayne Turner" userId="d94aec55-1b1a-4682-8672-433cac33ce79" providerId="ADAL" clId="{38FA29CA-4562-44EE-8F1D-B57F45B02997}" dt="2019-11-01T17:15:40.837" v="112" actId="255"/>
          <ac:spMkLst>
            <pc:docMk/>
            <pc:sldMk cId="2345215161" sldId="289"/>
            <ac:spMk id="11" creationId="{14439E78-F536-488D-AD71-BE7EB8E9DC0C}"/>
          </ac:spMkLst>
        </pc:spChg>
        <pc:spChg chg="mod">
          <ac:chgData name="Emma-Jayne Turner" userId="d94aec55-1b1a-4682-8672-433cac33ce79" providerId="ADAL" clId="{38FA29CA-4562-44EE-8F1D-B57F45B02997}" dt="2019-11-04T12:30:42.149" v="1725" actId="120"/>
          <ac:spMkLst>
            <pc:docMk/>
            <pc:sldMk cId="2345215161" sldId="289"/>
            <ac:spMk id="15" creationId="{00000000-0000-0000-0000-000000000000}"/>
          </ac:spMkLst>
        </pc:spChg>
        <pc:spChg chg="del">
          <ac:chgData name="Emma-Jayne Turner" userId="d94aec55-1b1a-4682-8672-433cac33ce79" providerId="ADAL" clId="{38FA29CA-4562-44EE-8F1D-B57F45B02997}" dt="2019-11-01T17:11:32.495" v="2" actId="478"/>
          <ac:spMkLst>
            <pc:docMk/>
            <pc:sldMk cId="2345215161" sldId="289"/>
            <ac:spMk id="16" creationId="{BD907782-D851-E941-BFEB-D617FC03738A}"/>
          </ac:spMkLst>
        </pc:spChg>
        <pc:picChg chg="add mod ord">
          <ac:chgData name="Emma-Jayne Turner" userId="d94aec55-1b1a-4682-8672-433cac33ce79" providerId="ADAL" clId="{38FA29CA-4562-44EE-8F1D-B57F45B02997}" dt="2019-11-04T12:30:31.807" v="1721" actId="167"/>
          <ac:picMkLst>
            <pc:docMk/>
            <pc:sldMk cId="2345215161" sldId="289"/>
            <ac:picMk id="12" creationId="{54852917-5F78-4361-B84A-33BAFA520CF4}"/>
          </ac:picMkLst>
        </pc:picChg>
      </pc:sldChg>
      <pc:sldChg chg="addSp delSp modSp">
        <pc:chgData name="Emma-Jayne Turner" userId="d94aec55-1b1a-4682-8672-433cac33ce79" providerId="ADAL" clId="{38FA29CA-4562-44EE-8F1D-B57F45B02997}" dt="2019-11-04T09:58:53.934" v="142" actId="1076"/>
        <pc:sldMkLst>
          <pc:docMk/>
          <pc:sldMk cId="3827555037" sldId="296"/>
        </pc:sldMkLst>
        <pc:spChg chg="del">
          <ac:chgData name="Emma-Jayne Turner" userId="d94aec55-1b1a-4682-8672-433cac33ce79" providerId="ADAL" clId="{38FA29CA-4562-44EE-8F1D-B57F45B02997}" dt="2019-11-01T17:11:52.117" v="6" actId="478"/>
          <ac:spMkLst>
            <pc:docMk/>
            <pc:sldMk cId="3827555037" sldId="296"/>
            <ac:spMk id="4" creationId="{00000000-0000-0000-0000-000000000000}"/>
          </ac:spMkLst>
        </pc:spChg>
        <pc:spChg chg="del">
          <ac:chgData name="Emma-Jayne Turner" userId="d94aec55-1b1a-4682-8672-433cac33ce79" providerId="ADAL" clId="{38FA29CA-4562-44EE-8F1D-B57F45B02997}" dt="2019-11-01T17:11:50.789" v="5" actId="478"/>
          <ac:spMkLst>
            <pc:docMk/>
            <pc:sldMk cId="3827555037" sldId="296"/>
            <ac:spMk id="7" creationId="{C376B78F-91FE-564D-86BB-2D64DE011E3B}"/>
          </ac:spMkLst>
        </pc:spChg>
        <pc:spChg chg="add">
          <ac:chgData name="Emma-Jayne Turner" userId="d94aec55-1b1a-4682-8672-433cac33ce79" providerId="ADAL" clId="{38FA29CA-4562-44EE-8F1D-B57F45B02997}" dt="2019-11-01T17:12:19.667" v="33"/>
          <ac:spMkLst>
            <pc:docMk/>
            <pc:sldMk cId="3827555037" sldId="296"/>
            <ac:spMk id="8" creationId="{B2C787C4-3107-4B4F-8955-E2D98E760CEF}"/>
          </ac:spMkLst>
        </pc:spChg>
        <pc:picChg chg="mod">
          <ac:chgData name="Emma-Jayne Turner" userId="d94aec55-1b1a-4682-8672-433cac33ce79" providerId="ADAL" clId="{38FA29CA-4562-44EE-8F1D-B57F45B02997}" dt="2019-11-04T09:58:53.934" v="142" actId="1076"/>
          <ac:picMkLst>
            <pc:docMk/>
            <pc:sldMk cId="3827555037" sldId="296"/>
            <ac:picMk id="3" creationId="{82BDEEF0-91D1-EF45-B14D-0FFF3FC879A8}"/>
          </ac:picMkLst>
        </pc:picChg>
        <pc:picChg chg="mod">
          <ac:chgData name="Emma-Jayne Turner" userId="d94aec55-1b1a-4682-8672-433cac33ce79" providerId="ADAL" clId="{38FA29CA-4562-44EE-8F1D-B57F45B02997}" dt="2019-11-04T09:58:49.104" v="140" actId="1076"/>
          <ac:picMkLst>
            <pc:docMk/>
            <pc:sldMk cId="3827555037" sldId="296"/>
            <ac:picMk id="11" creationId="{3D2F9022-2BBC-9A48-9171-C2BD24CAC963}"/>
          </ac:picMkLst>
        </pc:picChg>
      </pc:sldChg>
      <pc:sldChg chg="addSp delSp modSp modAnim">
        <pc:chgData name="Emma-Jayne Turner" userId="d94aec55-1b1a-4682-8672-433cac33ce79" providerId="ADAL" clId="{38FA29CA-4562-44EE-8F1D-B57F45B02997}" dt="2019-11-04T10:15:13.430" v="333"/>
        <pc:sldMkLst>
          <pc:docMk/>
          <pc:sldMk cId="2586676318" sldId="297"/>
        </pc:sldMkLst>
        <pc:spChg chg="del mod">
          <ac:chgData name="Emma-Jayne Turner" userId="d94aec55-1b1a-4682-8672-433cac33ce79" providerId="ADAL" clId="{38FA29CA-4562-44EE-8F1D-B57F45B02997}" dt="2019-11-01T17:11:59.464" v="9" actId="478"/>
          <ac:spMkLst>
            <pc:docMk/>
            <pc:sldMk cId="2586676318" sldId="297"/>
            <ac:spMk id="4" creationId="{00000000-0000-0000-0000-000000000000}"/>
          </ac:spMkLst>
        </pc:spChg>
        <pc:spChg chg="del">
          <ac:chgData name="Emma-Jayne Turner" userId="d94aec55-1b1a-4682-8672-433cac33ce79" providerId="ADAL" clId="{38FA29CA-4562-44EE-8F1D-B57F45B02997}" dt="2019-11-01T17:11:57.501" v="7" actId="478"/>
          <ac:spMkLst>
            <pc:docMk/>
            <pc:sldMk cId="2586676318" sldId="297"/>
            <ac:spMk id="10" creationId="{4EE4442D-FCB7-5C4F-8091-01B2CBF5B9B1}"/>
          </ac:spMkLst>
        </pc:spChg>
        <pc:spChg chg="mod">
          <ac:chgData name="Emma-Jayne Turner" userId="d94aec55-1b1a-4682-8672-433cac33ce79" providerId="ADAL" clId="{38FA29CA-4562-44EE-8F1D-B57F45B02997}" dt="2019-11-04T10:09:35.462" v="233" actId="164"/>
          <ac:spMkLst>
            <pc:docMk/>
            <pc:sldMk cId="2586676318" sldId="297"/>
            <ac:spMk id="17" creationId="{9084F0A7-3830-A840-8CA8-D877FC20EDB0}"/>
          </ac:spMkLst>
        </pc:spChg>
        <pc:spChg chg="mod">
          <ac:chgData name="Emma-Jayne Turner" userId="d94aec55-1b1a-4682-8672-433cac33ce79" providerId="ADAL" clId="{38FA29CA-4562-44EE-8F1D-B57F45B02997}" dt="2019-11-04T10:09:35.462" v="233" actId="164"/>
          <ac:spMkLst>
            <pc:docMk/>
            <pc:sldMk cId="2586676318" sldId="297"/>
            <ac:spMk id="18" creationId="{5CD7C027-75AE-1944-B8A5-614F6FA44B19}"/>
          </ac:spMkLst>
        </pc:spChg>
        <pc:spChg chg="mod">
          <ac:chgData name="Emma-Jayne Turner" userId="d94aec55-1b1a-4682-8672-433cac33ce79" providerId="ADAL" clId="{38FA29CA-4562-44EE-8F1D-B57F45B02997}" dt="2019-11-04T10:09:35.462" v="233" actId="164"/>
          <ac:spMkLst>
            <pc:docMk/>
            <pc:sldMk cId="2586676318" sldId="297"/>
            <ac:spMk id="19" creationId="{ACFA8629-C05E-F144-A7DE-9361C24B0629}"/>
          </ac:spMkLst>
        </pc:spChg>
        <pc:spChg chg="mod">
          <ac:chgData name="Emma-Jayne Turner" userId="d94aec55-1b1a-4682-8672-433cac33ce79" providerId="ADAL" clId="{38FA29CA-4562-44EE-8F1D-B57F45B02997}" dt="2019-11-04T10:09:35.462" v="233" actId="164"/>
          <ac:spMkLst>
            <pc:docMk/>
            <pc:sldMk cId="2586676318" sldId="297"/>
            <ac:spMk id="20" creationId="{F401D929-0F21-4E40-9E8A-4587E5D765BD}"/>
          </ac:spMkLst>
        </pc:spChg>
        <pc:spChg chg="mod">
          <ac:chgData name="Emma-Jayne Turner" userId="d94aec55-1b1a-4682-8672-433cac33ce79" providerId="ADAL" clId="{38FA29CA-4562-44EE-8F1D-B57F45B02997}" dt="2019-11-04T10:09:35.462" v="233" actId="164"/>
          <ac:spMkLst>
            <pc:docMk/>
            <pc:sldMk cId="2586676318" sldId="297"/>
            <ac:spMk id="21" creationId="{6A776F61-8C90-B440-B7CD-59AE275B310C}"/>
          </ac:spMkLst>
        </pc:spChg>
        <pc:spChg chg="mod">
          <ac:chgData name="Emma-Jayne Turner" userId="d94aec55-1b1a-4682-8672-433cac33ce79" providerId="ADAL" clId="{38FA29CA-4562-44EE-8F1D-B57F45B02997}" dt="2019-11-04T10:09:35.462" v="233" actId="164"/>
          <ac:spMkLst>
            <pc:docMk/>
            <pc:sldMk cId="2586676318" sldId="297"/>
            <ac:spMk id="22" creationId="{1C7F6CAE-00E8-5742-B96C-B67F306BE4F5}"/>
          </ac:spMkLst>
        </pc:spChg>
        <pc:spChg chg="mod">
          <ac:chgData name="Emma-Jayne Turner" userId="d94aec55-1b1a-4682-8672-433cac33ce79" providerId="ADAL" clId="{38FA29CA-4562-44EE-8F1D-B57F45B02997}" dt="2019-11-04T10:09:35.462" v="233" actId="164"/>
          <ac:spMkLst>
            <pc:docMk/>
            <pc:sldMk cId="2586676318" sldId="297"/>
            <ac:spMk id="23" creationId="{11E42E22-F99D-D34E-A51A-DCFAB18E1022}"/>
          </ac:spMkLst>
        </pc:spChg>
        <pc:spChg chg="mod">
          <ac:chgData name="Emma-Jayne Turner" userId="d94aec55-1b1a-4682-8672-433cac33ce79" providerId="ADAL" clId="{38FA29CA-4562-44EE-8F1D-B57F45B02997}" dt="2019-11-04T10:09:35.462" v="233" actId="164"/>
          <ac:spMkLst>
            <pc:docMk/>
            <pc:sldMk cId="2586676318" sldId="297"/>
            <ac:spMk id="24" creationId="{6E58903E-ED5F-164B-891A-8D1395BFD37F}"/>
          </ac:spMkLst>
        </pc:spChg>
        <pc:spChg chg="mod">
          <ac:chgData name="Emma-Jayne Turner" userId="d94aec55-1b1a-4682-8672-433cac33ce79" providerId="ADAL" clId="{38FA29CA-4562-44EE-8F1D-B57F45B02997}" dt="2019-11-04T10:09:35.462" v="233" actId="164"/>
          <ac:spMkLst>
            <pc:docMk/>
            <pc:sldMk cId="2586676318" sldId="297"/>
            <ac:spMk id="25" creationId="{52B3BE2C-6C54-BA42-A872-979610B40CB1}"/>
          </ac:spMkLst>
        </pc:spChg>
        <pc:spChg chg="mod">
          <ac:chgData name="Emma-Jayne Turner" userId="d94aec55-1b1a-4682-8672-433cac33ce79" providerId="ADAL" clId="{38FA29CA-4562-44EE-8F1D-B57F45B02997}" dt="2019-11-04T10:09:35.462" v="233" actId="164"/>
          <ac:spMkLst>
            <pc:docMk/>
            <pc:sldMk cId="2586676318" sldId="297"/>
            <ac:spMk id="26" creationId="{39097243-8132-5241-A5C7-FFE70656F4E5}"/>
          </ac:spMkLst>
        </pc:spChg>
        <pc:spChg chg="add">
          <ac:chgData name="Emma-Jayne Turner" userId="d94aec55-1b1a-4682-8672-433cac33ce79" providerId="ADAL" clId="{38FA29CA-4562-44EE-8F1D-B57F45B02997}" dt="2019-11-01T17:12:21.027" v="34"/>
          <ac:spMkLst>
            <pc:docMk/>
            <pc:sldMk cId="2586676318" sldId="297"/>
            <ac:spMk id="27" creationId="{AAFC0192-6048-41F8-A336-89CD0FF7D525}"/>
          </ac:spMkLst>
        </pc:spChg>
        <pc:spChg chg="add mod">
          <ac:chgData name="Emma-Jayne Turner" userId="d94aec55-1b1a-4682-8672-433cac33ce79" providerId="ADAL" clId="{38FA29CA-4562-44EE-8F1D-B57F45B02997}" dt="2019-11-04T10:00:56.477" v="166" actId="571"/>
          <ac:spMkLst>
            <pc:docMk/>
            <pc:sldMk cId="2586676318" sldId="297"/>
            <ac:spMk id="28" creationId="{2FEF29A6-6E44-4826-8C3C-A9B6EC1A64E8}"/>
          </ac:spMkLst>
        </pc:spChg>
        <pc:spChg chg="add mod">
          <ac:chgData name="Emma-Jayne Turner" userId="d94aec55-1b1a-4682-8672-433cac33ce79" providerId="ADAL" clId="{38FA29CA-4562-44EE-8F1D-B57F45B02997}" dt="2019-11-04T10:00:56.477" v="166" actId="571"/>
          <ac:spMkLst>
            <pc:docMk/>
            <pc:sldMk cId="2586676318" sldId="297"/>
            <ac:spMk id="29" creationId="{1740B205-29EF-4041-A149-62580C8CC118}"/>
          </ac:spMkLst>
        </pc:spChg>
        <pc:spChg chg="add mod">
          <ac:chgData name="Emma-Jayne Turner" userId="d94aec55-1b1a-4682-8672-433cac33ce79" providerId="ADAL" clId="{38FA29CA-4562-44EE-8F1D-B57F45B02997}" dt="2019-11-04T10:00:56.477" v="166" actId="571"/>
          <ac:spMkLst>
            <pc:docMk/>
            <pc:sldMk cId="2586676318" sldId="297"/>
            <ac:spMk id="30" creationId="{41394070-1A58-4683-881B-E3EF390B4BB0}"/>
          </ac:spMkLst>
        </pc:spChg>
        <pc:spChg chg="add mod">
          <ac:chgData name="Emma-Jayne Turner" userId="d94aec55-1b1a-4682-8672-433cac33ce79" providerId="ADAL" clId="{38FA29CA-4562-44EE-8F1D-B57F45B02997}" dt="2019-11-04T10:02:49.963" v="192" actId="571"/>
          <ac:spMkLst>
            <pc:docMk/>
            <pc:sldMk cId="2586676318" sldId="297"/>
            <ac:spMk id="31" creationId="{1D3D39D9-E5DB-4216-8C96-959951CB1544}"/>
          </ac:spMkLst>
        </pc:spChg>
        <pc:spChg chg="add mod">
          <ac:chgData name="Emma-Jayne Turner" userId="d94aec55-1b1a-4682-8672-433cac33ce79" providerId="ADAL" clId="{38FA29CA-4562-44EE-8F1D-B57F45B02997}" dt="2019-11-04T10:02:49.963" v="192" actId="571"/>
          <ac:spMkLst>
            <pc:docMk/>
            <pc:sldMk cId="2586676318" sldId="297"/>
            <ac:spMk id="32" creationId="{E803D87B-2A5A-48EA-B0D3-BB89FB982C0A}"/>
          </ac:spMkLst>
        </pc:spChg>
        <pc:spChg chg="add mod">
          <ac:chgData name="Emma-Jayne Turner" userId="d94aec55-1b1a-4682-8672-433cac33ce79" providerId="ADAL" clId="{38FA29CA-4562-44EE-8F1D-B57F45B02997}" dt="2019-11-04T10:02:49.963" v="192" actId="571"/>
          <ac:spMkLst>
            <pc:docMk/>
            <pc:sldMk cId="2586676318" sldId="297"/>
            <ac:spMk id="33" creationId="{147B3CD4-2C42-44C5-81B8-013774B69F6B}"/>
          </ac:spMkLst>
        </pc:spChg>
        <pc:spChg chg="add del mod">
          <ac:chgData name="Emma-Jayne Turner" userId="d94aec55-1b1a-4682-8672-433cac33ce79" providerId="ADAL" clId="{38FA29CA-4562-44EE-8F1D-B57F45B02997}" dt="2019-11-04T10:15:13.430" v="333"/>
          <ac:spMkLst>
            <pc:docMk/>
            <pc:sldMk cId="2586676318" sldId="297"/>
            <ac:spMk id="34" creationId="{0CBC8E6C-F0FA-4F4E-9A60-FEACDD976B95}"/>
          </ac:spMkLst>
        </pc:spChg>
        <pc:grpChg chg="add mod">
          <ac:chgData name="Emma-Jayne Turner" userId="d94aec55-1b1a-4682-8672-433cac33ce79" providerId="ADAL" clId="{38FA29CA-4562-44EE-8F1D-B57F45B02997}" dt="2019-11-04T10:09:42.884" v="234" actId="1076"/>
          <ac:grpSpMkLst>
            <pc:docMk/>
            <pc:sldMk cId="2586676318" sldId="297"/>
            <ac:grpSpMk id="4" creationId="{3BB983C7-2D35-4E46-BCFF-E68DA5A56AB7}"/>
          </ac:grpSpMkLst>
        </pc:grpChg>
        <pc:picChg chg="mod">
          <ac:chgData name="Emma-Jayne Turner" userId="d94aec55-1b1a-4682-8672-433cac33ce79" providerId="ADAL" clId="{38FA29CA-4562-44EE-8F1D-B57F45B02997}" dt="2019-11-04T10:09:35.462" v="233" actId="164"/>
          <ac:picMkLst>
            <pc:docMk/>
            <pc:sldMk cId="2586676318" sldId="297"/>
            <ac:picMk id="3" creationId="{8626BBA0-0157-3740-BF08-02FE6D4402E0}"/>
          </ac:picMkLst>
        </pc:picChg>
        <pc:picChg chg="mod">
          <ac:chgData name="Emma-Jayne Turner" userId="d94aec55-1b1a-4682-8672-433cac33ce79" providerId="ADAL" clId="{38FA29CA-4562-44EE-8F1D-B57F45B02997}" dt="2019-11-04T10:09:35.462" v="233" actId="164"/>
          <ac:picMkLst>
            <pc:docMk/>
            <pc:sldMk cId="2586676318" sldId="297"/>
            <ac:picMk id="5" creationId="{C3E0D49B-6D0F-E846-8A2B-D6E4E5A5BF16}"/>
          </ac:picMkLst>
        </pc:picChg>
        <pc:picChg chg="mod">
          <ac:chgData name="Emma-Jayne Turner" userId="d94aec55-1b1a-4682-8672-433cac33ce79" providerId="ADAL" clId="{38FA29CA-4562-44EE-8F1D-B57F45B02997}" dt="2019-11-04T10:09:35.462" v="233" actId="164"/>
          <ac:picMkLst>
            <pc:docMk/>
            <pc:sldMk cId="2586676318" sldId="297"/>
            <ac:picMk id="6" creationId="{14B502CF-74A8-0243-B522-C016EE6BC1C8}"/>
          </ac:picMkLst>
        </pc:picChg>
        <pc:picChg chg="mod">
          <ac:chgData name="Emma-Jayne Turner" userId="d94aec55-1b1a-4682-8672-433cac33ce79" providerId="ADAL" clId="{38FA29CA-4562-44EE-8F1D-B57F45B02997}" dt="2019-11-04T10:09:35.462" v="233" actId="164"/>
          <ac:picMkLst>
            <pc:docMk/>
            <pc:sldMk cId="2586676318" sldId="297"/>
            <ac:picMk id="8" creationId="{D64764D2-1C2C-5A4D-89A9-65485FA5D3D1}"/>
          </ac:picMkLst>
        </pc:picChg>
        <pc:picChg chg="mod">
          <ac:chgData name="Emma-Jayne Turner" userId="d94aec55-1b1a-4682-8672-433cac33ce79" providerId="ADAL" clId="{38FA29CA-4562-44EE-8F1D-B57F45B02997}" dt="2019-11-04T10:09:35.462" v="233" actId="164"/>
          <ac:picMkLst>
            <pc:docMk/>
            <pc:sldMk cId="2586676318" sldId="297"/>
            <ac:picMk id="11" creationId="{E64AD8EA-F3BC-FA48-97D4-52E0DFA1E0B7}"/>
          </ac:picMkLst>
        </pc:picChg>
        <pc:picChg chg="mod">
          <ac:chgData name="Emma-Jayne Turner" userId="d94aec55-1b1a-4682-8672-433cac33ce79" providerId="ADAL" clId="{38FA29CA-4562-44EE-8F1D-B57F45B02997}" dt="2019-11-04T10:09:35.462" v="233" actId="164"/>
          <ac:picMkLst>
            <pc:docMk/>
            <pc:sldMk cId="2586676318" sldId="297"/>
            <ac:picMk id="12" creationId="{AAEAA0DF-2E73-B444-AAE8-33114F462094}"/>
          </ac:picMkLst>
        </pc:picChg>
        <pc:picChg chg="mod">
          <ac:chgData name="Emma-Jayne Turner" userId="d94aec55-1b1a-4682-8672-433cac33ce79" providerId="ADAL" clId="{38FA29CA-4562-44EE-8F1D-B57F45B02997}" dt="2019-11-04T10:09:35.462" v="233" actId="164"/>
          <ac:picMkLst>
            <pc:docMk/>
            <pc:sldMk cId="2586676318" sldId="297"/>
            <ac:picMk id="13" creationId="{8608CFAE-A1E2-2944-A236-8AF47C178CB8}"/>
          </ac:picMkLst>
        </pc:picChg>
        <pc:picChg chg="mod">
          <ac:chgData name="Emma-Jayne Turner" userId="d94aec55-1b1a-4682-8672-433cac33ce79" providerId="ADAL" clId="{38FA29CA-4562-44EE-8F1D-B57F45B02997}" dt="2019-11-04T10:09:35.462" v="233" actId="164"/>
          <ac:picMkLst>
            <pc:docMk/>
            <pc:sldMk cId="2586676318" sldId="297"/>
            <ac:picMk id="14" creationId="{55F7B41A-657F-BC48-BC22-909B0BA2C616}"/>
          </ac:picMkLst>
        </pc:picChg>
        <pc:picChg chg="mod">
          <ac:chgData name="Emma-Jayne Turner" userId="d94aec55-1b1a-4682-8672-433cac33ce79" providerId="ADAL" clId="{38FA29CA-4562-44EE-8F1D-B57F45B02997}" dt="2019-11-04T10:09:35.462" v="233" actId="164"/>
          <ac:picMkLst>
            <pc:docMk/>
            <pc:sldMk cId="2586676318" sldId="297"/>
            <ac:picMk id="15" creationId="{484507E9-2CE9-A045-A8D3-FC8BE63308CB}"/>
          </ac:picMkLst>
        </pc:picChg>
        <pc:picChg chg="mod">
          <ac:chgData name="Emma-Jayne Turner" userId="d94aec55-1b1a-4682-8672-433cac33ce79" providerId="ADAL" clId="{38FA29CA-4562-44EE-8F1D-B57F45B02997}" dt="2019-11-04T10:09:35.462" v="233" actId="164"/>
          <ac:picMkLst>
            <pc:docMk/>
            <pc:sldMk cId="2586676318" sldId="297"/>
            <ac:picMk id="16" creationId="{4D3A6792-7D5B-8A45-B567-D9D562C86086}"/>
          </ac:picMkLst>
        </pc:picChg>
      </pc:sldChg>
      <pc:sldChg chg="addSp delSp modSp">
        <pc:chgData name="Emma-Jayne Turner" userId="d94aec55-1b1a-4682-8672-433cac33ce79" providerId="ADAL" clId="{38FA29CA-4562-44EE-8F1D-B57F45B02997}" dt="2019-11-04T10:50:42.662" v="473" actId="1076"/>
        <pc:sldMkLst>
          <pc:docMk/>
          <pc:sldMk cId="168296265" sldId="298"/>
        </pc:sldMkLst>
        <pc:spChg chg="del">
          <ac:chgData name="Emma-Jayne Turner" userId="d94aec55-1b1a-4682-8672-433cac33ce79" providerId="ADAL" clId="{38FA29CA-4562-44EE-8F1D-B57F45B02997}" dt="2019-11-01T17:12:32.385" v="38" actId="478"/>
          <ac:spMkLst>
            <pc:docMk/>
            <pc:sldMk cId="168296265" sldId="298"/>
            <ac:spMk id="4" creationId="{00000000-0000-0000-0000-000000000000}"/>
          </ac:spMkLst>
        </pc:spChg>
        <pc:spChg chg="add del">
          <ac:chgData name="Emma-Jayne Turner" userId="d94aec55-1b1a-4682-8672-433cac33ce79" providerId="ADAL" clId="{38FA29CA-4562-44EE-8F1D-B57F45B02997}" dt="2019-11-04T10:27:21.947" v="375" actId="478"/>
          <ac:spMkLst>
            <pc:docMk/>
            <pc:sldMk cId="168296265" sldId="298"/>
            <ac:spMk id="6" creationId="{B8265066-69D0-4307-AC49-72F044B19F65}"/>
          </ac:spMkLst>
        </pc:spChg>
        <pc:spChg chg="del">
          <ac:chgData name="Emma-Jayne Turner" userId="d94aec55-1b1a-4682-8672-433cac33ce79" providerId="ADAL" clId="{38FA29CA-4562-44EE-8F1D-B57F45B02997}" dt="2019-11-01T17:12:30.167" v="36" actId="478"/>
          <ac:spMkLst>
            <pc:docMk/>
            <pc:sldMk cId="168296265" sldId="298"/>
            <ac:spMk id="7" creationId="{6CB12157-E5BB-674D-AA7E-3954371FBE05}"/>
          </ac:spMkLst>
        </pc:spChg>
        <pc:spChg chg="mod">
          <ac:chgData name="Emma-Jayne Turner" userId="d94aec55-1b1a-4682-8672-433cac33ce79" providerId="ADAL" clId="{38FA29CA-4562-44EE-8F1D-B57F45B02997}" dt="2019-11-04T10:50:42.662" v="473" actId="1076"/>
          <ac:spMkLst>
            <pc:docMk/>
            <pc:sldMk cId="168296265" sldId="298"/>
            <ac:spMk id="13" creationId="{458AD4F2-0D83-A045-A8A4-4F48AA7A92A6}"/>
          </ac:spMkLst>
        </pc:spChg>
        <pc:picChg chg="mod ord">
          <ac:chgData name="Emma-Jayne Turner" userId="d94aec55-1b1a-4682-8672-433cac33ce79" providerId="ADAL" clId="{38FA29CA-4562-44EE-8F1D-B57F45B02997}" dt="2019-11-04T10:27:38.887" v="376" actId="167"/>
          <ac:picMkLst>
            <pc:docMk/>
            <pc:sldMk cId="168296265" sldId="298"/>
            <ac:picMk id="3" creationId="{7F23817C-2DB2-8344-A748-0BC9BEED7F89}"/>
          </ac:picMkLst>
        </pc:picChg>
      </pc:sldChg>
      <pc:sldChg chg="addSp delSp modSp">
        <pc:chgData name="Emma-Jayne Turner" userId="d94aec55-1b1a-4682-8672-433cac33ce79" providerId="ADAL" clId="{38FA29CA-4562-44EE-8F1D-B57F45B02997}" dt="2019-11-04T10:48:22.809" v="417" actId="255"/>
        <pc:sldMkLst>
          <pc:docMk/>
          <pc:sldMk cId="1848623002" sldId="299"/>
        </pc:sldMkLst>
        <pc:spChg chg="del">
          <ac:chgData name="Emma-Jayne Turner" userId="d94aec55-1b1a-4682-8672-433cac33ce79" providerId="ADAL" clId="{38FA29CA-4562-44EE-8F1D-B57F45B02997}" dt="2019-11-01T17:12:49.540" v="43" actId="478"/>
          <ac:spMkLst>
            <pc:docMk/>
            <pc:sldMk cId="1848623002" sldId="299"/>
            <ac:spMk id="7" creationId="{8BC5E5A5-6443-AF4D-B54C-8E765B92C30C}"/>
          </ac:spMkLst>
        </pc:spChg>
        <pc:spChg chg="add">
          <ac:chgData name="Emma-Jayne Turner" userId="d94aec55-1b1a-4682-8672-433cac33ce79" providerId="ADAL" clId="{38FA29CA-4562-44EE-8F1D-B57F45B02997}" dt="2019-11-01T17:12:50.337" v="44"/>
          <ac:spMkLst>
            <pc:docMk/>
            <pc:sldMk cId="1848623002" sldId="299"/>
            <ac:spMk id="8" creationId="{E5D135FF-0CD0-4BA4-A46F-A724D7B7603F}"/>
          </ac:spMkLst>
        </pc:spChg>
        <pc:spChg chg="mod">
          <ac:chgData name="Emma-Jayne Turner" userId="d94aec55-1b1a-4682-8672-433cac33ce79" providerId="ADAL" clId="{38FA29CA-4562-44EE-8F1D-B57F45B02997}" dt="2019-11-04T10:48:06.930" v="414" actId="255"/>
          <ac:spMkLst>
            <pc:docMk/>
            <pc:sldMk cId="1848623002" sldId="299"/>
            <ac:spMk id="10" creationId="{139EC471-4A9C-3241-89B3-FE7EC58895F9}"/>
          </ac:spMkLst>
        </pc:spChg>
        <pc:spChg chg="del">
          <ac:chgData name="Emma-Jayne Turner" userId="d94aec55-1b1a-4682-8672-433cac33ce79" providerId="ADAL" clId="{38FA29CA-4562-44EE-8F1D-B57F45B02997}" dt="2019-11-01T17:12:51.759" v="45" actId="478"/>
          <ac:spMkLst>
            <pc:docMk/>
            <pc:sldMk cId="1848623002" sldId="299"/>
            <ac:spMk id="18" creationId="{86092A78-0CB4-6A44-829C-CF65EBB9ED44}"/>
          </ac:spMkLst>
        </pc:spChg>
        <pc:spChg chg="mod">
          <ac:chgData name="Emma-Jayne Turner" userId="d94aec55-1b1a-4682-8672-433cac33ce79" providerId="ADAL" clId="{38FA29CA-4562-44EE-8F1D-B57F45B02997}" dt="2019-11-04T10:48:22.809" v="417" actId="255"/>
          <ac:spMkLst>
            <pc:docMk/>
            <pc:sldMk cId="1848623002" sldId="299"/>
            <ac:spMk id="21" creationId="{CB0360F2-1115-5A41-818F-3D1839ED8DE0}"/>
          </ac:spMkLst>
        </pc:spChg>
        <pc:picChg chg="mod">
          <ac:chgData name="Emma-Jayne Turner" userId="d94aec55-1b1a-4682-8672-433cac33ce79" providerId="ADAL" clId="{38FA29CA-4562-44EE-8F1D-B57F45B02997}" dt="2019-11-04T10:48:15.370" v="416" actId="1076"/>
          <ac:picMkLst>
            <pc:docMk/>
            <pc:sldMk cId="1848623002" sldId="299"/>
            <ac:picMk id="3" creationId="{4FA1CBCC-8C99-264F-ACE6-1168FAA8AC61}"/>
          </ac:picMkLst>
        </pc:picChg>
      </pc:sldChg>
      <pc:sldChg chg="addSp delSp modSp">
        <pc:chgData name="Emma-Jayne Turner" userId="d94aec55-1b1a-4682-8672-433cac33ce79" providerId="ADAL" clId="{38FA29CA-4562-44EE-8F1D-B57F45B02997}" dt="2019-11-04T10:50:15.539" v="446" actId="20577"/>
        <pc:sldMkLst>
          <pc:docMk/>
          <pc:sldMk cId="1739560179" sldId="300"/>
        </pc:sldMkLst>
        <pc:spChg chg="add">
          <ac:chgData name="Emma-Jayne Turner" userId="d94aec55-1b1a-4682-8672-433cac33ce79" providerId="ADAL" clId="{38FA29CA-4562-44EE-8F1D-B57F45B02997}" dt="2019-11-04T10:49:49.697" v="439"/>
          <ac:spMkLst>
            <pc:docMk/>
            <pc:sldMk cId="1739560179" sldId="300"/>
            <ac:spMk id="6" creationId="{7CE701CD-3964-449E-829A-A6A4A4CFB59A}"/>
          </ac:spMkLst>
        </pc:spChg>
        <pc:spChg chg="mod">
          <ac:chgData name="Emma-Jayne Turner" userId="d94aec55-1b1a-4682-8672-433cac33ce79" providerId="ADAL" clId="{38FA29CA-4562-44EE-8F1D-B57F45B02997}" dt="2019-11-04T10:49:34.571" v="435" actId="255"/>
          <ac:spMkLst>
            <pc:docMk/>
            <pc:sldMk cId="1739560179" sldId="300"/>
            <ac:spMk id="8" creationId="{5F073BD0-592F-844E-B0F1-D6204444261B}"/>
          </ac:spMkLst>
        </pc:spChg>
        <pc:spChg chg="del">
          <ac:chgData name="Emma-Jayne Turner" userId="d94aec55-1b1a-4682-8672-433cac33ce79" providerId="ADAL" clId="{38FA29CA-4562-44EE-8F1D-B57F45B02997}" dt="2019-11-01T17:13:10.117" v="51" actId="478"/>
          <ac:spMkLst>
            <pc:docMk/>
            <pc:sldMk cId="1739560179" sldId="300"/>
            <ac:spMk id="10" creationId="{8DA3B4C8-0D99-5945-A6CF-80038B746B05}"/>
          </ac:spMkLst>
        </pc:spChg>
        <pc:spChg chg="mod">
          <ac:chgData name="Emma-Jayne Turner" userId="d94aec55-1b1a-4682-8672-433cac33ce79" providerId="ADAL" clId="{38FA29CA-4562-44EE-8F1D-B57F45B02997}" dt="2019-11-04T10:50:15.539" v="446" actId="20577"/>
          <ac:spMkLst>
            <pc:docMk/>
            <pc:sldMk cId="1739560179" sldId="300"/>
            <ac:spMk id="11" creationId="{4D1CDE64-5F25-0B44-A50E-9F2BA18613FF}"/>
          </ac:spMkLst>
        </pc:spChg>
        <pc:spChg chg="del mod">
          <ac:chgData name="Emma-Jayne Turner" userId="d94aec55-1b1a-4682-8672-433cac33ce79" providerId="ADAL" clId="{38FA29CA-4562-44EE-8F1D-B57F45B02997}" dt="2019-11-01T17:13:06.605" v="50" actId="478"/>
          <ac:spMkLst>
            <pc:docMk/>
            <pc:sldMk cId="1739560179" sldId="300"/>
            <ac:spMk id="12" creationId="{8AB928BF-F9B2-6C4F-9676-AA07EF15E3C2}"/>
          </ac:spMkLst>
        </pc:spChg>
        <pc:picChg chg="mod">
          <ac:chgData name="Emma-Jayne Turner" userId="d94aec55-1b1a-4682-8672-433cac33ce79" providerId="ADAL" clId="{38FA29CA-4562-44EE-8F1D-B57F45B02997}" dt="2019-11-04T10:49:43.259" v="438" actId="1076"/>
          <ac:picMkLst>
            <pc:docMk/>
            <pc:sldMk cId="1739560179" sldId="300"/>
            <ac:picMk id="2" creationId="{AB3ECF85-B2C6-E54C-8371-B6BA3558BC7C}"/>
          </ac:picMkLst>
        </pc:picChg>
      </pc:sldChg>
      <pc:sldChg chg="addSp delSp modSp">
        <pc:chgData name="Emma-Jayne Turner" userId="d94aec55-1b1a-4682-8672-433cac33ce79" providerId="ADAL" clId="{38FA29CA-4562-44EE-8F1D-B57F45B02997}" dt="2019-11-04T10:54:37.055" v="531" actId="255"/>
        <pc:sldMkLst>
          <pc:docMk/>
          <pc:sldMk cId="837850308" sldId="319"/>
        </pc:sldMkLst>
        <pc:spChg chg="del">
          <ac:chgData name="Emma-Jayne Turner" userId="d94aec55-1b1a-4682-8672-433cac33ce79" providerId="ADAL" clId="{38FA29CA-4562-44EE-8F1D-B57F45B02997}" dt="2019-11-01T17:12:37.414" v="39" actId="478"/>
          <ac:spMkLst>
            <pc:docMk/>
            <pc:sldMk cId="837850308" sldId="319"/>
            <ac:spMk id="4" creationId="{00000000-0000-0000-0000-000000000000}"/>
          </ac:spMkLst>
        </pc:spChg>
        <pc:spChg chg="add mod">
          <ac:chgData name="Emma-Jayne Turner" userId="d94aec55-1b1a-4682-8672-433cac33ce79" providerId="ADAL" clId="{38FA29CA-4562-44EE-8F1D-B57F45B02997}" dt="2019-11-04T10:54:37.055" v="531" actId="255"/>
          <ac:spMkLst>
            <pc:docMk/>
            <pc:sldMk cId="837850308" sldId="319"/>
            <ac:spMk id="6" creationId="{A7013B0A-C7D2-4928-ABCF-CA62F93CC839}"/>
          </ac:spMkLst>
        </pc:spChg>
        <pc:spChg chg="mod">
          <ac:chgData name="Emma-Jayne Turner" userId="d94aec55-1b1a-4682-8672-433cac33ce79" providerId="ADAL" clId="{38FA29CA-4562-44EE-8F1D-B57F45B02997}" dt="2019-11-01T17:12:13.307" v="30" actId="20577"/>
          <ac:spMkLst>
            <pc:docMk/>
            <pc:sldMk cId="837850308" sldId="319"/>
            <ac:spMk id="9" creationId="{1A53270F-95CB-A644-8E40-2145AAAC7A1F}"/>
          </ac:spMkLst>
        </pc:spChg>
        <pc:spChg chg="mod">
          <ac:chgData name="Emma-Jayne Turner" userId="d94aec55-1b1a-4682-8672-433cac33ce79" providerId="ADAL" clId="{38FA29CA-4562-44EE-8F1D-B57F45B02997}" dt="2019-11-04T10:54:32.133" v="530" actId="255"/>
          <ac:spMkLst>
            <pc:docMk/>
            <pc:sldMk cId="837850308" sldId="319"/>
            <ac:spMk id="12" creationId="{70A3F660-396E-1D4E-B8A6-BCA51DD558B5}"/>
          </ac:spMkLst>
        </pc:spChg>
      </pc:sldChg>
      <pc:sldChg chg="addSp delSp modSp">
        <pc:chgData name="Emma-Jayne Turner" userId="d94aec55-1b1a-4682-8672-433cac33ce79" providerId="ADAL" clId="{38FA29CA-4562-44EE-8F1D-B57F45B02997}" dt="2019-11-04T10:54:46.430" v="532" actId="207"/>
        <pc:sldMkLst>
          <pc:docMk/>
          <pc:sldMk cId="683487339" sldId="320"/>
        </pc:sldMkLst>
        <pc:spChg chg="add del mod">
          <ac:chgData name="Emma-Jayne Turner" userId="d94aec55-1b1a-4682-8672-433cac33ce79" providerId="ADAL" clId="{38FA29CA-4562-44EE-8F1D-B57F45B02997}" dt="2019-11-04T10:47:07.402" v="401" actId="478"/>
          <ac:spMkLst>
            <pc:docMk/>
            <pc:sldMk cId="683487339" sldId="320"/>
            <ac:spMk id="6" creationId="{0E5D96EE-4C17-4528-8B57-AEFDD1A2A41B}"/>
          </ac:spMkLst>
        </pc:spChg>
        <pc:spChg chg="add">
          <ac:chgData name="Emma-Jayne Turner" userId="d94aec55-1b1a-4682-8672-433cac33ce79" providerId="ADAL" clId="{38FA29CA-4562-44EE-8F1D-B57F45B02997}" dt="2019-11-01T17:12:43.200" v="41"/>
          <ac:spMkLst>
            <pc:docMk/>
            <pc:sldMk cId="683487339" sldId="320"/>
            <ac:spMk id="8" creationId="{B12E31AD-FAF2-4155-AA82-A88C2646D4FD}"/>
          </ac:spMkLst>
        </pc:spChg>
        <pc:spChg chg="del">
          <ac:chgData name="Emma-Jayne Turner" userId="d94aec55-1b1a-4682-8672-433cac33ce79" providerId="ADAL" clId="{38FA29CA-4562-44EE-8F1D-B57F45B02997}" dt="2019-11-01T17:12:46.481" v="42" actId="478"/>
          <ac:spMkLst>
            <pc:docMk/>
            <pc:sldMk cId="683487339" sldId="320"/>
            <ac:spMk id="10" creationId="{00000000-0000-0000-0000-000000000000}"/>
          </ac:spMkLst>
        </pc:spChg>
        <pc:spChg chg="mod">
          <ac:chgData name="Emma-Jayne Turner" userId="d94aec55-1b1a-4682-8672-433cac33ce79" providerId="ADAL" clId="{38FA29CA-4562-44EE-8F1D-B57F45B02997}" dt="2019-11-04T10:54:46.430" v="532" actId="207"/>
          <ac:spMkLst>
            <pc:docMk/>
            <pc:sldMk cId="683487339" sldId="320"/>
            <ac:spMk id="16" creationId="{422ADAD0-C12B-DD48-B69D-4DD96C435907}"/>
          </ac:spMkLst>
        </pc:spChg>
        <pc:spChg chg="del mod">
          <ac:chgData name="Emma-Jayne Turner" userId="d94aec55-1b1a-4682-8672-433cac33ce79" providerId="ADAL" clId="{38FA29CA-4562-44EE-8F1D-B57F45B02997}" dt="2019-11-04T10:47:06.120" v="400" actId="478"/>
          <ac:spMkLst>
            <pc:docMk/>
            <pc:sldMk cId="683487339" sldId="320"/>
            <ac:spMk id="24" creationId="{728829F6-07BD-1B47-90AC-BD5C193E3F22}"/>
          </ac:spMkLst>
        </pc:spChg>
        <pc:spChg chg="del">
          <ac:chgData name="Emma-Jayne Turner" userId="d94aec55-1b1a-4682-8672-433cac33ce79" providerId="ADAL" clId="{38FA29CA-4562-44EE-8F1D-B57F45B02997}" dt="2019-11-01T17:12:43.028" v="40" actId="478"/>
          <ac:spMkLst>
            <pc:docMk/>
            <pc:sldMk cId="683487339" sldId="320"/>
            <ac:spMk id="62" creationId="{585C7B41-17E0-1842-B0BA-ECA182EF58A8}"/>
          </ac:spMkLst>
        </pc:spChg>
        <pc:picChg chg="mod">
          <ac:chgData name="Emma-Jayne Turner" userId="d94aec55-1b1a-4682-8672-433cac33ce79" providerId="ADAL" clId="{38FA29CA-4562-44EE-8F1D-B57F45B02997}" dt="2019-11-04T10:35:12.901" v="392" actId="1076"/>
          <ac:picMkLst>
            <pc:docMk/>
            <pc:sldMk cId="683487339" sldId="320"/>
            <ac:picMk id="2" creationId="{DA38C203-FA61-5746-8093-1FCA463C7EF6}"/>
          </ac:picMkLst>
        </pc:picChg>
        <pc:picChg chg="mod">
          <ac:chgData name="Emma-Jayne Turner" userId="d94aec55-1b1a-4682-8672-433cac33ce79" providerId="ADAL" clId="{38FA29CA-4562-44EE-8F1D-B57F45B02997}" dt="2019-11-04T10:35:33.057" v="397" actId="1076"/>
          <ac:picMkLst>
            <pc:docMk/>
            <pc:sldMk cId="683487339" sldId="320"/>
            <ac:picMk id="3" creationId="{2F3EC1B1-5218-B54E-846C-AD9B09C43477}"/>
          </ac:picMkLst>
        </pc:picChg>
      </pc:sldChg>
      <pc:sldChg chg="addSp delSp modSp">
        <pc:chgData name="Emma-Jayne Turner" userId="d94aec55-1b1a-4682-8672-433cac33ce79" providerId="ADAL" clId="{38FA29CA-4562-44EE-8F1D-B57F45B02997}" dt="2019-11-04T11:07:41.181" v="645" actId="1076"/>
        <pc:sldMkLst>
          <pc:docMk/>
          <pc:sldMk cId="3286807993" sldId="321"/>
        </pc:sldMkLst>
        <pc:spChg chg="mod">
          <ac:chgData name="Emma-Jayne Turner" userId="d94aec55-1b1a-4682-8672-433cac33ce79" providerId="ADAL" clId="{38FA29CA-4562-44EE-8F1D-B57F45B02997}" dt="2019-11-04T10:49:15.040" v="429" actId="6549"/>
          <ac:spMkLst>
            <pc:docMk/>
            <pc:sldMk cId="3286807993" sldId="321"/>
            <ac:spMk id="9" creationId="{1E9455BB-1F38-274E-8F2A-7474F3931632}"/>
          </ac:spMkLst>
        </pc:spChg>
        <pc:spChg chg="del">
          <ac:chgData name="Emma-Jayne Turner" userId="d94aec55-1b1a-4682-8672-433cac33ce79" providerId="ADAL" clId="{38FA29CA-4562-44EE-8F1D-B57F45B02997}" dt="2019-11-01T17:12:59.447" v="48" actId="478"/>
          <ac:spMkLst>
            <pc:docMk/>
            <pc:sldMk cId="3286807993" sldId="321"/>
            <ac:spMk id="10" creationId="{CF790520-35D2-6A4C-B658-F59B94CBFB70}"/>
          </ac:spMkLst>
        </pc:spChg>
        <pc:spChg chg="add">
          <ac:chgData name="Emma-Jayne Turner" userId="d94aec55-1b1a-4682-8672-433cac33ce79" providerId="ADAL" clId="{38FA29CA-4562-44EE-8F1D-B57F45B02997}" dt="2019-11-01T17:12:56.853" v="47"/>
          <ac:spMkLst>
            <pc:docMk/>
            <pc:sldMk cId="3286807993" sldId="321"/>
            <ac:spMk id="11" creationId="{790B11A6-1CFD-45E0-B74E-5CEDB6DC4EAE}"/>
          </ac:spMkLst>
        </pc:spChg>
        <pc:spChg chg="mod">
          <ac:chgData name="Emma-Jayne Turner" userId="d94aec55-1b1a-4682-8672-433cac33ce79" providerId="ADAL" clId="{38FA29CA-4562-44EE-8F1D-B57F45B02997}" dt="2019-11-04T10:49:07.743" v="425" actId="255"/>
          <ac:spMkLst>
            <pc:docMk/>
            <pc:sldMk cId="3286807993" sldId="321"/>
            <ac:spMk id="12" creationId="{63964DE4-1C30-044B-8233-11EA55A78E7C}"/>
          </ac:spMkLst>
        </pc:spChg>
        <pc:spChg chg="del">
          <ac:chgData name="Emma-Jayne Turner" userId="d94aec55-1b1a-4682-8672-433cac33ce79" providerId="ADAL" clId="{38FA29CA-4562-44EE-8F1D-B57F45B02997}" dt="2019-11-01T17:12:55.571" v="46" actId="478"/>
          <ac:spMkLst>
            <pc:docMk/>
            <pc:sldMk cId="3286807993" sldId="321"/>
            <ac:spMk id="13" creationId="{131039EB-70FD-594D-9BAD-B2DD1501CF8D}"/>
          </ac:spMkLst>
        </pc:spChg>
        <pc:picChg chg="mod">
          <ac:chgData name="Emma-Jayne Turner" userId="d94aec55-1b1a-4682-8672-433cac33ce79" providerId="ADAL" clId="{38FA29CA-4562-44EE-8F1D-B57F45B02997}" dt="2019-11-04T10:49:18.602" v="430" actId="1076"/>
          <ac:picMkLst>
            <pc:docMk/>
            <pc:sldMk cId="3286807993" sldId="321"/>
            <ac:picMk id="4" creationId="{4C5565E9-52B0-2542-997E-626C3D145927}"/>
          </ac:picMkLst>
        </pc:picChg>
        <pc:picChg chg="mod">
          <ac:chgData name="Emma-Jayne Turner" userId="d94aec55-1b1a-4682-8672-433cac33ce79" providerId="ADAL" clId="{38FA29CA-4562-44EE-8F1D-B57F45B02997}" dt="2019-11-04T10:49:20.556" v="431" actId="1076"/>
          <ac:picMkLst>
            <pc:docMk/>
            <pc:sldMk cId="3286807993" sldId="321"/>
            <ac:picMk id="5" creationId="{AC570B3E-94F6-744A-B809-7C70BB486C7D}"/>
          </ac:picMkLst>
        </pc:picChg>
        <pc:picChg chg="mod">
          <ac:chgData name="Emma-Jayne Turner" userId="d94aec55-1b1a-4682-8672-433cac33ce79" providerId="ADAL" clId="{38FA29CA-4562-44EE-8F1D-B57F45B02997}" dt="2019-11-04T11:07:41.181" v="645" actId="1076"/>
          <ac:picMkLst>
            <pc:docMk/>
            <pc:sldMk cId="3286807993" sldId="321"/>
            <ac:picMk id="7" creationId="{49A68861-B3D0-5041-BB92-FEF34037C72F}"/>
          </ac:picMkLst>
        </pc:picChg>
      </pc:sldChg>
      <pc:sldChg chg="addSp delSp del">
        <pc:chgData name="Emma-Jayne Turner" userId="d94aec55-1b1a-4682-8672-433cac33ce79" providerId="ADAL" clId="{38FA29CA-4562-44EE-8F1D-B57F45B02997}" dt="2019-11-04T12:02:03.026" v="1289" actId="2696"/>
        <pc:sldMkLst>
          <pc:docMk/>
          <pc:sldMk cId="1243969572" sldId="322"/>
        </pc:sldMkLst>
        <pc:spChg chg="del">
          <ac:chgData name="Emma-Jayne Turner" userId="d94aec55-1b1a-4682-8672-433cac33ce79" providerId="ADAL" clId="{38FA29CA-4562-44EE-8F1D-B57F45B02997}" dt="2019-11-01T17:14:55.511" v="105" actId="478"/>
          <ac:spMkLst>
            <pc:docMk/>
            <pc:sldMk cId="1243969572" sldId="322"/>
            <ac:spMk id="4" creationId="{00000000-0000-0000-0000-000000000000}"/>
          </ac:spMkLst>
        </pc:spChg>
        <pc:spChg chg="del">
          <ac:chgData name="Emma-Jayne Turner" userId="d94aec55-1b1a-4682-8672-433cac33ce79" providerId="ADAL" clId="{38FA29CA-4562-44EE-8F1D-B57F45B02997}" dt="2019-11-01T17:14:53.199" v="103" actId="478"/>
          <ac:spMkLst>
            <pc:docMk/>
            <pc:sldMk cId="1243969572" sldId="322"/>
            <ac:spMk id="11" creationId="{3556A1FD-D737-EF45-A3D5-99CC4EAEC19C}"/>
          </ac:spMkLst>
        </pc:spChg>
        <pc:spChg chg="add del">
          <ac:chgData name="Emma-Jayne Turner" userId="d94aec55-1b1a-4682-8672-433cac33ce79" providerId="ADAL" clId="{38FA29CA-4562-44EE-8F1D-B57F45B02997}" dt="2019-11-01T17:14:52.135" v="102"/>
          <ac:spMkLst>
            <pc:docMk/>
            <pc:sldMk cId="1243969572" sldId="322"/>
            <ac:spMk id="20" creationId="{AD5BF534-CCB1-485A-94FD-615E263336F4}"/>
          </ac:spMkLst>
        </pc:spChg>
        <pc:spChg chg="add">
          <ac:chgData name="Emma-Jayne Turner" userId="d94aec55-1b1a-4682-8672-433cac33ce79" providerId="ADAL" clId="{38FA29CA-4562-44EE-8F1D-B57F45B02997}" dt="2019-11-01T17:14:53.511" v="104"/>
          <ac:spMkLst>
            <pc:docMk/>
            <pc:sldMk cId="1243969572" sldId="322"/>
            <ac:spMk id="23" creationId="{7912687B-E858-4EF7-87FF-8FC136C9018C}"/>
          </ac:spMkLst>
        </pc:spChg>
      </pc:sldChg>
      <pc:sldChg chg="delSp">
        <pc:chgData name="Emma-Jayne Turner" userId="d94aec55-1b1a-4682-8672-433cac33ce79" providerId="ADAL" clId="{38FA29CA-4562-44EE-8F1D-B57F45B02997}" dt="2019-11-01T17:15:36.292" v="111" actId="478"/>
        <pc:sldMkLst>
          <pc:docMk/>
          <pc:sldMk cId="2707226103" sldId="325"/>
        </pc:sldMkLst>
        <pc:spChg chg="del">
          <ac:chgData name="Emma-Jayne Turner" userId="d94aec55-1b1a-4682-8672-433cac33ce79" providerId="ADAL" clId="{38FA29CA-4562-44EE-8F1D-B57F45B02997}" dt="2019-11-01T17:15:36.292" v="111" actId="478"/>
          <ac:spMkLst>
            <pc:docMk/>
            <pc:sldMk cId="2707226103" sldId="325"/>
            <ac:spMk id="2" creationId="{6924D949-D854-41DA-A1DB-32DB660C5C9C}"/>
          </ac:spMkLst>
        </pc:spChg>
      </pc:sldChg>
      <pc:sldChg chg="addSp delSp modSp">
        <pc:chgData name="Emma-Jayne Turner" userId="d94aec55-1b1a-4682-8672-433cac33ce79" providerId="ADAL" clId="{38FA29CA-4562-44EE-8F1D-B57F45B02997}" dt="2019-11-04T10:50:11.368" v="444" actId="20577"/>
        <pc:sldMkLst>
          <pc:docMk/>
          <pc:sldMk cId="2922509427" sldId="326"/>
        </pc:sldMkLst>
        <pc:spChg chg="mod">
          <ac:chgData name="Emma-Jayne Turner" userId="d94aec55-1b1a-4682-8672-433cac33ce79" providerId="ADAL" clId="{38FA29CA-4562-44EE-8F1D-B57F45B02997}" dt="2019-11-04T10:50:11.368" v="444" actId="20577"/>
          <ac:spMkLst>
            <pc:docMk/>
            <pc:sldMk cId="2922509427" sldId="326"/>
            <ac:spMk id="2" creationId="{00000000-0000-0000-0000-000000000000}"/>
          </ac:spMkLst>
        </pc:spChg>
        <pc:spChg chg="del">
          <ac:chgData name="Emma-Jayne Turner" userId="d94aec55-1b1a-4682-8672-433cac33ce79" providerId="ADAL" clId="{38FA29CA-4562-44EE-8F1D-B57F45B02997}" dt="2019-11-01T17:13:18.027" v="54" actId="478"/>
          <ac:spMkLst>
            <pc:docMk/>
            <pc:sldMk cId="2922509427" sldId="326"/>
            <ac:spMk id="4" creationId="{00000000-0000-0000-0000-000000000000}"/>
          </ac:spMkLst>
        </pc:spChg>
        <pc:spChg chg="mod">
          <ac:chgData name="Emma-Jayne Turner" userId="d94aec55-1b1a-4682-8672-433cac33ce79" providerId="ADAL" clId="{38FA29CA-4562-44EE-8F1D-B57F45B02997}" dt="2019-11-04T10:50:00.446" v="441" actId="255"/>
          <ac:spMkLst>
            <pc:docMk/>
            <pc:sldMk cId="2922509427" sldId="326"/>
            <ac:spMk id="6" creationId="{DABD4D15-3727-5D42-9E01-8BF71A32EEBC}"/>
          </ac:spMkLst>
        </pc:spChg>
        <pc:spChg chg="del">
          <ac:chgData name="Emma-Jayne Turner" userId="d94aec55-1b1a-4682-8672-433cac33ce79" providerId="ADAL" clId="{38FA29CA-4562-44EE-8F1D-B57F45B02997}" dt="2019-11-01T17:13:15.275" v="52" actId="478"/>
          <ac:spMkLst>
            <pc:docMk/>
            <pc:sldMk cId="2922509427" sldId="326"/>
            <ac:spMk id="7" creationId="{C376B78F-91FE-564D-86BB-2D64DE011E3B}"/>
          </ac:spMkLst>
        </pc:spChg>
        <pc:spChg chg="add">
          <ac:chgData name="Emma-Jayne Turner" userId="d94aec55-1b1a-4682-8672-433cac33ce79" providerId="ADAL" clId="{38FA29CA-4562-44EE-8F1D-B57F45B02997}" dt="2019-11-01T17:13:15.572" v="53"/>
          <ac:spMkLst>
            <pc:docMk/>
            <pc:sldMk cId="2922509427" sldId="326"/>
            <ac:spMk id="8" creationId="{AD30E9D8-B701-429A-B7D2-94C60BE066DD}"/>
          </ac:spMkLst>
        </pc:spChg>
        <pc:picChg chg="mod">
          <ac:chgData name="Emma-Jayne Turner" userId="d94aec55-1b1a-4682-8672-433cac33ce79" providerId="ADAL" clId="{38FA29CA-4562-44EE-8F1D-B57F45B02997}" dt="2019-11-04T10:50:04.526" v="442" actId="1076"/>
          <ac:picMkLst>
            <pc:docMk/>
            <pc:sldMk cId="2922509427" sldId="326"/>
            <ac:picMk id="3" creationId="{EFE07E34-6D43-8649-82EF-1B79AC8EBEC3}"/>
          </ac:picMkLst>
        </pc:picChg>
      </pc:sldChg>
      <pc:sldChg chg="addSp delSp modSp">
        <pc:chgData name="Emma-Jayne Turner" userId="d94aec55-1b1a-4682-8672-433cac33ce79" providerId="ADAL" clId="{38FA29CA-4562-44EE-8F1D-B57F45B02997}" dt="2019-11-04T10:52:05.760" v="496" actId="1076"/>
        <pc:sldMkLst>
          <pc:docMk/>
          <pc:sldMk cId="1956187915" sldId="327"/>
        </pc:sldMkLst>
        <pc:spChg chg="mod">
          <ac:chgData name="Emma-Jayne Turner" userId="d94aec55-1b1a-4682-8672-433cac33ce79" providerId="ADAL" clId="{38FA29CA-4562-44EE-8F1D-B57F45B02997}" dt="2019-11-04T10:50:57.557" v="475" actId="113"/>
          <ac:spMkLst>
            <pc:docMk/>
            <pc:sldMk cId="1956187915" sldId="327"/>
            <ac:spMk id="2" creationId="{00000000-0000-0000-0000-000000000000}"/>
          </ac:spMkLst>
        </pc:spChg>
        <pc:spChg chg="del">
          <ac:chgData name="Emma-Jayne Turner" userId="d94aec55-1b1a-4682-8672-433cac33ce79" providerId="ADAL" clId="{38FA29CA-4562-44EE-8F1D-B57F45B02997}" dt="2019-11-01T17:13:28.915" v="59" actId="478"/>
          <ac:spMkLst>
            <pc:docMk/>
            <pc:sldMk cId="1956187915" sldId="327"/>
            <ac:spMk id="4" creationId="{00000000-0000-0000-0000-000000000000}"/>
          </ac:spMkLst>
        </pc:spChg>
        <pc:spChg chg="del">
          <ac:chgData name="Emma-Jayne Turner" userId="d94aec55-1b1a-4682-8672-433cac33ce79" providerId="ADAL" clId="{38FA29CA-4562-44EE-8F1D-B57F45B02997}" dt="2019-11-01T17:13:24.511" v="56" actId="478"/>
          <ac:spMkLst>
            <pc:docMk/>
            <pc:sldMk cId="1956187915" sldId="327"/>
            <ac:spMk id="7" creationId="{C376B78F-91FE-564D-86BB-2D64DE011E3B}"/>
          </ac:spMkLst>
        </pc:spChg>
        <pc:spChg chg="mod">
          <ac:chgData name="Emma-Jayne Turner" userId="d94aec55-1b1a-4682-8672-433cac33ce79" providerId="ADAL" clId="{38FA29CA-4562-44EE-8F1D-B57F45B02997}" dt="2019-11-04T10:51:40.571" v="487" actId="14100"/>
          <ac:spMkLst>
            <pc:docMk/>
            <pc:sldMk cId="1956187915" sldId="327"/>
            <ac:spMk id="8" creationId="{EF943026-13E2-9F48-9DDC-4951E8122693}"/>
          </ac:spMkLst>
        </pc:spChg>
        <pc:spChg chg="mod">
          <ac:chgData name="Emma-Jayne Turner" userId="d94aec55-1b1a-4682-8672-433cac33ce79" providerId="ADAL" clId="{38FA29CA-4562-44EE-8F1D-B57F45B02997}" dt="2019-11-04T10:52:05.760" v="496" actId="1076"/>
          <ac:spMkLst>
            <pc:docMk/>
            <pc:sldMk cId="1956187915" sldId="327"/>
            <ac:spMk id="9" creationId="{BB223B8A-4057-C34C-A5DE-C97541F9215E}"/>
          </ac:spMkLst>
        </pc:spChg>
        <pc:spChg chg="mod">
          <ac:chgData name="Emma-Jayne Turner" userId="d94aec55-1b1a-4682-8672-433cac33ce79" providerId="ADAL" clId="{38FA29CA-4562-44EE-8F1D-B57F45B02997}" dt="2019-11-04T10:51:48.524" v="489" actId="14100"/>
          <ac:spMkLst>
            <pc:docMk/>
            <pc:sldMk cId="1956187915" sldId="327"/>
            <ac:spMk id="10" creationId="{0D4684A9-E277-9A4B-8E2C-06F787BE2589}"/>
          </ac:spMkLst>
        </pc:spChg>
        <pc:spChg chg="add del">
          <ac:chgData name="Emma-Jayne Turner" userId="d94aec55-1b1a-4682-8672-433cac33ce79" providerId="ADAL" clId="{38FA29CA-4562-44EE-8F1D-B57F45B02997}" dt="2019-11-01T17:13:26.432" v="57" actId="478"/>
          <ac:spMkLst>
            <pc:docMk/>
            <pc:sldMk cId="1956187915" sldId="327"/>
            <ac:spMk id="11" creationId="{46A4706B-DF69-445F-AFF7-D1D0193935F3}"/>
          </ac:spMkLst>
        </pc:spChg>
        <pc:spChg chg="add">
          <ac:chgData name="Emma-Jayne Turner" userId="d94aec55-1b1a-4682-8672-433cac33ce79" providerId="ADAL" clId="{38FA29CA-4562-44EE-8F1D-B57F45B02997}" dt="2019-11-01T17:13:26.886" v="58"/>
          <ac:spMkLst>
            <pc:docMk/>
            <pc:sldMk cId="1956187915" sldId="327"/>
            <ac:spMk id="12" creationId="{B51A1A7D-4FA7-4F8A-8BF7-7D15D28A6D8B}"/>
          </ac:spMkLst>
        </pc:spChg>
        <pc:picChg chg="mod">
          <ac:chgData name="Emma-Jayne Turner" userId="d94aec55-1b1a-4682-8672-433cac33ce79" providerId="ADAL" clId="{38FA29CA-4562-44EE-8F1D-B57F45B02997}" dt="2019-11-04T10:51:58.555" v="493" actId="1076"/>
          <ac:picMkLst>
            <pc:docMk/>
            <pc:sldMk cId="1956187915" sldId="327"/>
            <ac:picMk id="3" creationId="{2BC5FE6A-169A-1F46-A346-9417399EC403}"/>
          </ac:picMkLst>
        </pc:picChg>
        <pc:picChg chg="mod">
          <ac:chgData name="Emma-Jayne Turner" userId="d94aec55-1b1a-4682-8672-433cac33ce79" providerId="ADAL" clId="{38FA29CA-4562-44EE-8F1D-B57F45B02997}" dt="2019-11-04T10:52:00.352" v="494" actId="1076"/>
          <ac:picMkLst>
            <pc:docMk/>
            <pc:sldMk cId="1956187915" sldId="327"/>
            <ac:picMk id="5" creationId="{06E1FD5F-5192-6D4A-B96A-BD5F991615E3}"/>
          </ac:picMkLst>
        </pc:picChg>
      </pc:sldChg>
      <pc:sldChg chg="addSp delSp modSp">
        <pc:chgData name="Emma-Jayne Turner" userId="d94aec55-1b1a-4682-8672-433cac33ce79" providerId="ADAL" clId="{38FA29CA-4562-44EE-8F1D-B57F45B02997}" dt="2019-11-04T10:52:29.445" v="505" actId="1076"/>
        <pc:sldMkLst>
          <pc:docMk/>
          <pc:sldMk cId="4118350794" sldId="328"/>
        </pc:sldMkLst>
        <pc:spChg chg="add">
          <ac:chgData name="Emma-Jayne Turner" userId="d94aec55-1b1a-4682-8672-433cac33ce79" providerId="ADAL" clId="{38FA29CA-4562-44EE-8F1D-B57F45B02997}" dt="2019-11-01T17:13:33.627" v="61"/>
          <ac:spMkLst>
            <pc:docMk/>
            <pc:sldMk cId="4118350794" sldId="328"/>
            <ac:spMk id="7" creationId="{108B4AA1-A5DB-4E11-9129-116561D43829}"/>
          </ac:spMkLst>
        </pc:spChg>
        <pc:spChg chg="mod">
          <ac:chgData name="Emma-Jayne Turner" userId="d94aec55-1b1a-4682-8672-433cac33ce79" providerId="ADAL" clId="{38FA29CA-4562-44EE-8F1D-B57F45B02997}" dt="2019-11-04T10:52:18.853" v="502" actId="113"/>
          <ac:spMkLst>
            <pc:docMk/>
            <pc:sldMk cId="4118350794" sldId="328"/>
            <ac:spMk id="8" creationId="{68D44F8A-DF59-7A44-8E08-BD8272F60161}"/>
          </ac:spMkLst>
        </pc:spChg>
        <pc:spChg chg="mod">
          <ac:chgData name="Emma-Jayne Turner" userId="d94aec55-1b1a-4682-8672-433cac33ce79" providerId="ADAL" clId="{38FA29CA-4562-44EE-8F1D-B57F45B02997}" dt="2019-11-04T10:52:21.915" v="503" actId="255"/>
          <ac:spMkLst>
            <pc:docMk/>
            <pc:sldMk cId="4118350794" sldId="328"/>
            <ac:spMk id="9" creationId="{76CCD1B0-4188-F348-9E98-75C9B1727196}"/>
          </ac:spMkLst>
        </pc:spChg>
        <pc:spChg chg="del">
          <ac:chgData name="Emma-Jayne Turner" userId="d94aec55-1b1a-4682-8672-433cac33ce79" providerId="ADAL" clId="{38FA29CA-4562-44EE-8F1D-B57F45B02997}" dt="2019-11-01T17:13:35.580" v="62" actId="478"/>
          <ac:spMkLst>
            <pc:docMk/>
            <pc:sldMk cId="4118350794" sldId="328"/>
            <ac:spMk id="11" creationId="{679898EC-36E9-7F4A-ACFA-F8D7FC21DE51}"/>
          </ac:spMkLst>
        </pc:spChg>
        <pc:spChg chg="del">
          <ac:chgData name="Emma-Jayne Turner" userId="d94aec55-1b1a-4682-8672-433cac33ce79" providerId="ADAL" clId="{38FA29CA-4562-44EE-8F1D-B57F45B02997}" dt="2019-11-01T17:13:32.798" v="60" actId="478"/>
          <ac:spMkLst>
            <pc:docMk/>
            <pc:sldMk cId="4118350794" sldId="328"/>
            <ac:spMk id="12" creationId="{4333B818-AB96-DA4A-B44E-7D82E8858E5A}"/>
          </ac:spMkLst>
        </pc:spChg>
        <pc:picChg chg="mod">
          <ac:chgData name="Emma-Jayne Turner" userId="d94aec55-1b1a-4682-8672-433cac33ce79" providerId="ADAL" clId="{38FA29CA-4562-44EE-8F1D-B57F45B02997}" dt="2019-11-04T10:52:29.445" v="505" actId="1076"/>
          <ac:picMkLst>
            <pc:docMk/>
            <pc:sldMk cId="4118350794" sldId="328"/>
            <ac:picMk id="4" creationId="{30744CE1-0003-7E49-949F-88FB5B3029AF}"/>
          </ac:picMkLst>
        </pc:picChg>
      </pc:sldChg>
      <pc:sldChg chg="addSp delSp modSp">
        <pc:chgData name="Emma-Jayne Turner" userId="d94aec55-1b1a-4682-8672-433cac33ce79" providerId="ADAL" clId="{38FA29CA-4562-44EE-8F1D-B57F45B02997}" dt="2019-11-04T10:53:41.212" v="521" actId="113"/>
        <pc:sldMkLst>
          <pc:docMk/>
          <pc:sldMk cId="2313321122" sldId="329"/>
        </pc:sldMkLst>
        <pc:spChg chg="mod">
          <ac:chgData name="Emma-Jayne Turner" userId="d94aec55-1b1a-4682-8672-433cac33ce79" providerId="ADAL" clId="{38FA29CA-4562-44EE-8F1D-B57F45B02997}" dt="2019-11-04T10:53:41.212" v="521" actId="113"/>
          <ac:spMkLst>
            <pc:docMk/>
            <pc:sldMk cId="2313321122" sldId="329"/>
            <ac:spMk id="8" creationId="{EA6B746B-A804-3C48-9075-63983261A32F}"/>
          </ac:spMkLst>
        </pc:spChg>
        <pc:spChg chg="del">
          <ac:chgData name="Emma-Jayne Turner" userId="d94aec55-1b1a-4682-8672-433cac33ce79" providerId="ADAL" clId="{38FA29CA-4562-44EE-8F1D-B57F45B02997}" dt="2019-11-01T17:13:42.963" v="65" actId="478"/>
          <ac:spMkLst>
            <pc:docMk/>
            <pc:sldMk cId="2313321122" sldId="329"/>
            <ac:spMk id="9" creationId="{4AEFDF11-C2BC-3344-8AD3-D5A73C99F28C}"/>
          </ac:spMkLst>
        </pc:spChg>
        <pc:spChg chg="del">
          <ac:chgData name="Emma-Jayne Turner" userId="d94aec55-1b1a-4682-8672-433cac33ce79" providerId="ADAL" clId="{38FA29CA-4562-44EE-8F1D-B57F45B02997}" dt="2019-11-01T17:13:40.385" v="63" actId="478"/>
          <ac:spMkLst>
            <pc:docMk/>
            <pc:sldMk cId="2313321122" sldId="329"/>
            <ac:spMk id="10" creationId="{39181AB7-755A-FC47-96DB-8AE774C464BF}"/>
          </ac:spMkLst>
        </pc:spChg>
        <pc:spChg chg="add">
          <ac:chgData name="Emma-Jayne Turner" userId="d94aec55-1b1a-4682-8672-433cac33ce79" providerId="ADAL" clId="{38FA29CA-4562-44EE-8F1D-B57F45B02997}" dt="2019-11-01T17:13:40.635" v="64"/>
          <ac:spMkLst>
            <pc:docMk/>
            <pc:sldMk cId="2313321122" sldId="329"/>
            <ac:spMk id="11" creationId="{8E9C66F2-AFB9-48DD-8AA2-CCDF367A8B5F}"/>
          </ac:spMkLst>
        </pc:spChg>
        <pc:spChg chg="mod">
          <ac:chgData name="Emma-Jayne Turner" userId="d94aec55-1b1a-4682-8672-433cac33ce79" providerId="ADAL" clId="{38FA29CA-4562-44EE-8F1D-B57F45B02997}" dt="2019-11-04T10:53:41.212" v="521" actId="113"/>
          <ac:spMkLst>
            <pc:docMk/>
            <pc:sldMk cId="2313321122" sldId="329"/>
            <ac:spMk id="13" creationId="{117A8F1A-023C-B24F-A43B-1EBE1067373B}"/>
          </ac:spMkLst>
        </pc:spChg>
        <pc:spChg chg="mod">
          <ac:chgData name="Emma-Jayne Turner" userId="d94aec55-1b1a-4682-8672-433cac33ce79" providerId="ADAL" clId="{38FA29CA-4562-44EE-8F1D-B57F45B02997}" dt="2019-11-04T10:53:41.212" v="521" actId="113"/>
          <ac:spMkLst>
            <pc:docMk/>
            <pc:sldMk cId="2313321122" sldId="329"/>
            <ac:spMk id="14" creationId="{4911A4C9-9D37-514A-8FF1-1ABECE200FBF}"/>
          </ac:spMkLst>
        </pc:spChg>
        <pc:picChg chg="mod">
          <ac:chgData name="Emma-Jayne Turner" userId="d94aec55-1b1a-4682-8672-433cac33ce79" providerId="ADAL" clId="{38FA29CA-4562-44EE-8F1D-B57F45B02997}" dt="2019-11-04T10:52:58.118" v="509" actId="1076"/>
          <ac:picMkLst>
            <pc:docMk/>
            <pc:sldMk cId="2313321122" sldId="329"/>
            <ac:picMk id="2" creationId="{B1936C8D-DAC5-9043-A22E-87F79F8D6BA9}"/>
          </ac:picMkLst>
        </pc:picChg>
        <pc:picChg chg="mod">
          <ac:chgData name="Emma-Jayne Turner" userId="d94aec55-1b1a-4682-8672-433cac33ce79" providerId="ADAL" clId="{38FA29CA-4562-44EE-8F1D-B57F45B02997}" dt="2019-11-04T10:53:02.009" v="511" actId="1076"/>
          <ac:picMkLst>
            <pc:docMk/>
            <pc:sldMk cId="2313321122" sldId="329"/>
            <ac:picMk id="3" creationId="{33F9D516-0D8F-BA47-8CAA-7747B178D6AC}"/>
          </ac:picMkLst>
        </pc:picChg>
        <pc:picChg chg="mod">
          <ac:chgData name="Emma-Jayne Turner" userId="d94aec55-1b1a-4682-8672-433cac33ce79" providerId="ADAL" clId="{38FA29CA-4562-44EE-8F1D-B57F45B02997}" dt="2019-11-04T10:52:53.949" v="507" actId="14100"/>
          <ac:picMkLst>
            <pc:docMk/>
            <pc:sldMk cId="2313321122" sldId="329"/>
            <ac:picMk id="4" creationId="{43241104-05CF-BB4A-8F61-A4C24E24C6CE}"/>
          </ac:picMkLst>
        </pc:picChg>
      </pc:sldChg>
      <pc:sldChg chg="addSp delSp modSp">
        <pc:chgData name="Emma-Jayne Turner" userId="d94aec55-1b1a-4682-8672-433cac33ce79" providerId="ADAL" clId="{38FA29CA-4562-44EE-8F1D-B57F45B02997}" dt="2019-11-04T10:54:02.183" v="526" actId="255"/>
        <pc:sldMkLst>
          <pc:docMk/>
          <pc:sldMk cId="1433783122" sldId="330"/>
        </pc:sldMkLst>
        <pc:spChg chg="add">
          <ac:chgData name="Emma-Jayne Turner" userId="d94aec55-1b1a-4682-8672-433cac33ce79" providerId="ADAL" clId="{38FA29CA-4562-44EE-8F1D-B57F45B02997}" dt="2019-11-01T17:13:48.899" v="67"/>
          <ac:spMkLst>
            <pc:docMk/>
            <pc:sldMk cId="1433783122" sldId="330"/>
            <ac:spMk id="6" creationId="{36A1F9AB-51DC-4FA5-AB6D-59B9808812DC}"/>
          </ac:spMkLst>
        </pc:spChg>
        <pc:spChg chg="add del">
          <ac:chgData name="Emma-Jayne Turner" userId="d94aec55-1b1a-4682-8672-433cac33ce79" providerId="ADAL" clId="{38FA29CA-4562-44EE-8F1D-B57F45B02997}" dt="2019-11-01T17:13:52.806" v="70"/>
          <ac:spMkLst>
            <pc:docMk/>
            <pc:sldMk cId="1433783122" sldId="330"/>
            <ac:spMk id="7" creationId="{C75EB239-A303-4B8D-A8EC-C57982941E67}"/>
          </ac:spMkLst>
        </pc:spChg>
        <pc:spChg chg="del">
          <ac:chgData name="Emma-Jayne Turner" userId="d94aec55-1b1a-4682-8672-433cac33ce79" providerId="ADAL" clId="{38FA29CA-4562-44EE-8F1D-B57F45B02997}" dt="2019-11-01T17:13:50.961" v="68" actId="478"/>
          <ac:spMkLst>
            <pc:docMk/>
            <pc:sldMk cId="1433783122" sldId="330"/>
            <ac:spMk id="11" creationId="{679898EC-36E9-7F4A-ACFA-F8D7FC21DE51}"/>
          </ac:spMkLst>
        </pc:spChg>
        <pc:spChg chg="del">
          <ac:chgData name="Emma-Jayne Turner" userId="d94aec55-1b1a-4682-8672-433cac33ce79" providerId="ADAL" clId="{38FA29CA-4562-44EE-8F1D-B57F45B02997}" dt="2019-11-01T17:13:48.727" v="66" actId="478"/>
          <ac:spMkLst>
            <pc:docMk/>
            <pc:sldMk cId="1433783122" sldId="330"/>
            <ac:spMk id="12" creationId="{4333B818-AB96-DA4A-B44E-7D82E8858E5A}"/>
          </ac:spMkLst>
        </pc:spChg>
        <pc:spChg chg="mod">
          <ac:chgData name="Emma-Jayne Turner" userId="d94aec55-1b1a-4682-8672-433cac33ce79" providerId="ADAL" clId="{38FA29CA-4562-44EE-8F1D-B57F45B02997}" dt="2019-11-04T10:54:02.183" v="526" actId="255"/>
          <ac:spMkLst>
            <pc:docMk/>
            <pc:sldMk cId="1433783122" sldId="330"/>
            <ac:spMk id="13" creationId="{2586D53C-807E-5042-A467-A4498D7A90B8}"/>
          </ac:spMkLst>
        </pc:spChg>
      </pc:sldChg>
      <pc:sldChg chg="addSp delSp modSp">
        <pc:chgData name="Emma-Jayne Turner" userId="d94aec55-1b1a-4682-8672-433cac33ce79" providerId="ADAL" clId="{38FA29CA-4562-44EE-8F1D-B57F45B02997}" dt="2019-11-04T10:56:18.870" v="545" actId="1076"/>
        <pc:sldMkLst>
          <pc:docMk/>
          <pc:sldMk cId="3356460298" sldId="331"/>
        </pc:sldMkLst>
        <pc:spChg chg="add">
          <ac:chgData name="Emma-Jayne Turner" userId="d94aec55-1b1a-4682-8672-433cac33ce79" providerId="ADAL" clId="{38FA29CA-4562-44EE-8F1D-B57F45B02997}" dt="2019-11-01T17:13:55.183" v="72"/>
          <ac:spMkLst>
            <pc:docMk/>
            <pc:sldMk cId="3356460298" sldId="331"/>
            <ac:spMk id="6" creationId="{F6BD1A65-98F5-4A66-ABE1-D1BD2991F1C7}"/>
          </ac:spMkLst>
        </pc:spChg>
        <pc:spChg chg="mod">
          <ac:chgData name="Emma-Jayne Turner" userId="d94aec55-1b1a-4682-8672-433cac33ce79" providerId="ADAL" clId="{38FA29CA-4562-44EE-8F1D-B57F45B02997}" dt="2019-11-04T10:56:09.196" v="542" actId="14100"/>
          <ac:spMkLst>
            <pc:docMk/>
            <pc:sldMk cId="3356460298" sldId="331"/>
            <ac:spMk id="7" creationId="{81083389-8A80-F548-9B01-CB9EC962AFD3}"/>
          </ac:spMkLst>
        </pc:spChg>
        <pc:spChg chg="del mod">
          <ac:chgData name="Emma-Jayne Turner" userId="d94aec55-1b1a-4682-8672-433cac33ce79" providerId="ADAL" clId="{38FA29CA-4562-44EE-8F1D-B57F45B02997}" dt="2019-11-01T17:13:57.582" v="74" actId="478"/>
          <ac:spMkLst>
            <pc:docMk/>
            <pc:sldMk cId="3356460298" sldId="331"/>
            <ac:spMk id="11" creationId="{679898EC-36E9-7F4A-ACFA-F8D7FC21DE51}"/>
          </ac:spMkLst>
        </pc:spChg>
        <pc:spChg chg="del">
          <ac:chgData name="Emma-Jayne Turner" userId="d94aec55-1b1a-4682-8672-433cac33ce79" providerId="ADAL" clId="{38FA29CA-4562-44EE-8F1D-B57F45B02997}" dt="2019-11-01T17:13:55.074" v="71" actId="478"/>
          <ac:spMkLst>
            <pc:docMk/>
            <pc:sldMk cId="3356460298" sldId="331"/>
            <ac:spMk id="12" creationId="{4333B818-AB96-DA4A-B44E-7D82E8858E5A}"/>
          </ac:spMkLst>
        </pc:spChg>
        <pc:picChg chg="add mod">
          <ac:chgData name="Emma-Jayne Turner" userId="d94aec55-1b1a-4682-8672-433cac33ce79" providerId="ADAL" clId="{38FA29CA-4562-44EE-8F1D-B57F45B02997}" dt="2019-11-04T10:56:18.870" v="545" actId="1076"/>
          <ac:picMkLst>
            <pc:docMk/>
            <pc:sldMk cId="3356460298" sldId="331"/>
            <ac:picMk id="3" creationId="{602E2F35-5EBE-4617-BF27-EDF22E2E15D3}"/>
          </ac:picMkLst>
        </pc:picChg>
      </pc:sldChg>
      <pc:sldChg chg="addSp delSp modSp delAnim">
        <pc:chgData name="Emma-Jayne Turner" userId="d94aec55-1b1a-4682-8672-433cac33ce79" providerId="ADAL" clId="{38FA29CA-4562-44EE-8F1D-B57F45B02997}" dt="2019-11-04T12:18:40.853" v="1714" actId="1076"/>
        <pc:sldMkLst>
          <pc:docMk/>
          <pc:sldMk cId="2113554142" sldId="332"/>
        </pc:sldMkLst>
        <pc:spChg chg="add del">
          <ac:chgData name="Emma-Jayne Turner" userId="d94aec55-1b1a-4682-8672-433cac33ce79" providerId="ADAL" clId="{38FA29CA-4562-44EE-8F1D-B57F45B02997}" dt="2019-11-04T12:17:34.305" v="1615"/>
          <ac:spMkLst>
            <pc:docMk/>
            <pc:sldMk cId="2113554142" sldId="332"/>
            <ac:spMk id="9" creationId="{143A12E7-9067-4CB0-A605-2F7AB2D50932}"/>
          </ac:spMkLst>
        </pc:spChg>
        <pc:spChg chg="del">
          <ac:chgData name="Emma-Jayne Turner" userId="d94aec55-1b1a-4682-8672-433cac33ce79" providerId="ADAL" clId="{38FA29CA-4562-44EE-8F1D-B57F45B02997}" dt="2019-11-01T17:14:07.494" v="79" actId="478"/>
          <ac:spMkLst>
            <pc:docMk/>
            <pc:sldMk cId="2113554142" sldId="332"/>
            <ac:spMk id="11" creationId="{679898EC-36E9-7F4A-ACFA-F8D7FC21DE51}"/>
          </ac:spMkLst>
        </pc:spChg>
        <pc:spChg chg="del">
          <ac:chgData name="Emma-Jayne Turner" userId="d94aec55-1b1a-4682-8672-433cac33ce79" providerId="ADAL" clId="{38FA29CA-4562-44EE-8F1D-B57F45B02997}" dt="2019-11-01T17:14:01.915" v="76" actId="478"/>
          <ac:spMkLst>
            <pc:docMk/>
            <pc:sldMk cId="2113554142" sldId="332"/>
            <ac:spMk id="12" creationId="{4333B818-AB96-DA4A-B44E-7D82E8858E5A}"/>
          </ac:spMkLst>
        </pc:spChg>
        <pc:spChg chg="add del">
          <ac:chgData name="Emma-Jayne Turner" userId="d94aec55-1b1a-4682-8672-433cac33ce79" providerId="ADAL" clId="{38FA29CA-4562-44EE-8F1D-B57F45B02997}" dt="2019-11-01T17:14:04.228" v="77" actId="478"/>
          <ac:spMkLst>
            <pc:docMk/>
            <pc:sldMk cId="2113554142" sldId="332"/>
            <ac:spMk id="20" creationId="{3E45BDB1-E2CB-4892-8E3D-EEBD6703EE2E}"/>
          </ac:spMkLst>
        </pc:spChg>
        <pc:spChg chg="add">
          <ac:chgData name="Emma-Jayne Turner" userId="d94aec55-1b1a-4682-8672-433cac33ce79" providerId="ADAL" clId="{38FA29CA-4562-44EE-8F1D-B57F45B02997}" dt="2019-11-01T17:14:04.338" v="78"/>
          <ac:spMkLst>
            <pc:docMk/>
            <pc:sldMk cId="2113554142" sldId="332"/>
            <ac:spMk id="21" creationId="{88D626CE-868E-49A5-8E44-4986A870D785}"/>
          </ac:spMkLst>
        </pc:spChg>
        <pc:grpChg chg="del">
          <ac:chgData name="Emma-Jayne Turner" userId="d94aec55-1b1a-4682-8672-433cac33ce79" providerId="ADAL" clId="{38FA29CA-4562-44EE-8F1D-B57F45B02997}" dt="2019-11-04T11:18:39.307" v="881" actId="478"/>
          <ac:grpSpMkLst>
            <pc:docMk/>
            <pc:sldMk cId="2113554142" sldId="332"/>
            <ac:grpSpMk id="2" creationId="{DC1B2325-EB39-A94E-A06F-83A0F4ACAAD0}"/>
          </ac:grpSpMkLst>
        </pc:grpChg>
        <pc:grpChg chg="del">
          <ac:chgData name="Emma-Jayne Turner" userId="d94aec55-1b1a-4682-8672-433cac33ce79" providerId="ADAL" clId="{38FA29CA-4562-44EE-8F1D-B57F45B02997}" dt="2019-11-04T11:18:39.307" v="881" actId="478"/>
          <ac:grpSpMkLst>
            <pc:docMk/>
            <pc:sldMk cId="2113554142" sldId="332"/>
            <ac:grpSpMk id="3" creationId="{8C49D02D-BC4D-194C-A501-F60D62349F8D}"/>
          </ac:grpSpMkLst>
        </pc:grpChg>
        <pc:grpChg chg="del">
          <ac:chgData name="Emma-Jayne Turner" userId="d94aec55-1b1a-4682-8672-433cac33ce79" providerId="ADAL" clId="{38FA29CA-4562-44EE-8F1D-B57F45B02997}" dt="2019-11-04T11:18:39.307" v="881" actId="478"/>
          <ac:grpSpMkLst>
            <pc:docMk/>
            <pc:sldMk cId="2113554142" sldId="332"/>
            <ac:grpSpMk id="4" creationId="{F5F96F05-4027-B743-BACD-AECD63A1838A}"/>
          </ac:grpSpMkLst>
        </pc:grpChg>
        <pc:grpChg chg="del">
          <ac:chgData name="Emma-Jayne Turner" userId="d94aec55-1b1a-4682-8672-433cac33ce79" providerId="ADAL" clId="{38FA29CA-4562-44EE-8F1D-B57F45B02997}" dt="2019-11-04T11:18:39.307" v="881" actId="478"/>
          <ac:grpSpMkLst>
            <pc:docMk/>
            <pc:sldMk cId="2113554142" sldId="332"/>
            <ac:grpSpMk id="5" creationId="{4C2B3184-C61F-0C43-853E-B08287A0DFFF}"/>
          </ac:grpSpMkLst>
        </pc:grpChg>
        <pc:grpChg chg="del">
          <ac:chgData name="Emma-Jayne Turner" userId="d94aec55-1b1a-4682-8672-433cac33ce79" providerId="ADAL" clId="{38FA29CA-4562-44EE-8F1D-B57F45B02997}" dt="2019-11-04T11:18:39.307" v="881" actId="478"/>
          <ac:grpSpMkLst>
            <pc:docMk/>
            <pc:sldMk cId="2113554142" sldId="332"/>
            <ac:grpSpMk id="6" creationId="{0096B1BA-8A51-2D4D-A2E2-C60E31FA824D}"/>
          </ac:grpSpMkLst>
        </pc:grpChg>
        <pc:graphicFrameChg chg="add mod modGraphic">
          <ac:chgData name="Emma-Jayne Turner" userId="d94aec55-1b1a-4682-8672-433cac33ce79" providerId="ADAL" clId="{38FA29CA-4562-44EE-8F1D-B57F45B02997}" dt="2019-11-04T12:18:40.853" v="1714" actId="1076"/>
          <ac:graphicFrameMkLst>
            <pc:docMk/>
            <pc:sldMk cId="2113554142" sldId="332"/>
            <ac:graphicFrameMk id="23" creationId="{123AD4DB-BB0C-489D-9050-AFF69751C2A7}"/>
          </ac:graphicFrameMkLst>
        </pc:graphicFrameChg>
        <pc:picChg chg="add del mod">
          <ac:chgData name="Emma-Jayne Turner" userId="d94aec55-1b1a-4682-8672-433cac33ce79" providerId="ADAL" clId="{38FA29CA-4562-44EE-8F1D-B57F45B02997}" dt="2019-11-04T12:18:37.227" v="1713" actId="478"/>
          <ac:picMkLst>
            <pc:docMk/>
            <pc:sldMk cId="2113554142" sldId="332"/>
            <ac:picMk id="8" creationId="{7938426F-FD4D-4F5E-9ECB-508C85CB4C3D}"/>
          </ac:picMkLst>
        </pc:picChg>
        <pc:picChg chg="add mod">
          <ac:chgData name="Emma-Jayne Turner" userId="d94aec55-1b1a-4682-8672-433cac33ce79" providerId="ADAL" clId="{38FA29CA-4562-44EE-8F1D-B57F45B02997}" dt="2019-11-04T11:19:40.384" v="892" actId="1076"/>
          <ac:picMkLst>
            <pc:docMk/>
            <pc:sldMk cId="2113554142" sldId="332"/>
            <ac:picMk id="22" creationId="{055618D0-8029-47F1-A8EB-3EC1BDC2D730}"/>
          </ac:picMkLst>
        </pc:picChg>
      </pc:sldChg>
      <pc:sldChg chg="addSp delSp modSp addAnim delAnim">
        <pc:chgData name="Emma-Jayne Turner" userId="d94aec55-1b1a-4682-8672-433cac33ce79" providerId="ADAL" clId="{38FA29CA-4562-44EE-8F1D-B57F45B02997}" dt="2019-11-04T12:17:22.322" v="1613" actId="166"/>
        <pc:sldMkLst>
          <pc:docMk/>
          <pc:sldMk cId="2086248974" sldId="333"/>
        </pc:sldMkLst>
        <pc:spChg chg="del">
          <ac:chgData name="Emma-Jayne Turner" userId="d94aec55-1b1a-4682-8672-433cac33ce79" providerId="ADAL" clId="{38FA29CA-4562-44EE-8F1D-B57F45B02997}" dt="2019-11-01T17:14:13.962" v="82" actId="478"/>
          <ac:spMkLst>
            <pc:docMk/>
            <pc:sldMk cId="2086248974" sldId="333"/>
            <ac:spMk id="11" creationId="{679898EC-36E9-7F4A-ACFA-F8D7FC21DE51}"/>
          </ac:spMkLst>
        </pc:spChg>
        <pc:spChg chg="del">
          <ac:chgData name="Emma-Jayne Turner" userId="d94aec55-1b1a-4682-8672-433cac33ce79" providerId="ADAL" clId="{38FA29CA-4562-44EE-8F1D-B57F45B02997}" dt="2019-11-01T17:14:11.543" v="80" actId="478"/>
          <ac:spMkLst>
            <pc:docMk/>
            <pc:sldMk cId="2086248974" sldId="333"/>
            <ac:spMk id="12" creationId="{4333B818-AB96-DA4A-B44E-7D82E8858E5A}"/>
          </ac:spMkLst>
        </pc:spChg>
        <pc:spChg chg="add">
          <ac:chgData name="Emma-Jayne Turner" userId="d94aec55-1b1a-4682-8672-433cac33ce79" providerId="ADAL" clId="{38FA29CA-4562-44EE-8F1D-B57F45B02997}" dt="2019-11-01T17:14:12.027" v="81"/>
          <ac:spMkLst>
            <pc:docMk/>
            <pc:sldMk cId="2086248974" sldId="333"/>
            <ac:spMk id="56" creationId="{8A849C32-EBE8-49F6-86F2-8C5ACF10E32E}"/>
          </ac:spMkLst>
        </pc:spChg>
        <pc:grpChg chg="add del">
          <ac:chgData name="Emma-Jayne Turner" userId="d94aec55-1b1a-4682-8672-433cac33ce79" providerId="ADAL" clId="{38FA29CA-4562-44EE-8F1D-B57F45B02997}" dt="2019-11-04T11:19:17.930" v="889" actId="478"/>
          <ac:grpSpMkLst>
            <pc:docMk/>
            <pc:sldMk cId="2086248974" sldId="333"/>
            <ac:grpSpMk id="5" creationId="{A59A7EDD-BD43-7249-9207-3711701CFD8F}"/>
          </ac:grpSpMkLst>
        </pc:grpChg>
        <pc:grpChg chg="add del">
          <ac:chgData name="Emma-Jayne Turner" userId="d94aec55-1b1a-4682-8672-433cac33ce79" providerId="ADAL" clId="{38FA29CA-4562-44EE-8F1D-B57F45B02997}" dt="2019-11-04T11:19:17.930" v="889" actId="478"/>
          <ac:grpSpMkLst>
            <pc:docMk/>
            <pc:sldMk cId="2086248974" sldId="333"/>
            <ac:grpSpMk id="6" creationId="{705986B2-8026-5245-BEF0-B905B4A7C1C9}"/>
          </ac:grpSpMkLst>
        </pc:grpChg>
        <pc:grpChg chg="add del">
          <ac:chgData name="Emma-Jayne Turner" userId="d94aec55-1b1a-4682-8672-433cac33ce79" providerId="ADAL" clId="{38FA29CA-4562-44EE-8F1D-B57F45B02997}" dt="2019-11-04T11:19:17.930" v="889" actId="478"/>
          <ac:grpSpMkLst>
            <pc:docMk/>
            <pc:sldMk cId="2086248974" sldId="333"/>
            <ac:grpSpMk id="49" creationId="{A9B3F8A2-3E74-9A46-8009-C92BBD281282}"/>
          </ac:grpSpMkLst>
        </pc:grpChg>
        <pc:grpChg chg="add del">
          <ac:chgData name="Emma-Jayne Turner" userId="d94aec55-1b1a-4682-8672-433cac33ce79" providerId="ADAL" clId="{38FA29CA-4562-44EE-8F1D-B57F45B02997}" dt="2019-11-04T11:19:17.930" v="889" actId="478"/>
          <ac:grpSpMkLst>
            <pc:docMk/>
            <pc:sldMk cId="2086248974" sldId="333"/>
            <ac:grpSpMk id="50" creationId="{BC7038F3-F673-364F-8BED-CC8466D3E085}"/>
          </ac:grpSpMkLst>
        </pc:grpChg>
        <pc:grpChg chg="add del">
          <ac:chgData name="Emma-Jayne Turner" userId="d94aec55-1b1a-4682-8672-433cac33ce79" providerId="ADAL" clId="{38FA29CA-4562-44EE-8F1D-B57F45B02997}" dt="2019-11-04T11:19:17.930" v="889" actId="478"/>
          <ac:grpSpMkLst>
            <pc:docMk/>
            <pc:sldMk cId="2086248974" sldId="333"/>
            <ac:grpSpMk id="51" creationId="{AB77AAE4-5635-BE42-93E5-6D35E5ED25DD}"/>
          </ac:grpSpMkLst>
        </pc:grpChg>
        <pc:grpChg chg="add del">
          <ac:chgData name="Emma-Jayne Turner" userId="d94aec55-1b1a-4682-8672-433cac33ce79" providerId="ADAL" clId="{38FA29CA-4562-44EE-8F1D-B57F45B02997}" dt="2019-11-04T11:19:17.930" v="889" actId="478"/>
          <ac:grpSpMkLst>
            <pc:docMk/>
            <pc:sldMk cId="2086248974" sldId="333"/>
            <ac:grpSpMk id="52" creationId="{AF0791F5-756D-4A4C-BCE7-2FEB1D6FCC24}"/>
          </ac:grpSpMkLst>
        </pc:grpChg>
        <pc:grpChg chg="add del">
          <ac:chgData name="Emma-Jayne Turner" userId="d94aec55-1b1a-4682-8672-433cac33ce79" providerId="ADAL" clId="{38FA29CA-4562-44EE-8F1D-B57F45B02997}" dt="2019-11-04T11:19:17.930" v="889" actId="478"/>
          <ac:grpSpMkLst>
            <pc:docMk/>
            <pc:sldMk cId="2086248974" sldId="333"/>
            <ac:grpSpMk id="53" creationId="{B5779BF1-D1E3-9744-BF7C-6BEFECB97B1B}"/>
          </ac:grpSpMkLst>
        </pc:grpChg>
        <pc:grpChg chg="add del">
          <ac:chgData name="Emma-Jayne Turner" userId="d94aec55-1b1a-4682-8672-433cac33ce79" providerId="ADAL" clId="{38FA29CA-4562-44EE-8F1D-B57F45B02997}" dt="2019-11-04T11:19:17.930" v="889" actId="478"/>
          <ac:grpSpMkLst>
            <pc:docMk/>
            <pc:sldMk cId="2086248974" sldId="333"/>
            <ac:grpSpMk id="54" creationId="{A83F44DD-8932-EC45-B323-6826D030A034}"/>
          </ac:grpSpMkLst>
        </pc:grpChg>
        <pc:grpChg chg="add del">
          <ac:chgData name="Emma-Jayne Turner" userId="d94aec55-1b1a-4682-8672-433cac33ce79" providerId="ADAL" clId="{38FA29CA-4562-44EE-8F1D-B57F45B02997}" dt="2019-11-04T11:19:17.930" v="889" actId="478"/>
          <ac:grpSpMkLst>
            <pc:docMk/>
            <pc:sldMk cId="2086248974" sldId="333"/>
            <ac:grpSpMk id="55" creationId="{B4F22F75-BFC3-B540-8476-C69A64534A09}"/>
          </ac:grpSpMkLst>
        </pc:grpChg>
        <pc:graphicFrameChg chg="add mod modGraphic">
          <ac:chgData name="Emma-Jayne Turner" userId="d94aec55-1b1a-4682-8672-433cac33ce79" providerId="ADAL" clId="{38FA29CA-4562-44EE-8F1D-B57F45B02997}" dt="2019-11-04T12:17:18.352" v="1612" actId="1076"/>
          <ac:graphicFrameMkLst>
            <pc:docMk/>
            <pc:sldMk cId="2086248974" sldId="333"/>
            <ac:graphicFrameMk id="58" creationId="{2E81A990-4BD1-43C8-8EB4-1926416472D0}"/>
          </ac:graphicFrameMkLst>
        </pc:graphicFrameChg>
        <pc:picChg chg="add del mod">
          <ac:chgData name="Emma-Jayne Turner" userId="d94aec55-1b1a-4682-8672-433cac33ce79" providerId="ADAL" clId="{38FA29CA-4562-44EE-8F1D-B57F45B02997}" dt="2019-11-04T12:17:12.602" v="1611" actId="478"/>
          <ac:picMkLst>
            <pc:docMk/>
            <pc:sldMk cId="2086248974" sldId="333"/>
            <ac:picMk id="3" creationId="{7CE02379-6063-41CB-9DB9-0F6B439F1DCF}"/>
          </ac:picMkLst>
        </pc:picChg>
        <pc:picChg chg="add ord">
          <ac:chgData name="Emma-Jayne Turner" userId="d94aec55-1b1a-4682-8672-433cac33ce79" providerId="ADAL" clId="{38FA29CA-4562-44EE-8F1D-B57F45B02997}" dt="2019-11-04T12:17:22.322" v="1613" actId="166"/>
          <ac:picMkLst>
            <pc:docMk/>
            <pc:sldMk cId="2086248974" sldId="333"/>
            <ac:picMk id="57" creationId="{F7A3E5CF-FB4E-4D44-807F-7118481CD112}"/>
          </ac:picMkLst>
        </pc:picChg>
      </pc:sldChg>
      <pc:sldChg chg="addSp delSp modSp addAnim delAnim">
        <pc:chgData name="Emma-Jayne Turner" userId="d94aec55-1b1a-4682-8672-433cac33ce79" providerId="ADAL" clId="{38FA29CA-4562-44EE-8F1D-B57F45B02997}" dt="2019-11-04T12:14:26.306" v="1457" actId="1076"/>
        <pc:sldMkLst>
          <pc:docMk/>
          <pc:sldMk cId="1216439625" sldId="334"/>
        </pc:sldMkLst>
        <pc:spChg chg="del">
          <ac:chgData name="Emma-Jayne Turner" userId="d94aec55-1b1a-4682-8672-433cac33ce79" providerId="ADAL" clId="{38FA29CA-4562-44EE-8F1D-B57F45B02997}" dt="2019-11-01T17:14:20.711" v="85" actId="478"/>
          <ac:spMkLst>
            <pc:docMk/>
            <pc:sldMk cId="1216439625" sldId="334"/>
            <ac:spMk id="11" creationId="{679898EC-36E9-7F4A-ACFA-F8D7FC21DE51}"/>
          </ac:spMkLst>
        </pc:spChg>
        <pc:spChg chg="del">
          <ac:chgData name="Emma-Jayne Turner" userId="d94aec55-1b1a-4682-8672-433cac33ce79" providerId="ADAL" clId="{38FA29CA-4562-44EE-8F1D-B57F45B02997}" dt="2019-11-01T17:14:17.789" v="83" actId="478"/>
          <ac:spMkLst>
            <pc:docMk/>
            <pc:sldMk cId="1216439625" sldId="334"/>
            <ac:spMk id="12" creationId="{4333B818-AB96-DA4A-B44E-7D82E8858E5A}"/>
          </ac:spMkLst>
        </pc:spChg>
        <pc:spChg chg="add">
          <ac:chgData name="Emma-Jayne Turner" userId="d94aec55-1b1a-4682-8672-433cac33ce79" providerId="ADAL" clId="{38FA29CA-4562-44EE-8F1D-B57F45B02997}" dt="2019-11-01T17:14:17.899" v="84"/>
          <ac:spMkLst>
            <pc:docMk/>
            <pc:sldMk cId="1216439625" sldId="334"/>
            <ac:spMk id="27" creationId="{23C978A0-5FE6-4F7B-9DE8-ABE1C640F745}"/>
          </ac:spMkLst>
        </pc:spChg>
        <pc:grpChg chg="add del">
          <ac:chgData name="Emma-Jayne Turner" userId="d94aec55-1b1a-4682-8672-433cac33ce79" providerId="ADAL" clId="{38FA29CA-4562-44EE-8F1D-B57F45B02997}" dt="2019-11-04T11:20:12.102" v="899" actId="478"/>
          <ac:grpSpMkLst>
            <pc:docMk/>
            <pc:sldMk cId="1216439625" sldId="334"/>
            <ac:grpSpMk id="8" creationId="{F0848A72-1224-D145-A703-0246F50620B3}"/>
          </ac:grpSpMkLst>
        </pc:grpChg>
        <pc:grpChg chg="add del">
          <ac:chgData name="Emma-Jayne Turner" userId="d94aec55-1b1a-4682-8672-433cac33ce79" providerId="ADAL" clId="{38FA29CA-4562-44EE-8F1D-B57F45B02997}" dt="2019-11-04T11:20:12.102" v="899" actId="478"/>
          <ac:grpSpMkLst>
            <pc:docMk/>
            <pc:sldMk cId="1216439625" sldId="334"/>
            <ac:grpSpMk id="14" creationId="{469A6920-8027-B14C-AA39-4CF797D49080}"/>
          </ac:grpSpMkLst>
        </pc:grpChg>
        <pc:grpChg chg="add del">
          <ac:chgData name="Emma-Jayne Turner" userId="d94aec55-1b1a-4682-8672-433cac33ce79" providerId="ADAL" clId="{38FA29CA-4562-44EE-8F1D-B57F45B02997}" dt="2019-11-04T11:20:12.102" v="899" actId="478"/>
          <ac:grpSpMkLst>
            <pc:docMk/>
            <pc:sldMk cId="1216439625" sldId="334"/>
            <ac:grpSpMk id="17" creationId="{74D77A34-94A8-6D43-A36D-C11B2CF608DC}"/>
          </ac:grpSpMkLst>
        </pc:grpChg>
        <pc:grpChg chg="add del">
          <ac:chgData name="Emma-Jayne Turner" userId="d94aec55-1b1a-4682-8672-433cac33ce79" providerId="ADAL" clId="{38FA29CA-4562-44EE-8F1D-B57F45B02997}" dt="2019-11-04T11:20:12.102" v="899" actId="478"/>
          <ac:grpSpMkLst>
            <pc:docMk/>
            <pc:sldMk cId="1216439625" sldId="334"/>
            <ac:grpSpMk id="20" creationId="{A7A84DF9-0707-A846-B989-D5DDAB7C7FB5}"/>
          </ac:grpSpMkLst>
        </pc:grpChg>
        <pc:grpChg chg="add del">
          <ac:chgData name="Emma-Jayne Turner" userId="d94aec55-1b1a-4682-8672-433cac33ce79" providerId="ADAL" clId="{38FA29CA-4562-44EE-8F1D-B57F45B02997}" dt="2019-11-04T11:20:12.102" v="899" actId="478"/>
          <ac:grpSpMkLst>
            <pc:docMk/>
            <pc:sldMk cId="1216439625" sldId="334"/>
            <ac:grpSpMk id="23" creationId="{B4ACFD91-10BC-8B47-84FB-C91C20C88015}"/>
          </ac:grpSpMkLst>
        </pc:grpChg>
        <pc:graphicFrameChg chg="add mod modGraphic">
          <ac:chgData name="Emma-Jayne Turner" userId="d94aec55-1b1a-4682-8672-433cac33ce79" providerId="ADAL" clId="{38FA29CA-4562-44EE-8F1D-B57F45B02997}" dt="2019-11-04T12:14:26.306" v="1457" actId="1076"/>
          <ac:graphicFrameMkLst>
            <pc:docMk/>
            <pc:sldMk cId="1216439625" sldId="334"/>
            <ac:graphicFrameMk id="29" creationId="{A8E6859D-916D-4CB6-88B1-88C2B9D073E5}"/>
          </ac:graphicFrameMkLst>
        </pc:graphicFrameChg>
        <pc:picChg chg="add del mod">
          <ac:chgData name="Emma-Jayne Turner" userId="d94aec55-1b1a-4682-8672-433cac33ce79" providerId="ADAL" clId="{38FA29CA-4562-44EE-8F1D-B57F45B02997}" dt="2019-11-04T12:14:22.931" v="1456" actId="478"/>
          <ac:picMkLst>
            <pc:docMk/>
            <pc:sldMk cId="1216439625" sldId="334"/>
            <ac:picMk id="3" creationId="{B01580D4-0F53-44F0-8A2B-046E3AE444BB}"/>
          </ac:picMkLst>
        </pc:picChg>
        <pc:picChg chg="add del">
          <ac:chgData name="Emma-Jayne Turner" userId="d94aec55-1b1a-4682-8672-433cac33ce79" providerId="ADAL" clId="{38FA29CA-4562-44EE-8F1D-B57F45B02997}" dt="2019-11-04T11:20:12.492" v="900"/>
          <ac:picMkLst>
            <pc:docMk/>
            <pc:sldMk cId="1216439625" sldId="334"/>
            <ac:picMk id="28" creationId="{2DB9314B-FC74-4D80-99EA-5D1F0381EEEA}"/>
          </ac:picMkLst>
        </pc:picChg>
      </pc:sldChg>
      <pc:sldChg chg="addSp delSp modSp addAnim delAnim">
        <pc:chgData name="Emma-Jayne Turner" userId="d94aec55-1b1a-4682-8672-433cac33ce79" providerId="ADAL" clId="{38FA29CA-4562-44EE-8F1D-B57F45B02997}" dt="2019-11-04T12:18:59.478" v="1715" actId="14734"/>
        <pc:sldMkLst>
          <pc:docMk/>
          <pc:sldMk cId="4105434231" sldId="335"/>
        </pc:sldMkLst>
        <pc:spChg chg="del">
          <ac:chgData name="Emma-Jayne Turner" userId="d94aec55-1b1a-4682-8672-433cac33ce79" providerId="ADAL" clId="{38FA29CA-4562-44EE-8F1D-B57F45B02997}" dt="2019-11-01T17:14:28.697" v="90" actId="478"/>
          <ac:spMkLst>
            <pc:docMk/>
            <pc:sldMk cId="4105434231" sldId="335"/>
            <ac:spMk id="11" creationId="{679898EC-36E9-7F4A-ACFA-F8D7FC21DE51}"/>
          </ac:spMkLst>
        </pc:spChg>
        <pc:spChg chg="del">
          <ac:chgData name="Emma-Jayne Turner" userId="d94aec55-1b1a-4682-8672-433cac33ce79" providerId="ADAL" clId="{38FA29CA-4562-44EE-8F1D-B57F45B02997}" dt="2019-11-01T17:14:26.477" v="88" actId="478"/>
          <ac:spMkLst>
            <pc:docMk/>
            <pc:sldMk cId="4105434231" sldId="335"/>
            <ac:spMk id="12" creationId="{4333B818-AB96-DA4A-B44E-7D82E8858E5A}"/>
          </ac:spMkLst>
        </pc:spChg>
        <pc:spChg chg="mod">
          <ac:chgData name="Emma-Jayne Turner" userId="d94aec55-1b1a-4682-8672-433cac33ce79" providerId="ADAL" clId="{38FA29CA-4562-44EE-8F1D-B57F45B02997}" dt="2019-11-04T12:01:01.899" v="1219" actId="20577"/>
          <ac:spMkLst>
            <pc:docMk/>
            <pc:sldMk cId="4105434231" sldId="335"/>
            <ac:spMk id="26" creationId="{97595639-15C0-DB4B-88D9-369CCA88A19A}"/>
          </ac:spMkLst>
        </pc:spChg>
        <pc:spChg chg="add del">
          <ac:chgData name="Emma-Jayne Turner" userId="d94aec55-1b1a-4682-8672-433cac33ce79" providerId="ADAL" clId="{38FA29CA-4562-44EE-8F1D-B57F45B02997}" dt="2019-11-01T17:14:25.040" v="87"/>
          <ac:spMkLst>
            <pc:docMk/>
            <pc:sldMk cId="4105434231" sldId="335"/>
            <ac:spMk id="27" creationId="{EA370F8D-3099-4A77-9458-F61F1020CA72}"/>
          </ac:spMkLst>
        </pc:spChg>
        <pc:spChg chg="add">
          <ac:chgData name="Emma-Jayne Turner" userId="d94aec55-1b1a-4682-8672-433cac33ce79" providerId="ADAL" clId="{38FA29CA-4562-44EE-8F1D-B57F45B02997}" dt="2019-11-01T17:14:26.602" v="89"/>
          <ac:spMkLst>
            <pc:docMk/>
            <pc:sldMk cId="4105434231" sldId="335"/>
            <ac:spMk id="28" creationId="{D7183A57-B09F-4E3A-937F-D8A9801CEC38}"/>
          </ac:spMkLst>
        </pc:spChg>
        <pc:spChg chg="add del">
          <ac:chgData name="Emma-Jayne Turner" userId="d94aec55-1b1a-4682-8672-433cac33ce79" providerId="ADAL" clId="{38FA29CA-4562-44EE-8F1D-B57F45B02997}" dt="2019-11-01T17:14:30.650" v="92"/>
          <ac:spMkLst>
            <pc:docMk/>
            <pc:sldMk cId="4105434231" sldId="335"/>
            <ac:spMk id="29" creationId="{76083FB5-D3F9-43A4-BCEB-E57F5BE6DD55}"/>
          </ac:spMkLst>
        </pc:spChg>
        <pc:grpChg chg="add del">
          <ac:chgData name="Emma-Jayne Turner" userId="d94aec55-1b1a-4682-8672-433cac33ce79" providerId="ADAL" clId="{38FA29CA-4562-44EE-8F1D-B57F45B02997}" dt="2019-11-04T11:22:49.665" v="946" actId="478"/>
          <ac:grpSpMkLst>
            <pc:docMk/>
            <pc:sldMk cId="4105434231" sldId="335"/>
            <ac:grpSpMk id="8" creationId="{E9AD8D97-3978-7A49-8282-A0D73749BBE4}"/>
          </ac:grpSpMkLst>
        </pc:grpChg>
        <pc:grpChg chg="add del">
          <ac:chgData name="Emma-Jayne Turner" userId="d94aec55-1b1a-4682-8672-433cac33ce79" providerId="ADAL" clId="{38FA29CA-4562-44EE-8F1D-B57F45B02997}" dt="2019-11-04T11:22:49.665" v="946" actId="478"/>
          <ac:grpSpMkLst>
            <pc:docMk/>
            <pc:sldMk cId="4105434231" sldId="335"/>
            <ac:grpSpMk id="14" creationId="{30E8EC91-958C-7744-A2B7-232D9C195614}"/>
          </ac:grpSpMkLst>
        </pc:grpChg>
        <pc:grpChg chg="add del">
          <ac:chgData name="Emma-Jayne Turner" userId="d94aec55-1b1a-4682-8672-433cac33ce79" providerId="ADAL" clId="{38FA29CA-4562-44EE-8F1D-B57F45B02997}" dt="2019-11-04T11:22:49.665" v="946" actId="478"/>
          <ac:grpSpMkLst>
            <pc:docMk/>
            <pc:sldMk cId="4105434231" sldId="335"/>
            <ac:grpSpMk id="17" creationId="{E9ED727C-3C5A-4C44-9D86-098F9F2CE2CE}"/>
          </ac:grpSpMkLst>
        </pc:grpChg>
        <pc:grpChg chg="add del">
          <ac:chgData name="Emma-Jayne Turner" userId="d94aec55-1b1a-4682-8672-433cac33ce79" providerId="ADAL" clId="{38FA29CA-4562-44EE-8F1D-B57F45B02997}" dt="2019-11-04T11:22:49.665" v="946" actId="478"/>
          <ac:grpSpMkLst>
            <pc:docMk/>
            <pc:sldMk cId="4105434231" sldId="335"/>
            <ac:grpSpMk id="20" creationId="{68830F8F-72AD-7D4F-8BA3-0BBE196CF1F0}"/>
          </ac:grpSpMkLst>
        </pc:grpChg>
        <pc:grpChg chg="add del">
          <ac:chgData name="Emma-Jayne Turner" userId="d94aec55-1b1a-4682-8672-433cac33ce79" providerId="ADAL" clId="{38FA29CA-4562-44EE-8F1D-B57F45B02997}" dt="2019-11-04T11:22:49.665" v="946" actId="478"/>
          <ac:grpSpMkLst>
            <pc:docMk/>
            <pc:sldMk cId="4105434231" sldId="335"/>
            <ac:grpSpMk id="23" creationId="{36D407BE-62A6-DC47-A7FA-513BAD81A87F}"/>
          </ac:grpSpMkLst>
        </pc:grpChg>
        <pc:graphicFrameChg chg="add del mod modGraphic">
          <ac:chgData name="Emma-Jayne Turner" userId="d94aec55-1b1a-4682-8672-433cac33ce79" providerId="ADAL" clId="{38FA29CA-4562-44EE-8F1D-B57F45B02997}" dt="2019-11-04T12:18:59.478" v="1715" actId="14734"/>
          <ac:graphicFrameMkLst>
            <pc:docMk/>
            <pc:sldMk cId="4105434231" sldId="335"/>
            <ac:graphicFrameMk id="3" creationId="{159466E8-A6D1-4042-8DEA-7EF1C890D7FF}"/>
          </ac:graphicFrameMkLst>
        </pc:graphicFrameChg>
        <pc:picChg chg="add del">
          <ac:chgData name="Emma-Jayne Turner" userId="d94aec55-1b1a-4682-8672-433cac33ce79" providerId="ADAL" clId="{38FA29CA-4562-44EE-8F1D-B57F45B02997}" dt="2019-11-04T11:22:49.837" v="947"/>
          <ac:picMkLst>
            <pc:docMk/>
            <pc:sldMk cId="4105434231" sldId="335"/>
            <ac:picMk id="27" creationId="{FB799BC5-E237-4562-B4CC-33DC35628B5F}"/>
          </ac:picMkLst>
        </pc:picChg>
        <pc:picChg chg="add del">
          <ac:chgData name="Emma-Jayne Turner" userId="d94aec55-1b1a-4682-8672-433cac33ce79" providerId="ADAL" clId="{38FA29CA-4562-44EE-8F1D-B57F45B02997}" dt="2019-11-04T11:23:39.833" v="1038"/>
          <ac:picMkLst>
            <pc:docMk/>
            <pc:sldMk cId="4105434231" sldId="335"/>
            <ac:picMk id="29" creationId="{59C931DC-136E-4AA7-88DB-4306CDAD3E6B}"/>
          </ac:picMkLst>
        </pc:picChg>
      </pc:sldChg>
      <pc:sldChg chg="addSp delSp modSp">
        <pc:chgData name="Emma-Jayne Turner" userId="d94aec55-1b1a-4682-8672-433cac33ce79" providerId="ADAL" clId="{38FA29CA-4562-44EE-8F1D-B57F45B02997}" dt="2019-11-04T11:56:20.495" v="1178"/>
        <pc:sldMkLst>
          <pc:docMk/>
          <pc:sldMk cId="1564190294" sldId="336"/>
        </pc:sldMkLst>
        <pc:spChg chg="add">
          <ac:chgData name="Emma-Jayne Turner" userId="d94aec55-1b1a-4682-8672-433cac33ce79" providerId="ADAL" clId="{38FA29CA-4562-44EE-8F1D-B57F45B02997}" dt="2019-11-01T17:14:35.024" v="94"/>
          <ac:spMkLst>
            <pc:docMk/>
            <pc:sldMk cId="1564190294" sldId="336"/>
            <ac:spMk id="6" creationId="{DD81656B-2047-4F43-B28C-F366ED141C6F}"/>
          </ac:spMkLst>
        </pc:spChg>
        <pc:spChg chg="add del">
          <ac:chgData name="Emma-Jayne Turner" userId="d94aec55-1b1a-4682-8672-433cac33ce79" providerId="ADAL" clId="{38FA29CA-4562-44EE-8F1D-B57F45B02997}" dt="2019-11-01T17:14:38.838" v="97"/>
          <ac:spMkLst>
            <pc:docMk/>
            <pc:sldMk cId="1564190294" sldId="336"/>
            <ac:spMk id="7" creationId="{16CE1392-63FC-40D5-88E3-908B53F2F353}"/>
          </ac:spMkLst>
        </pc:spChg>
        <pc:spChg chg="del">
          <ac:chgData name="Emma-Jayne Turner" userId="d94aec55-1b1a-4682-8672-433cac33ce79" providerId="ADAL" clId="{38FA29CA-4562-44EE-8F1D-B57F45B02997}" dt="2019-11-01T17:14:37.102" v="95" actId="478"/>
          <ac:spMkLst>
            <pc:docMk/>
            <pc:sldMk cId="1564190294" sldId="336"/>
            <ac:spMk id="11" creationId="{679898EC-36E9-7F4A-ACFA-F8D7FC21DE51}"/>
          </ac:spMkLst>
        </pc:spChg>
        <pc:spChg chg="del">
          <ac:chgData name="Emma-Jayne Turner" userId="d94aec55-1b1a-4682-8672-433cac33ce79" providerId="ADAL" clId="{38FA29CA-4562-44EE-8F1D-B57F45B02997}" dt="2019-11-01T17:14:34.805" v="93" actId="478"/>
          <ac:spMkLst>
            <pc:docMk/>
            <pc:sldMk cId="1564190294" sldId="336"/>
            <ac:spMk id="12" creationId="{4333B818-AB96-DA4A-B44E-7D82E8858E5A}"/>
          </ac:spMkLst>
        </pc:spChg>
        <pc:picChg chg="mod">
          <ac:chgData name="Emma-Jayne Turner" userId="d94aec55-1b1a-4682-8672-433cac33ce79" providerId="ADAL" clId="{38FA29CA-4562-44EE-8F1D-B57F45B02997}" dt="2019-11-04T11:56:19.730" v="1177" actId="1076"/>
          <ac:picMkLst>
            <pc:docMk/>
            <pc:sldMk cId="1564190294" sldId="336"/>
            <ac:picMk id="3" creationId="{220BD56B-75F3-2F4D-955C-12F3EEC3B8F9}"/>
          </ac:picMkLst>
        </pc:picChg>
        <pc:picChg chg="add del">
          <ac:chgData name="Emma-Jayne Turner" userId="d94aec55-1b1a-4682-8672-433cac33ce79" providerId="ADAL" clId="{38FA29CA-4562-44EE-8F1D-B57F45B02997}" dt="2019-11-04T11:56:20.495" v="1178"/>
          <ac:picMkLst>
            <pc:docMk/>
            <pc:sldMk cId="1564190294" sldId="336"/>
            <ac:picMk id="7" creationId="{78A31940-3642-4496-9FEF-77D137636A50}"/>
          </ac:picMkLst>
        </pc:picChg>
      </pc:sldChg>
      <pc:sldChg chg="addSp delSp modSp delAnim">
        <pc:chgData name="Emma-Jayne Turner" userId="d94aec55-1b1a-4682-8672-433cac33ce79" providerId="ADAL" clId="{38FA29CA-4562-44EE-8F1D-B57F45B02997}" dt="2019-11-04T11:57:42.524" v="1196" actId="1076"/>
        <pc:sldMkLst>
          <pc:docMk/>
          <pc:sldMk cId="3281800805" sldId="337"/>
        </pc:sldMkLst>
        <pc:spChg chg="del">
          <ac:chgData name="Emma-Jayne Turner" userId="d94aec55-1b1a-4682-8672-433cac33ce79" providerId="ADAL" clId="{38FA29CA-4562-44EE-8F1D-B57F45B02997}" dt="2019-11-04T11:56:07.992" v="1169" actId="478"/>
          <ac:spMkLst>
            <pc:docMk/>
            <pc:sldMk cId="3281800805" sldId="337"/>
            <ac:spMk id="5" creationId="{9AC3E698-D061-8A45-9CED-A55A45778001}"/>
          </ac:spMkLst>
        </pc:spChg>
        <pc:spChg chg="del">
          <ac:chgData name="Emma-Jayne Turner" userId="d94aec55-1b1a-4682-8672-433cac33ce79" providerId="ADAL" clId="{38FA29CA-4562-44EE-8F1D-B57F45B02997}" dt="2019-11-01T17:14:46.371" v="100" actId="478"/>
          <ac:spMkLst>
            <pc:docMk/>
            <pc:sldMk cId="3281800805" sldId="337"/>
            <ac:spMk id="11" creationId="{679898EC-36E9-7F4A-ACFA-F8D7FC21DE51}"/>
          </ac:spMkLst>
        </pc:spChg>
        <pc:spChg chg="del">
          <ac:chgData name="Emma-Jayne Turner" userId="d94aec55-1b1a-4682-8672-433cac33ce79" providerId="ADAL" clId="{38FA29CA-4562-44EE-8F1D-B57F45B02997}" dt="2019-11-01T17:14:44.184" v="98" actId="478"/>
          <ac:spMkLst>
            <pc:docMk/>
            <pc:sldMk cId="3281800805" sldId="337"/>
            <ac:spMk id="12" creationId="{4333B818-AB96-DA4A-B44E-7D82E8858E5A}"/>
          </ac:spMkLst>
        </pc:spChg>
        <pc:spChg chg="del">
          <ac:chgData name="Emma-Jayne Turner" userId="d94aec55-1b1a-4682-8672-433cac33ce79" providerId="ADAL" clId="{38FA29CA-4562-44EE-8F1D-B57F45B02997}" dt="2019-11-04T11:56:07.055" v="1168" actId="478"/>
          <ac:spMkLst>
            <pc:docMk/>
            <pc:sldMk cId="3281800805" sldId="337"/>
            <ac:spMk id="13" creationId="{B6EAD617-DC53-764A-94E1-E9878AD51867}"/>
          </ac:spMkLst>
        </pc:spChg>
        <pc:spChg chg="del">
          <ac:chgData name="Emma-Jayne Turner" userId="d94aec55-1b1a-4682-8672-433cac33ce79" providerId="ADAL" clId="{38FA29CA-4562-44EE-8F1D-B57F45B02997}" dt="2019-11-04T11:56:08.993" v="1170" actId="478"/>
          <ac:spMkLst>
            <pc:docMk/>
            <pc:sldMk cId="3281800805" sldId="337"/>
            <ac:spMk id="14" creationId="{E33035B0-50B1-BB44-8E5B-7F364A089432}"/>
          </ac:spMkLst>
        </pc:spChg>
        <pc:spChg chg="del">
          <ac:chgData name="Emma-Jayne Turner" userId="d94aec55-1b1a-4682-8672-433cac33ce79" providerId="ADAL" clId="{38FA29CA-4562-44EE-8F1D-B57F45B02997}" dt="2019-11-04T11:56:10.087" v="1171" actId="478"/>
          <ac:spMkLst>
            <pc:docMk/>
            <pc:sldMk cId="3281800805" sldId="337"/>
            <ac:spMk id="15" creationId="{2BE4D1AB-66D0-244B-B06E-17A9DE6B4100}"/>
          </ac:spMkLst>
        </pc:spChg>
        <pc:spChg chg="del">
          <ac:chgData name="Emma-Jayne Turner" userId="d94aec55-1b1a-4682-8672-433cac33ce79" providerId="ADAL" clId="{38FA29CA-4562-44EE-8F1D-B57F45B02997}" dt="2019-11-04T11:56:10.571" v="1172" actId="478"/>
          <ac:spMkLst>
            <pc:docMk/>
            <pc:sldMk cId="3281800805" sldId="337"/>
            <ac:spMk id="16" creationId="{5FB29383-CEA6-9C4D-8529-0ADDA04A194D}"/>
          </ac:spMkLst>
        </pc:spChg>
        <pc:spChg chg="del">
          <ac:chgData name="Emma-Jayne Turner" userId="d94aec55-1b1a-4682-8672-433cac33ce79" providerId="ADAL" clId="{38FA29CA-4562-44EE-8F1D-B57F45B02997}" dt="2019-11-04T11:56:11.243" v="1173" actId="478"/>
          <ac:spMkLst>
            <pc:docMk/>
            <pc:sldMk cId="3281800805" sldId="337"/>
            <ac:spMk id="17" creationId="{0A52EFF5-A296-4745-AFA5-C7CDF1E096B4}"/>
          </ac:spMkLst>
        </pc:spChg>
        <pc:spChg chg="add">
          <ac:chgData name="Emma-Jayne Turner" userId="d94aec55-1b1a-4682-8672-433cac33ce79" providerId="ADAL" clId="{38FA29CA-4562-44EE-8F1D-B57F45B02997}" dt="2019-11-01T17:14:44.527" v="99"/>
          <ac:spMkLst>
            <pc:docMk/>
            <pc:sldMk cId="3281800805" sldId="337"/>
            <ac:spMk id="19" creationId="{3EC07E80-7720-4E13-94F9-6F7FB2815EA2}"/>
          </ac:spMkLst>
        </pc:spChg>
        <pc:picChg chg="add mod">
          <ac:chgData name="Emma-Jayne Turner" userId="d94aec55-1b1a-4682-8672-433cac33ce79" providerId="ADAL" clId="{38FA29CA-4562-44EE-8F1D-B57F45B02997}" dt="2019-11-04T11:57:22.556" v="1191" actId="14100"/>
          <ac:picMkLst>
            <pc:docMk/>
            <pc:sldMk cId="3281800805" sldId="337"/>
            <ac:picMk id="3" creationId="{292ECAC1-22FB-47FE-A858-C84EBC0C14A9}"/>
          </ac:picMkLst>
        </pc:picChg>
        <pc:picChg chg="del mod">
          <ac:chgData name="Emma-Jayne Turner" userId="d94aec55-1b1a-4682-8672-433cac33ce79" providerId="ADAL" clId="{38FA29CA-4562-44EE-8F1D-B57F45B02997}" dt="2019-11-04T11:57:06.664" v="1188" actId="478"/>
          <ac:picMkLst>
            <pc:docMk/>
            <pc:sldMk cId="3281800805" sldId="337"/>
            <ac:picMk id="4" creationId="{340F8186-FF70-E449-AB2D-E46FF971E32A}"/>
          </ac:picMkLst>
        </pc:picChg>
        <pc:picChg chg="add del mod">
          <ac:chgData name="Emma-Jayne Turner" userId="d94aec55-1b1a-4682-8672-433cac33ce79" providerId="ADAL" clId="{38FA29CA-4562-44EE-8F1D-B57F45B02997}" dt="2019-11-04T11:56:12.618" v="1174" actId="478"/>
          <ac:picMkLst>
            <pc:docMk/>
            <pc:sldMk cId="3281800805" sldId="337"/>
            <ac:picMk id="12" creationId="{DDEA9EFC-9C22-4425-B07B-673498BCCDF7}"/>
          </ac:picMkLst>
        </pc:picChg>
        <pc:picChg chg="add mod ord">
          <ac:chgData name="Emma-Jayne Turner" userId="d94aec55-1b1a-4682-8672-433cac33ce79" providerId="ADAL" clId="{38FA29CA-4562-44EE-8F1D-B57F45B02997}" dt="2019-11-04T11:57:42.524" v="1196" actId="1076"/>
          <ac:picMkLst>
            <pc:docMk/>
            <pc:sldMk cId="3281800805" sldId="337"/>
            <ac:picMk id="20" creationId="{3F9CF57E-6ABA-4FE8-A388-D50AF3B8E337}"/>
          </ac:picMkLst>
        </pc:picChg>
      </pc:sldChg>
      <pc:sldChg chg="addSp delSp modSp">
        <pc:chgData name="Emma-Jayne Turner" userId="d94aec55-1b1a-4682-8672-433cac33ce79" providerId="ADAL" clId="{38FA29CA-4562-44EE-8F1D-B57F45B02997}" dt="2019-11-04T12:03:31.102" v="1308" actId="1076"/>
        <pc:sldMkLst>
          <pc:docMk/>
          <pc:sldMk cId="4070943189" sldId="338"/>
        </pc:sldMkLst>
        <pc:spChg chg="mod">
          <ac:chgData name="Emma-Jayne Turner" userId="d94aec55-1b1a-4682-8672-433cac33ce79" providerId="ADAL" clId="{38FA29CA-4562-44EE-8F1D-B57F45B02997}" dt="2019-11-04T12:02:49.852" v="1305" actId="1076"/>
          <ac:spMkLst>
            <pc:docMk/>
            <pc:sldMk cId="4070943189" sldId="338"/>
            <ac:spMk id="9" creationId="{B747768E-9E38-FC4E-A173-58BA34AFD8A5}"/>
          </ac:spMkLst>
        </pc:spChg>
        <pc:spChg chg="add">
          <ac:chgData name="Emma-Jayne Turner" userId="d94aec55-1b1a-4682-8672-433cac33ce79" providerId="ADAL" clId="{38FA29CA-4562-44EE-8F1D-B57F45B02997}" dt="2019-11-01T17:15:03.087" v="107"/>
          <ac:spMkLst>
            <pc:docMk/>
            <pc:sldMk cId="4070943189" sldId="338"/>
            <ac:spMk id="10" creationId="{A440E93D-F0BB-401F-BEE4-04FC00462EC2}"/>
          </ac:spMkLst>
        </pc:spChg>
        <pc:spChg chg="del">
          <ac:chgData name="Emma-Jayne Turner" userId="d94aec55-1b1a-4682-8672-433cac33ce79" providerId="ADAL" clId="{38FA29CA-4562-44EE-8F1D-B57F45B02997}" dt="2019-11-01T17:15:04.915" v="108" actId="478"/>
          <ac:spMkLst>
            <pc:docMk/>
            <pc:sldMk cId="4070943189" sldId="338"/>
            <ac:spMk id="11" creationId="{679898EC-36E9-7F4A-ACFA-F8D7FC21DE51}"/>
          </ac:spMkLst>
        </pc:spChg>
        <pc:spChg chg="del">
          <ac:chgData name="Emma-Jayne Turner" userId="d94aec55-1b1a-4682-8672-433cac33ce79" providerId="ADAL" clId="{38FA29CA-4562-44EE-8F1D-B57F45B02997}" dt="2019-11-01T17:15:02.781" v="106" actId="478"/>
          <ac:spMkLst>
            <pc:docMk/>
            <pc:sldMk cId="4070943189" sldId="338"/>
            <ac:spMk id="12" creationId="{4333B818-AB96-DA4A-B44E-7D82E8858E5A}"/>
          </ac:spMkLst>
        </pc:spChg>
        <pc:picChg chg="add mod">
          <ac:chgData name="Emma-Jayne Turner" userId="d94aec55-1b1a-4682-8672-433cac33ce79" providerId="ADAL" clId="{38FA29CA-4562-44EE-8F1D-B57F45B02997}" dt="2019-11-04T12:02:36.712" v="1300" actId="1076"/>
          <ac:picMkLst>
            <pc:docMk/>
            <pc:sldMk cId="4070943189" sldId="338"/>
            <ac:picMk id="11" creationId="{7BED4194-3EFF-4A6E-8F16-6E394C1135EF}"/>
          </ac:picMkLst>
        </pc:picChg>
        <pc:picChg chg="add mod">
          <ac:chgData name="Emma-Jayne Turner" userId="d94aec55-1b1a-4682-8672-433cac33ce79" providerId="ADAL" clId="{38FA29CA-4562-44EE-8F1D-B57F45B02997}" dt="2019-11-04T12:03:27.463" v="1307" actId="1076"/>
          <ac:picMkLst>
            <pc:docMk/>
            <pc:sldMk cId="4070943189" sldId="338"/>
            <ac:picMk id="12" creationId="{CFB4924F-4B62-4CFE-B0B1-C4C3D261677B}"/>
          </ac:picMkLst>
        </pc:picChg>
        <pc:picChg chg="add mod">
          <ac:chgData name="Emma-Jayne Turner" userId="d94aec55-1b1a-4682-8672-433cac33ce79" providerId="ADAL" clId="{38FA29CA-4562-44EE-8F1D-B57F45B02997}" dt="2019-11-04T12:03:31.102" v="1308" actId="1076"/>
          <ac:picMkLst>
            <pc:docMk/>
            <pc:sldMk cId="4070943189" sldId="338"/>
            <ac:picMk id="13" creationId="{ACB8B12A-CFDE-49AB-A705-B2BBF2538CC5}"/>
          </ac:picMkLst>
        </pc:picChg>
        <pc:picChg chg="mod">
          <ac:chgData name="Emma-Jayne Turner" userId="d94aec55-1b1a-4682-8672-433cac33ce79" providerId="ADAL" clId="{38FA29CA-4562-44EE-8F1D-B57F45B02997}" dt="2019-11-04T12:03:22.370" v="1306" actId="1076"/>
          <ac:picMkLst>
            <pc:docMk/>
            <pc:sldMk cId="4070943189" sldId="338"/>
            <ac:picMk id="14" creationId="{F3370485-016B-9349-BD3D-59F6E6B95C93}"/>
          </ac:picMkLst>
        </pc:picChg>
        <pc:picChg chg="del">
          <ac:chgData name="Emma-Jayne Turner" userId="d94aec55-1b1a-4682-8672-433cac33ce79" providerId="ADAL" clId="{38FA29CA-4562-44EE-8F1D-B57F45B02997}" dt="2019-11-04T12:02:25.556" v="1294" actId="478"/>
          <ac:picMkLst>
            <pc:docMk/>
            <pc:sldMk cId="4070943189" sldId="338"/>
            <ac:picMk id="15" creationId="{BCE70D92-BA19-AF45-AD58-D73642D8359D}"/>
          </ac:picMkLst>
        </pc:picChg>
        <pc:picChg chg="del">
          <ac:chgData name="Emma-Jayne Turner" userId="d94aec55-1b1a-4682-8672-433cac33ce79" providerId="ADAL" clId="{38FA29CA-4562-44EE-8F1D-B57F45B02997}" dt="2019-11-04T12:02:26.197" v="1295" actId="478"/>
          <ac:picMkLst>
            <pc:docMk/>
            <pc:sldMk cId="4070943189" sldId="338"/>
            <ac:picMk id="16" creationId="{DFD2129F-70AC-1742-82E3-00AA1A5EE48D}"/>
          </ac:picMkLst>
        </pc:picChg>
        <pc:picChg chg="del">
          <ac:chgData name="Emma-Jayne Turner" userId="d94aec55-1b1a-4682-8672-433cac33ce79" providerId="ADAL" clId="{38FA29CA-4562-44EE-8F1D-B57F45B02997}" dt="2019-11-04T12:02:26.728" v="1296" actId="478"/>
          <ac:picMkLst>
            <pc:docMk/>
            <pc:sldMk cId="4070943189" sldId="338"/>
            <ac:picMk id="17" creationId="{2CABE49D-1DE5-1941-A7F3-B923B9489BE0}"/>
          </ac:picMkLst>
        </pc:picChg>
      </pc:sldChg>
      <pc:sldChg chg="addSp delSp modSp del delAnim">
        <pc:chgData name="Emma-Jayne Turner" userId="d94aec55-1b1a-4682-8672-433cac33ce79" providerId="ADAL" clId="{38FA29CA-4562-44EE-8F1D-B57F45B02997}" dt="2019-11-04T10:22:45.605" v="337" actId="2696"/>
        <pc:sldMkLst>
          <pc:docMk/>
          <pc:sldMk cId="551556760" sldId="346"/>
        </pc:sldMkLst>
        <pc:spChg chg="del">
          <ac:chgData name="Emma-Jayne Turner" userId="d94aec55-1b1a-4682-8672-433cac33ce79" providerId="ADAL" clId="{38FA29CA-4562-44EE-8F1D-B57F45B02997}" dt="2019-11-01T17:12:03.008" v="11" actId="478"/>
          <ac:spMkLst>
            <pc:docMk/>
            <pc:sldMk cId="551556760" sldId="346"/>
            <ac:spMk id="4" creationId="{00000000-0000-0000-0000-000000000000}"/>
          </ac:spMkLst>
        </pc:spChg>
        <pc:spChg chg="add del mod">
          <ac:chgData name="Emma-Jayne Turner" userId="d94aec55-1b1a-4682-8672-433cac33ce79" providerId="ADAL" clId="{38FA29CA-4562-44EE-8F1D-B57F45B02997}" dt="2019-11-04T10:10:55.492" v="250" actId="478"/>
          <ac:spMkLst>
            <pc:docMk/>
            <pc:sldMk cId="551556760" sldId="346"/>
            <ac:spMk id="4" creationId="{B5F813FE-4601-444D-8BF5-92F1E2D9DC58}"/>
          </ac:spMkLst>
        </pc:spChg>
        <pc:spChg chg="add mod">
          <ac:chgData name="Emma-Jayne Turner" userId="d94aec55-1b1a-4682-8672-433cac33ce79" providerId="ADAL" clId="{38FA29CA-4562-44EE-8F1D-B57F45B02997}" dt="2019-11-04T10:11:32.290" v="261" actId="403"/>
          <ac:spMkLst>
            <pc:docMk/>
            <pc:sldMk cId="551556760" sldId="346"/>
            <ac:spMk id="9" creationId="{7C43A4D8-1955-454E-A433-D65B59CA58F6}"/>
          </ac:spMkLst>
        </pc:spChg>
        <pc:spChg chg="del">
          <ac:chgData name="Emma-Jayne Turner" userId="d94aec55-1b1a-4682-8672-433cac33ce79" providerId="ADAL" clId="{38FA29CA-4562-44EE-8F1D-B57F45B02997}" dt="2019-11-01T17:12:01.980" v="10" actId="478"/>
          <ac:spMkLst>
            <pc:docMk/>
            <pc:sldMk cId="551556760" sldId="346"/>
            <ac:spMk id="10" creationId="{4EE4442D-FCB7-5C4F-8091-01B2CBF5B9B1}"/>
          </ac:spMkLst>
        </pc:spChg>
        <pc:spChg chg="mod">
          <ac:chgData name="Emma-Jayne Turner" userId="d94aec55-1b1a-4682-8672-433cac33ce79" providerId="ADAL" clId="{38FA29CA-4562-44EE-8F1D-B57F45B02997}" dt="2019-11-04T10:10:46.353" v="248" actId="1582"/>
          <ac:spMkLst>
            <pc:docMk/>
            <pc:sldMk cId="551556760" sldId="346"/>
            <ac:spMk id="17" creationId="{9084F0A7-3830-A840-8CA8-D877FC20EDB0}"/>
          </ac:spMkLst>
        </pc:spChg>
        <pc:spChg chg="add">
          <ac:chgData name="Emma-Jayne Turner" userId="d94aec55-1b1a-4682-8672-433cac33ce79" providerId="ADAL" clId="{38FA29CA-4562-44EE-8F1D-B57F45B02997}" dt="2019-11-01T17:12:22.653" v="35"/>
          <ac:spMkLst>
            <pc:docMk/>
            <pc:sldMk cId="551556760" sldId="346"/>
            <ac:spMk id="28" creationId="{67049618-C48D-4832-A6C9-A811D6097551}"/>
          </ac:spMkLst>
        </pc:spChg>
        <pc:picChg chg="del">
          <ac:chgData name="Emma-Jayne Turner" userId="d94aec55-1b1a-4682-8672-433cac33ce79" providerId="ADAL" clId="{38FA29CA-4562-44EE-8F1D-B57F45B02997}" dt="2019-11-04T10:09:57.948" v="235" actId="478"/>
          <ac:picMkLst>
            <pc:docMk/>
            <pc:sldMk cId="551556760" sldId="346"/>
            <ac:picMk id="3" creationId="{8626BBA0-0157-3740-BF08-02FE6D4402E0}"/>
          </ac:picMkLst>
        </pc:picChg>
        <pc:picChg chg="del">
          <ac:chgData name="Emma-Jayne Turner" userId="d94aec55-1b1a-4682-8672-433cac33ce79" providerId="ADAL" clId="{38FA29CA-4562-44EE-8F1D-B57F45B02997}" dt="2019-11-04T10:09:57.948" v="235" actId="478"/>
          <ac:picMkLst>
            <pc:docMk/>
            <pc:sldMk cId="551556760" sldId="346"/>
            <ac:picMk id="5" creationId="{C3E0D49B-6D0F-E846-8A2B-D6E4E5A5BF16}"/>
          </ac:picMkLst>
        </pc:picChg>
        <pc:picChg chg="del">
          <ac:chgData name="Emma-Jayne Turner" userId="d94aec55-1b1a-4682-8672-433cac33ce79" providerId="ADAL" clId="{38FA29CA-4562-44EE-8F1D-B57F45B02997}" dt="2019-11-04T10:09:57.948" v="235" actId="478"/>
          <ac:picMkLst>
            <pc:docMk/>
            <pc:sldMk cId="551556760" sldId="346"/>
            <ac:picMk id="6" creationId="{14B502CF-74A8-0243-B522-C016EE6BC1C8}"/>
          </ac:picMkLst>
        </pc:picChg>
        <pc:picChg chg="del">
          <ac:chgData name="Emma-Jayne Turner" userId="d94aec55-1b1a-4682-8672-433cac33ce79" providerId="ADAL" clId="{38FA29CA-4562-44EE-8F1D-B57F45B02997}" dt="2019-11-04T10:09:57.948" v="235" actId="478"/>
          <ac:picMkLst>
            <pc:docMk/>
            <pc:sldMk cId="551556760" sldId="346"/>
            <ac:picMk id="8" creationId="{D64764D2-1C2C-5A4D-89A9-65485FA5D3D1}"/>
          </ac:picMkLst>
        </pc:picChg>
        <pc:picChg chg="del">
          <ac:chgData name="Emma-Jayne Turner" userId="d94aec55-1b1a-4682-8672-433cac33ce79" providerId="ADAL" clId="{38FA29CA-4562-44EE-8F1D-B57F45B02997}" dt="2019-11-04T10:09:57.948" v="235" actId="478"/>
          <ac:picMkLst>
            <pc:docMk/>
            <pc:sldMk cId="551556760" sldId="346"/>
            <ac:picMk id="11" creationId="{E64AD8EA-F3BC-FA48-97D4-52E0DFA1E0B7}"/>
          </ac:picMkLst>
        </pc:picChg>
      </pc:sldChg>
      <pc:sldChg chg="addSp modSp add modAnim">
        <pc:chgData name="Emma-Jayne Turner" userId="d94aec55-1b1a-4682-8672-433cac33ce79" providerId="ADAL" clId="{38FA29CA-4562-44EE-8F1D-B57F45B02997}" dt="2019-11-04T10:15:29.477" v="336" actId="1582"/>
        <pc:sldMkLst>
          <pc:docMk/>
          <pc:sldMk cId="1282709807" sldId="347"/>
        </pc:sldMkLst>
        <pc:spChg chg="add mod">
          <ac:chgData name="Emma-Jayne Turner" userId="d94aec55-1b1a-4682-8672-433cac33ce79" providerId="ADAL" clId="{38FA29CA-4562-44EE-8F1D-B57F45B02997}" dt="2019-11-04T10:11:50.399" v="267" actId="1076"/>
          <ac:spMkLst>
            <pc:docMk/>
            <pc:sldMk cId="1282709807" sldId="347"/>
            <ac:spMk id="28" creationId="{C7AF6024-6E1A-485E-9704-0AAC2CD7D22A}"/>
          </ac:spMkLst>
        </pc:spChg>
        <pc:spChg chg="add mod">
          <ac:chgData name="Emma-Jayne Turner" userId="d94aec55-1b1a-4682-8672-433cac33ce79" providerId="ADAL" clId="{38FA29CA-4562-44EE-8F1D-B57F45B02997}" dt="2019-11-04T10:12:02.089" v="271" actId="20577"/>
          <ac:spMkLst>
            <pc:docMk/>
            <pc:sldMk cId="1282709807" sldId="347"/>
            <ac:spMk id="29" creationId="{B85AE7A1-F4CF-4994-9B0E-9371B08F8F3D}"/>
          </ac:spMkLst>
        </pc:spChg>
        <pc:spChg chg="add mod">
          <ac:chgData name="Emma-Jayne Turner" userId="d94aec55-1b1a-4682-8672-433cac33ce79" providerId="ADAL" clId="{38FA29CA-4562-44EE-8F1D-B57F45B02997}" dt="2019-11-04T10:12:14.010" v="275" actId="20577"/>
          <ac:spMkLst>
            <pc:docMk/>
            <pc:sldMk cId="1282709807" sldId="347"/>
            <ac:spMk id="30" creationId="{2571AA97-7DCA-492B-865D-9B92F9EB6814}"/>
          </ac:spMkLst>
        </pc:spChg>
        <pc:spChg chg="add mod">
          <ac:chgData name="Emma-Jayne Turner" userId="d94aec55-1b1a-4682-8672-433cac33ce79" providerId="ADAL" clId="{38FA29CA-4562-44EE-8F1D-B57F45B02997}" dt="2019-11-04T10:12:26.355" v="282" actId="20577"/>
          <ac:spMkLst>
            <pc:docMk/>
            <pc:sldMk cId="1282709807" sldId="347"/>
            <ac:spMk id="31" creationId="{AB21790E-68B5-4882-AAFF-66E7E41BE403}"/>
          </ac:spMkLst>
        </pc:spChg>
        <pc:spChg chg="add mod">
          <ac:chgData name="Emma-Jayne Turner" userId="d94aec55-1b1a-4682-8672-433cac33ce79" providerId="ADAL" clId="{38FA29CA-4562-44EE-8F1D-B57F45B02997}" dt="2019-11-04T10:12:41.089" v="288" actId="20577"/>
          <ac:spMkLst>
            <pc:docMk/>
            <pc:sldMk cId="1282709807" sldId="347"/>
            <ac:spMk id="32" creationId="{794667FF-16A5-413C-9331-BF019CDFBD2F}"/>
          </ac:spMkLst>
        </pc:spChg>
        <pc:spChg chg="add mod">
          <ac:chgData name="Emma-Jayne Turner" userId="d94aec55-1b1a-4682-8672-433cac33ce79" providerId="ADAL" clId="{38FA29CA-4562-44EE-8F1D-B57F45B02997}" dt="2019-11-04T10:13:05.275" v="294" actId="20577"/>
          <ac:spMkLst>
            <pc:docMk/>
            <pc:sldMk cId="1282709807" sldId="347"/>
            <ac:spMk id="33" creationId="{451601D5-5DFB-401A-9053-A01077657BA9}"/>
          </ac:spMkLst>
        </pc:spChg>
        <pc:spChg chg="add mod">
          <ac:chgData name="Emma-Jayne Turner" userId="d94aec55-1b1a-4682-8672-433cac33ce79" providerId="ADAL" clId="{38FA29CA-4562-44EE-8F1D-B57F45B02997}" dt="2019-11-04T10:13:37.622" v="301" actId="1076"/>
          <ac:spMkLst>
            <pc:docMk/>
            <pc:sldMk cId="1282709807" sldId="347"/>
            <ac:spMk id="34" creationId="{7A75B138-121E-4CDE-8032-9D42235147CE}"/>
          </ac:spMkLst>
        </pc:spChg>
        <pc:spChg chg="add mod">
          <ac:chgData name="Emma-Jayne Turner" userId="d94aec55-1b1a-4682-8672-433cac33ce79" providerId="ADAL" clId="{38FA29CA-4562-44EE-8F1D-B57F45B02997}" dt="2019-11-04T10:13:46.665" v="305" actId="14100"/>
          <ac:spMkLst>
            <pc:docMk/>
            <pc:sldMk cId="1282709807" sldId="347"/>
            <ac:spMk id="35" creationId="{111A40CB-1593-4C72-A819-FC41015B86DE}"/>
          </ac:spMkLst>
        </pc:spChg>
        <pc:spChg chg="add mod">
          <ac:chgData name="Emma-Jayne Turner" userId="d94aec55-1b1a-4682-8672-433cac33ce79" providerId="ADAL" clId="{38FA29CA-4562-44EE-8F1D-B57F45B02997}" dt="2019-11-04T10:14:07.149" v="312" actId="14100"/>
          <ac:spMkLst>
            <pc:docMk/>
            <pc:sldMk cId="1282709807" sldId="347"/>
            <ac:spMk id="36" creationId="{859CDA67-6259-496A-88CC-3496D038AF93}"/>
          </ac:spMkLst>
        </pc:spChg>
        <pc:spChg chg="add mod">
          <ac:chgData name="Emma-Jayne Turner" userId="d94aec55-1b1a-4682-8672-433cac33ce79" providerId="ADAL" clId="{38FA29CA-4562-44EE-8F1D-B57F45B02997}" dt="2019-11-04T10:14:26.323" v="320" actId="14100"/>
          <ac:spMkLst>
            <pc:docMk/>
            <pc:sldMk cId="1282709807" sldId="347"/>
            <ac:spMk id="37" creationId="{0E1CA043-F939-4C20-A77B-009339614CDF}"/>
          </ac:spMkLst>
        </pc:spChg>
        <pc:spChg chg="add mod">
          <ac:chgData name="Emma-Jayne Turner" userId="d94aec55-1b1a-4682-8672-433cac33ce79" providerId="ADAL" clId="{38FA29CA-4562-44EE-8F1D-B57F45B02997}" dt="2019-11-04T10:15:29.477" v="336" actId="1582"/>
          <ac:spMkLst>
            <pc:docMk/>
            <pc:sldMk cId="1282709807" sldId="347"/>
            <ac:spMk id="38" creationId="{C905C8A1-392E-420C-8E3A-435D5C4D9D09}"/>
          </ac:spMkLst>
        </pc:spChg>
      </pc:sldChg>
      <pc:sldChg chg="addSp modSp add">
        <pc:chgData name="Emma-Jayne Turner" userId="d94aec55-1b1a-4682-8672-433cac33ce79" providerId="ADAL" clId="{38FA29CA-4562-44EE-8F1D-B57F45B02997}" dt="2019-11-04T11:16:40.477" v="880" actId="14100"/>
        <pc:sldMkLst>
          <pc:docMk/>
          <pc:sldMk cId="239878920" sldId="348"/>
        </pc:sldMkLst>
        <pc:spChg chg="mod">
          <ac:chgData name="Emma-Jayne Turner" userId="d94aec55-1b1a-4682-8672-433cac33ce79" providerId="ADAL" clId="{38FA29CA-4562-44EE-8F1D-B57F45B02997}" dt="2019-11-04T11:15:14.369" v="859" actId="1076"/>
          <ac:spMkLst>
            <pc:docMk/>
            <pc:sldMk cId="239878920" sldId="348"/>
            <ac:spMk id="8" creationId="{EA6B746B-A804-3C48-9075-63983261A32F}"/>
          </ac:spMkLst>
        </pc:spChg>
        <pc:spChg chg="add mod">
          <ac:chgData name="Emma-Jayne Turner" userId="d94aec55-1b1a-4682-8672-433cac33ce79" providerId="ADAL" clId="{38FA29CA-4562-44EE-8F1D-B57F45B02997}" dt="2019-11-04T11:12:06.166" v="799" actId="164"/>
          <ac:spMkLst>
            <pc:docMk/>
            <pc:sldMk cId="239878920" sldId="348"/>
            <ac:spMk id="12" creationId="{2B3ECA1A-6162-4F76-BC32-B3D58F587073}"/>
          </ac:spMkLst>
        </pc:spChg>
        <pc:spChg chg="mod">
          <ac:chgData name="Emma-Jayne Turner" userId="d94aec55-1b1a-4682-8672-433cac33ce79" providerId="ADAL" clId="{38FA29CA-4562-44EE-8F1D-B57F45B02997}" dt="2019-11-04T11:12:23.152" v="804" actId="164"/>
          <ac:spMkLst>
            <pc:docMk/>
            <pc:sldMk cId="239878920" sldId="348"/>
            <ac:spMk id="13" creationId="{117A8F1A-023C-B24F-A43B-1EBE1067373B}"/>
          </ac:spMkLst>
        </pc:spChg>
        <pc:spChg chg="mod">
          <ac:chgData name="Emma-Jayne Turner" userId="d94aec55-1b1a-4682-8672-433cac33ce79" providerId="ADAL" clId="{38FA29CA-4562-44EE-8F1D-B57F45B02997}" dt="2019-11-04T11:13:13.198" v="813" actId="164"/>
          <ac:spMkLst>
            <pc:docMk/>
            <pc:sldMk cId="239878920" sldId="348"/>
            <ac:spMk id="14" creationId="{4911A4C9-9D37-514A-8FF1-1ABECE200FBF}"/>
          </ac:spMkLst>
        </pc:spChg>
        <pc:spChg chg="add mod">
          <ac:chgData name="Emma-Jayne Turner" userId="d94aec55-1b1a-4682-8672-433cac33ce79" providerId="ADAL" clId="{38FA29CA-4562-44EE-8F1D-B57F45B02997}" dt="2019-11-04T11:12:09.478" v="800" actId="164"/>
          <ac:spMkLst>
            <pc:docMk/>
            <pc:sldMk cId="239878920" sldId="348"/>
            <ac:spMk id="16" creationId="{A42FA19F-D350-4CC8-99C2-54E459391EE2}"/>
          </ac:spMkLst>
        </pc:spChg>
        <pc:spChg chg="add mod">
          <ac:chgData name="Emma-Jayne Turner" userId="d94aec55-1b1a-4682-8672-433cac33ce79" providerId="ADAL" clId="{38FA29CA-4562-44EE-8F1D-B57F45B02997}" dt="2019-11-04T11:12:13.571" v="801" actId="164"/>
          <ac:spMkLst>
            <pc:docMk/>
            <pc:sldMk cId="239878920" sldId="348"/>
            <ac:spMk id="20" creationId="{F2D06B47-6259-4FBE-B6C8-06ED5BDA9AC8}"/>
          </ac:spMkLst>
        </pc:spChg>
        <pc:spChg chg="add mod">
          <ac:chgData name="Emma-Jayne Turner" userId="d94aec55-1b1a-4682-8672-433cac33ce79" providerId="ADAL" clId="{38FA29CA-4562-44EE-8F1D-B57F45B02997}" dt="2019-11-04T11:12:16.182" v="802" actId="164"/>
          <ac:spMkLst>
            <pc:docMk/>
            <pc:sldMk cId="239878920" sldId="348"/>
            <ac:spMk id="26" creationId="{1D81AD82-B513-4563-84D5-C3D650D10B1D}"/>
          </ac:spMkLst>
        </pc:spChg>
        <pc:spChg chg="add mod">
          <ac:chgData name="Emma-Jayne Turner" userId="d94aec55-1b1a-4682-8672-433cac33ce79" providerId="ADAL" clId="{38FA29CA-4562-44EE-8F1D-B57F45B02997}" dt="2019-11-04T11:12:38.338" v="808" actId="164"/>
          <ac:spMkLst>
            <pc:docMk/>
            <pc:sldMk cId="239878920" sldId="348"/>
            <ac:spMk id="27" creationId="{A61E2B5F-151E-48F8-B6EC-B1CC2D72B7B6}"/>
          </ac:spMkLst>
        </pc:spChg>
        <pc:spChg chg="add mod">
          <ac:chgData name="Emma-Jayne Turner" userId="d94aec55-1b1a-4682-8672-433cac33ce79" providerId="ADAL" clId="{38FA29CA-4562-44EE-8F1D-B57F45B02997}" dt="2019-11-04T11:12:40.854" v="809" actId="164"/>
          <ac:spMkLst>
            <pc:docMk/>
            <pc:sldMk cId="239878920" sldId="348"/>
            <ac:spMk id="28" creationId="{B208D770-0DA5-4DBA-9673-B08707D27E6D}"/>
          </ac:spMkLst>
        </pc:spChg>
        <pc:spChg chg="add mod">
          <ac:chgData name="Emma-Jayne Turner" userId="d94aec55-1b1a-4682-8672-433cac33ce79" providerId="ADAL" clId="{38FA29CA-4562-44EE-8F1D-B57F45B02997}" dt="2019-11-04T11:13:10.714" v="812" actId="164"/>
          <ac:spMkLst>
            <pc:docMk/>
            <pc:sldMk cId="239878920" sldId="348"/>
            <ac:spMk id="29" creationId="{BAD15514-360B-4719-8A38-D9327FB15990}"/>
          </ac:spMkLst>
        </pc:spChg>
        <pc:spChg chg="add mod">
          <ac:chgData name="Emma-Jayne Turner" userId="d94aec55-1b1a-4682-8672-433cac33ce79" providerId="ADAL" clId="{38FA29CA-4562-44EE-8F1D-B57F45B02997}" dt="2019-11-04T11:12:33.213" v="807" actId="164"/>
          <ac:spMkLst>
            <pc:docMk/>
            <pc:sldMk cId="239878920" sldId="348"/>
            <ac:spMk id="30" creationId="{284E69E6-B7F8-4668-9F30-FF025B9121B8}"/>
          </ac:spMkLst>
        </pc:spChg>
        <pc:grpChg chg="add mod">
          <ac:chgData name="Emma-Jayne Turner" userId="d94aec55-1b1a-4682-8672-433cac33ce79" providerId="ADAL" clId="{38FA29CA-4562-44EE-8F1D-B57F45B02997}" dt="2019-11-04T11:16:27.026" v="879" actId="14100"/>
          <ac:grpSpMkLst>
            <pc:docMk/>
            <pc:sldMk cId="239878920" sldId="348"/>
            <ac:grpSpMk id="6" creationId="{9B061196-A7C2-4E3D-A7EC-15CDAD58814B}"/>
          </ac:grpSpMkLst>
        </pc:grpChg>
        <pc:grpChg chg="add mod">
          <ac:chgData name="Emma-Jayne Turner" userId="d94aec55-1b1a-4682-8672-433cac33ce79" providerId="ADAL" clId="{38FA29CA-4562-44EE-8F1D-B57F45B02997}" dt="2019-11-04T11:14:31.072" v="841" actId="1076"/>
          <ac:grpSpMkLst>
            <pc:docMk/>
            <pc:sldMk cId="239878920" sldId="348"/>
            <ac:grpSpMk id="7" creationId="{43B5B80A-B1CF-46CB-9898-9B582FB9129A}"/>
          </ac:grpSpMkLst>
        </pc:grpChg>
        <pc:grpChg chg="add mod">
          <ac:chgData name="Emma-Jayne Turner" userId="d94aec55-1b1a-4682-8672-433cac33ce79" providerId="ADAL" clId="{38FA29CA-4562-44EE-8F1D-B57F45B02997}" dt="2019-11-04T11:16:40.477" v="880" actId="14100"/>
          <ac:grpSpMkLst>
            <pc:docMk/>
            <pc:sldMk cId="239878920" sldId="348"/>
            <ac:grpSpMk id="9" creationId="{E5764592-75FB-4668-815B-8A9F19653015}"/>
          </ac:grpSpMkLst>
        </pc:grpChg>
        <pc:grpChg chg="add mod">
          <ac:chgData name="Emma-Jayne Turner" userId="d94aec55-1b1a-4682-8672-433cac33ce79" providerId="ADAL" clId="{38FA29CA-4562-44EE-8F1D-B57F45B02997}" dt="2019-11-04T11:14:29.508" v="840" actId="1076"/>
          <ac:grpSpMkLst>
            <pc:docMk/>
            <pc:sldMk cId="239878920" sldId="348"/>
            <ac:grpSpMk id="31" creationId="{B360AF98-63BD-4D34-A403-FB7AAC20707D}"/>
          </ac:grpSpMkLst>
        </pc:grpChg>
        <pc:grpChg chg="add mod">
          <ac:chgData name="Emma-Jayne Turner" userId="d94aec55-1b1a-4682-8672-433cac33ce79" providerId="ADAL" clId="{38FA29CA-4562-44EE-8F1D-B57F45B02997}" dt="2019-11-04T11:14:53.336" v="850" actId="1076"/>
          <ac:grpSpMkLst>
            <pc:docMk/>
            <pc:sldMk cId="239878920" sldId="348"/>
            <ac:grpSpMk id="32" creationId="{CD0EE02B-2754-4CDD-B8A0-69D1BA26FCC5}"/>
          </ac:grpSpMkLst>
        </pc:grpChg>
        <pc:grpChg chg="add mod">
          <ac:chgData name="Emma-Jayne Turner" userId="d94aec55-1b1a-4682-8672-433cac33ce79" providerId="ADAL" clId="{38FA29CA-4562-44EE-8F1D-B57F45B02997}" dt="2019-11-04T11:15:09.306" v="857" actId="1076"/>
          <ac:grpSpMkLst>
            <pc:docMk/>
            <pc:sldMk cId="239878920" sldId="348"/>
            <ac:grpSpMk id="33" creationId="{4D6E6361-CC75-4BE0-B8D6-05E8036CC814}"/>
          </ac:grpSpMkLst>
        </pc:grpChg>
        <pc:grpChg chg="add mod">
          <ac:chgData name="Emma-Jayne Turner" userId="d94aec55-1b1a-4682-8672-433cac33ce79" providerId="ADAL" clId="{38FA29CA-4562-44EE-8F1D-B57F45B02997}" dt="2019-11-04T11:15:16.587" v="860" actId="1076"/>
          <ac:grpSpMkLst>
            <pc:docMk/>
            <pc:sldMk cId="239878920" sldId="348"/>
            <ac:grpSpMk id="34" creationId="{FFB1EE45-16DF-489E-A163-E4933A426E4B}"/>
          </ac:grpSpMkLst>
        </pc:grpChg>
        <pc:grpChg chg="add mod">
          <ac:chgData name="Emma-Jayne Turner" userId="d94aec55-1b1a-4682-8672-433cac33ce79" providerId="ADAL" clId="{38FA29CA-4562-44EE-8F1D-B57F45B02997}" dt="2019-11-04T11:15:02.681" v="855" actId="1076"/>
          <ac:grpSpMkLst>
            <pc:docMk/>
            <pc:sldMk cId="239878920" sldId="348"/>
            <ac:grpSpMk id="35" creationId="{E41208E8-22EE-49DB-8608-63CB0384A8D9}"/>
          </ac:grpSpMkLst>
        </pc:grpChg>
        <pc:grpChg chg="add mod">
          <ac:chgData name="Emma-Jayne Turner" userId="d94aec55-1b1a-4682-8672-433cac33ce79" providerId="ADAL" clId="{38FA29CA-4562-44EE-8F1D-B57F45B02997}" dt="2019-11-04T11:16:08.884" v="878" actId="1035"/>
          <ac:grpSpMkLst>
            <pc:docMk/>
            <pc:sldMk cId="239878920" sldId="348"/>
            <ac:grpSpMk id="36" creationId="{F3C74F6A-431F-4C1C-856D-8BA0D46D1BC0}"/>
          </ac:grpSpMkLst>
        </pc:grpChg>
        <pc:grpChg chg="add mod">
          <ac:chgData name="Emma-Jayne Turner" userId="d94aec55-1b1a-4682-8672-433cac33ce79" providerId="ADAL" clId="{38FA29CA-4562-44EE-8F1D-B57F45B02997}" dt="2019-11-04T11:14:03.150" v="829" actId="1076"/>
          <ac:grpSpMkLst>
            <pc:docMk/>
            <pc:sldMk cId="239878920" sldId="348"/>
            <ac:grpSpMk id="37" creationId="{E422FBCF-F20C-4D89-99DB-3644D508AA74}"/>
          </ac:grpSpMkLst>
        </pc:grpChg>
        <pc:picChg chg="mod">
          <ac:chgData name="Emma-Jayne Turner" userId="d94aec55-1b1a-4682-8672-433cac33ce79" providerId="ADAL" clId="{38FA29CA-4562-44EE-8F1D-B57F45B02997}" dt="2019-11-04T11:13:13.198" v="813" actId="164"/>
          <ac:picMkLst>
            <pc:docMk/>
            <pc:sldMk cId="239878920" sldId="348"/>
            <ac:picMk id="2" creationId="{B1936C8D-DAC5-9043-A22E-87F79F8D6BA9}"/>
          </ac:picMkLst>
        </pc:picChg>
        <pc:picChg chg="mod">
          <ac:chgData name="Emma-Jayne Turner" userId="d94aec55-1b1a-4682-8672-433cac33ce79" providerId="ADAL" clId="{38FA29CA-4562-44EE-8F1D-B57F45B02997}" dt="2019-11-04T11:15:11.416" v="858" actId="1076"/>
          <ac:picMkLst>
            <pc:docMk/>
            <pc:sldMk cId="239878920" sldId="348"/>
            <ac:picMk id="3" creationId="{33F9D516-0D8F-BA47-8CAA-7747B178D6AC}"/>
          </ac:picMkLst>
        </pc:picChg>
        <pc:picChg chg="mod">
          <ac:chgData name="Emma-Jayne Turner" userId="d94aec55-1b1a-4682-8672-433cac33ce79" providerId="ADAL" clId="{38FA29CA-4562-44EE-8F1D-B57F45B02997}" dt="2019-11-04T11:12:23.152" v="804" actId="164"/>
          <ac:picMkLst>
            <pc:docMk/>
            <pc:sldMk cId="239878920" sldId="348"/>
            <ac:picMk id="4" creationId="{43241104-05CF-BB4A-8F61-A4C24E24C6CE}"/>
          </ac:picMkLst>
        </pc:picChg>
        <pc:picChg chg="add mod">
          <ac:chgData name="Emma-Jayne Turner" userId="d94aec55-1b1a-4682-8672-433cac33ce79" providerId="ADAL" clId="{38FA29CA-4562-44EE-8F1D-B57F45B02997}" dt="2019-11-04T11:12:06.166" v="799" actId="164"/>
          <ac:picMkLst>
            <pc:docMk/>
            <pc:sldMk cId="239878920" sldId="348"/>
            <ac:picMk id="10" creationId="{5FF72336-128B-4DC1-AEC1-C1191F2A0FDC}"/>
          </ac:picMkLst>
        </pc:picChg>
        <pc:picChg chg="add mod">
          <ac:chgData name="Emma-Jayne Turner" userId="d94aec55-1b1a-4682-8672-433cac33ce79" providerId="ADAL" clId="{38FA29CA-4562-44EE-8F1D-B57F45B02997}" dt="2019-11-04T11:12:09.478" v="800" actId="164"/>
          <ac:picMkLst>
            <pc:docMk/>
            <pc:sldMk cId="239878920" sldId="348"/>
            <ac:picMk id="15" creationId="{DCD01762-731A-4C2D-A0BA-FD694DAC0280}"/>
          </ac:picMkLst>
        </pc:picChg>
        <pc:picChg chg="add mod">
          <ac:chgData name="Emma-Jayne Turner" userId="d94aec55-1b1a-4682-8672-433cac33ce79" providerId="ADAL" clId="{38FA29CA-4562-44EE-8F1D-B57F45B02997}" dt="2019-11-04T11:12:13.571" v="801" actId="164"/>
          <ac:picMkLst>
            <pc:docMk/>
            <pc:sldMk cId="239878920" sldId="348"/>
            <ac:picMk id="17" creationId="{C95ADCE2-72E1-4301-8B03-E31A8DFA611D}"/>
          </ac:picMkLst>
        </pc:picChg>
        <pc:picChg chg="add mod">
          <ac:chgData name="Emma-Jayne Turner" userId="d94aec55-1b1a-4682-8672-433cac33ce79" providerId="ADAL" clId="{38FA29CA-4562-44EE-8F1D-B57F45B02997}" dt="2019-11-04T11:12:13.571" v="801" actId="164"/>
          <ac:picMkLst>
            <pc:docMk/>
            <pc:sldMk cId="239878920" sldId="348"/>
            <ac:picMk id="18" creationId="{476C4F43-B382-485C-A806-736AE7321E3B}"/>
          </ac:picMkLst>
        </pc:picChg>
        <pc:picChg chg="add mod">
          <ac:chgData name="Emma-Jayne Turner" userId="d94aec55-1b1a-4682-8672-433cac33ce79" providerId="ADAL" clId="{38FA29CA-4562-44EE-8F1D-B57F45B02997}" dt="2019-11-04T11:12:13.571" v="801" actId="164"/>
          <ac:picMkLst>
            <pc:docMk/>
            <pc:sldMk cId="239878920" sldId="348"/>
            <ac:picMk id="19" creationId="{4A8AFB6A-55EB-4387-83DD-D32D7C37F394}"/>
          </ac:picMkLst>
        </pc:picChg>
        <pc:picChg chg="add mod">
          <ac:chgData name="Emma-Jayne Turner" userId="d94aec55-1b1a-4682-8672-433cac33ce79" providerId="ADAL" clId="{38FA29CA-4562-44EE-8F1D-B57F45B02997}" dt="2019-11-04T11:12:16.182" v="802" actId="164"/>
          <ac:picMkLst>
            <pc:docMk/>
            <pc:sldMk cId="239878920" sldId="348"/>
            <ac:picMk id="21" creationId="{BB6A4884-40E2-4ACF-A375-AA235E7BD429}"/>
          </ac:picMkLst>
        </pc:picChg>
        <pc:picChg chg="add mod">
          <ac:chgData name="Emma-Jayne Turner" userId="d94aec55-1b1a-4682-8672-433cac33ce79" providerId="ADAL" clId="{38FA29CA-4562-44EE-8F1D-B57F45B02997}" dt="2019-11-04T11:12:38.338" v="808" actId="164"/>
          <ac:picMkLst>
            <pc:docMk/>
            <pc:sldMk cId="239878920" sldId="348"/>
            <ac:picMk id="22" creationId="{EB32240B-4048-4CB1-9629-480B8454874D}"/>
          </ac:picMkLst>
        </pc:picChg>
        <pc:picChg chg="add mod">
          <ac:chgData name="Emma-Jayne Turner" userId="d94aec55-1b1a-4682-8672-433cac33ce79" providerId="ADAL" clId="{38FA29CA-4562-44EE-8F1D-B57F45B02997}" dt="2019-11-04T11:13:10.714" v="812" actId="164"/>
          <ac:picMkLst>
            <pc:docMk/>
            <pc:sldMk cId="239878920" sldId="348"/>
            <ac:picMk id="23" creationId="{8F8FDA05-4E73-40B9-8FA5-37B1B9E3538B}"/>
          </ac:picMkLst>
        </pc:picChg>
        <pc:picChg chg="add mod">
          <ac:chgData name="Emma-Jayne Turner" userId="d94aec55-1b1a-4682-8672-433cac33ce79" providerId="ADAL" clId="{38FA29CA-4562-44EE-8F1D-B57F45B02997}" dt="2019-11-04T11:12:33.213" v="807" actId="164"/>
          <ac:picMkLst>
            <pc:docMk/>
            <pc:sldMk cId="239878920" sldId="348"/>
            <ac:picMk id="24" creationId="{1547EF6F-89F5-4C46-A5D2-11F341C350B3}"/>
          </ac:picMkLst>
        </pc:picChg>
        <pc:picChg chg="add mod">
          <ac:chgData name="Emma-Jayne Turner" userId="d94aec55-1b1a-4682-8672-433cac33ce79" providerId="ADAL" clId="{38FA29CA-4562-44EE-8F1D-B57F45B02997}" dt="2019-11-04T11:12:40.854" v="809" actId="164"/>
          <ac:picMkLst>
            <pc:docMk/>
            <pc:sldMk cId="239878920" sldId="348"/>
            <ac:picMk id="25" creationId="{B52CC472-E78C-42AB-8F20-1F56CD733CD1}"/>
          </ac:picMkLst>
        </pc:picChg>
      </pc:sldChg>
      <pc:sldChg chg="addSp delSp modSp add delAnim">
        <pc:chgData name="Emma-Jayne Turner" userId="d94aec55-1b1a-4682-8672-433cac33ce79" providerId="ADAL" clId="{38FA29CA-4562-44EE-8F1D-B57F45B02997}" dt="2019-11-04T12:07:30.105" v="1353" actId="1076"/>
        <pc:sldMkLst>
          <pc:docMk/>
          <pc:sldMk cId="2960813333" sldId="349"/>
        </pc:sldMkLst>
        <pc:spChg chg="del">
          <ac:chgData name="Emma-Jayne Turner" userId="d94aec55-1b1a-4682-8672-433cac33ce79" providerId="ADAL" clId="{38FA29CA-4562-44EE-8F1D-B57F45B02997}" dt="2019-11-04T11:59:31.823" v="1199" actId="478"/>
          <ac:spMkLst>
            <pc:docMk/>
            <pc:sldMk cId="2960813333" sldId="349"/>
            <ac:spMk id="5" creationId="{9AC3E698-D061-8A45-9CED-A55A45778001}"/>
          </ac:spMkLst>
        </pc:spChg>
        <pc:spChg chg="add del mod topLvl">
          <ac:chgData name="Emma-Jayne Turner" userId="d94aec55-1b1a-4682-8672-433cac33ce79" providerId="ADAL" clId="{38FA29CA-4562-44EE-8F1D-B57F45B02997}" dt="2019-11-04T12:07:13.087" v="1346" actId="478"/>
          <ac:spMkLst>
            <pc:docMk/>
            <pc:sldMk cId="2960813333" sldId="349"/>
            <ac:spMk id="6" creationId="{0FADC552-3FA0-40DB-B8EF-28F78B252429}"/>
          </ac:spMkLst>
        </pc:spChg>
        <pc:spChg chg="add del mod topLvl">
          <ac:chgData name="Emma-Jayne Turner" userId="d94aec55-1b1a-4682-8672-433cac33ce79" providerId="ADAL" clId="{38FA29CA-4562-44EE-8F1D-B57F45B02997}" dt="2019-11-04T12:07:09.274" v="1345" actId="478"/>
          <ac:spMkLst>
            <pc:docMk/>
            <pc:sldMk cId="2960813333" sldId="349"/>
            <ac:spMk id="7" creationId="{30ADADAA-6DD2-41AD-8C7C-CDF711AEEE43}"/>
          </ac:spMkLst>
        </pc:spChg>
        <pc:spChg chg="del">
          <ac:chgData name="Emma-Jayne Turner" userId="d94aec55-1b1a-4682-8672-433cac33ce79" providerId="ADAL" clId="{38FA29CA-4562-44EE-8F1D-B57F45B02997}" dt="2019-11-04T11:59:31.823" v="1199" actId="478"/>
          <ac:spMkLst>
            <pc:docMk/>
            <pc:sldMk cId="2960813333" sldId="349"/>
            <ac:spMk id="13" creationId="{B6EAD617-DC53-764A-94E1-E9878AD51867}"/>
          </ac:spMkLst>
        </pc:spChg>
        <pc:spChg chg="del">
          <ac:chgData name="Emma-Jayne Turner" userId="d94aec55-1b1a-4682-8672-433cac33ce79" providerId="ADAL" clId="{38FA29CA-4562-44EE-8F1D-B57F45B02997}" dt="2019-11-04T11:59:31.823" v="1199" actId="478"/>
          <ac:spMkLst>
            <pc:docMk/>
            <pc:sldMk cId="2960813333" sldId="349"/>
            <ac:spMk id="14" creationId="{E33035B0-50B1-BB44-8E5B-7F364A089432}"/>
          </ac:spMkLst>
        </pc:spChg>
        <pc:spChg chg="del">
          <ac:chgData name="Emma-Jayne Turner" userId="d94aec55-1b1a-4682-8672-433cac33ce79" providerId="ADAL" clId="{38FA29CA-4562-44EE-8F1D-B57F45B02997}" dt="2019-11-04T11:59:31.823" v="1199" actId="478"/>
          <ac:spMkLst>
            <pc:docMk/>
            <pc:sldMk cId="2960813333" sldId="349"/>
            <ac:spMk id="15" creationId="{2BE4D1AB-66D0-244B-B06E-17A9DE6B4100}"/>
          </ac:spMkLst>
        </pc:spChg>
        <pc:spChg chg="del">
          <ac:chgData name="Emma-Jayne Turner" userId="d94aec55-1b1a-4682-8672-433cac33ce79" providerId="ADAL" clId="{38FA29CA-4562-44EE-8F1D-B57F45B02997}" dt="2019-11-04T11:59:31.823" v="1199" actId="478"/>
          <ac:spMkLst>
            <pc:docMk/>
            <pc:sldMk cId="2960813333" sldId="349"/>
            <ac:spMk id="16" creationId="{5FB29383-CEA6-9C4D-8529-0ADDA04A194D}"/>
          </ac:spMkLst>
        </pc:spChg>
        <pc:spChg chg="del">
          <ac:chgData name="Emma-Jayne Turner" userId="d94aec55-1b1a-4682-8672-433cac33ce79" providerId="ADAL" clId="{38FA29CA-4562-44EE-8F1D-B57F45B02997}" dt="2019-11-04T11:59:31.823" v="1199" actId="478"/>
          <ac:spMkLst>
            <pc:docMk/>
            <pc:sldMk cId="2960813333" sldId="349"/>
            <ac:spMk id="17" creationId="{0A52EFF5-A296-4745-AFA5-C7CDF1E096B4}"/>
          </ac:spMkLst>
        </pc:spChg>
        <pc:spChg chg="add del mod topLvl">
          <ac:chgData name="Emma-Jayne Turner" userId="d94aec55-1b1a-4682-8672-433cac33ce79" providerId="ADAL" clId="{38FA29CA-4562-44EE-8F1D-B57F45B02997}" dt="2019-11-04T12:07:17.510" v="1349" actId="478"/>
          <ac:spMkLst>
            <pc:docMk/>
            <pc:sldMk cId="2960813333" sldId="349"/>
            <ac:spMk id="21" creationId="{26E09E8F-587D-485B-AD52-9B058296C815}"/>
          </ac:spMkLst>
        </pc:spChg>
        <pc:spChg chg="add del mod topLvl">
          <ac:chgData name="Emma-Jayne Turner" userId="d94aec55-1b1a-4682-8672-433cac33ce79" providerId="ADAL" clId="{38FA29CA-4562-44EE-8F1D-B57F45B02997}" dt="2019-11-04T12:07:16.697" v="1348" actId="478"/>
          <ac:spMkLst>
            <pc:docMk/>
            <pc:sldMk cId="2960813333" sldId="349"/>
            <ac:spMk id="22" creationId="{6FB73686-6A7E-477B-A9CD-C342D7611C98}"/>
          </ac:spMkLst>
        </pc:spChg>
        <pc:spChg chg="add del mod topLvl">
          <ac:chgData name="Emma-Jayne Turner" userId="d94aec55-1b1a-4682-8672-433cac33ce79" providerId="ADAL" clId="{38FA29CA-4562-44EE-8F1D-B57F45B02997}" dt="2019-11-04T12:07:18.510" v="1350" actId="478"/>
          <ac:spMkLst>
            <pc:docMk/>
            <pc:sldMk cId="2960813333" sldId="349"/>
            <ac:spMk id="23" creationId="{6217FE7D-7FE3-45A0-819E-E2AE3C77060E}"/>
          </ac:spMkLst>
        </pc:spChg>
        <pc:spChg chg="add del mod topLvl">
          <ac:chgData name="Emma-Jayne Turner" userId="d94aec55-1b1a-4682-8672-433cac33ce79" providerId="ADAL" clId="{38FA29CA-4562-44EE-8F1D-B57F45B02997}" dt="2019-11-04T12:07:15.713" v="1347" actId="478"/>
          <ac:spMkLst>
            <pc:docMk/>
            <pc:sldMk cId="2960813333" sldId="349"/>
            <ac:spMk id="24" creationId="{AF087B9A-770C-47BF-B4F0-401B912BA872}"/>
          </ac:spMkLst>
        </pc:spChg>
        <pc:spChg chg="add del mod topLvl">
          <ac:chgData name="Emma-Jayne Turner" userId="d94aec55-1b1a-4682-8672-433cac33ce79" providerId="ADAL" clId="{38FA29CA-4562-44EE-8F1D-B57F45B02997}" dt="2019-11-04T12:07:07.682" v="1344" actId="478"/>
          <ac:spMkLst>
            <pc:docMk/>
            <pc:sldMk cId="2960813333" sldId="349"/>
            <ac:spMk id="25" creationId="{86E06C5A-7C10-4348-849D-A4589F751C56}"/>
          </ac:spMkLst>
        </pc:spChg>
        <pc:spChg chg="add del mod topLvl">
          <ac:chgData name="Emma-Jayne Turner" userId="d94aec55-1b1a-4682-8672-433cac33ce79" providerId="ADAL" clId="{38FA29CA-4562-44EE-8F1D-B57F45B02997}" dt="2019-11-04T12:07:20.400" v="1351" actId="478"/>
          <ac:spMkLst>
            <pc:docMk/>
            <pc:sldMk cId="2960813333" sldId="349"/>
            <ac:spMk id="26" creationId="{AE1521F8-B40B-48F3-8185-E3004CA40916}"/>
          </ac:spMkLst>
        </pc:spChg>
        <pc:grpChg chg="add del mod">
          <ac:chgData name="Emma-Jayne Turner" userId="d94aec55-1b1a-4682-8672-433cac33ce79" providerId="ADAL" clId="{38FA29CA-4562-44EE-8F1D-B57F45B02997}" dt="2019-11-04T12:07:03.152" v="1341" actId="165"/>
          <ac:grpSpMkLst>
            <pc:docMk/>
            <pc:sldMk cId="2960813333" sldId="349"/>
            <ac:grpSpMk id="8" creationId="{A8013B72-EE9A-4455-A280-A10A0990B5BC}"/>
          </ac:grpSpMkLst>
        </pc:grpChg>
        <pc:picChg chg="add del mod topLvl">
          <ac:chgData name="Emma-Jayne Turner" userId="d94aec55-1b1a-4682-8672-433cac33ce79" providerId="ADAL" clId="{38FA29CA-4562-44EE-8F1D-B57F45B02997}" dt="2019-11-04T12:07:30.105" v="1353" actId="1076"/>
          <ac:picMkLst>
            <pc:docMk/>
            <pc:sldMk cId="2960813333" sldId="349"/>
            <ac:picMk id="3" creationId="{6814CCC7-5C4A-41D6-8835-97A332251689}"/>
          </ac:picMkLst>
        </pc:picChg>
        <pc:picChg chg="del">
          <ac:chgData name="Emma-Jayne Turner" userId="d94aec55-1b1a-4682-8672-433cac33ce79" providerId="ADAL" clId="{38FA29CA-4562-44EE-8F1D-B57F45B02997}" dt="2019-11-04T11:59:13.561" v="1198" actId="478"/>
          <ac:picMkLst>
            <pc:docMk/>
            <pc:sldMk cId="2960813333" sldId="349"/>
            <ac:picMk id="4" creationId="{340F8186-FF70-E449-AB2D-E46FF971E32A}"/>
          </ac:picMkLst>
        </pc:picChg>
        <pc:picChg chg="del">
          <ac:chgData name="Emma-Jayne Turner" userId="d94aec55-1b1a-4682-8672-433cac33ce79" providerId="ADAL" clId="{38FA29CA-4562-44EE-8F1D-B57F45B02997}" dt="2019-11-04T11:58:03.619" v="1197" actId="478"/>
          <ac:picMkLst>
            <pc:docMk/>
            <pc:sldMk cId="2960813333" sldId="349"/>
            <ac:picMk id="12" creationId="{DDEA9EFC-9C22-4425-B07B-673498BCCDF7}"/>
          </ac:picMkLst>
        </pc:picChg>
        <pc:picChg chg="add mod">
          <ac:chgData name="Emma-Jayne Turner" userId="d94aec55-1b1a-4682-8672-433cac33ce79" providerId="ADAL" clId="{38FA29CA-4562-44EE-8F1D-B57F45B02997}" dt="2019-11-04T11:59:53.721" v="1207" actId="1076"/>
          <ac:picMkLst>
            <pc:docMk/>
            <pc:sldMk cId="2960813333" sldId="349"/>
            <ac:picMk id="20" creationId="{B20AF41C-6A68-417C-960D-2C7874A11D0B}"/>
          </ac:picMkLst>
        </pc:picChg>
      </pc:sldChg>
      <pc:sldChg chg="modSp add">
        <pc:chgData name="Emma-Jayne Turner" userId="d94aec55-1b1a-4682-8672-433cac33ce79" providerId="ADAL" clId="{38FA29CA-4562-44EE-8F1D-B57F45B02997}" dt="2019-11-04T12:01:55.025" v="1288" actId="20577"/>
        <pc:sldMkLst>
          <pc:docMk/>
          <pc:sldMk cId="2354767477" sldId="350"/>
        </pc:sldMkLst>
        <pc:spChg chg="mod">
          <ac:chgData name="Emma-Jayne Turner" userId="d94aec55-1b1a-4682-8672-433cac33ce79" providerId="ADAL" clId="{38FA29CA-4562-44EE-8F1D-B57F45B02997}" dt="2019-11-04T12:01:55.025" v="1288" actId="20577"/>
          <ac:spMkLst>
            <pc:docMk/>
            <pc:sldMk cId="2354767477" sldId="350"/>
            <ac:spMk id="26" creationId="{97595639-15C0-DB4B-88D9-369CCA88A19A}"/>
          </ac:spMkLst>
        </pc:spChg>
      </pc:sldChg>
    </pc:docChg>
  </pc:docChgLst>
  <pc:docChgLst>
    <pc:chgData name="Emma-Jayne Turner" userId="d94aec55-1b1a-4682-8672-433cac33ce79" providerId="ADAL" clId="{8C29181C-0D99-4E42-9819-4A5D7715B5F3}"/>
    <pc:docChg chg="undo custSel addSld modSld">
      <pc:chgData name="Emma-Jayne Turner" userId="d94aec55-1b1a-4682-8672-433cac33ce79" providerId="ADAL" clId="{8C29181C-0D99-4E42-9819-4A5D7715B5F3}" dt="2020-01-20T12:20:24.208" v="81" actId="2711"/>
      <pc:docMkLst>
        <pc:docMk/>
      </pc:docMkLst>
      <pc:sldChg chg="modNotes modNotesTx">
        <pc:chgData name="Emma-Jayne Turner" userId="d94aec55-1b1a-4682-8672-433cac33ce79" providerId="ADAL" clId="{8C29181C-0D99-4E42-9819-4A5D7715B5F3}" dt="2020-01-20T12:19:21.613" v="69" actId="2711"/>
        <pc:sldMkLst>
          <pc:docMk/>
          <pc:sldMk cId="3827555037" sldId="296"/>
        </pc:sldMkLst>
      </pc:sldChg>
      <pc:sldChg chg="modNotes modNotesTx">
        <pc:chgData name="Emma-Jayne Turner" userId="d94aec55-1b1a-4682-8672-433cac33ce79" providerId="ADAL" clId="{8C29181C-0D99-4E42-9819-4A5D7715B5F3}" dt="2020-01-20T12:19:25.973" v="70" actId="2711"/>
        <pc:sldMkLst>
          <pc:docMk/>
          <pc:sldMk cId="2586676318" sldId="297"/>
        </pc:sldMkLst>
      </pc:sldChg>
      <pc:sldChg chg="modNotes modNotesTx">
        <pc:chgData name="Emma-Jayne Turner" userId="d94aec55-1b1a-4682-8672-433cac33ce79" providerId="ADAL" clId="{8C29181C-0D99-4E42-9819-4A5D7715B5F3}" dt="2020-01-20T12:19:39.378" v="73" actId="2711"/>
        <pc:sldMkLst>
          <pc:docMk/>
          <pc:sldMk cId="168296265" sldId="298"/>
        </pc:sldMkLst>
      </pc:sldChg>
      <pc:sldChg chg="modNotes modNotesTx">
        <pc:chgData name="Emma-Jayne Turner" userId="d94aec55-1b1a-4682-8672-433cac33ce79" providerId="ADAL" clId="{8C29181C-0D99-4E42-9819-4A5D7715B5F3}" dt="2020-01-20T12:19:34.862" v="72" actId="2711"/>
        <pc:sldMkLst>
          <pc:docMk/>
          <pc:sldMk cId="837850308" sldId="319"/>
        </pc:sldMkLst>
      </pc:sldChg>
      <pc:sldChg chg="modNotes modNotesTx">
        <pc:chgData name="Emma-Jayne Turner" userId="d94aec55-1b1a-4682-8672-433cac33ce79" providerId="ADAL" clId="{8C29181C-0D99-4E42-9819-4A5D7715B5F3}" dt="2020-01-20T12:19:44.675" v="74" actId="2711"/>
        <pc:sldMkLst>
          <pc:docMk/>
          <pc:sldMk cId="683487339" sldId="320"/>
        </pc:sldMkLst>
      </pc:sldChg>
      <pc:sldChg chg="delSp modNotes modNotesTx">
        <pc:chgData name="Emma-Jayne Turner" userId="d94aec55-1b1a-4682-8672-433cac33ce79" providerId="ADAL" clId="{8C29181C-0D99-4E42-9819-4A5D7715B5F3}" dt="2020-01-20T12:19:13.802" v="68" actId="2711"/>
        <pc:sldMkLst>
          <pc:docMk/>
          <pc:sldMk cId="2707226103" sldId="325"/>
        </pc:sldMkLst>
        <pc:spChg chg="del">
          <ac:chgData name="Emma-Jayne Turner" userId="d94aec55-1b1a-4682-8672-433cac33ce79" providerId="ADAL" clId="{8C29181C-0D99-4E42-9819-4A5D7715B5F3}" dt="2020-01-15T13:11:50.060" v="0" actId="478"/>
          <ac:spMkLst>
            <pc:docMk/>
            <pc:sldMk cId="2707226103" sldId="325"/>
            <ac:spMk id="2" creationId="{00000000-0000-0000-0000-000000000000}"/>
          </ac:spMkLst>
        </pc:spChg>
      </pc:sldChg>
      <pc:sldChg chg="modNotes modNotesTx">
        <pc:chgData name="Emma-Jayne Turner" userId="d94aec55-1b1a-4682-8672-433cac33ce79" providerId="ADAL" clId="{8C29181C-0D99-4E42-9819-4A5D7715B5F3}" dt="2020-01-20T12:19:54.738" v="75" actId="2711"/>
        <pc:sldMkLst>
          <pc:docMk/>
          <pc:sldMk cId="3356460298" sldId="331"/>
        </pc:sldMkLst>
      </pc:sldChg>
      <pc:sldChg chg="modNotes modNotesTx">
        <pc:chgData name="Emma-Jayne Turner" userId="d94aec55-1b1a-4682-8672-433cac33ce79" providerId="ADAL" clId="{8C29181C-0D99-4E42-9819-4A5D7715B5F3}" dt="2020-01-20T12:20:04.239" v="77" actId="2711"/>
        <pc:sldMkLst>
          <pc:docMk/>
          <pc:sldMk cId="2113554142" sldId="332"/>
        </pc:sldMkLst>
      </pc:sldChg>
      <pc:sldChg chg="modNotes modNotesTx">
        <pc:chgData name="Emma-Jayne Turner" userId="d94aec55-1b1a-4682-8672-433cac33ce79" providerId="ADAL" clId="{8C29181C-0D99-4E42-9819-4A5D7715B5F3}" dt="2020-01-20T12:20:10.755" v="78" actId="2711"/>
        <pc:sldMkLst>
          <pc:docMk/>
          <pc:sldMk cId="1564190294" sldId="336"/>
        </pc:sldMkLst>
      </pc:sldChg>
      <pc:sldChg chg="modNotes modNotesTx">
        <pc:chgData name="Emma-Jayne Turner" userId="d94aec55-1b1a-4682-8672-433cac33ce79" providerId="ADAL" clId="{8C29181C-0D99-4E42-9819-4A5D7715B5F3}" dt="2020-01-20T12:20:15.394" v="79" actId="2711"/>
        <pc:sldMkLst>
          <pc:docMk/>
          <pc:sldMk cId="3281800805" sldId="337"/>
        </pc:sldMkLst>
      </pc:sldChg>
      <pc:sldChg chg="delSp modSp">
        <pc:chgData name="Emma-Jayne Turner" userId="d94aec55-1b1a-4682-8672-433cac33ce79" providerId="ADAL" clId="{8C29181C-0D99-4E42-9819-4A5D7715B5F3}" dt="2020-01-15T13:12:09.433" v="3" actId="478"/>
        <pc:sldMkLst>
          <pc:docMk/>
          <pc:sldMk cId="4070943189" sldId="338"/>
        </pc:sldMkLst>
        <pc:spChg chg="del mod">
          <ac:chgData name="Emma-Jayne Turner" userId="d94aec55-1b1a-4682-8672-433cac33ce79" providerId="ADAL" clId="{8C29181C-0D99-4E42-9819-4A5D7715B5F3}" dt="2020-01-15T13:12:09.433" v="3" actId="478"/>
          <ac:spMkLst>
            <pc:docMk/>
            <pc:sldMk cId="4070943189" sldId="338"/>
            <ac:spMk id="3" creationId="{00000000-0000-0000-0000-000000000000}"/>
          </ac:spMkLst>
        </pc:spChg>
      </pc:sldChg>
      <pc:sldChg chg="modNotes modNotesTx">
        <pc:chgData name="Emma-Jayne Turner" userId="d94aec55-1b1a-4682-8672-433cac33ce79" providerId="ADAL" clId="{8C29181C-0D99-4E42-9819-4A5D7715B5F3}" dt="2020-01-20T12:19:30.521" v="71" actId="2711"/>
        <pc:sldMkLst>
          <pc:docMk/>
          <pc:sldMk cId="1282709807" sldId="347"/>
        </pc:sldMkLst>
      </pc:sldChg>
      <pc:sldChg chg="modNotes modNotesTx">
        <pc:chgData name="Emma-Jayne Turner" userId="d94aec55-1b1a-4682-8672-433cac33ce79" providerId="ADAL" clId="{8C29181C-0D99-4E42-9819-4A5D7715B5F3}" dt="2020-01-20T12:19:59.457" v="76" actId="2711"/>
        <pc:sldMkLst>
          <pc:docMk/>
          <pc:sldMk cId="239878920" sldId="348"/>
        </pc:sldMkLst>
      </pc:sldChg>
      <pc:sldChg chg="modNotes">
        <pc:chgData name="Emma-Jayne Turner" userId="d94aec55-1b1a-4682-8672-433cac33ce79" providerId="ADAL" clId="{8C29181C-0D99-4E42-9819-4A5D7715B5F3}" dt="2020-01-20T12:20:19.756" v="80" actId="2711"/>
        <pc:sldMkLst>
          <pc:docMk/>
          <pc:sldMk cId="2960813333" sldId="349"/>
        </pc:sldMkLst>
      </pc:sldChg>
      <pc:sldChg chg="modNotes modNotesTx">
        <pc:chgData name="Emma-Jayne Turner" userId="d94aec55-1b1a-4682-8672-433cac33ce79" providerId="ADAL" clId="{8C29181C-0D99-4E42-9819-4A5D7715B5F3}" dt="2020-01-20T12:20:24.208" v="81" actId="2711"/>
        <pc:sldMkLst>
          <pc:docMk/>
          <pc:sldMk cId="2354767477" sldId="350"/>
        </pc:sldMkLst>
      </pc:sldChg>
      <pc:sldChg chg="addSp delSp add">
        <pc:chgData name="Emma-Jayne Turner" userId="d94aec55-1b1a-4682-8672-433cac33ce79" providerId="ADAL" clId="{8C29181C-0D99-4E42-9819-4A5D7715B5F3}" dt="2020-01-15T13:12:15.902" v="5"/>
        <pc:sldMkLst>
          <pc:docMk/>
          <pc:sldMk cId="2930941557" sldId="351"/>
        </pc:sldMkLst>
        <pc:spChg chg="add">
          <ac:chgData name="Emma-Jayne Turner" userId="d94aec55-1b1a-4682-8672-433cac33ce79" providerId="ADAL" clId="{8C29181C-0D99-4E42-9819-4A5D7715B5F3}" dt="2020-01-15T13:12:15.902" v="5"/>
          <ac:spMkLst>
            <pc:docMk/>
            <pc:sldMk cId="2930941557" sldId="351"/>
            <ac:spMk id="4" creationId="{6C5022E6-348D-4C48-AD30-B7B40C425A36}"/>
          </ac:spMkLst>
        </pc:spChg>
        <pc:spChg chg="del">
          <ac:chgData name="Emma-Jayne Turner" userId="d94aec55-1b1a-4682-8672-433cac33ce79" providerId="ADAL" clId="{8C29181C-0D99-4E42-9819-4A5D7715B5F3}" dt="2020-01-15T13:12:15.699" v="4" actId="478"/>
          <ac:spMkLst>
            <pc:docMk/>
            <pc:sldMk cId="2930941557" sldId="351"/>
            <ac:spMk id="5" creationId="{7F4C1431-A605-4379-A241-BE67BA3E10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70090-ED98-4AE7-A62F-A1A902CCDADB}" type="datetimeFigureOut">
              <a:rPr lang="en-GB" smtClean="0"/>
              <a:t>20/01/2020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FBB49-A62D-4379-9D4E-906C96DEC850}" type="slidenum">
              <a:rPr lang="en-GB" smtClean="0"/>
              <a:t>‹#›</a:t>
            </a:fld>
            <a:endParaRPr lang="en-GB" dirty="0"/>
          </a:p>
        </p:txBody>
      </p:sp>
    </p:spTree>
    <p:extLst>
      <p:ext uri="{BB962C8B-B14F-4D97-AF65-F5344CB8AC3E}">
        <p14:creationId xmlns:p14="http://schemas.microsoft.com/office/powerpoint/2010/main" val="59588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This lesson is designed to help children understand regular household expenses such as rent, council tax, utility bills and food. It introduces them to the concept of budgeting and to a simple monthly budget planner. The children also complete a payslip with pay and deductions to work out if a fictional character is earning enough to balance his budget. </a:t>
            </a:r>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a:t>
            </a:fld>
            <a:endParaRPr lang="en-GB" dirty="0"/>
          </a:p>
        </p:txBody>
      </p:sp>
    </p:spTree>
    <p:extLst>
      <p:ext uri="{BB962C8B-B14F-4D97-AF65-F5344CB8AC3E}">
        <p14:creationId xmlns:p14="http://schemas.microsoft.com/office/powerpoint/2010/main" val="4109527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10</a:t>
            </a:fld>
            <a:endParaRPr lang="en-GB" dirty="0"/>
          </a:p>
        </p:txBody>
      </p:sp>
    </p:spTree>
    <p:extLst>
      <p:ext uri="{BB962C8B-B14F-4D97-AF65-F5344CB8AC3E}">
        <p14:creationId xmlns:p14="http://schemas.microsoft.com/office/powerpoint/2010/main" val="507346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11</a:t>
            </a:fld>
            <a:endParaRPr lang="en-GB" dirty="0"/>
          </a:p>
        </p:txBody>
      </p:sp>
    </p:spTree>
    <p:extLst>
      <p:ext uri="{BB962C8B-B14F-4D97-AF65-F5344CB8AC3E}">
        <p14:creationId xmlns:p14="http://schemas.microsoft.com/office/powerpoint/2010/main" val="2748676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12</a:t>
            </a:fld>
            <a:endParaRPr lang="en-GB" dirty="0"/>
          </a:p>
        </p:txBody>
      </p:sp>
    </p:spTree>
    <p:extLst>
      <p:ext uri="{BB962C8B-B14F-4D97-AF65-F5344CB8AC3E}">
        <p14:creationId xmlns:p14="http://schemas.microsoft.com/office/powerpoint/2010/main" val="660264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13</a:t>
            </a:fld>
            <a:endParaRPr lang="en-GB" dirty="0"/>
          </a:p>
        </p:txBody>
      </p:sp>
    </p:spTree>
    <p:extLst>
      <p:ext uri="{BB962C8B-B14F-4D97-AF65-F5344CB8AC3E}">
        <p14:creationId xmlns:p14="http://schemas.microsoft.com/office/powerpoint/2010/main" val="1554564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14</a:t>
            </a:fld>
            <a:endParaRPr lang="en-GB" dirty="0"/>
          </a:p>
        </p:txBody>
      </p:sp>
    </p:spTree>
    <p:extLst>
      <p:ext uri="{BB962C8B-B14F-4D97-AF65-F5344CB8AC3E}">
        <p14:creationId xmlns:p14="http://schemas.microsoft.com/office/powerpoint/2010/main" val="425554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15</a:t>
            </a:fld>
            <a:endParaRPr lang="en-GB" dirty="0"/>
          </a:p>
        </p:txBody>
      </p:sp>
    </p:spTree>
    <p:extLst>
      <p:ext uri="{BB962C8B-B14F-4D97-AF65-F5344CB8AC3E}">
        <p14:creationId xmlns:p14="http://schemas.microsoft.com/office/powerpoint/2010/main" val="106884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16</a:t>
            </a:fld>
            <a:endParaRPr lang="en-GB" dirty="0"/>
          </a:p>
        </p:txBody>
      </p:sp>
    </p:spTree>
    <p:extLst>
      <p:ext uri="{BB962C8B-B14F-4D97-AF65-F5344CB8AC3E}">
        <p14:creationId xmlns:p14="http://schemas.microsoft.com/office/powerpoint/2010/main" val="3554157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17</a:t>
            </a:fld>
            <a:endParaRPr lang="en-GB" dirty="0"/>
          </a:p>
        </p:txBody>
      </p:sp>
    </p:spTree>
    <p:extLst>
      <p:ext uri="{BB962C8B-B14F-4D97-AF65-F5344CB8AC3E}">
        <p14:creationId xmlns:p14="http://schemas.microsoft.com/office/powerpoint/2010/main" val="1577949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Billy’s monthly budget planner</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Hand out copies of Billy’s Monthly Budget Planner. Familiarise them with the layout; the sections for the three categories of costs: columns for the prices; sub totals; a space for the total cost. Explain this type of planner helps to sort and organise financial information. Billy can also use it to keep a record of his costs over time. Emphasise that the planner is for Billy’s monthly expenses. He could use a similar planner for his expenses each day, week, year, or for the costs of a holiday or birthday party he might be planning.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18</a:t>
            </a:fld>
            <a:endParaRPr lang="en-GB" dirty="0"/>
          </a:p>
        </p:txBody>
      </p:sp>
    </p:spTree>
    <p:extLst>
      <p:ext uri="{BB962C8B-B14F-4D97-AF65-F5344CB8AC3E}">
        <p14:creationId xmlns:p14="http://schemas.microsoft.com/office/powerpoint/2010/main" val="155825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Working in pairs, their task is to put each of the Household Costs (from this slide) into the correct category and match it to the correct price. They can use the definitions of fixed, essential and non-essential costs to help guide their choices. To help guess the correct prices, they should consider which items are more or less expensive. Is electricity likely to be more, or less, expensive than rent/mortgage each month? Is council tax likely to be more, or less, expensive than water? They also need to add up all the costs to find the total.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19</a:t>
            </a:fld>
            <a:endParaRPr lang="en-GB" dirty="0"/>
          </a:p>
        </p:txBody>
      </p:sp>
    </p:spTree>
    <p:extLst>
      <p:ext uri="{BB962C8B-B14F-4D97-AF65-F5344CB8AC3E}">
        <p14:creationId xmlns:p14="http://schemas.microsoft.com/office/powerpoint/2010/main" val="32290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DFBB49-A62D-4379-9D4E-906C96DEC850}" type="slidenum">
              <a:rPr lang="en-GB" smtClean="0"/>
              <a:t>2</a:t>
            </a:fld>
            <a:endParaRPr lang="en-GB" dirty="0"/>
          </a:p>
        </p:txBody>
      </p:sp>
    </p:spTree>
    <p:extLst>
      <p:ext uri="{BB962C8B-B14F-4D97-AF65-F5344CB8AC3E}">
        <p14:creationId xmlns:p14="http://schemas.microsoft.com/office/powerpoint/2010/main" val="340723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Billy’s monthly budget planner – see Teacher’s Copy for the answers</a:t>
            </a:r>
          </a:p>
          <a:p>
            <a:r>
              <a:rPr lang="en-GB" sz="1200" b="0" i="0" u="none" strike="noStrike" kern="1200" baseline="0" dirty="0">
                <a:solidFill>
                  <a:schemeClr val="tx1"/>
                </a:solidFill>
                <a:latin typeface="Univers Next for HSBC Light (Body)"/>
              </a:rPr>
              <a:t>Have pairs swap papers so they can mark each other’s work. Tell the children to award two points for each item that has been matched to the correct price, and one point for each item that has been put in the correct category (fixed, essential, non-essential) but against the incorrect price.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 Internet/TV package and phone costs are arguably non-essential living costs, so pupils can be awarded points for grouping them in either category.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Find out which pair got the highest score. Ask if anyone was surprised about the costs. Were they more or less than they expected? Acknowledge that some households will have higher or lower costs than Billy’s. It often depends on the size of the house and the number of people who live there.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20</a:t>
            </a:fld>
            <a:endParaRPr lang="en-GB" dirty="0"/>
          </a:p>
        </p:txBody>
      </p:sp>
    </p:spTree>
    <p:extLst>
      <p:ext uri="{BB962C8B-B14F-4D97-AF65-F5344CB8AC3E}">
        <p14:creationId xmlns:p14="http://schemas.microsoft.com/office/powerpoint/2010/main" val="4123502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FBB49-A62D-4379-9D4E-906C96DEC850}" type="slidenum">
              <a:rPr lang="en-GB" smtClean="0"/>
              <a:t>21</a:t>
            </a:fld>
            <a:endParaRPr lang="en-GB" dirty="0"/>
          </a:p>
        </p:txBody>
      </p:sp>
    </p:spTree>
    <p:extLst>
      <p:ext uri="{BB962C8B-B14F-4D97-AF65-F5344CB8AC3E}">
        <p14:creationId xmlns:p14="http://schemas.microsoft.com/office/powerpoint/2010/main" val="1431471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FBB49-A62D-4379-9D4E-906C96DEC850}" type="slidenum">
              <a:rPr lang="en-GB" smtClean="0"/>
              <a:t>22</a:t>
            </a:fld>
            <a:endParaRPr lang="en-GB" dirty="0"/>
          </a:p>
        </p:txBody>
      </p:sp>
    </p:spTree>
    <p:extLst>
      <p:ext uri="{BB962C8B-B14F-4D97-AF65-F5344CB8AC3E}">
        <p14:creationId xmlns:p14="http://schemas.microsoft.com/office/powerpoint/2010/main" val="1477523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FBB49-A62D-4379-9D4E-906C96DEC850}" type="slidenum">
              <a:rPr lang="en-GB" smtClean="0"/>
              <a:t>23</a:t>
            </a:fld>
            <a:endParaRPr lang="en-GB" dirty="0"/>
          </a:p>
        </p:txBody>
      </p:sp>
    </p:spTree>
    <p:extLst>
      <p:ext uri="{BB962C8B-B14F-4D97-AF65-F5344CB8AC3E}">
        <p14:creationId xmlns:p14="http://schemas.microsoft.com/office/powerpoint/2010/main" val="3457731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Billy’s monthly payslip</a:t>
            </a:r>
          </a:p>
          <a:p>
            <a:r>
              <a:rPr lang="en-GB" sz="1200" b="0" i="0" u="none" strike="noStrike" kern="1200" baseline="0" dirty="0">
                <a:solidFill>
                  <a:schemeClr val="tx1"/>
                </a:solidFill>
                <a:latin typeface="Univers Next for HSBC Light (Body)"/>
              </a:rPr>
              <a:t>Billy has recently started a new job as a zookeeper. He’s really looking forward to being paid but he can’t work out how much he will be paid. Will it be enough to cover all his household costs?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24</a:t>
            </a:fld>
            <a:endParaRPr lang="en-GB" dirty="0"/>
          </a:p>
        </p:txBody>
      </p:sp>
    </p:spTree>
    <p:extLst>
      <p:ext uri="{BB962C8B-B14F-4D97-AF65-F5344CB8AC3E}">
        <p14:creationId xmlns:p14="http://schemas.microsoft.com/office/powerpoint/2010/main" val="1618055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Give pairs a copy of Billy’s Monthly Payslip. Point out the main features and explain the terminology using the information provided. Ask the children to label the different features using the numbering on the worksheet as you go along.</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Work through the calculations and ask the children to complete the payslip with the correct figures. Explain that Billy can’t keep all the money he has earnt; some deductions are made. Have the children heard of income tax or national insurance? Where does the money go? What is it used for?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25</a:t>
            </a:fld>
            <a:endParaRPr lang="en-GB" dirty="0"/>
          </a:p>
        </p:txBody>
      </p:sp>
    </p:spTree>
    <p:extLst>
      <p:ext uri="{BB962C8B-B14F-4D97-AF65-F5344CB8AC3E}">
        <p14:creationId xmlns:p14="http://schemas.microsoft.com/office/powerpoint/2010/main" val="962438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Finish by calculating Billy’s net pay. This is often called ‘take-home’ pay as it is the amount Billy will take home after the deductions have been made.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26</a:t>
            </a:fld>
            <a:endParaRPr lang="en-GB" dirty="0"/>
          </a:p>
        </p:txBody>
      </p:sp>
    </p:spTree>
    <p:extLst>
      <p:ext uri="{BB962C8B-B14F-4D97-AF65-F5344CB8AC3E}">
        <p14:creationId xmlns:p14="http://schemas.microsoft.com/office/powerpoint/2010/main" val="1084990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Balancing Billy’s monthly budget</a:t>
            </a:r>
          </a:p>
          <a:p>
            <a:r>
              <a:rPr lang="en-GB" sz="1200" b="0" i="0" u="none" strike="noStrike" kern="1200" baseline="0" dirty="0">
                <a:solidFill>
                  <a:schemeClr val="tx1"/>
                </a:solidFill>
                <a:latin typeface="Univers Next for HSBC Light (Body)"/>
              </a:rPr>
              <a:t>Ask the children to return to their copy of Billy’s Monthly Budget Planner. They should write Billy’s net pay at the top and then deduct his total household costs. Ask the children if Billy will have any money left over at the end of the month. What could, or should, Billy do with any money that is left over? Spend it? What on? Save it? What for? Give it away? Who to? What if Billy wasn’t earning enough to pay all his household costs? How could he adjust his budget? Which costs could he reduce?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27</a:t>
            </a:fld>
            <a:endParaRPr lang="en-GB" dirty="0"/>
          </a:p>
        </p:txBody>
      </p:sp>
    </p:spTree>
    <p:extLst>
      <p:ext uri="{BB962C8B-B14F-4D97-AF65-F5344CB8AC3E}">
        <p14:creationId xmlns:p14="http://schemas.microsoft.com/office/powerpoint/2010/main" val="865452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28</a:t>
            </a:fld>
            <a:endParaRPr lang="en-GB" dirty="0"/>
          </a:p>
        </p:txBody>
      </p:sp>
    </p:spTree>
    <p:extLst>
      <p:ext uri="{BB962C8B-B14F-4D97-AF65-F5344CB8AC3E}">
        <p14:creationId xmlns:p14="http://schemas.microsoft.com/office/powerpoint/2010/main" val="113020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29</a:t>
            </a:fld>
            <a:endParaRPr lang="en-GB" dirty="0"/>
          </a:p>
        </p:txBody>
      </p:sp>
    </p:spTree>
    <p:extLst>
      <p:ext uri="{BB962C8B-B14F-4D97-AF65-F5344CB8AC3E}">
        <p14:creationId xmlns:p14="http://schemas.microsoft.com/office/powerpoint/2010/main" val="24421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3</a:t>
            </a:fld>
            <a:endParaRPr lang="en-GB" dirty="0"/>
          </a:p>
        </p:txBody>
      </p:sp>
    </p:spTree>
    <p:extLst>
      <p:ext uri="{BB962C8B-B14F-4D97-AF65-F5344CB8AC3E}">
        <p14:creationId xmlns:p14="http://schemas.microsoft.com/office/powerpoint/2010/main" val="1719860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Introduce the class to Billy, who’s always running out of money. He is going shopping but hasn’t a clue how much it is going to cost.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4</a:t>
            </a:fld>
            <a:endParaRPr lang="en-GB" dirty="0"/>
          </a:p>
        </p:txBody>
      </p:sp>
    </p:spTree>
    <p:extLst>
      <p:ext uri="{BB962C8B-B14F-4D97-AF65-F5344CB8AC3E}">
        <p14:creationId xmlns:p14="http://schemas.microsoft.com/office/powerpoint/2010/main" val="242170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Show the class the items on Billy’s shopping list. In pairs, ask the children to estimate how much they think each item on Billy’s shopping list might cost, and add them up to estimate a total for all the items. (You can use the Shopping List handout for this if you wish or use whiteboards).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5</a:t>
            </a:fld>
            <a:endParaRPr lang="en-GB" dirty="0"/>
          </a:p>
        </p:txBody>
      </p:sp>
    </p:spTree>
    <p:extLst>
      <p:ext uri="{BB962C8B-B14F-4D97-AF65-F5344CB8AC3E}">
        <p14:creationId xmlns:p14="http://schemas.microsoft.com/office/powerpoint/2010/main" val="189401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Discuss the correct prices and total cost. Did most of the children estimate more or less than the correct total? Who got closest? Did anyone get the individual prices correct? Are they surprised by the real prices?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6</a:t>
            </a:fld>
            <a:endParaRPr lang="en-GB" dirty="0"/>
          </a:p>
        </p:txBody>
      </p:sp>
    </p:spTree>
    <p:extLst>
      <p:ext uri="{BB962C8B-B14F-4D97-AF65-F5344CB8AC3E}">
        <p14:creationId xmlns:p14="http://schemas.microsoft.com/office/powerpoint/2010/main" val="4808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Explain that almost everything in life costs money but we only have a fixed amount to spend. How can Billy spend his money wisely if he doesn’t know much things cost? It is important that we know the price of the things we have to buy so we can keep within our budget. Use this slide to explain what is meant by ‘a budget’ and ‘budgeting’.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7</a:t>
            </a:fld>
            <a:endParaRPr lang="en-GB" dirty="0"/>
          </a:p>
        </p:txBody>
      </p:sp>
    </p:spTree>
    <p:extLst>
      <p:ext uri="{BB962C8B-B14F-4D97-AF65-F5344CB8AC3E}">
        <p14:creationId xmlns:p14="http://schemas.microsoft.com/office/powerpoint/2010/main" val="386767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Billy’s new home</a:t>
            </a:r>
          </a:p>
          <a:p>
            <a:r>
              <a:rPr lang="en-GB" sz="1200" b="0" i="0" u="none" strike="noStrike" kern="1200" baseline="0" dirty="0">
                <a:solidFill>
                  <a:schemeClr val="tx1"/>
                </a:solidFill>
                <a:latin typeface="Univers Next for HSBC Light (Body)"/>
              </a:rPr>
              <a:t>Explain to the children that Billy wants to move into a new home with his partner and two children but he’s worried that he won’t be able to afford it. Working in pairs, ask children to identify all the things in Billy’s home that will cost money.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This activity can be completed using the image on the slide and whiteboards, or you can print copies of the worksheet for the children to write on. If there is time, the children can add more items to Billy’s home that they think he and his family may need or want.</a:t>
            </a:r>
          </a:p>
          <a:p>
            <a:endParaRPr lang="en-GB" sz="1200" b="0" i="0" u="none" strike="noStrike" kern="1200" baseline="0" dirty="0">
              <a:solidFill>
                <a:schemeClr val="tx1"/>
              </a:solidFill>
              <a:latin typeface="Univers Next for HSBC Light (Body)"/>
            </a:endParaRPr>
          </a:p>
          <a:p>
            <a:r>
              <a:rPr lang="en-GB" sz="1200" b="1" i="0" u="none" strike="noStrike" kern="1200" baseline="0" dirty="0">
                <a:solidFill>
                  <a:schemeClr val="tx1"/>
                </a:solidFill>
                <a:latin typeface="Univers Next for HSBC Light (Body)"/>
              </a:rPr>
              <a:t>Billy’s household costs</a:t>
            </a:r>
          </a:p>
          <a:p>
            <a:endParaRPr lang="en-GB" sz="1200" b="1"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Ask the class for feedback about the types of costs Billy and his family might face in their new home. What will Billy need to buy? What does each room need? What will Billy’s family need? What bills should Billy expect?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Make sure the following costs are discussed, even if the children don’t suggest them: rent/mortgage payment, council tax, utilities, TV licence, Internet/TV package, basic food/household items, basic clothes, phone (landline/mobile). 	</a:t>
            </a:r>
          </a:p>
          <a:p>
            <a:r>
              <a:rPr lang="en-GB" sz="1200" b="0" i="0" u="none" strike="noStrike" kern="1200" baseline="0" dirty="0">
                <a:solidFill>
                  <a:schemeClr val="tx1"/>
                </a:solidFill>
                <a:latin typeface="Univers Next for HSBC Light (Body)"/>
              </a:rPr>
              <a:t>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8</a:t>
            </a:fld>
            <a:endParaRPr lang="en-GB" dirty="0"/>
          </a:p>
        </p:txBody>
      </p:sp>
    </p:spTree>
    <p:extLst>
      <p:ext uri="{BB962C8B-B14F-4D97-AF65-F5344CB8AC3E}">
        <p14:creationId xmlns:p14="http://schemas.microsoft.com/office/powerpoint/2010/main" val="241789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Work through the definitions on slides 9 to 16 (you can also print copies of the Household Cost cards with these definitions for children to refer to later). Ask them to group the costs into three categories: fixed household costs; essential living costs: and non-essential living costs. (See the definitions on slide 17 and the suggested categorisations on the Teacher’s Copy of the budget planner resource.)	</a:t>
            </a:r>
          </a:p>
          <a:p>
            <a:endParaRPr lang="en-US" dirty="0">
              <a:latin typeface="Univers Next for HSBC Light (Body)"/>
            </a:endParaRPr>
          </a:p>
          <a:p>
            <a:r>
              <a:rPr lang="en-GB" sz="1200" b="0" i="0" u="none" strike="noStrike" kern="1200" baseline="0" dirty="0">
                <a:solidFill>
                  <a:schemeClr val="tx1"/>
                </a:solidFill>
                <a:latin typeface="Univers Next for HSBC Light (Body)"/>
              </a:rPr>
              <a:t>Acknowledge that not everyone will agree. For example, some people think a phone or an internet/TV package is essential. Others may think we can manage without. Some items such as food might appear in two categories: basic food such as bread and milk are essential, whereas other food like ice-cream is non-essential (luxuries). Swimming lessons and magazines are also non-essential, even if they are very enjoyable.</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Explain that the next step is to find out the price of each item and to lay the information out in a clear and simple way that Billy can understand.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9</a:t>
            </a:fld>
            <a:endParaRPr lang="en-GB" dirty="0"/>
          </a:p>
        </p:txBody>
      </p:sp>
    </p:spTree>
    <p:extLst>
      <p:ext uri="{BB962C8B-B14F-4D97-AF65-F5344CB8AC3E}">
        <p14:creationId xmlns:p14="http://schemas.microsoft.com/office/powerpoint/2010/main" val="1824361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6"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lvl1pPr>
          </a:lstStyle>
          <a:p>
            <a:r>
              <a:rPr lang="en-US" dirty="0"/>
              <a:t>XX Month 20XX</a:t>
            </a:r>
            <a:endParaRPr lang="en-GB" dirty="0"/>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93033747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30E58D33-E319-4FC7-A505-86279D5E5636}"/>
              </a:ext>
            </a:extLst>
          </p:cNvPr>
          <p:cNvSpPr>
            <a:spLocks noGrp="1"/>
          </p:cNvSpPr>
          <p:nvPr>
            <p:ph type="dt" sz="half" idx="12"/>
          </p:nvPr>
        </p:nvSpPr>
        <p:spPr/>
        <p:txBody>
          <a:bodyPr/>
          <a:lstStyle>
            <a:lvl1pPr>
              <a:defRPr>
                <a:solidFill>
                  <a:schemeClr val="bg1"/>
                </a:solidFill>
              </a:defRPr>
            </a:lvl1pPr>
          </a:lstStyle>
          <a:p>
            <a:r>
              <a:rPr lang="en-US" dirty="0"/>
              <a:t>XX Month 20XX</a:t>
            </a:r>
            <a:endParaRPr lang="en-GB" dirty="0"/>
          </a:p>
        </p:txBody>
      </p:sp>
      <p:sp>
        <p:nvSpPr>
          <p:cNvPr id="9" name="TextBox 8">
            <a:extLst>
              <a:ext uri="{FF2B5EF4-FFF2-40B4-BE49-F238E27FC236}">
                <a16:creationId xmlns:a16="http://schemas.microsoft.com/office/drawing/2014/main" id="{BBA0224D-E294-4419-9DD6-0424805F8D90}"/>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pic>
        <p:nvPicPr>
          <p:cNvPr id="10" name="Picture 9"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45422368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371475" y="1757363"/>
            <a:ext cx="11412538" cy="3833812"/>
          </a:xfrm>
        </p:spPr>
        <p:txBody>
          <a:bodyPr>
            <a:normAutofit/>
          </a:bodyPr>
          <a:lstStyle>
            <a:lvl1pPr marL="266700" indent="-266700">
              <a:buNone/>
              <a:defRPr sz="4400">
                <a:solidFill>
                  <a:schemeClr val="bg1"/>
                </a:solidFill>
              </a:defRPr>
            </a:lvl1pPr>
            <a:lvl2pPr marL="360363" indent="0" algn="r">
              <a:buNone/>
              <a:defRPr sz="2800">
                <a:solidFill>
                  <a:schemeClr val="bg1"/>
                </a:solidFill>
              </a:defRPr>
            </a:lvl2pPr>
          </a:lstStyle>
          <a:p>
            <a:pPr lvl="0"/>
            <a:r>
              <a:rPr lang="en-US" dirty="0"/>
              <a:t>“Click to edit Master text styles”</a:t>
            </a:r>
          </a:p>
          <a:p>
            <a:pPr lvl="1"/>
            <a:r>
              <a:rPr lang="en-US" dirty="0"/>
              <a:t>Second level</a:t>
            </a:r>
          </a:p>
        </p:txBody>
      </p:sp>
      <p:sp>
        <p:nvSpPr>
          <p:cNvPr id="12" name="Title 1"/>
          <p:cNvSpPr>
            <a:spLocks noGrp="1"/>
          </p:cNvSpPr>
          <p:nvPr>
            <p:ph type="title"/>
          </p:nvPr>
        </p:nvSpPr>
        <p:spPr>
          <a:xfrm>
            <a:off x="383631" y="905703"/>
            <a:ext cx="11400381" cy="324465"/>
          </a:xfrm>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27F7DB18-8DE1-4F50-A554-DC198F8A0940}"/>
              </a:ext>
            </a:extLst>
          </p:cNvPr>
          <p:cNvSpPr>
            <a:spLocks noGrp="1"/>
          </p:cNvSpPr>
          <p:nvPr>
            <p:ph type="dt" sz="half" idx="14"/>
          </p:nvPr>
        </p:nvSpPr>
        <p:spPr/>
        <p:txBody>
          <a:bodyPr/>
          <a:lstStyle>
            <a:lvl1pPr>
              <a:defRPr>
                <a:solidFill>
                  <a:schemeClr val="bg1"/>
                </a:solidFill>
              </a:defRPr>
            </a:lvl1pPr>
          </a:lstStyle>
          <a:p>
            <a:r>
              <a:rPr lang="en-US" dirty="0"/>
              <a:t>XX Month 20XX</a:t>
            </a:r>
            <a:endParaRPr lang="en-GB" dirty="0"/>
          </a:p>
        </p:txBody>
      </p:sp>
      <p:sp>
        <p:nvSpPr>
          <p:cNvPr id="4" name="Footer Placeholder 3">
            <a:extLst>
              <a:ext uri="{FF2B5EF4-FFF2-40B4-BE49-F238E27FC236}">
                <a16:creationId xmlns:a16="http://schemas.microsoft.com/office/drawing/2014/main" id="{A5D7A92A-3C08-4682-8B80-26C8B98D86DB}"/>
              </a:ext>
            </a:extLst>
          </p:cNvPr>
          <p:cNvSpPr>
            <a:spLocks noGrp="1"/>
          </p:cNvSpPr>
          <p:nvPr>
            <p:ph type="ftr" sz="quarter" idx="15"/>
          </p:nvPr>
        </p:nvSpPr>
        <p:spPr/>
        <p:txBody>
          <a:bodyPr/>
          <a:lstStyle>
            <a:lvl1pPr>
              <a:defRPr>
                <a:solidFill>
                  <a:srgbClr val="000000"/>
                </a:solidFill>
              </a:defRPr>
            </a:lvl1pPr>
          </a:lstStyle>
          <a:p>
            <a:endParaRPr lang="en-GB" dirty="0"/>
          </a:p>
        </p:txBody>
      </p:sp>
      <p:sp>
        <p:nvSpPr>
          <p:cNvPr id="5" name="Slide Number Placeholder 4">
            <a:extLst>
              <a:ext uri="{FF2B5EF4-FFF2-40B4-BE49-F238E27FC236}">
                <a16:creationId xmlns:a16="http://schemas.microsoft.com/office/drawing/2014/main" id="{6530313F-13EC-4987-AB17-F0249FF9E3D9}"/>
              </a:ext>
            </a:extLst>
          </p:cNvPr>
          <p:cNvSpPr>
            <a:spLocks noGrp="1"/>
          </p:cNvSpPr>
          <p:nvPr>
            <p:ph type="sldNum" sz="quarter" idx="16"/>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13" name="TextBox 12">
            <a:extLst>
              <a:ext uri="{FF2B5EF4-FFF2-40B4-BE49-F238E27FC236}">
                <a16:creationId xmlns:a16="http://schemas.microsoft.com/office/drawing/2014/main" id="{B74D91D7-339A-40C0-826E-FA9AA35DF8C8}"/>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Tree>
    <p:extLst>
      <p:ext uri="{BB962C8B-B14F-4D97-AF65-F5344CB8AC3E}">
        <p14:creationId xmlns:p14="http://schemas.microsoft.com/office/powerpoint/2010/main" val="119405779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a:solidFill>
                  <a:schemeClr val="tx1"/>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1E899A84-0A7C-4488-B245-0310F52DBB74}" type="slidenum">
              <a:rPr lang="en-GB" smtClean="0"/>
              <a:pPr/>
              <a:t>‹#›</a:t>
            </a:fld>
            <a:endParaRPr lang="en-GB" dirty="0"/>
          </a:p>
        </p:txBody>
      </p:sp>
      <p:sp>
        <p:nvSpPr>
          <p:cNvPr id="9" name="Text Placeholder 8"/>
          <p:cNvSpPr>
            <a:spLocks noGrp="1"/>
          </p:cNvSpPr>
          <p:nvPr>
            <p:ph type="body" sz="quarter" idx="12" hasCustomPrompt="1"/>
          </p:nvPr>
        </p:nvSpPr>
        <p:spPr>
          <a:xfrm>
            <a:off x="371475" y="1773237"/>
            <a:ext cx="11412538" cy="3817937"/>
          </a:xfrm>
        </p:spPr>
        <p:txBody>
          <a:bodyPr>
            <a:normAutofit/>
          </a:bodyPr>
          <a:lstStyle>
            <a:lvl1pPr marL="266400" indent="-266400">
              <a:buNone/>
              <a:defRPr sz="4400">
                <a:solidFill>
                  <a:schemeClr val="tx1"/>
                </a:solidFill>
              </a:defRPr>
            </a:lvl1pPr>
            <a:lvl2pPr marL="360363" indent="0" algn="r">
              <a:buNone/>
              <a:defRPr sz="2800">
                <a:solidFill>
                  <a:schemeClr val="tx1"/>
                </a:solidFill>
              </a:defRPr>
            </a:lvl2pPr>
          </a:lstStyle>
          <a:p>
            <a:pPr lvl="0"/>
            <a:r>
              <a:rPr lang="en-US" dirty="0"/>
              <a:t>“Click to edit Master text styles”</a:t>
            </a:r>
          </a:p>
          <a:p>
            <a:pPr lvl="1"/>
            <a:r>
              <a:rPr lang="en-US" dirty="0"/>
              <a:t>Second level</a:t>
            </a:r>
          </a:p>
        </p:txBody>
      </p:sp>
      <p:sp>
        <p:nvSpPr>
          <p:cNvPr id="23" name="Title 1"/>
          <p:cNvSpPr>
            <a:spLocks noGrp="1"/>
          </p:cNvSpPr>
          <p:nvPr>
            <p:ph type="title"/>
          </p:nvPr>
        </p:nvSpPr>
        <p:spPr>
          <a:xfrm>
            <a:off x="383631" y="905703"/>
            <a:ext cx="11400381" cy="324465"/>
          </a:xfrm>
        </p:spPr>
        <p:txBody>
          <a:bodyPr/>
          <a:lstStyle/>
          <a:p>
            <a:r>
              <a:rPr lang="en-GB"/>
              <a:t>Click to edit Master title style</a:t>
            </a:r>
            <a:endParaRPr lang="en-GB" dirty="0"/>
          </a:p>
        </p:txBody>
      </p:sp>
      <p:sp>
        <p:nvSpPr>
          <p:cNvPr id="2" name="Date Placeholder 1">
            <a:extLst>
              <a:ext uri="{FF2B5EF4-FFF2-40B4-BE49-F238E27FC236}">
                <a16:creationId xmlns:a16="http://schemas.microsoft.com/office/drawing/2014/main" id="{8EF54615-8DB3-4568-8558-084413843DE9}"/>
              </a:ext>
            </a:extLst>
          </p:cNvPr>
          <p:cNvSpPr>
            <a:spLocks noGrp="1"/>
          </p:cNvSpPr>
          <p:nvPr>
            <p:ph type="dt" sz="half" idx="14"/>
          </p:nvPr>
        </p:nvSpPr>
        <p:spPr/>
        <p:txBody>
          <a:bodyPr/>
          <a:lstStyle/>
          <a:p>
            <a:r>
              <a:rPr lang="en-US" dirty="0"/>
              <a:t>XX Month 20XX</a:t>
            </a:r>
            <a:endParaRPr lang="en-GB" dirty="0"/>
          </a:p>
        </p:txBody>
      </p:sp>
    </p:spTree>
    <p:extLst>
      <p:ext uri="{BB962C8B-B14F-4D97-AF65-F5344CB8AC3E}">
        <p14:creationId xmlns:p14="http://schemas.microsoft.com/office/powerpoint/2010/main" val="287877503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3">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a:solidFill>
                  <a:schemeClr val="tx1"/>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1E899A84-0A7C-4488-B245-0310F52DBB74}" type="slidenum">
              <a:rPr lang="en-GB" smtClean="0"/>
              <a:pPr/>
              <a:t>‹#›</a:t>
            </a:fld>
            <a:endParaRPr lang="en-GB" dirty="0"/>
          </a:p>
        </p:txBody>
      </p:sp>
      <p:sp>
        <p:nvSpPr>
          <p:cNvPr id="9" name="Text Placeholder 8"/>
          <p:cNvSpPr>
            <a:spLocks noGrp="1"/>
          </p:cNvSpPr>
          <p:nvPr>
            <p:ph type="body" sz="quarter" idx="12" hasCustomPrompt="1"/>
          </p:nvPr>
        </p:nvSpPr>
        <p:spPr>
          <a:xfrm>
            <a:off x="371475" y="1773237"/>
            <a:ext cx="11412538" cy="3817937"/>
          </a:xfrm>
        </p:spPr>
        <p:txBody>
          <a:bodyPr>
            <a:normAutofit/>
          </a:bodyPr>
          <a:lstStyle>
            <a:lvl1pPr marL="196850" indent="-196850">
              <a:spcBef>
                <a:spcPts val="1800"/>
              </a:spcBef>
              <a:buNone/>
              <a:defRPr sz="3200">
                <a:solidFill>
                  <a:srgbClr val="DB0011"/>
                </a:solidFill>
              </a:defRPr>
            </a:lvl1pPr>
            <a:lvl2pPr marL="360363" indent="0" algn="r">
              <a:buNone/>
              <a:defRPr sz="2400">
                <a:solidFill>
                  <a:srgbClr val="DB0011"/>
                </a:solidFill>
              </a:defRPr>
            </a:lvl2pPr>
          </a:lstStyle>
          <a:p>
            <a:pPr lvl="0"/>
            <a:r>
              <a:rPr lang="en-US" dirty="0"/>
              <a:t>“Click to edit Master text styles”</a:t>
            </a:r>
          </a:p>
          <a:p>
            <a:pPr lvl="1"/>
            <a:r>
              <a:rPr lang="en-US" dirty="0"/>
              <a:t>Second level</a:t>
            </a:r>
          </a:p>
        </p:txBody>
      </p:sp>
      <p:sp>
        <p:nvSpPr>
          <p:cNvPr id="6" name="Title 1"/>
          <p:cNvSpPr>
            <a:spLocks noGrp="1"/>
          </p:cNvSpPr>
          <p:nvPr>
            <p:ph type="title"/>
          </p:nvPr>
        </p:nvSpPr>
        <p:spPr>
          <a:xfrm>
            <a:off x="383631" y="905703"/>
            <a:ext cx="11400381" cy="324465"/>
          </a:xfrm>
        </p:spPr>
        <p:txBody>
          <a:bodyPr/>
          <a:lstStyle/>
          <a:p>
            <a:r>
              <a:rPr lang="en-GB"/>
              <a:t>Click to edit Master title style</a:t>
            </a:r>
          </a:p>
        </p:txBody>
      </p:sp>
      <p:sp>
        <p:nvSpPr>
          <p:cNvPr id="2" name="Date Placeholder 1">
            <a:extLst>
              <a:ext uri="{FF2B5EF4-FFF2-40B4-BE49-F238E27FC236}">
                <a16:creationId xmlns:a16="http://schemas.microsoft.com/office/drawing/2014/main" id="{C1C8CC02-D904-49E7-ADB3-58EC67CBAF71}"/>
              </a:ext>
            </a:extLst>
          </p:cNvPr>
          <p:cNvSpPr>
            <a:spLocks noGrp="1"/>
          </p:cNvSpPr>
          <p:nvPr>
            <p:ph type="dt" sz="half" idx="14"/>
          </p:nvPr>
        </p:nvSpPr>
        <p:spPr/>
        <p:txBody>
          <a:bodyPr/>
          <a:lstStyle/>
          <a:p>
            <a:r>
              <a:rPr lang="en-US" dirty="0"/>
              <a:t>XX Month 20XX</a:t>
            </a:r>
            <a:endParaRPr lang="en-GB" dirty="0"/>
          </a:p>
        </p:txBody>
      </p:sp>
    </p:spTree>
    <p:extLst>
      <p:ext uri="{BB962C8B-B14F-4D97-AF65-F5344CB8AC3E}">
        <p14:creationId xmlns:p14="http://schemas.microsoft.com/office/powerpoint/2010/main" val="138338048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Quote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hasCustomPrompt="1"/>
          </p:nvPr>
        </p:nvSpPr>
        <p:spPr>
          <a:xfrm>
            <a:off x="383457" y="1757362"/>
            <a:ext cx="3636000" cy="4419601"/>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hasCustomPrompt="1"/>
          </p:nvPr>
        </p:nvSpPr>
        <p:spPr>
          <a:xfrm>
            <a:off x="4259263" y="1757362"/>
            <a:ext cx="3636000" cy="4419185"/>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10" name="Content Placeholder 2"/>
          <p:cNvSpPr>
            <a:spLocks noGrp="1"/>
          </p:cNvSpPr>
          <p:nvPr>
            <p:ph idx="15" hasCustomPrompt="1"/>
          </p:nvPr>
        </p:nvSpPr>
        <p:spPr>
          <a:xfrm>
            <a:off x="8135069" y="1757362"/>
            <a:ext cx="3636000" cy="4419601"/>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4DD25683-36B4-4321-B003-D95E06D55AD8}"/>
              </a:ext>
            </a:extLst>
          </p:cNvPr>
          <p:cNvSpPr>
            <a:spLocks noGrp="1"/>
          </p:cNvSpPr>
          <p:nvPr>
            <p:ph type="dt" sz="half" idx="16"/>
          </p:nvPr>
        </p:nvSpPr>
        <p:spPr/>
        <p:txBody>
          <a:bodyPr/>
          <a:lstStyle/>
          <a:p>
            <a:r>
              <a:rPr lang="en-US" dirty="0"/>
              <a:t>XX Month 20XX</a:t>
            </a:r>
            <a:endParaRPr lang="en-GB" dirty="0"/>
          </a:p>
        </p:txBody>
      </p:sp>
    </p:spTree>
    <p:extLst>
      <p:ext uri="{BB962C8B-B14F-4D97-AF65-F5344CB8AC3E}">
        <p14:creationId xmlns:p14="http://schemas.microsoft.com/office/powerpoint/2010/main" val="364607782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with long 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83457"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8135069"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Content Placeholder 2"/>
          <p:cNvSpPr>
            <a:spLocks noGrp="1"/>
          </p:cNvSpPr>
          <p:nvPr>
            <p:ph idx="16"/>
          </p:nvPr>
        </p:nvSpPr>
        <p:spPr>
          <a:xfrm>
            <a:off x="371476" y="1757363"/>
            <a:ext cx="11399594" cy="640397"/>
          </a:xfrm>
        </p:spPr>
        <p:txBody>
          <a:bodyPr>
            <a:normAutofit/>
          </a:bodyPr>
          <a:lstStyle>
            <a:lvl1pPr marL="0" indent="0">
              <a:buSzPct val="90000"/>
              <a:buNone/>
              <a:defRPr sz="180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4" name="Date Placeholder 3">
            <a:extLst>
              <a:ext uri="{FF2B5EF4-FFF2-40B4-BE49-F238E27FC236}">
                <a16:creationId xmlns:a16="http://schemas.microsoft.com/office/drawing/2014/main" id="{CEF90A19-5365-467C-893C-B317CC414B05}"/>
              </a:ext>
            </a:extLst>
          </p:cNvPr>
          <p:cNvSpPr>
            <a:spLocks noGrp="1"/>
          </p:cNvSpPr>
          <p:nvPr>
            <p:ph type="dt" sz="half" idx="17"/>
          </p:nvPr>
        </p:nvSpPr>
        <p:spPr/>
        <p:txBody>
          <a:bodyPr/>
          <a:lstStyle/>
          <a:p>
            <a:r>
              <a:rPr lang="en-US" dirty="0"/>
              <a:t>XX Month 20XX</a:t>
            </a:r>
            <a:endParaRPr lang="en-GB" dirty="0"/>
          </a:p>
        </p:txBody>
      </p:sp>
    </p:spTree>
    <p:extLst>
      <p:ext uri="{BB962C8B-B14F-4D97-AF65-F5344CB8AC3E}">
        <p14:creationId xmlns:p14="http://schemas.microsoft.com/office/powerpoint/2010/main" val="2364377198"/>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8" name="Picture Placeholder 7"/>
          <p:cNvSpPr>
            <a:spLocks noGrp="1"/>
          </p:cNvSpPr>
          <p:nvPr>
            <p:ph type="pic" sz="quarter" idx="14"/>
          </p:nvPr>
        </p:nvSpPr>
        <p:spPr>
          <a:xfrm>
            <a:off x="2306638" y="1773238"/>
            <a:ext cx="1716087" cy="1152525"/>
          </a:xfrm>
        </p:spPr>
        <p:txBody>
          <a:bodyPr/>
          <a:lstStyle>
            <a:lvl1pPr marL="0" indent="0">
              <a:buNone/>
              <a:defRPr/>
            </a:lvl1pPr>
          </a:lstStyle>
          <a:p>
            <a:r>
              <a:rPr lang="en-GB" dirty="0"/>
              <a:t>Drag picture to placeholder or click icon to add</a:t>
            </a:r>
          </a:p>
        </p:txBody>
      </p:sp>
      <p:sp>
        <p:nvSpPr>
          <p:cNvPr id="10" name="Text Placeholder 9"/>
          <p:cNvSpPr>
            <a:spLocks noGrp="1"/>
          </p:cNvSpPr>
          <p:nvPr>
            <p:ph type="body" sz="quarter" idx="15"/>
          </p:nvPr>
        </p:nvSpPr>
        <p:spPr>
          <a:xfrm>
            <a:off x="230663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1716087" cy="1152525"/>
          </a:xfrm>
        </p:spPr>
        <p:txBody>
          <a:bodyPr/>
          <a:lstStyle>
            <a:lvl1pPr marL="0" indent="0">
              <a:buNone/>
              <a:defRPr/>
            </a:lvl1pPr>
          </a:lstStyle>
          <a:p>
            <a:r>
              <a:rPr lang="en-GB" dirty="0"/>
              <a:t>Drag picture to placeholder or click icon to add</a:t>
            </a:r>
          </a:p>
        </p:txBody>
      </p:sp>
      <p:sp>
        <p:nvSpPr>
          <p:cNvPr id="12" name="Text Placeholder 9"/>
          <p:cNvSpPr>
            <a:spLocks noGrp="1"/>
          </p:cNvSpPr>
          <p:nvPr>
            <p:ph type="body" sz="quarter" idx="17"/>
          </p:nvPr>
        </p:nvSpPr>
        <p:spPr>
          <a:xfrm>
            <a:off x="38345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7"/>
          <p:cNvSpPr>
            <a:spLocks noGrp="1"/>
          </p:cNvSpPr>
          <p:nvPr>
            <p:ph type="pic" sz="quarter" idx="18"/>
          </p:nvPr>
        </p:nvSpPr>
        <p:spPr>
          <a:xfrm>
            <a:off x="6211405" y="1773238"/>
            <a:ext cx="1716087" cy="1152525"/>
          </a:xfrm>
        </p:spPr>
        <p:txBody>
          <a:bodyPr/>
          <a:lstStyle>
            <a:lvl1pPr marL="0" indent="0">
              <a:buNone/>
              <a:defRPr/>
            </a:lvl1pPr>
          </a:lstStyle>
          <a:p>
            <a:r>
              <a:rPr lang="en-GB" dirty="0"/>
              <a:t>Drag picture to placeholder or click icon to add</a:t>
            </a:r>
          </a:p>
        </p:txBody>
      </p:sp>
      <p:sp>
        <p:nvSpPr>
          <p:cNvPr id="14" name="Text Placeholder 9"/>
          <p:cNvSpPr>
            <a:spLocks noGrp="1"/>
          </p:cNvSpPr>
          <p:nvPr>
            <p:ph type="body" sz="quarter" idx="19"/>
          </p:nvPr>
        </p:nvSpPr>
        <p:spPr>
          <a:xfrm>
            <a:off x="621140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Picture Placeholder 7"/>
          <p:cNvSpPr>
            <a:spLocks noGrp="1"/>
          </p:cNvSpPr>
          <p:nvPr>
            <p:ph type="pic" sz="quarter" idx="20"/>
          </p:nvPr>
        </p:nvSpPr>
        <p:spPr>
          <a:xfrm>
            <a:off x="4239978" y="1773238"/>
            <a:ext cx="1716087" cy="1152525"/>
          </a:xfrm>
        </p:spPr>
        <p:txBody>
          <a:bodyPr/>
          <a:lstStyle>
            <a:lvl1pPr marL="0" indent="0">
              <a:buNone/>
              <a:defRPr/>
            </a:lvl1pPr>
          </a:lstStyle>
          <a:p>
            <a:r>
              <a:rPr lang="en-GB" dirty="0"/>
              <a:t>Drag picture to placeholder or click icon to add</a:t>
            </a:r>
          </a:p>
        </p:txBody>
      </p:sp>
      <p:sp>
        <p:nvSpPr>
          <p:cNvPr id="16" name="Text Placeholder 9"/>
          <p:cNvSpPr>
            <a:spLocks noGrp="1"/>
          </p:cNvSpPr>
          <p:nvPr>
            <p:ph type="body" sz="quarter" idx="21"/>
          </p:nvPr>
        </p:nvSpPr>
        <p:spPr>
          <a:xfrm>
            <a:off x="423997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7"/>
          <p:cNvSpPr>
            <a:spLocks noGrp="1"/>
          </p:cNvSpPr>
          <p:nvPr>
            <p:ph type="pic" sz="quarter" idx="22"/>
          </p:nvPr>
        </p:nvSpPr>
        <p:spPr>
          <a:xfrm>
            <a:off x="10067925" y="1773238"/>
            <a:ext cx="1716087" cy="1152525"/>
          </a:xfrm>
        </p:spPr>
        <p:txBody>
          <a:bodyPr/>
          <a:lstStyle>
            <a:lvl1pPr marL="0" indent="0">
              <a:buNone/>
              <a:defRPr/>
            </a:lvl1pPr>
          </a:lstStyle>
          <a:p>
            <a:r>
              <a:rPr lang="en-GB" dirty="0"/>
              <a:t>Drag picture to placeholder or click icon to add</a:t>
            </a:r>
          </a:p>
        </p:txBody>
      </p:sp>
      <p:sp>
        <p:nvSpPr>
          <p:cNvPr id="18" name="Text Placeholder 9"/>
          <p:cNvSpPr>
            <a:spLocks noGrp="1"/>
          </p:cNvSpPr>
          <p:nvPr>
            <p:ph type="body" sz="quarter" idx="23"/>
          </p:nvPr>
        </p:nvSpPr>
        <p:spPr>
          <a:xfrm>
            <a:off x="1006792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7"/>
          <p:cNvSpPr>
            <a:spLocks noGrp="1"/>
          </p:cNvSpPr>
          <p:nvPr>
            <p:ph type="pic" sz="quarter" idx="24"/>
          </p:nvPr>
        </p:nvSpPr>
        <p:spPr>
          <a:xfrm>
            <a:off x="8134585" y="1773238"/>
            <a:ext cx="1716087" cy="1152525"/>
          </a:xfrm>
        </p:spPr>
        <p:txBody>
          <a:bodyPr/>
          <a:lstStyle>
            <a:lvl1pPr marL="0" indent="0">
              <a:buNone/>
              <a:defRPr/>
            </a:lvl1pPr>
          </a:lstStyle>
          <a:p>
            <a:r>
              <a:rPr lang="en-GB" dirty="0"/>
              <a:t>Drag picture to placeholder or click icon to add</a:t>
            </a:r>
          </a:p>
        </p:txBody>
      </p:sp>
      <p:sp>
        <p:nvSpPr>
          <p:cNvPr id="20" name="Text Placeholder 9"/>
          <p:cNvSpPr>
            <a:spLocks noGrp="1"/>
          </p:cNvSpPr>
          <p:nvPr>
            <p:ph type="body" sz="quarter" idx="25"/>
          </p:nvPr>
        </p:nvSpPr>
        <p:spPr>
          <a:xfrm>
            <a:off x="813458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B351F9C7-A8A4-45FE-A48B-C3D0FB959577}"/>
              </a:ext>
            </a:extLst>
          </p:cNvPr>
          <p:cNvSpPr>
            <a:spLocks noGrp="1"/>
          </p:cNvSpPr>
          <p:nvPr>
            <p:ph type="dt" sz="half" idx="26"/>
          </p:nvPr>
        </p:nvSpPr>
        <p:spPr/>
        <p:txBody>
          <a:bodyPr/>
          <a:lstStyle/>
          <a:p>
            <a:r>
              <a:rPr lang="en-US" dirty="0"/>
              <a:t>XX Month 20XX</a:t>
            </a:r>
            <a:endParaRPr lang="en-GB" dirty="0"/>
          </a:p>
        </p:txBody>
      </p:sp>
    </p:spTree>
    <p:extLst>
      <p:ext uri="{BB962C8B-B14F-4D97-AF65-F5344CB8AC3E}">
        <p14:creationId xmlns:p14="http://schemas.microsoft.com/office/powerpoint/2010/main" val="49158902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5"/>
          </p:nvPr>
        </p:nvSpPr>
        <p:spPr>
          <a:xfrm>
            <a:off x="8135069"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3635999" cy="204692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3" y="1773238"/>
            <a:ext cx="3635999" cy="204692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3" y="1773238"/>
            <a:ext cx="3635999" cy="2046922"/>
          </a:xfrm>
        </p:spPr>
        <p:txBody>
          <a:bodyPr/>
          <a:lstStyle>
            <a:lvl1pPr marL="0" indent="0">
              <a:buNone/>
              <a:defRPr/>
            </a:lvl1pPr>
          </a:lstStyle>
          <a:p>
            <a:r>
              <a:rPr lang="en-GB" dirty="0"/>
              <a:t>Drag picture to placeholder or click icon to add</a:t>
            </a:r>
          </a:p>
        </p:txBody>
      </p:sp>
      <p:sp>
        <p:nvSpPr>
          <p:cNvPr id="4" name="Date Placeholder 3">
            <a:extLst>
              <a:ext uri="{FF2B5EF4-FFF2-40B4-BE49-F238E27FC236}">
                <a16:creationId xmlns:a16="http://schemas.microsoft.com/office/drawing/2014/main" id="{93FDA650-F0D1-4E36-9192-9AEEBB79FBAE}"/>
              </a:ext>
            </a:extLst>
          </p:cNvPr>
          <p:cNvSpPr>
            <a:spLocks noGrp="1"/>
          </p:cNvSpPr>
          <p:nvPr>
            <p:ph type="dt" sz="half" idx="19"/>
          </p:nvPr>
        </p:nvSpPr>
        <p:spPr/>
        <p:txBody>
          <a:bodyPr/>
          <a:lstStyle/>
          <a:p>
            <a:r>
              <a:rPr lang="en-US" dirty="0"/>
              <a:t>XX Month 20XX</a:t>
            </a:r>
            <a:endParaRPr lang="en-GB" dirty="0"/>
          </a:p>
        </p:txBody>
      </p:sp>
    </p:spTree>
    <p:extLst>
      <p:ext uri="{BB962C8B-B14F-4D97-AF65-F5344CB8AC3E}">
        <p14:creationId xmlns:p14="http://schemas.microsoft.com/office/powerpoint/2010/main" val="68810956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Large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5"/>
          </p:nvPr>
        </p:nvSpPr>
        <p:spPr>
          <a:xfrm>
            <a:off x="8135069"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3635999" cy="302228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3" y="1773238"/>
            <a:ext cx="3635999" cy="302228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3" y="1773238"/>
            <a:ext cx="3635999" cy="3022282"/>
          </a:xfrm>
        </p:spPr>
        <p:txBody>
          <a:bodyPr/>
          <a:lstStyle>
            <a:lvl1pPr marL="0" indent="0">
              <a:buNone/>
              <a:defRPr/>
            </a:lvl1pPr>
          </a:lstStyle>
          <a:p>
            <a:r>
              <a:rPr lang="en-GB" dirty="0"/>
              <a:t>Drag picture to placeholder or click icon to add</a:t>
            </a:r>
          </a:p>
        </p:txBody>
      </p:sp>
      <p:sp>
        <p:nvSpPr>
          <p:cNvPr id="4" name="Date Placeholder 3">
            <a:extLst>
              <a:ext uri="{FF2B5EF4-FFF2-40B4-BE49-F238E27FC236}">
                <a16:creationId xmlns:a16="http://schemas.microsoft.com/office/drawing/2014/main" id="{FB2820DD-CF14-40F6-A577-1B4BE3C92DC6}"/>
              </a:ext>
            </a:extLst>
          </p:cNvPr>
          <p:cNvSpPr>
            <a:spLocks noGrp="1"/>
          </p:cNvSpPr>
          <p:nvPr>
            <p:ph type="dt" sz="half" idx="19"/>
          </p:nvPr>
        </p:nvSpPr>
        <p:spPr/>
        <p:txBody>
          <a:bodyPr/>
          <a:lstStyle/>
          <a:p>
            <a:r>
              <a:rPr lang="en-US" dirty="0"/>
              <a:t>XX Month 20XX</a:t>
            </a:r>
            <a:endParaRPr lang="en-GB" dirty="0"/>
          </a:p>
        </p:txBody>
      </p:sp>
    </p:spTree>
    <p:extLst>
      <p:ext uri="{BB962C8B-B14F-4D97-AF65-F5344CB8AC3E}">
        <p14:creationId xmlns:p14="http://schemas.microsoft.com/office/powerpoint/2010/main" val="174409569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Large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8" name="Picture Placeholder 7"/>
          <p:cNvSpPr>
            <a:spLocks noGrp="1"/>
          </p:cNvSpPr>
          <p:nvPr>
            <p:ph type="pic" sz="quarter" idx="14"/>
          </p:nvPr>
        </p:nvSpPr>
        <p:spPr>
          <a:xfrm>
            <a:off x="2306638" y="1773238"/>
            <a:ext cx="1716087" cy="2839402"/>
          </a:xfrm>
        </p:spPr>
        <p:txBody>
          <a:bodyPr/>
          <a:lstStyle>
            <a:lvl1pPr marL="0" indent="0">
              <a:buNone/>
              <a:defRPr/>
            </a:lvl1pPr>
          </a:lstStyle>
          <a:p>
            <a:r>
              <a:rPr lang="en-GB" dirty="0"/>
              <a:t>Drag picture to placeholder or click icon to add</a:t>
            </a:r>
          </a:p>
        </p:txBody>
      </p:sp>
      <p:sp>
        <p:nvSpPr>
          <p:cNvPr id="10" name="Text Placeholder 9"/>
          <p:cNvSpPr>
            <a:spLocks noGrp="1"/>
          </p:cNvSpPr>
          <p:nvPr>
            <p:ph type="body" sz="quarter" idx="15"/>
          </p:nvPr>
        </p:nvSpPr>
        <p:spPr>
          <a:xfrm>
            <a:off x="230663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1716087" cy="2839402"/>
          </a:xfrm>
        </p:spPr>
        <p:txBody>
          <a:bodyPr/>
          <a:lstStyle>
            <a:lvl1pPr marL="0" indent="0">
              <a:buNone/>
              <a:defRPr/>
            </a:lvl1pPr>
          </a:lstStyle>
          <a:p>
            <a:r>
              <a:rPr lang="en-GB" dirty="0"/>
              <a:t>Drag picture to placeholder or click icon to add</a:t>
            </a:r>
          </a:p>
        </p:txBody>
      </p:sp>
      <p:sp>
        <p:nvSpPr>
          <p:cNvPr id="12" name="Text Placeholder 9"/>
          <p:cNvSpPr>
            <a:spLocks noGrp="1"/>
          </p:cNvSpPr>
          <p:nvPr>
            <p:ph type="body" sz="quarter" idx="17"/>
          </p:nvPr>
        </p:nvSpPr>
        <p:spPr>
          <a:xfrm>
            <a:off x="38345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7"/>
          <p:cNvSpPr>
            <a:spLocks noGrp="1"/>
          </p:cNvSpPr>
          <p:nvPr>
            <p:ph type="pic" sz="quarter" idx="18"/>
          </p:nvPr>
        </p:nvSpPr>
        <p:spPr>
          <a:xfrm>
            <a:off x="6211405" y="1773238"/>
            <a:ext cx="1716087" cy="2839402"/>
          </a:xfrm>
        </p:spPr>
        <p:txBody>
          <a:bodyPr/>
          <a:lstStyle>
            <a:lvl1pPr marL="0" indent="0">
              <a:buNone/>
              <a:defRPr/>
            </a:lvl1pPr>
          </a:lstStyle>
          <a:p>
            <a:r>
              <a:rPr lang="en-GB" dirty="0"/>
              <a:t>Drag picture to placeholder or click icon to add</a:t>
            </a:r>
          </a:p>
        </p:txBody>
      </p:sp>
      <p:sp>
        <p:nvSpPr>
          <p:cNvPr id="14" name="Text Placeholder 9"/>
          <p:cNvSpPr>
            <a:spLocks noGrp="1"/>
          </p:cNvSpPr>
          <p:nvPr>
            <p:ph type="body" sz="quarter" idx="19"/>
          </p:nvPr>
        </p:nvSpPr>
        <p:spPr>
          <a:xfrm>
            <a:off x="621140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Picture Placeholder 7"/>
          <p:cNvSpPr>
            <a:spLocks noGrp="1"/>
          </p:cNvSpPr>
          <p:nvPr>
            <p:ph type="pic" sz="quarter" idx="20"/>
          </p:nvPr>
        </p:nvSpPr>
        <p:spPr>
          <a:xfrm>
            <a:off x="4239978" y="1773238"/>
            <a:ext cx="1716087" cy="2839402"/>
          </a:xfrm>
        </p:spPr>
        <p:txBody>
          <a:bodyPr/>
          <a:lstStyle>
            <a:lvl1pPr marL="0" indent="0">
              <a:buNone/>
              <a:defRPr/>
            </a:lvl1pPr>
          </a:lstStyle>
          <a:p>
            <a:r>
              <a:rPr lang="en-GB" dirty="0"/>
              <a:t>Drag picture to placeholder or click icon to add</a:t>
            </a:r>
          </a:p>
        </p:txBody>
      </p:sp>
      <p:sp>
        <p:nvSpPr>
          <p:cNvPr id="16" name="Text Placeholder 9"/>
          <p:cNvSpPr>
            <a:spLocks noGrp="1"/>
          </p:cNvSpPr>
          <p:nvPr>
            <p:ph type="body" sz="quarter" idx="21"/>
          </p:nvPr>
        </p:nvSpPr>
        <p:spPr>
          <a:xfrm>
            <a:off x="423997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7"/>
          <p:cNvSpPr>
            <a:spLocks noGrp="1"/>
          </p:cNvSpPr>
          <p:nvPr>
            <p:ph type="pic" sz="quarter" idx="22"/>
          </p:nvPr>
        </p:nvSpPr>
        <p:spPr>
          <a:xfrm>
            <a:off x="10067925" y="1773238"/>
            <a:ext cx="1716087" cy="2839402"/>
          </a:xfrm>
        </p:spPr>
        <p:txBody>
          <a:bodyPr/>
          <a:lstStyle>
            <a:lvl1pPr marL="0" indent="0">
              <a:buNone/>
              <a:defRPr/>
            </a:lvl1pPr>
          </a:lstStyle>
          <a:p>
            <a:r>
              <a:rPr lang="en-GB" dirty="0"/>
              <a:t>Drag picture to placeholder or click icon to add</a:t>
            </a:r>
          </a:p>
        </p:txBody>
      </p:sp>
      <p:sp>
        <p:nvSpPr>
          <p:cNvPr id="18" name="Text Placeholder 9"/>
          <p:cNvSpPr>
            <a:spLocks noGrp="1"/>
          </p:cNvSpPr>
          <p:nvPr>
            <p:ph type="body" sz="quarter" idx="23"/>
          </p:nvPr>
        </p:nvSpPr>
        <p:spPr>
          <a:xfrm>
            <a:off x="1006792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7"/>
          <p:cNvSpPr>
            <a:spLocks noGrp="1"/>
          </p:cNvSpPr>
          <p:nvPr>
            <p:ph type="pic" sz="quarter" idx="24"/>
          </p:nvPr>
        </p:nvSpPr>
        <p:spPr>
          <a:xfrm>
            <a:off x="8134585" y="1773238"/>
            <a:ext cx="1716087" cy="2839402"/>
          </a:xfrm>
        </p:spPr>
        <p:txBody>
          <a:bodyPr/>
          <a:lstStyle>
            <a:lvl1pPr marL="0" indent="0">
              <a:buNone/>
              <a:defRPr/>
            </a:lvl1pPr>
          </a:lstStyle>
          <a:p>
            <a:r>
              <a:rPr lang="en-GB" dirty="0"/>
              <a:t>Drag picture to placeholder or click icon to add</a:t>
            </a:r>
          </a:p>
        </p:txBody>
      </p:sp>
      <p:sp>
        <p:nvSpPr>
          <p:cNvPr id="20" name="Text Placeholder 9"/>
          <p:cNvSpPr>
            <a:spLocks noGrp="1"/>
          </p:cNvSpPr>
          <p:nvPr>
            <p:ph type="body" sz="quarter" idx="25"/>
          </p:nvPr>
        </p:nvSpPr>
        <p:spPr>
          <a:xfrm>
            <a:off x="813458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09FEB571-2BC8-4100-ADEA-A7C73873AA95}"/>
              </a:ext>
            </a:extLst>
          </p:cNvPr>
          <p:cNvSpPr>
            <a:spLocks noGrp="1"/>
          </p:cNvSpPr>
          <p:nvPr>
            <p:ph type="dt" sz="half" idx="26"/>
          </p:nvPr>
        </p:nvSpPr>
        <p:spPr/>
        <p:txBody>
          <a:bodyPr/>
          <a:lstStyle/>
          <a:p>
            <a:r>
              <a:rPr lang="en-US" dirty="0"/>
              <a:t>XX Month 20XX</a:t>
            </a:r>
            <a:endParaRPr lang="en-GB" dirty="0"/>
          </a:p>
        </p:txBody>
      </p:sp>
    </p:spTree>
    <p:extLst>
      <p:ext uri="{BB962C8B-B14F-4D97-AF65-F5344CB8AC3E}">
        <p14:creationId xmlns:p14="http://schemas.microsoft.com/office/powerpoint/2010/main" val="197749897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dirty="0"/>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86631588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lstStyle>
            <a:lvl1pPr marL="0" indent="0">
              <a:buNone/>
              <a:defRPr/>
            </a:lvl1pPr>
          </a:lstStyle>
          <a:p>
            <a:r>
              <a:rPr lang="en-GB" dirty="0"/>
              <a:t>Drag picture to placeholder or click icon to add</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52594296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2/3">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6D3A93A-7ADB-4F58-9585-7CDA4DA8F3D6}"/>
              </a:ext>
            </a:extLst>
          </p:cNvPr>
          <p:cNvSpPr>
            <a:spLocks noGrp="1"/>
          </p:cNvSpPr>
          <p:nvPr>
            <p:ph sz="quarter" idx="16"/>
          </p:nvPr>
        </p:nvSpPr>
        <p:spPr>
          <a:xfrm>
            <a:off x="383458" y="1773238"/>
            <a:ext cx="3636092" cy="4403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1773238"/>
            <a:ext cx="7524750" cy="4403726"/>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0BC3D64B-A92E-4573-9C2F-1F8D293BCCE8}"/>
              </a:ext>
            </a:extLst>
          </p:cNvPr>
          <p:cNvSpPr>
            <a:spLocks noGrp="1"/>
          </p:cNvSpPr>
          <p:nvPr>
            <p:ph type="dt" sz="half" idx="15"/>
          </p:nvPr>
        </p:nvSpPr>
        <p:spPr/>
        <p:txBody>
          <a:bodyPr/>
          <a:lstStyle/>
          <a:p>
            <a:r>
              <a:rPr lang="en-US" dirty="0"/>
              <a:t>XX Month 20XX</a:t>
            </a:r>
            <a:endParaRPr lang="en-GB" dirty="0"/>
          </a:p>
        </p:txBody>
      </p:sp>
    </p:spTree>
    <p:extLst>
      <p:ext uri="{BB962C8B-B14F-4D97-AF65-F5344CB8AC3E}">
        <p14:creationId xmlns:p14="http://schemas.microsoft.com/office/powerpoint/2010/main" val="14076191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ntent and long headin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Content Placeholder 2"/>
          <p:cNvSpPr>
            <a:spLocks noGrp="1"/>
          </p:cNvSpPr>
          <p:nvPr>
            <p:ph idx="16"/>
          </p:nvPr>
        </p:nvSpPr>
        <p:spPr>
          <a:xfrm>
            <a:off x="4259263" y="1757363"/>
            <a:ext cx="7511806" cy="640397"/>
          </a:xfrm>
        </p:spPr>
        <p:txBody>
          <a:bodyPr>
            <a:normAutofit/>
          </a:bodyPr>
          <a:lstStyle>
            <a:lvl1pPr marL="0" indent="0">
              <a:buSzPct val="90000"/>
              <a:buNone/>
              <a:defRPr sz="180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12" name="Content Placeholder 2"/>
          <p:cNvSpPr>
            <a:spLocks noGrp="1"/>
          </p:cNvSpPr>
          <p:nvPr>
            <p:ph idx="17"/>
          </p:nvPr>
        </p:nvSpPr>
        <p:spPr>
          <a:xfrm>
            <a:off x="6827166"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Content Placeholder 2"/>
          <p:cNvSpPr>
            <a:spLocks noGrp="1"/>
          </p:cNvSpPr>
          <p:nvPr>
            <p:ph idx="18"/>
          </p:nvPr>
        </p:nvSpPr>
        <p:spPr>
          <a:xfrm>
            <a:off x="9395069"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Date Placeholder 2">
            <a:extLst>
              <a:ext uri="{FF2B5EF4-FFF2-40B4-BE49-F238E27FC236}">
                <a16:creationId xmlns:a16="http://schemas.microsoft.com/office/drawing/2014/main" id="{D939E28E-CE6C-4284-9A3A-5BF0A8B79ECD}"/>
              </a:ext>
            </a:extLst>
          </p:cNvPr>
          <p:cNvSpPr>
            <a:spLocks noGrp="1"/>
          </p:cNvSpPr>
          <p:nvPr>
            <p:ph type="dt" sz="half" idx="19"/>
          </p:nvPr>
        </p:nvSpPr>
        <p:spPr/>
        <p:txBody>
          <a:bodyPr/>
          <a:lstStyle/>
          <a:p>
            <a:r>
              <a:rPr lang="en-US" dirty="0"/>
              <a:t>XX Month 20XX</a:t>
            </a:r>
            <a:endParaRPr lang="en-GB" dirty="0"/>
          </a:p>
        </p:txBody>
      </p:sp>
    </p:spTree>
    <p:extLst>
      <p:ext uri="{BB962C8B-B14F-4D97-AF65-F5344CB8AC3E}">
        <p14:creationId xmlns:p14="http://schemas.microsoft.com/office/powerpoint/2010/main" val="20453791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8135069"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AFFDB164-1CCB-4EB3-94A5-E592984784F0}"/>
              </a:ext>
            </a:extLst>
          </p:cNvPr>
          <p:cNvSpPr>
            <a:spLocks noGrp="1"/>
          </p:cNvSpPr>
          <p:nvPr>
            <p:ph type="dt" sz="half" idx="16"/>
          </p:nvPr>
        </p:nvSpPr>
        <p:spPr/>
        <p:txBody>
          <a:bodyPr/>
          <a:lstStyle/>
          <a:p>
            <a:r>
              <a:rPr lang="en-US" dirty="0"/>
              <a:t>XX Month 20XX</a:t>
            </a:r>
            <a:endParaRPr lang="en-GB" dirty="0"/>
          </a:p>
        </p:txBody>
      </p:sp>
    </p:spTree>
    <p:extLst>
      <p:ext uri="{BB962C8B-B14F-4D97-AF65-F5344CB8AC3E}">
        <p14:creationId xmlns:p14="http://schemas.microsoft.com/office/powerpoint/2010/main" val="964680172"/>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10" name="Text Placeholder 9"/>
          <p:cNvSpPr>
            <a:spLocks noGrp="1"/>
          </p:cNvSpPr>
          <p:nvPr>
            <p:ph type="body" sz="quarter" idx="15"/>
          </p:nvPr>
        </p:nvSpPr>
        <p:spPr>
          <a:xfrm>
            <a:off x="230663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9"/>
          <p:cNvSpPr>
            <a:spLocks noGrp="1"/>
          </p:cNvSpPr>
          <p:nvPr>
            <p:ph type="body" sz="quarter" idx="17"/>
          </p:nvPr>
        </p:nvSpPr>
        <p:spPr>
          <a:xfrm>
            <a:off x="38345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ext Placeholder 9"/>
          <p:cNvSpPr>
            <a:spLocks noGrp="1"/>
          </p:cNvSpPr>
          <p:nvPr>
            <p:ph type="body" sz="quarter" idx="19"/>
          </p:nvPr>
        </p:nvSpPr>
        <p:spPr>
          <a:xfrm>
            <a:off x="6187281"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Text Placeholder 9"/>
          <p:cNvSpPr>
            <a:spLocks noGrp="1"/>
          </p:cNvSpPr>
          <p:nvPr>
            <p:ph type="body" sz="quarter" idx="21"/>
          </p:nvPr>
        </p:nvSpPr>
        <p:spPr>
          <a:xfrm>
            <a:off x="423997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Text Placeholder 9"/>
          <p:cNvSpPr>
            <a:spLocks noGrp="1"/>
          </p:cNvSpPr>
          <p:nvPr>
            <p:ph type="body" sz="quarter" idx="23"/>
          </p:nvPr>
        </p:nvSpPr>
        <p:spPr>
          <a:xfrm>
            <a:off x="10067925"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0" name="Text Placeholder 9"/>
          <p:cNvSpPr>
            <a:spLocks noGrp="1"/>
          </p:cNvSpPr>
          <p:nvPr>
            <p:ph type="body" sz="quarter" idx="25"/>
          </p:nvPr>
        </p:nvSpPr>
        <p:spPr>
          <a:xfrm>
            <a:off x="8134585"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FCDC4238-6712-4FB7-914F-27A59DECEE5E}"/>
              </a:ext>
            </a:extLst>
          </p:cNvPr>
          <p:cNvSpPr>
            <a:spLocks noGrp="1"/>
          </p:cNvSpPr>
          <p:nvPr>
            <p:ph type="dt" sz="half" idx="26"/>
          </p:nvPr>
        </p:nvSpPr>
        <p:spPr/>
        <p:txBody>
          <a:bodyPr/>
          <a:lstStyle/>
          <a:p>
            <a:r>
              <a:rPr lang="en-US" dirty="0"/>
              <a:t>XX Month 20XX</a:t>
            </a:r>
            <a:endParaRPr lang="en-GB" dirty="0"/>
          </a:p>
        </p:txBody>
      </p:sp>
    </p:spTree>
    <p:extLst>
      <p:ext uri="{BB962C8B-B14F-4D97-AF65-F5344CB8AC3E}">
        <p14:creationId xmlns:p14="http://schemas.microsoft.com/office/powerpoint/2010/main" val="271205648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9" name="Content Placeholder 2"/>
          <p:cNvSpPr>
            <a:spLocks noGrp="1"/>
          </p:cNvSpPr>
          <p:nvPr>
            <p:ph idx="15"/>
          </p:nvPr>
        </p:nvSpPr>
        <p:spPr>
          <a:xfrm>
            <a:off x="8135069"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11" name="Picture Placeholder 7"/>
          <p:cNvSpPr>
            <a:spLocks noGrp="1"/>
          </p:cNvSpPr>
          <p:nvPr>
            <p:ph type="pic" sz="quarter" idx="16"/>
          </p:nvPr>
        </p:nvSpPr>
        <p:spPr>
          <a:xfrm>
            <a:off x="383459" y="1773238"/>
            <a:ext cx="863906" cy="104108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4" y="1773238"/>
            <a:ext cx="863906" cy="104108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4" y="1773238"/>
            <a:ext cx="863906" cy="1041082"/>
          </a:xfrm>
        </p:spPr>
        <p:txBody>
          <a:bodyPr/>
          <a:lstStyle>
            <a:lvl1pPr marL="0" indent="0">
              <a:buNone/>
              <a:defRPr/>
            </a:lvl1pPr>
          </a:lstStyle>
          <a:p>
            <a:r>
              <a:rPr lang="en-GB" dirty="0"/>
              <a:t>Drag picture to placeholder or click icon to add</a:t>
            </a:r>
          </a:p>
        </p:txBody>
      </p:sp>
      <p:sp>
        <p:nvSpPr>
          <p:cNvPr id="14" name="Text Placeholder 13"/>
          <p:cNvSpPr>
            <a:spLocks noGrp="1"/>
          </p:cNvSpPr>
          <p:nvPr>
            <p:ph type="body" sz="quarter" idx="19"/>
          </p:nvPr>
        </p:nvSpPr>
        <p:spPr>
          <a:xfrm>
            <a:off x="521144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5" name="Text Placeholder 13"/>
          <p:cNvSpPr>
            <a:spLocks noGrp="1"/>
          </p:cNvSpPr>
          <p:nvPr>
            <p:ph type="body" sz="quarter" idx="20"/>
          </p:nvPr>
        </p:nvSpPr>
        <p:spPr>
          <a:xfrm>
            <a:off x="132269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6" name="Text Placeholder 13"/>
          <p:cNvSpPr>
            <a:spLocks noGrp="1"/>
          </p:cNvSpPr>
          <p:nvPr>
            <p:ph type="body" sz="quarter" idx="21"/>
          </p:nvPr>
        </p:nvSpPr>
        <p:spPr>
          <a:xfrm>
            <a:off x="910019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8" name="Picture Placeholder 17"/>
          <p:cNvSpPr>
            <a:spLocks noGrp="1"/>
          </p:cNvSpPr>
          <p:nvPr>
            <p:ph type="pic" sz="quarter" idx="22" hasCustomPrompt="1"/>
          </p:nvPr>
        </p:nvSpPr>
        <p:spPr>
          <a:xfrm>
            <a:off x="3637935" y="1773238"/>
            <a:ext cx="381615" cy="262039"/>
          </a:xfrm>
        </p:spPr>
        <p:txBody>
          <a:bodyPr/>
          <a:lstStyle>
            <a:lvl1pPr marL="0" indent="0">
              <a:buNone/>
              <a:defRPr/>
            </a:lvl1pPr>
          </a:lstStyle>
          <a:p>
            <a:r>
              <a:rPr lang="en-GB" dirty="0"/>
              <a:t>Flag</a:t>
            </a:r>
          </a:p>
        </p:txBody>
      </p:sp>
      <p:sp>
        <p:nvSpPr>
          <p:cNvPr id="19" name="Picture Placeholder 17"/>
          <p:cNvSpPr>
            <a:spLocks noGrp="1"/>
          </p:cNvSpPr>
          <p:nvPr>
            <p:ph type="pic" sz="quarter" idx="23" hasCustomPrompt="1"/>
          </p:nvPr>
        </p:nvSpPr>
        <p:spPr>
          <a:xfrm>
            <a:off x="7531454" y="1773238"/>
            <a:ext cx="381615" cy="262039"/>
          </a:xfrm>
        </p:spPr>
        <p:txBody>
          <a:bodyPr/>
          <a:lstStyle>
            <a:lvl1pPr marL="0" indent="0">
              <a:buNone/>
              <a:defRPr/>
            </a:lvl1pPr>
          </a:lstStyle>
          <a:p>
            <a:r>
              <a:rPr lang="en-GB" dirty="0"/>
              <a:t>Flag</a:t>
            </a:r>
          </a:p>
        </p:txBody>
      </p:sp>
      <p:sp>
        <p:nvSpPr>
          <p:cNvPr id="21" name="Picture Placeholder 17"/>
          <p:cNvSpPr>
            <a:spLocks noGrp="1"/>
          </p:cNvSpPr>
          <p:nvPr>
            <p:ph type="pic" sz="quarter" idx="25" hasCustomPrompt="1"/>
          </p:nvPr>
        </p:nvSpPr>
        <p:spPr>
          <a:xfrm>
            <a:off x="11402397" y="1773238"/>
            <a:ext cx="381615" cy="262039"/>
          </a:xfrm>
        </p:spPr>
        <p:txBody>
          <a:bodyPr/>
          <a:lstStyle>
            <a:lvl1pPr marL="0" indent="0">
              <a:buNone/>
              <a:defRPr/>
            </a:lvl1pPr>
          </a:lstStyle>
          <a:p>
            <a:r>
              <a:rPr lang="en-GB" dirty="0"/>
              <a:t>Flag</a:t>
            </a:r>
          </a:p>
        </p:txBody>
      </p:sp>
      <p:cxnSp>
        <p:nvCxnSpPr>
          <p:cNvPr id="23" name="Straight Connector 22"/>
          <p:cNvCxnSpPr/>
          <p:nvPr userDrawn="1"/>
        </p:nvCxnSpPr>
        <p:spPr>
          <a:xfrm>
            <a:off x="371475"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247281"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8123087"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0C6F6D7-2455-4F22-BDDA-B2993C8B33AB}"/>
              </a:ext>
            </a:extLst>
          </p:cNvPr>
          <p:cNvSpPr>
            <a:spLocks noGrp="1"/>
          </p:cNvSpPr>
          <p:nvPr>
            <p:ph type="dt" sz="half" idx="26"/>
          </p:nvPr>
        </p:nvSpPr>
        <p:spPr/>
        <p:txBody>
          <a:bodyPr/>
          <a:lstStyle/>
          <a:p>
            <a:r>
              <a:rPr lang="en-US" dirty="0"/>
              <a:t>XX Month 20XX</a:t>
            </a:r>
            <a:endParaRPr lang="en-GB" dirty="0"/>
          </a:p>
        </p:txBody>
      </p:sp>
    </p:spTree>
    <p:extLst>
      <p:ext uri="{BB962C8B-B14F-4D97-AF65-F5344CB8AC3E}">
        <p14:creationId xmlns:p14="http://schemas.microsoft.com/office/powerpoint/2010/main" val="1608330709"/>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hasCustomPrompt="1"/>
          </p:nvPr>
        </p:nvSpPr>
        <p:spPr>
          <a:xfrm>
            <a:off x="38345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11" name="Picture Placeholder 7"/>
          <p:cNvSpPr>
            <a:spLocks noGrp="1"/>
          </p:cNvSpPr>
          <p:nvPr>
            <p:ph type="pic" sz="quarter" idx="16"/>
          </p:nvPr>
        </p:nvSpPr>
        <p:spPr>
          <a:xfrm>
            <a:off x="383459" y="1773238"/>
            <a:ext cx="863906" cy="1041082"/>
          </a:xfrm>
        </p:spPr>
        <p:txBody>
          <a:bodyPr/>
          <a:lstStyle>
            <a:lvl1pPr marL="0" indent="0">
              <a:buNone/>
              <a:defRPr/>
            </a:lvl1pPr>
          </a:lstStyle>
          <a:p>
            <a:r>
              <a:rPr lang="en-GB" dirty="0"/>
              <a:t>Drag picture to placeholder or click icon to add</a:t>
            </a:r>
          </a:p>
        </p:txBody>
      </p:sp>
      <p:sp>
        <p:nvSpPr>
          <p:cNvPr id="15" name="Text Placeholder 13"/>
          <p:cNvSpPr>
            <a:spLocks noGrp="1"/>
          </p:cNvSpPr>
          <p:nvPr>
            <p:ph type="body" sz="quarter" idx="20"/>
          </p:nvPr>
        </p:nvSpPr>
        <p:spPr>
          <a:xfrm>
            <a:off x="38345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23" name="Straight Connector 22"/>
          <p:cNvCxnSpPr/>
          <p:nvPr userDrawn="1"/>
        </p:nvCxnSpPr>
        <p:spPr>
          <a:xfrm>
            <a:off x="37147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21" hasCustomPrompt="1"/>
          </p:nvPr>
        </p:nvSpPr>
        <p:spPr>
          <a:xfrm>
            <a:off x="232041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27" name="Picture Placeholder 7"/>
          <p:cNvSpPr>
            <a:spLocks noGrp="1"/>
          </p:cNvSpPr>
          <p:nvPr>
            <p:ph type="pic" sz="quarter" idx="22"/>
          </p:nvPr>
        </p:nvSpPr>
        <p:spPr>
          <a:xfrm>
            <a:off x="2320414" y="1773238"/>
            <a:ext cx="863906" cy="1041082"/>
          </a:xfrm>
        </p:spPr>
        <p:txBody>
          <a:bodyPr/>
          <a:lstStyle>
            <a:lvl1pPr marL="0" indent="0">
              <a:buNone/>
              <a:defRPr/>
            </a:lvl1pPr>
          </a:lstStyle>
          <a:p>
            <a:r>
              <a:rPr lang="en-GB" dirty="0"/>
              <a:t>Drag picture to placeholder or click icon to add</a:t>
            </a:r>
          </a:p>
        </p:txBody>
      </p:sp>
      <p:sp>
        <p:nvSpPr>
          <p:cNvPr id="28" name="Text Placeholder 13"/>
          <p:cNvSpPr>
            <a:spLocks noGrp="1"/>
          </p:cNvSpPr>
          <p:nvPr>
            <p:ph type="body" sz="quarter" idx="23"/>
          </p:nvPr>
        </p:nvSpPr>
        <p:spPr>
          <a:xfrm>
            <a:off x="232041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29" name="Straight Connector 28"/>
          <p:cNvCxnSpPr/>
          <p:nvPr userDrawn="1"/>
        </p:nvCxnSpPr>
        <p:spPr>
          <a:xfrm>
            <a:off x="230843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2"/>
          <p:cNvSpPr>
            <a:spLocks noGrp="1"/>
          </p:cNvSpPr>
          <p:nvPr>
            <p:ph idx="24" hasCustomPrompt="1"/>
          </p:nvPr>
        </p:nvSpPr>
        <p:spPr>
          <a:xfrm>
            <a:off x="425736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1" name="Picture Placeholder 7"/>
          <p:cNvSpPr>
            <a:spLocks noGrp="1"/>
          </p:cNvSpPr>
          <p:nvPr>
            <p:ph type="pic" sz="quarter" idx="25"/>
          </p:nvPr>
        </p:nvSpPr>
        <p:spPr>
          <a:xfrm>
            <a:off x="4257369" y="1773238"/>
            <a:ext cx="863906" cy="1041082"/>
          </a:xfrm>
        </p:spPr>
        <p:txBody>
          <a:bodyPr/>
          <a:lstStyle>
            <a:lvl1pPr marL="0" indent="0">
              <a:buNone/>
              <a:defRPr/>
            </a:lvl1pPr>
          </a:lstStyle>
          <a:p>
            <a:r>
              <a:rPr lang="en-GB" dirty="0"/>
              <a:t>Drag picture to placeholder or click icon to add</a:t>
            </a:r>
          </a:p>
        </p:txBody>
      </p:sp>
      <p:sp>
        <p:nvSpPr>
          <p:cNvPr id="32" name="Text Placeholder 13"/>
          <p:cNvSpPr>
            <a:spLocks noGrp="1"/>
          </p:cNvSpPr>
          <p:nvPr>
            <p:ph type="body" sz="quarter" idx="26"/>
          </p:nvPr>
        </p:nvSpPr>
        <p:spPr>
          <a:xfrm>
            <a:off x="425736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33" name="Straight Connector 32"/>
          <p:cNvCxnSpPr/>
          <p:nvPr userDrawn="1"/>
        </p:nvCxnSpPr>
        <p:spPr>
          <a:xfrm>
            <a:off x="424538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ontent Placeholder 2"/>
          <p:cNvSpPr>
            <a:spLocks noGrp="1"/>
          </p:cNvSpPr>
          <p:nvPr>
            <p:ph idx="27" hasCustomPrompt="1"/>
          </p:nvPr>
        </p:nvSpPr>
        <p:spPr>
          <a:xfrm>
            <a:off x="619432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5" name="Picture Placeholder 7"/>
          <p:cNvSpPr>
            <a:spLocks noGrp="1"/>
          </p:cNvSpPr>
          <p:nvPr>
            <p:ph type="pic" sz="quarter" idx="28"/>
          </p:nvPr>
        </p:nvSpPr>
        <p:spPr>
          <a:xfrm>
            <a:off x="6194324" y="1773238"/>
            <a:ext cx="863906" cy="1041082"/>
          </a:xfrm>
        </p:spPr>
        <p:txBody>
          <a:bodyPr/>
          <a:lstStyle>
            <a:lvl1pPr marL="0" indent="0">
              <a:buNone/>
              <a:defRPr/>
            </a:lvl1pPr>
          </a:lstStyle>
          <a:p>
            <a:r>
              <a:rPr lang="en-GB" dirty="0"/>
              <a:t>Drag picture to placeholder or click icon to add</a:t>
            </a:r>
          </a:p>
        </p:txBody>
      </p:sp>
      <p:sp>
        <p:nvSpPr>
          <p:cNvPr id="36" name="Text Placeholder 13"/>
          <p:cNvSpPr>
            <a:spLocks noGrp="1"/>
          </p:cNvSpPr>
          <p:nvPr>
            <p:ph type="body" sz="quarter" idx="29"/>
          </p:nvPr>
        </p:nvSpPr>
        <p:spPr>
          <a:xfrm>
            <a:off x="619432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37" name="Straight Connector 36"/>
          <p:cNvCxnSpPr/>
          <p:nvPr userDrawn="1"/>
        </p:nvCxnSpPr>
        <p:spPr>
          <a:xfrm>
            <a:off x="618234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ontent Placeholder 2"/>
          <p:cNvSpPr>
            <a:spLocks noGrp="1"/>
          </p:cNvSpPr>
          <p:nvPr>
            <p:ph idx="30" hasCustomPrompt="1"/>
          </p:nvPr>
        </p:nvSpPr>
        <p:spPr>
          <a:xfrm>
            <a:off x="813127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9" name="Picture Placeholder 7"/>
          <p:cNvSpPr>
            <a:spLocks noGrp="1"/>
          </p:cNvSpPr>
          <p:nvPr>
            <p:ph type="pic" sz="quarter" idx="31"/>
          </p:nvPr>
        </p:nvSpPr>
        <p:spPr>
          <a:xfrm>
            <a:off x="8131279" y="1773238"/>
            <a:ext cx="863906" cy="1041082"/>
          </a:xfrm>
        </p:spPr>
        <p:txBody>
          <a:bodyPr/>
          <a:lstStyle>
            <a:lvl1pPr marL="0" indent="0">
              <a:buNone/>
              <a:defRPr/>
            </a:lvl1pPr>
          </a:lstStyle>
          <a:p>
            <a:r>
              <a:rPr lang="en-GB" dirty="0"/>
              <a:t>Drag picture to placeholder or click icon to add</a:t>
            </a:r>
          </a:p>
        </p:txBody>
      </p:sp>
      <p:sp>
        <p:nvSpPr>
          <p:cNvPr id="40" name="Text Placeholder 13"/>
          <p:cNvSpPr>
            <a:spLocks noGrp="1"/>
          </p:cNvSpPr>
          <p:nvPr>
            <p:ph type="body" sz="quarter" idx="32"/>
          </p:nvPr>
        </p:nvSpPr>
        <p:spPr>
          <a:xfrm>
            <a:off x="813127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41" name="Straight Connector 40"/>
          <p:cNvCxnSpPr/>
          <p:nvPr userDrawn="1"/>
        </p:nvCxnSpPr>
        <p:spPr>
          <a:xfrm>
            <a:off x="811929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33" hasCustomPrompt="1"/>
          </p:nvPr>
        </p:nvSpPr>
        <p:spPr>
          <a:xfrm>
            <a:off x="1006823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43" name="Picture Placeholder 7"/>
          <p:cNvSpPr>
            <a:spLocks noGrp="1"/>
          </p:cNvSpPr>
          <p:nvPr>
            <p:ph type="pic" sz="quarter" idx="34"/>
          </p:nvPr>
        </p:nvSpPr>
        <p:spPr>
          <a:xfrm>
            <a:off x="10068234" y="1773238"/>
            <a:ext cx="863906" cy="1041082"/>
          </a:xfrm>
        </p:spPr>
        <p:txBody>
          <a:bodyPr/>
          <a:lstStyle>
            <a:lvl1pPr marL="0" indent="0">
              <a:buNone/>
              <a:defRPr/>
            </a:lvl1pPr>
          </a:lstStyle>
          <a:p>
            <a:r>
              <a:rPr lang="en-GB" dirty="0"/>
              <a:t>Drag picture to placeholder or click icon to add</a:t>
            </a:r>
          </a:p>
        </p:txBody>
      </p:sp>
      <p:sp>
        <p:nvSpPr>
          <p:cNvPr id="44" name="Text Placeholder 13"/>
          <p:cNvSpPr>
            <a:spLocks noGrp="1"/>
          </p:cNvSpPr>
          <p:nvPr>
            <p:ph type="body" sz="quarter" idx="35"/>
          </p:nvPr>
        </p:nvSpPr>
        <p:spPr>
          <a:xfrm>
            <a:off x="1006823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45" name="Straight Connector 44"/>
          <p:cNvCxnSpPr/>
          <p:nvPr userDrawn="1"/>
        </p:nvCxnSpPr>
        <p:spPr>
          <a:xfrm>
            <a:off x="1005625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B580F97-C3EF-4BC2-AF0F-36B52E281423}"/>
              </a:ext>
            </a:extLst>
          </p:cNvPr>
          <p:cNvSpPr>
            <a:spLocks noGrp="1"/>
          </p:cNvSpPr>
          <p:nvPr>
            <p:ph type="dt" sz="half" idx="36"/>
          </p:nvPr>
        </p:nvSpPr>
        <p:spPr/>
        <p:txBody>
          <a:bodyPr/>
          <a:lstStyle/>
          <a:p>
            <a:r>
              <a:rPr lang="en-US" dirty="0"/>
              <a:t>XX Month 20XX</a:t>
            </a:r>
            <a:endParaRPr lang="en-GB" dirty="0"/>
          </a:p>
        </p:txBody>
      </p:sp>
    </p:spTree>
    <p:extLst>
      <p:ext uri="{BB962C8B-B14F-4D97-AF65-F5344CB8AC3E}">
        <p14:creationId xmlns:p14="http://schemas.microsoft.com/office/powerpoint/2010/main" val="104083243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83457" y="1747778"/>
            <a:ext cx="11400555" cy="442918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lvl1pPr>
              <a:defRPr sz="1050"/>
            </a:lvl1pPr>
          </a:lstStyle>
          <a:p>
            <a:fld id="{1E899A84-0A7C-4488-B245-0310F52DBB74}" type="slidenum">
              <a:rPr lang="en-GB" smtClean="0"/>
              <a:pPr/>
              <a:t>‹#›</a:t>
            </a:fld>
            <a:endParaRPr lang="en-GB" dirty="0"/>
          </a:p>
        </p:txBody>
      </p:sp>
      <p:sp>
        <p:nvSpPr>
          <p:cNvPr id="4" name="Date Placeholder 3">
            <a:extLst>
              <a:ext uri="{FF2B5EF4-FFF2-40B4-BE49-F238E27FC236}">
                <a16:creationId xmlns:a16="http://schemas.microsoft.com/office/drawing/2014/main" id="{315C5578-CCCE-4C07-B9CB-CEFCEE952195}"/>
              </a:ext>
            </a:extLst>
          </p:cNvPr>
          <p:cNvSpPr>
            <a:spLocks noGrp="1"/>
          </p:cNvSpPr>
          <p:nvPr>
            <p:ph type="dt" sz="half" idx="14"/>
          </p:nvPr>
        </p:nvSpPr>
        <p:spPr/>
        <p:txBody>
          <a:bodyPr/>
          <a:lstStyle/>
          <a:p>
            <a:r>
              <a:rPr lang="en-US" dirty="0"/>
              <a:t>XX Month 20XX</a:t>
            </a:r>
            <a:endParaRPr lang="en-GB" dirty="0"/>
          </a:p>
        </p:txBody>
      </p:sp>
    </p:spTree>
    <p:extLst>
      <p:ext uri="{BB962C8B-B14F-4D97-AF65-F5344CB8AC3E}">
        <p14:creationId xmlns:p14="http://schemas.microsoft.com/office/powerpoint/2010/main" val="369756518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3" name="Date Placeholder 2">
            <a:extLst>
              <a:ext uri="{FF2B5EF4-FFF2-40B4-BE49-F238E27FC236}">
                <a16:creationId xmlns:a16="http://schemas.microsoft.com/office/drawing/2014/main" id="{E3CFF098-A1D3-4BF1-9F6F-CF92BB81A410}"/>
              </a:ext>
            </a:extLst>
          </p:cNvPr>
          <p:cNvSpPr>
            <a:spLocks noGrp="1"/>
          </p:cNvSpPr>
          <p:nvPr>
            <p:ph type="dt" sz="half" idx="14"/>
          </p:nvPr>
        </p:nvSpPr>
        <p:spPr/>
        <p:txBody>
          <a:bodyPr/>
          <a:lstStyle/>
          <a:p>
            <a:r>
              <a:rPr lang="en-US" dirty="0"/>
              <a:t>XX Month 20XX</a:t>
            </a:r>
            <a:endParaRPr lang="en-GB" dirty="0"/>
          </a:p>
        </p:txBody>
      </p:sp>
    </p:spTree>
    <p:extLst>
      <p:ext uri="{BB962C8B-B14F-4D97-AF65-F5344CB8AC3E}">
        <p14:creationId xmlns:p14="http://schemas.microsoft.com/office/powerpoint/2010/main" val="398466429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Title 1"/>
          <p:cNvSpPr>
            <a:spLocks noGrp="1"/>
          </p:cNvSpPr>
          <p:nvPr>
            <p:ph type="title"/>
          </p:nvPr>
        </p:nvSpPr>
        <p:spPr>
          <a:xfrm>
            <a:off x="383631" y="905703"/>
            <a:ext cx="3736085" cy="324465"/>
          </a:xfrm>
        </p:spPr>
        <p:txBody>
          <a:bodyPr/>
          <a:lstStyle/>
          <a:p>
            <a:r>
              <a:rPr lang="en-GB"/>
              <a:t>Click to edit Master title style</a:t>
            </a:r>
            <a:endParaRPr lang="en-GB" dirty="0"/>
          </a:p>
        </p:txBody>
      </p:sp>
      <p:sp>
        <p:nvSpPr>
          <p:cNvPr id="3" name="Content Placeholder 2"/>
          <p:cNvSpPr>
            <a:spLocks noGrp="1"/>
          </p:cNvSpPr>
          <p:nvPr>
            <p:ph idx="1"/>
          </p:nvPr>
        </p:nvSpPr>
        <p:spPr>
          <a:xfrm>
            <a:off x="4259263" y="1747778"/>
            <a:ext cx="7524749" cy="4429186"/>
          </a:xfrm>
        </p:spPr>
        <p:txBody>
          <a:bodyPr/>
          <a:lstStyle>
            <a:lvl1pPr marL="0" indent="0">
              <a:buSzPct val="90000"/>
              <a:buNone/>
              <a:defRPr sz="1400">
                <a:latin typeface="+mj-lt"/>
              </a:defRPr>
            </a:lvl1pPr>
            <a:lvl2pPr marL="0" indent="0">
              <a:spcBef>
                <a:spcPts val="0"/>
              </a:spcBef>
              <a:buSzPct val="90000"/>
              <a:buNone/>
              <a:defRPr sz="1400"/>
            </a:lvl2pPr>
            <a:lvl3pPr marL="0" indent="0">
              <a:spcBef>
                <a:spcPts val="1200"/>
              </a:spcBef>
              <a:buSzPct val="90000"/>
              <a:buNone/>
              <a:defRPr/>
            </a:lvl3pPr>
            <a:lvl4pPr marL="0" indent="0">
              <a:spcBef>
                <a:spcPts val="0"/>
              </a:spcBef>
              <a:buSzPct val="90000"/>
              <a:buNone/>
              <a:defRPr>
                <a:solidFill>
                  <a:srgbClr val="DB0011"/>
                </a:solidFill>
              </a:defRPr>
            </a:lvl4pPr>
            <a:lvl5pPr marL="0" indent="0">
              <a:buSzPct val="90000"/>
              <a:buNone/>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10" name="Text Placeholder 9"/>
          <p:cNvSpPr>
            <a:spLocks noGrp="1"/>
          </p:cNvSpPr>
          <p:nvPr>
            <p:ph type="body" sz="quarter" idx="14"/>
          </p:nvPr>
        </p:nvSpPr>
        <p:spPr>
          <a:xfrm>
            <a:off x="4259263" y="905703"/>
            <a:ext cx="7524750" cy="765935"/>
          </a:xfrm>
        </p:spPr>
        <p:txBody>
          <a:bodyPr>
            <a:normAutofit/>
          </a:bodyPr>
          <a:lstStyle>
            <a:lvl1pPr marL="0" indent="0">
              <a:buNone/>
              <a:defRPr sz="1800"/>
            </a:lvl1pPr>
          </a:lstStyle>
          <a:p>
            <a:pPr lvl="0"/>
            <a:r>
              <a:rPr lang="en-GB"/>
              <a:t>Click to edit Master text styles</a:t>
            </a:r>
          </a:p>
        </p:txBody>
      </p:sp>
      <p:sp>
        <p:nvSpPr>
          <p:cNvPr id="4" name="Date Placeholder 3">
            <a:extLst>
              <a:ext uri="{FF2B5EF4-FFF2-40B4-BE49-F238E27FC236}">
                <a16:creationId xmlns:a16="http://schemas.microsoft.com/office/drawing/2014/main" id="{49EAA4A3-18A3-46D1-B390-2DA81987A2F9}"/>
              </a:ext>
            </a:extLst>
          </p:cNvPr>
          <p:cNvSpPr>
            <a:spLocks noGrp="1"/>
          </p:cNvSpPr>
          <p:nvPr>
            <p:ph type="dt" sz="half" idx="15"/>
          </p:nvPr>
        </p:nvSpPr>
        <p:spPr/>
        <p:txBody>
          <a:bodyPr/>
          <a:lstStyle/>
          <a:p>
            <a:r>
              <a:rPr lang="en-US" dirty="0"/>
              <a:t>XX Month 20XX</a:t>
            </a:r>
            <a:endParaRPr lang="en-GB" dirty="0"/>
          </a:p>
        </p:txBody>
      </p:sp>
    </p:spTree>
    <p:extLst>
      <p:ext uri="{BB962C8B-B14F-4D97-AF65-F5344CB8AC3E}">
        <p14:creationId xmlns:p14="http://schemas.microsoft.com/office/powerpoint/2010/main" val="118662488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dirty="0"/>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2741879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6" name="Text Placeholder 5"/>
          <p:cNvSpPr>
            <a:spLocks noGrp="1"/>
          </p:cNvSpPr>
          <p:nvPr>
            <p:ph type="body" sz="quarter" idx="12"/>
          </p:nvPr>
        </p:nvSpPr>
        <p:spPr>
          <a:xfrm>
            <a:off x="384175" y="1773238"/>
            <a:ext cx="5580000" cy="4427537"/>
          </a:xfrm>
        </p:spPr>
        <p:txBody>
          <a:bodyPr>
            <a:normAutofit/>
          </a:bodyPr>
          <a:lstStyle>
            <a:lvl1pPr marL="0" indent="0">
              <a:buNone/>
              <a:defRPr sz="1000"/>
            </a:lvl1pPr>
          </a:lstStyle>
          <a:p>
            <a:pPr lvl="0"/>
            <a:r>
              <a:rPr lang="en-GB"/>
              <a:t>Click to edit Master text styles</a:t>
            </a:r>
          </a:p>
        </p:txBody>
      </p:sp>
      <p:sp>
        <p:nvSpPr>
          <p:cNvPr id="7" name="Text Placeholder 5"/>
          <p:cNvSpPr>
            <a:spLocks noGrp="1"/>
          </p:cNvSpPr>
          <p:nvPr>
            <p:ph type="body" sz="quarter" idx="13"/>
          </p:nvPr>
        </p:nvSpPr>
        <p:spPr>
          <a:xfrm>
            <a:off x="6204013" y="1773238"/>
            <a:ext cx="5580000" cy="4427537"/>
          </a:xfrm>
        </p:spPr>
        <p:txBody>
          <a:bodyPr>
            <a:normAutofit/>
          </a:bodyPr>
          <a:lstStyle>
            <a:lvl1pPr marL="0" indent="0">
              <a:buNone/>
              <a:defRPr sz="1000"/>
            </a:lvl1pPr>
          </a:lstStyle>
          <a:p>
            <a:pPr lvl="0"/>
            <a:r>
              <a:rPr lang="en-GB"/>
              <a:t>Click to edit Master text styles</a:t>
            </a:r>
          </a:p>
        </p:txBody>
      </p:sp>
      <p:sp>
        <p:nvSpPr>
          <p:cNvPr id="5" name="Date Placeholder 4">
            <a:extLst>
              <a:ext uri="{FF2B5EF4-FFF2-40B4-BE49-F238E27FC236}">
                <a16:creationId xmlns:a16="http://schemas.microsoft.com/office/drawing/2014/main" id="{9DE37930-67FD-4F00-99D0-C34B99D9DE83}"/>
              </a:ext>
            </a:extLst>
          </p:cNvPr>
          <p:cNvSpPr>
            <a:spLocks noGrp="1"/>
          </p:cNvSpPr>
          <p:nvPr>
            <p:ph type="dt" sz="half" idx="15"/>
          </p:nvPr>
        </p:nvSpPr>
        <p:spPr/>
        <p:txBody>
          <a:bodyPr/>
          <a:lstStyle/>
          <a:p>
            <a:r>
              <a:rPr lang="en-US" dirty="0"/>
              <a:t>XX Month 20XX</a:t>
            </a:r>
            <a:endParaRPr lang="en-GB" dirty="0"/>
          </a:p>
        </p:txBody>
      </p:sp>
    </p:spTree>
    <p:extLst>
      <p:ext uri="{BB962C8B-B14F-4D97-AF65-F5344CB8AC3E}">
        <p14:creationId xmlns:p14="http://schemas.microsoft.com/office/powerpoint/2010/main" val="2399274946"/>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30" name="Group 29"/>
          <p:cNvGrpSpPr/>
          <p:nvPr userDrawn="1"/>
        </p:nvGrpSpPr>
        <p:grpSpPr>
          <a:xfrm>
            <a:off x="4279086" y="2540081"/>
            <a:ext cx="3634284" cy="1819981"/>
            <a:chOff x="3175" y="374650"/>
            <a:chExt cx="12192001" cy="6105526"/>
          </a:xfrm>
        </p:grpSpPr>
        <p:sp>
          <p:nvSpPr>
            <p:cNvPr id="26"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5775040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rgbClr val="DB001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279086" y="2540081"/>
            <a:ext cx="3634284" cy="1819981"/>
            <a:chOff x="3175" y="374650"/>
            <a:chExt cx="12192001" cy="6105526"/>
          </a:xfrm>
        </p:grpSpPr>
        <p:sp>
          <p:nvSpPr>
            <p:cNvPr id="8"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74811847"/>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d Slide 2">
    <p:bg>
      <p:bgPr>
        <a:solidFill>
          <a:schemeClr val="tx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279086" y="2540081"/>
            <a:ext cx="3634284" cy="1819981"/>
            <a:chOff x="3175" y="374650"/>
            <a:chExt cx="12192001" cy="6105526"/>
          </a:xfrm>
        </p:grpSpPr>
        <p:sp>
          <p:nvSpPr>
            <p:cNvPr id="8"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Footer Placeholder 1"/>
          <p:cNvSpPr>
            <a:spLocks noGrp="1"/>
          </p:cNvSpPr>
          <p:nvPr>
            <p:ph type="ftr" sz="quarter" idx="10"/>
          </p:nvPr>
        </p:nvSpPr>
        <p:spPr/>
        <p:txBody>
          <a:bodyPr/>
          <a:lstStyle>
            <a:lvl1pPr>
              <a:defRPr>
                <a:solidFill>
                  <a:srgbClr val="FFFFFF"/>
                </a:solidFill>
              </a:defRPr>
            </a:lvl1pPr>
          </a:lstStyle>
          <a:p>
            <a:endParaRPr lang="en-GB" dirty="0"/>
          </a:p>
        </p:txBody>
      </p:sp>
    </p:spTree>
    <p:extLst>
      <p:ext uri="{BB962C8B-B14F-4D97-AF65-F5344CB8AC3E}">
        <p14:creationId xmlns:p14="http://schemas.microsoft.com/office/powerpoint/2010/main" val="250745929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3">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rgbClr val="DB0011"/>
                </a:solidFill>
                <a:latin typeface="+mn-lt"/>
              </a:rPr>
              <a:t>Together we thrive</a:t>
            </a:r>
          </a:p>
        </p:txBody>
      </p:sp>
      <p:pic>
        <p:nvPicPr>
          <p:cNvPr id="13" name="Picture 12" descr="HSBC_MASTERBRAND_U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3388614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4">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tx1"/>
                </a:solidFill>
                <a:latin typeface="+mn-lt"/>
              </a:rPr>
              <a:t>Together we thrive</a:t>
            </a:r>
          </a:p>
        </p:txBody>
      </p:sp>
      <p:pic>
        <p:nvPicPr>
          <p:cNvPr id="13" name="Picture 12" descr="HSBC_MASTERBRAND_U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75845394"/>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5">
    <p:bg>
      <p:bgPr>
        <a:solidFill>
          <a:srgbClr val="DB0011"/>
        </a:solidFill>
        <a:effectLst/>
      </p:bgPr>
    </p:bg>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bg1"/>
                </a:solidFill>
                <a:latin typeface="+mn-lt"/>
              </a:rPr>
              <a:t>Together we thrive</a:t>
            </a:r>
          </a:p>
        </p:txBody>
      </p:sp>
      <p:pic>
        <p:nvPicPr>
          <p:cNvPr id="4" name="Picture 3" descr="HSBC_MASTERBRAND_UK_RGB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75382697"/>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End Slide 5">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bg1"/>
                </a:solidFill>
                <a:latin typeface="+mn-lt"/>
              </a:rPr>
              <a:t>Together we thrive</a:t>
            </a:r>
          </a:p>
        </p:txBody>
      </p:sp>
      <p:pic>
        <p:nvPicPr>
          <p:cNvPr id="4" name="Picture 3" descr="HSBC_MASTERBRAND_UK_RGB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
        <p:nvSpPr>
          <p:cNvPr id="2" name="Footer Placeholder 1"/>
          <p:cNvSpPr>
            <a:spLocks noGrp="1"/>
          </p:cNvSpPr>
          <p:nvPr>
            <p:ph type="ftr" sz="quarter" idx="10"/>
          </p:nvPr>
        </p:nvSpPr>
        <p:spPr/>
        <p:txBody>
          <a:bodyPr/>
          <a:lstStyle>
            <a:lvl1pPr>
              <a:defRPr>
                <a:solidFill>
                  <a:srgbClr val="FFFFFF"/>
                </a:solidFill>
              </a:defRPr>
            </a:lvl1pPr>
          </a:lstStyle>
          <a:p>
            <a:endParaRPr lang="en-GB" dirty="0"/>
          </a:p>
        </p:txBody>
      </p:sp>
    </p:spTree>
    <p:extLst>
      <p:ext uri="{BB962C8B-B14F-4D97-AF65-F5344CB8AC3E}">
        <p14:creationId xmlns:p14="http://schemas.microsoft.com/office/powerpoint/2010/main" val="385311441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6">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dirty="0"/>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59652271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lvl1pPr>
          </a:lstStyle>
          <a:p>
            <a:r>
              <a:rPr lang="en-US" dirty="0"/>
              <a:t>XX Month 20XX</a:t>
            </a:r>
            <a:endParaRPr lang="en-GB" dirty="0"/>
          </a:p>
        </p:txBody>
      </p:sp>
      <p:pic>
        <p:nvPicPr>
          <p:cNvPr id="10" name="Picture 9" descr="HSBC_MASTERBRAND_UK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38041911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7B24A-9F0F-433F-A87D-D77A2BBFF01C}"/>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597FD922-8C25-4B74-9ED6-599A758136C9}"/>
              </a:ext>
            </a:extLst>
          </p:cNvPr>
          <p:cNvSpPr>
            <a:spLocks noGrp="1"/>
          </p:cNvSpPr>
          <p:nvPr>
            <p:ph type="dt" sz="half" idx="10"/>
          </p:nvPr>
        </p:nvSpPr>
        <p:spPr/>
        <p:txBody>
          <a:bodyPr/>
          <a:lstStyle/>
          <a:p>
            <a:r>
              <a:rPr lang="en-US" dirty="0"/>
              <a:t>XX Month 20XX</a:t>
            </a:r>
            <a:endParaRPr lang="en-GB" dirty="0"/>
          </a:p>
        </p:txBody>
      </p:sp>
      <p:sp>
        <p:nvSpPr>
          <p:cNvPr id="18" name="Footer Placeholder 17">
            <a:extLst>
              <a:ext uri="{FF2B5EF4-FFF2-40B4-BE49-F238E27FC236}">
                <a16:creationId xmlns:a16="http://schemas.microsoft.com/office/drawing/2014/main" id="{7FB02472-3FC9-49F1-8EFC-14FEF36FF510}"/>
              </a:ext>
            </a:extLst>
          </p:cNvPr>
          <p:cNvSpPr>
            <a:spLocks noGrp="1"/>
          </p:cNvSpPr>
          <p:nvPr>
            <p:ph type="ftr" sz="quarter" idx="11"/>
          </p:nvPr>
        </p:nvSpPr>
        <p:spPr/>
        <p:txBody>
          <a:bodyPr/>
          <a:lstStyle/>
          <a:p>
            <a:endParaRPr lang="en-GB" dirty="0"/>
          </a:p>
        </p:txBody>
      </p:sp>
      <p:sp>
        <p:nvSpPr>
          <p:cNvPr id="19" name="Slide Number Placeholder 18">
            <a:extLst>
              <a:ext uri="{FF2B5EF4-FFF2-40B4-BE49-F238E27FC236}">
                <a16:creationId xmlns:a16="http://schemas.microsoft.com/office/drawing/2014/main" id="{A0E411B7-0590-43FD-9457-6E1FC9961D7F}"/>
              </a:ext>
            </a:extLst>
          </p:cNvPr>
          <p:cNvSpPr>
            <a:spLocks noGrp="1"/>
          </p:cNvSpPr>
          <p:nvPr>
            <p:ph type="sldNum" sz="quarter" idx="12"/>
          </p:nvPr>
        </p:nvSpPr>
        <p:spPr/>
        <p:txBody>
          <a:bodyPr/>
          <a:lstStyle/>
          <a:p>
            <a:fld id="{1E899A84-0A7C-4488-B245-0310F52DBB74}" type="slidenum">
              <a:rPr lang="en-GB" smtClean="0"/>
              <a:pPr/>
              <a:t>‹#›</a:t>
            </a:fld>
            <a:endParaRPr lang="en-GB" dirty="0"/>
          </a:p>
        </p:txBody>
      </p:sp>
      <p:pic>
        <p:nvPicPr>
          <p:cNvPr id="23" name="Picture 22" descr="HSBC_MASTERBRAND_UK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Tree>
    <p:extLst>
      <p:ext uri="{BB962C8B-B14F-4D97-AF65-F5344CB8AC3E}">
        <p14:creationId xmlns:p14="http://schemas.microsoft.com/office/powerpoint/2010/main" val="428473347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E3A9F283-5F12-46DD-9C24-714CC304239E}"/>
              </a:ext>
            </a:extLst>
          </p:cNvPr>
          <p:cNvSpPr>
            <a:spLocks noGrp="1"/>
          </p:cNvSpPr>
          <p:nvPr>
            <p:ph type="dt" sz="half" idx="10"/>
          </p:nvPr>
        </p:nvSpPr>
        <p:spPr/>
        <p:txBody>
          <a:bodyPr/>
          <a:lstStyle>
            <a:lvl1pPr>
              <a:defRPr>
                <a:solidFill>
                  <a:schemeClr val="bg1"/>
                </a:solidFill>
              </a:defRPr>
            </a:lvl1pPr>
          </a:lstStyle>
          <a:p>
            <a:r>
              <a:rPr lang="en-US" dirty="0"/>
              <a:t>XX Month 20XX</a:t>
            </a:r>
            <a:endParaRPr lang="en-GB" dirty="0"/>
          </a:p>
        </p:txBody>
      </p:sp>
      <p:sp>
        <p:nvSpPr>
          <p:cNvPr id="6" name="Footer Placeholder 5">
            <a:extLst>
              <a:ext uri="{FF2B5EF4-FFF2-40B4-BE49-F238E27FC236}">
                <a16:creationId xmlns:a16="http://schemas.microsoft.com/office/drawing/2014/main" id="{F350B9C7-C703-46B6-99C8-9ABA98A53A96}"/>
              </a:ext>
            </a:extLst>
          </p:cNvPr>
          <p:cNvSpPr>
            <a:spLocks noGrp="1"/>
          </p:cNvSpPr>
          <p:nvPr>
            <p:ph type="ftr" sz="quarter" idx="11"/>
          </p:nvPr>
        </p:nvSpPr>
        <p:spPr/>
        <p:txBody>
          <a:bodyPr/>
          <a:lstStyle>
            <a:lvl1pPr>
              <a:defRPr>
                <a:solidFill>
                  <a:srgbClr val="000000"/>
                </a:solidFill>
              </a:defRPr>
            </a:lvl1pPr>
          </a:lstStyle>
          <a:p>
            <a:endParaRPr lang="en-GB" dirty="0"/>
          </a:p>
        </p:txBody>
      </p:sp>
      <p:sp>
        <p:nvSpPr>
          <p:cNvPr id="9" name="Slide Number Placeholder 8">
            <a:extLst>
              <a:ext uri="{FF2B5EF4-FFF2-40B4-BE49-F238E27FC236}">
                <a16:creationId xmlns:a16="http://schemas.microsoft.com/office/drawing/2014/main" id="{AD76A701-3D68-4203-93DB-B1122397AC09}"/>
              </a:ext>
            </a:extLst>
          </p:cNvPr>
          <p:cNvSpPr>
            <a:spLocks noGrp="1"/>
          </p:cNvSpPr>
          <p:nvPr>
            <p:ph type="sldNum" sz="quarter" idx="12"/>
          </p:nvPr>
        </p:nvSpPr>
        <p:spPr/>
        <p:txBody>
          <a:bodyPr/>
          <a:lstStyle>
            <a:lvl1pPr>
              <a:defRPr>
                <a:solidFill>
                  <a:schemeClr val="bg1"/>
                </a:solidFill>
              </a:defRPr>
            </a:lvl1pPr>
          </a:lstStyle>
          <a:p>
            <a:fld id="{1E899A84-0A7C-4488-B245-0310F52DBB74}" type="slidenum">
              <a:rPr lang="en-GB" smtClean="0"/>
              <a:pPr/>
              <a:t>‹#›</a:t>
            </a:fld>
            <a:endParaRPr lang="en-GB" dirty="0"/>
          </a:p>
        </p:txBody>
      </p:sp>
      <p:pic>
        <p:nvPicPr>
          <p:cNvPr id="10" name="Picture 9"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1663809549"/>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9C7F7133-3CF5-4BB3-8EBC-8612E1B68B40}"/>
              </a:ext>
            </a:extLst>
          </p:cNvPr>
          <p:cNvSpPr>
            <a:spLocks noGrp="1"/>
          </p:cNvSpPr>
          <p:nvPr>
            <p:ph type="dt" sz="half" idx="12"/>
          </p:nvPr>
        </p:nvSpPr>
        <p:spPr/>
        <p:txBody>
          <a:bodyPr/>
          <a:lstStyle>
            <a:lvl1pPr>
              <a:defRPr>
                <a:solidFill>
                  <a:schemeClr val="bg1"/>
                </a:solidFill>
              </a:defRPr>
            </a:lvl1pPr>
          </a:lstStyle>
          <a:p>
            <a:r>
              <a:rPr lang="en-US" dirty="0"/>
              <a:t>XX Month 20XX</a:t>
            </a:r>
            <a:endParaRPr lang="en-GB" dirty="0"/>
          </a:p>
        </p:txBody>
      </p:sp>
      <p:pic>
        <p:nvPicPr>
          <p:cNvPr id="9" name="Picture 8"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307153800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9C7F7133-3CF5-4BB3-8EBC-8612E1B68B40}"/>
              </a:ext>
            </a:extLst>
          </p:cNvPr>
          <p:cNvSpPr>
            <a:spLocks noGrp="1"/>
          </p:cNvSpPr>
          <p:nvPr>
            <p:ph type="dt" sz="half" idx="12"/>
          </p:nvPr>
        </p:nvSpPr>
        <p:spPr/>
        <p:txBody>
          <a:bodyPr/>
          <a:lstStyle>
            <a:lvl1pPr>
              <a:defRPr>
                <a:solidFill>
                  <a:schemeClr val="bg1"/>
                </a:solidFill>
              </a:defRPr>
            </a:lvl1pPr>
          </a:lstStyle>
          <a:p>
            <a:r>
              <a:rPr lang="en-US" dirty="0"/>
              <a:t>XX Month 20XX</a:t>
            </a:r>
            <a:endParaRPr lang="en-GB" dirty="0"/>
          </a:p>
        </p:txBody>
      </p:sp>
      <p:pic>
        <p:nvPicPr>
          <p:cNvPr id="9" name="Picture 8"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2317321337"/>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631" y="905703"/>
            <a:ext cx="11400381" cy="324465"/>
          </a:xfrm>
          <a:prstGeom prst="rect">
            <a:avLst/>
          </a:prstGeom>
        </p:spPr>
        <p:txBody>
          <a:bodyPr vert="horz" lIns="0" tIns="0" rIns="0" bIns="0" rtlCol="0" anchor="t" anchorCtr="0">
            <a:noAutofit/>
          </a:bodyPr>
          <a:lstStyle/>
          <a:p>
            <a:r>
              <a:rPr lang="en-US" dirty="0"/>
              <a:t>Slide title</a:t>
            </a:r>
            <a:endParaRPr lang="en-GB" dirty="0"/>
          </a:p>
        </p:txBody>
      </p:sp>
      <p:sp>
        <p:nvSpPr>
          <p:cNvPr id="3" name="Text Placeholder 2"/>
          <p:cNvSpPr>
            <a:spLocks noGrp="1"/>
          </p:cNvSpPr>
          <p:nvPr>
            <p:ph type="body" idx="1"/>
          </p:nvPr>
        </p:nvSpPr>
        <p:spPr>
          <a:xfrm>
            <a:off x="383457" y="1773238"/>
            <a:ext cx="11400555" cy="440372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3"/>
          </p:nvPr>
        </p:nvSpPr>
        <p:spPr>
          <a:xfrm>
            <a:off x="383458" y="497149"/>
            <a:ext cx="3382297" cy="254173"/>
          </a:xfrm>
          <a:prstGeom prst="rect">
            <a:avLst/>
          </a:prstGeom>
        </p:spPr>
        <p:txBody>
          <a:bodyPr vert="horz" lIns="0" tIns="0" rIns="0" bIns="0" rtlCol="0" anchor="t" anchorCtr="0">
            <a:noAutofit/>
          </a:bodyPr>
          <a:lstStyle>
            <a:lvl1pPr algn="l">
              <a:lnSpc>
                <a:spcPct val="100000"/>
              </a:lnSpc>
              <a:defRPr sz="1050" b="0">
                <a:solidFill>
                  <a:schemeClr val="tx1"/>
                </a:solidFill>
                <a:latin typeface="+mj-lt"/>
              </a:defRPr>
            </a:lvl1pPr>
          </a:lstStyle>
          <a:p>
            <a:endParaRPr lang="en-GB" dirty="0"/>
          </a:p>
        </p:txBody>
      </p:sp>
      <p:sp>
        <p:nvSpPr>
          <p:cNvPr id="6" name="Slide Number Placeholder 5"/>
          <p:cNvSpPr>
            <a:spLocks noGrp="1"/>
          </p:cNvSpPr>
          <p:nvPr>
            <p:ph type="sldNum" sz="quarter" idx="4"/>
          </p:nvPr>
        </p:nvSpPr>
        <p:spPr>
          <a:xfrm>
            <a:off x="9065341" y="497149"/>
            <a:ext cx="2718671" cy="254173"/>
          </a:xfrm>
          <a:prstGeom prst="rect">
            <a:avLst/>
          </a:prstGeom>
        </p:spPr>
        <p:txBody>
          <a:bodyPr vert="horz" lIns="0" tIns="0" rIns="0" bIns="0" rtlCol="0" anchor="t" anchorCtr="0">
            <a:noAutofit/>
          </a:bodyPr>
          <a:lstStyle>
            <a:lvl1pPr algn="r">
              <a:lnSpc>
                <a:spcPct val="100000"/>
              </a:lnSpc>
              <a:defRPr sz="1050">
                <a:solidFill>
                  <a:schemeClr val="tx1"/>
                </a:solidFill>
              </a:defRPr>
            </a:lvl1pPr>
          </a:lstStyle>
          <a:p>
            <a:fld id="{1E899A84-0A7C-4488-B245-0310F52DBB74}" type="slidenum">
              <a:rPr lang="en-GB" smtClean="0"/>
              <a:pPr/>
              <a:t>‹#›</a:t>
            </a:fld>
            <a:endParaRPr lang="en-GB" dirty="0"/>
          </a:p>
        </p:txBody>
      </p:sp>
      <p:sp>
        <p:nvSpPr>
          <p:cNvPr id="4" name="Date Placeholder 3">
            <a:extLst>
              <a:ext uri="{FF2B5EF4-FFF2-40B4-BE49-F238E27FC236}">
                <a16:creationId xmlns:a16="http://schemas.microsoft.com/office/drawing/2014/main" id="{D5D6CB6B-5AAF-4E2B-8182-D7AAA6F47000}"/>
              </a:ext>
            </a:extLst>
          </p:cNvPr>
          <p:cNvSpPr>
            <a:spLocks noGrp="1"/>
          </p:cNvSpPr>
          <p:nvPr>
            <p:ph type="dt" sz="half" idx="2"/>
          </p:nvPr>
        </p:nvSpPr>
        <p:spPr>
          <a:xfrm>
            <a:off x="4259263" y="497149"/>
            <a:ext cx="2743200" cy="255600"/>
          </a:xfrm>
          <a:prstGeom prst="rect">
            <a:avLst/>
          </a:prstGeom>
        </p:spPr>
        <p:txBody>
          <a:bodyPr vert="horz" lIns="0" tIns="0" rIns="0" bIns="0" rtlCol="0" anchor="t" anchorCtr="0"/>
          <a:lstStyle>
            <a:lvl1pPr algn="l">
              <a:defRPr sz="1050">
                <a:solidFill>
                  <a:schemeClr val="tx1"/>
                </a:solidFill>
              </a:defRPr>
            </a:lvl1pPr>
          </a:lstStyle>
          <a:p>
            <a:r>
              <a:rPr lang="en-US" dirty="0"/>
              <a:t>XX Month 20XX</a:t>
            </a:r>
            <a:endParaRPr lang="en-GB" dirty="0"/>
          </a:p>
        </p:txBody>
      </p:sp>
    </p:spTree>
    <p:extLst>
      <p:ext uri="{BB962C8B-B14F-4D97-AF65-F5344CB8AC3E}">
        <p14:creationId xmlns:p14="http://schemas.microsoft.com/office/powerpoint/2010/main" val="3562243721"/>
      </p:ext>
    </p:extLst>
  </p:cSld>
  <p:clrMap bg1="lt1" tx1="dk1" bg2="lt2" tx2="dk2" accent1="accent1" accent2="accent2" accent3="accent3" accent4="accent4" accent5="accent5" accent6="accent6" hlink="hlink" folHlink="folHlink"/>
  <p:sldLayoutIdLst>
    <p:sldLayoutId id="2147483705" r:id="rId1"/>
    <p:sldLayoutId id="2147483663" r:id="rId2"/>
    <p:sldLayoutId id="2147483701" r:id="rId3"/>
    <p:sldLayoutId id="2147483702" r:id="rId4"/>
    <p:sldLayoutId id="2147483700" r:id="rId5"/>
    <p:sldLayoutId id="2147483669" r:id="rId6"/>
    <p:sldLayoutId id="2147483667" r:id="rId7"/>
    <p:sldLayoutId id="2147483668" r:id="rId8"/>
    <p:sldLayoutId id="2147483706"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86" r:id="rId25"/>
    <p:sldLayoutId id="2147483687" r:id="rId26"/>
    <p:sldLayoutId id="2147483650" r:id="rId27"/>
    <p:sldLayoutId id="2147483688" r:id="rId28"/>
    <p:sldLayoutId id="2147483689" r:id="rId29"/>
    <p:sldLayoutId id="2147483683" r:id="rId30"/>
    <p:sldLayoutId id="2147483690" r:id="rId31"/>
    <p:sldLayoutId id="2147483695" r:id="rId32"/>
    <p:sldLayoutId id="2147483696" r:id="rId33"/>
    <p:sldLayoutId id="2147483691" r:id="rId34"/>
    <p:sldLayoutId id="2147483692" r:id="rId35"/>
    <p:sldLayoutId id="2147483694" r:id="rId36"/>
    <p:sldLayoutId id="2147483697" r:id="rId37"/>
  </p:sldLayoutIdLst>
  <p:hf hdr="0" dt="0"/>
  <p:txStyles>
    <p:title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p:titleStyle>
    <p:body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3" orient="horz" pos="504" userDrawn="1">
          <p15:clr>
            <a:srgbClr val="F26B43"/>
          </p15:clr>
        </p15:guide>
        <p15:guide id="4" pos="7423" userDrawn="1">
          <p15:clr>
            <a:srgbClr val="F26B43"/>
          </p15:clr>
        </p15:guide>
        <p15:guide id="5" pos="234" userDrawn="1">
          <p15:clr>
            <a:srgbClr val="F26B43"/>
          </p15:clr>
        </p15:guide>
        <p15:guide id="6" orient="horz" pos="1107" userDrawn="1">
          <p15:clr>
            <a:srgbClr val="F26B43"/>
          </p15:clr>
        </p15:guide>
        <p15:guide id="7" pos="2683" userDrawn="1">
          <p15:clr>
            <a:srgbClr val="F26B43"/>
          </p15:clr>
        </p15:guide>
        <p15:guide id="8" orient="horz" pos="38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34.emf"/><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41.emf"/><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8.emf"/><Relationship Id="rId3" Type="http://schemas.openxmlformats.org/officeDocument/2006/relationships/image" Target="../media/image39.emf"/><Relationship Id="rId7" Type="http://schemas.openxmlformats.org/officeDocument/2006/relationships/image" Target="../media/image16.emf"/><Relationship Id="rId12"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41.emf"/><Relationship Id="rId15" Type="http://schemas.openxmlformats.org/officeDocument/2006/relationships/image" Target="../media/image37.emf"/><Relationship Id="rId10" Type="http://schemas.openxmlformats.org/officeDocument/2006/relationships/image" Target="../media/image34.emf"/><Relationship Id="rId4" Type="http://schemas.openxmlformats.org/officeDocument/2006/relationships/image" Target="../media/image40.emf"/><Relationship Id="rId9" Type="http://schemas.openxmlformats.org/officeDocument/2006/relationships/image" Target="../media/image33.emf"/><Relationship Id="rId1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DFE508-2F6D-164F-AB60-CB5DEF637B35}"/>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itle 3">
            <a:extLst>
              <a:ext uri="{FF2B5EF4-FFF2-40B4-BE49-F238E27FC236}">
                <a16:creationId xmlns:a16="http://schemas.microsoft.com/office/drawing/2014/main" id="{0FB246B3-959E-2246-AAC0-7F7C7F0527AF}"/>
              </a:ext>
            </a:extLst>
          </p:cNvPr>
          <p:cNvSpPr txBox="1">
            <a:spLocks/>
          </p:cNvSpPr>
          <p:nvPr/>
        </p:nvSpPr>
        <p:spPr>
          <a:xfrm>
            <a:off x="0" y="2832824"/>
            <a:ext cx="12192000" cy="1106877"/>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pPr algn="ctr"/>
            <a:r>
              <a:rPr lang="en-US" sz="4000" dirty="0">
                <a:solidFill>
                  <a:schemeClr val="bg1"/>
                </a:solidFill>
              </a:rPr>
              <a:t>Household Budgeting</a:t>
            </a:r>
            <a:endParaRPr lang="en-GB" sz="4000" dirty="0">
              <a:solidFill>
                <a:schemeClr val="bg1"/>
              </a:solidFill>
            </a:endParaRPr>
          </a:p>
        </p:txBody>
      </p:sp>
    </p:spTree>
    <p:extLst>
      <p:ext uri="{BB962C8B-B14F-4D97-AF65-F5344CB8AC3E}">
        <p14:creationId xmlns:p14="http://schemas.microsoft.com/office/powerpoint/2010/main" val="2707226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B0360F2-1115-5A41-818F-3D1839ED8DE0}"/>
              </a:ext>
            </a:extLst>
          </p:cNvPr>
          <p:cNvSpPr>
            <a:spLocks noGrp="1"/>
          </p:cNvSpPr>
          <p:nvPr>
            <p:ph type="title"/>
          </p:nvPr>
        </p:nvSpPr>
        <p:spPr>
          <a:xfrm>
            <a:off x="383631" y="905703"/>
            <a:ext cx="11400381" cy="324465"/>
          </a:xfrm>
        </p:spPr>
        <p:txBody>
          <a:bodyPr/>
          <a:lstStyle/>
          <a:p>
            <a:r>
              <a:rPr lang="en-GB" sz="3400" b="1" dirty="0"/>
              <a:t>Council Tax</a:t>
            </a:r>
            <a:endParaRPr lang="en-US" sz="3400" b="1" dirty="0"/>
          </a:p>
        </p:txBody>
      </p:sp>
      <p:sp>
        <p:nvSpPr>
          <p:cNvPr id="10" name="Content Placeholder 14">
            <a:extLst>
              <a:ext uri="{FF2B5EF4-FFF2-40B4-BE49-F238E27FC236}">
                <a16:creationId xmlns:a16="http://schemas.microsoft.com/office/drawing/2014/main" id="{139EC471-4A9C-3241-89B3-FE7EC58895F9}"/>
              </a:ext>
            </a:extLst>
          </p:cNvPr>
          <p:cNvSpPr txBox="1">
            <a:spLocks/>
          </p:cNvSpPr>
          <p:nvPr/>
        </p:nvSpPr>
        <p:spPr>
          <a:xfrm>
            <a:off x="279408" y="1723187"/>
            <a:ext cx="7068843" cy="4683673"/>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t>A payment every household must make to their local council to cover the cost of local services. These services include things like libraries, the police, fire service, rubbish collection, street cleaning, parks, and looking after children and elderly people. </a:t>
            </a:r>
          </a:p>
          <a:p>
            <a:pPr marL="0" indent="0">
              <a:buNone/>
            </a:pPr>
            <a:r>
              <a:rPr lang="en-GB" sz="3000" dirty="0"/>
              <a:t>Every house receives an annual council tax bill which can be paid in monthly payments.</a:t>
            </a:r>
          </a:p>
        </p:txBody>
      </p:sp>
      <p:pic>
        <p:nvPicPr>
          <p:cNvPr id="3" name="Picture 2">
            <a:extLst>
              <a:ext uri="{FF2B5EF4-FFF2-40B4-BE49-F238E27FC236}">
                <a16:creationId xmlns:a16="http://schemas.microsoft.com/office/drawing/2014/main" id="{4FA1CBCC-8C99-264F-ACE6-1168FAA8AC61}"/>
              </a:ext>
            </a:extLst>
          </p:cNvPr>
          <p:cNvPicPr>
            <a:picLocks noChangeAspect="1"/>
          </p:cNvPicPr>
          <p:nvPr/>
        </p:nvPicPr>
        <p:blipFill>
          <a:blip r:embed="rId3"/>
          <a:stretch>
            <a:fillRect/>
          </a:stretch>
        </p:blipFill>
        <p:spPr>
          <a:xfrm>
            <a:off x="7265938" y="1927951"/>
            <a:ext cx="4646654" cy="3218462"/>
          </a:xfrm>
          <a:prstGeom prst="rect">
            <a:avLst/>
          </a:prstGeom>
        </p:spPr>
      </p:pic>
      <p:sp>
        <p:nvSpPr>
          <p:cNvPr id="8" name="Footer Placeholder 3">
            <a:extLst>
              <a:ext uri="{FF2B5EF4-FFF2-40B4-BE49-F238E27FC236}">
                <a16:creationId xmlns:a16="http://schemas.microsoft.com/office/drawing/2014/main" id="{E5D135FF-0CD0-4BA4-A46F-A724D7B7603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F9BE69A4-F713-444E-B383-086DC9843508}"/>
              </a:ext>
            </a:extLst>
          </p:cNvPr>
          <p:cNvSpPr>
            <a:spLocks noGrp="1"/>
          </p:cNvSpPr>
          <p:nvPr>
            <p:ph type="sldNum" sz="quarter" idx="11"/>
          </p:nvPr>
        </p:nvSpPr>
        <p:spPr/>
        <p:txBody>
          <a:bodyPr/>
          <a:lstStyle/>
          <a:p>
            <a:fld id="{1E899A84-0A7C-4488-B245-0310F52DBB74}" type="slidenum">
              <a:rPr lang="en-GB" smtClean="0"/>
              <a:pPr/>
              <a:t>10</a:t>
            </a:fld>
            <a:endParaRPr lang="en-GB"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84862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3964DE4-1C30-044B-8233-11EA55A78E7C}"/>
              </a:ext>
            </a:extLst>
          </p:cNvPr>
          <p:cNvSpPr>
            <a:spLocks noGrp="1"/>
          </p:cNvSpPr>
          <p:nvPr>
            <p:ph type="title"/>
          </p:nvPr>
        </p:nvSpPr>
        <p:spPr>
          <a:xfrm>
            <a:off x="383631" y="905703"/>
            <a:ext cx="11400381" cy="324465"/>
          </a:xfrm>
        </p:spPr>
        <p:txBody>
          <a:bodyPr/>
          <a:lstStyle/>
          <a:p>
            <a:r>
              <a:rPr lang="en-GB" sz="3400" b="1" dirty="0"/>
              <a:t>Utilities</a:t>
            </a:r>
            <a:endParaRPr lang="en-US" sz="3400" b="1" dirty="0"/>
          </a:p>
        </p:txBody>
      </p:sp>
      <p:sp>
        <p:nvSpPr>
          <p:cNvPr id="9" name="Content Placeholder 14">
            <a:extLst>
              <a:ext uri="{FF2B5EF4-FFF2-40B4-BE49-F238E27FC236}">
                <a16:creationId xmlns:a16="http://schemas.microsoft.com/office/drawing/2014/main" id="{1E9455BB-1F38-274E-8F2A-7474F3931632}"/>
              </a:ext>
            </a:extLst>
          </p:cNvPr>
          <p:cNvSpPr txBox="1">
            <a:spLocks/>
          </p:cNvSpPr>
          <p:nvPr/>
        </p:nvSpPr>
        <p:spPr>
          <a:xfrm>
            <a:off x="279408" y="1723188"/>
            <a:ext cx="6860844"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t>These include gas and electricity (energy), and water. </a:t>
            </a:r>
          </a:p>
          <a:p>
            <a:pPr marL="0" indent="0">
              <a:buNone/>
            </a:pPr>
            <a:r>
              <a:rPr lang="en-GB" sz="3000" dirty="0"/>
              <a:t>Energy is used for lighting, cooking and heating. </a:t>
            </a:r>
          </a:p>
          <a:p>
            <a:pPr marL="0" indent="0">
              <a:buNone/>
            </a:pPr>
            <a:r>
              <a:rPr lang="en-GB" sz="3000" dirty="0"/>
              <a:t>Water includes clean drinking water and a sewer connection for waste water. </a:t>
            </a:r>
          </a:p>
          <a:p>
            <a:pPr marL="0" indent="0">
              <a:buNone/>
            </a:pPr>
            <a:r>
              <a:rPr lang="en-GB" sz="3000" dirty="0"/>
              <a:t>The amount you pay will vary depending on how much you use and which company provides the services.</a:t>
            </a:r>
          </a:p>
        </p:txBody>
      </p:sp>
      <p:pic>
        <p:nvPicPr>
          <p:cNvPr id="4" name="Picture 3">
            <a:extLst>
              <a:ext uri="{FF2B5EF4-FFF2-40B4-BE49-F238E27FC236}">
                <a16:creationId xmlns:a16="http://schemas.microsoft.com/office/drawing/2014/main" id="{4C5565E9-52B0-2542-997E-626C3D145927}"/>
              </a:ext>
            </a:extLst>
          </p:cNvPr>
          <p:cNvPicPr>
            <a:picLocks noChangeAspect="1"/>
          </p:cNvPicPr>
          <p:nvPr/>
        </p:nvPicPr>
        <p:blipFill>
          <a:blip r:embed="rId3"/>
          <a:stretch>
            <a:fillRect/>
          </a:stretch>
        </p:blipFill>
        <p:spPr>
          <a:xfrm>
            <a:off x="7464839" y="1067935"/>
            <a:ext cx="1422400" cy="2489200"/>
          </a:xfrm>
          <a:prstGeom prst="rect">
            <a:avLst/>
          </a:prstGeom>
        </p:spPr>
      </p:pic>
      <p:pic>
        <p:nvPicPr>
          <p:cNvPr id="5" name="Picture 4">
            <a:extLst>
              <a:ext uri="{FF2B5EF4-FFF2-40B4-BE49-F238E27FC236}">
                <a16:creationId xmlns:a16="http://schemas.microsoft.com/office/drawing/2014/main" id="{AC570B3E-94F6-744A-B809-7C70BB486C7D}"/>
              </a:ext>
            </a:extLst>
          </p:cNvPr>
          <p:cNvPicPr>
            <a:picLocks noChangeAspect="1"/>
          </p:cNvPicPr>
          <p:nvPr/>
        </p:nvPicPr>
        <p:blipFill>
          <a:blip r:embed="rId4"/>
          <a:stretch>
            <a:fillRect/>
          </a:stretch>
        </p:blipFill>
        <p:spPr>
          <a:xfrm>
            <a:off x="8346188" y="4398202"/>
            <a:ext cx="1905000" cy="1663700"/>
          </a:xfrm>
          <a:prstGeom prst="rect">
            <a:avLst/>
          </a:prstGeom>
        </p:spPr>
      </p:pic>
      <p:pic>
        <p:nvPicPr>
          <p:cNvPr id="7" name="Picture 6">
            <a:extLst>
              <a:ext uri="{FF2B5EF4-FFF2-40B4-BE49-F238E27FC236}">
                <a16:creationId xmlns:a16="http://schemas.microsoft.com/office/drawing/2014/main" id="{49A68861-B3D0-5041-BB92-FEF34037C72F}"/>
              </a:ext>
            </a:extLst>
          </p:cNvPr>
          <p:cNvPicPr>
            <a:picLocks noChangeAspect="1"/>
          </p:cNvPicPr>
          <p:nvPr/>
        </p:nvPicPr>
        <p:blipFill>
          <a:blip r:embed="rId5"/>
          <a:stretch>
            <a:fillRect/>
          </a:stretch>
        </p:blipFill>
        <p:spPr>
          <a:xfrm>
            <a:off x="9211826" y="2669569"/>
            <a:ext cx="2425700" cy="1308100"/>
          </a:xfrm>
          <a:prstGeom prst="rect">
            <a:avLst/>
          </a:prstGeom>
        </p:spPr>
      </p:pic>
      <p:sp>
        <p:nvSpPr>
          <p:cNvPr id="11" name="Footer Placeholder 3">
            <a:extLst>
              <a:ext uri="{FF2B5EF4-FFF2-40B4-BE49-F238E27FC236}">
                <a16:creationId xmlns:a16="http://schemas.microsoft.com/office/drawing/2014/main" id="{790B11A6-1CFD-45E0-B74E-5CEDB6DC4EA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2B1551F4-DB87-4564-82C8-933CA05574AD}"/>
              </a:ext>
            </a:extLst>
          </p:cNvPr>
          <p:cNvSpPr>
            <a:spLocks noGrp="1"/>
          </p:cNvSpPr>
          <p:nvPr>
            <p:ph type="sldNum" sz="quarter" idx="11"/>
          </p:nvPr>
        </p:nvSpPr>
        <p:spPr/>
        <p:txBody>
          <a:bodyPr/>
          <a:lstStyle/>
          <a:p>
            <a:fld id="{1E899A84-0A7C-4488-B245-0310F52DBB74}" type="slidenum">
              <a:rPr lang="en-GB" smtClean="0"/>
              <a:pPr/>
              <a:t>11</a:t>
            </a:fld>
            <a:endParaRPr lang="en-GB" dirty="0"/>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28680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D1CDE64-5F25-0B44-A50E-9F2BA18613FF}"/>
              </a:ext>
            </a:extLst>
          </p:cNvPr>
          <p:cNvSpPr txBox="1">
            <a:spLocks/>
          </p:cNvSpPr>
          <p:nvPr/>
        </p:nvSpPr>
        <p:spPr>
          <a:xfrm>
            <a:off x="383631" y="905703"/>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3400" b="1" dirty="0"/>
              <a:t>TV Licence</a:t>
            </a:r>
            <a:endParaRPr lang="en-US" sz="3400" b="1" dirty="0"/>
          </a:p>
        </p:txBody>
      </p:sp>
      <p:sp>
        <p:nvSpPr>
          <p:cNvPr id="8" name="Content Placeholder 14">
            <a:extLst>
              <a:ext uri="{FF2B5EF4-FFF2-40B4-BE49-F238E27FC236}">
                <a16:creationId xmlns:a16="http://schemas.microsoft.com/office/drawing/2014/main" id="{5F073BD0-592F-844E-B0F1-D6204444261B}"/>
              </a:ext>
            </a:extLst>
          </p:cNvPr>
          <p:cNvSpPr txBox="1">
            <a:spLocks/>
          </p:cNvSpPr>
          <p:nvPr/>
        </p:nvSpPr>
        <p:spPr>
          <a:xfrm>
            <a:off x="279408" y="1723188"/>
            <a:ext cx="585287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t>You must have a TV licence if you watch or record programmes as they’re being shown on TV or programmes shown live on a website. </a:t>
            </a:r>
          </a:p>
          <a:p>
            <a:pPr marL="0" indent="0">
              <a:buNone/>
            </a:pPr>
            <a:endParaRPr lang="en-GB" sz="3000" dirty="0"/>
          </a:p>
          <a:p>
            <a:pPr marL="0" indent="0">
              <a:buNone/>
            </a:pPr>
            <a:r>
              <a:rPr lang="en-GB" sz="3000" dirty="0"/>
              <a:t>This could be on any device, including a TV, desktop computer, laptop, mobile phone, tablet, or games console. </a:t>
            </a:r>
          </a:p>
        </p:txBody>
      </p:sp>
      <p:pic>
        <p:nvPicPr>
          <p:cNvPr id="2" name="Picture 1">
            <a:extLst>
              <a:ext uri="{FF2B5EF4-FFF2-40B4-BE49-F238E27FC236}">
                <a16:creationId xmlns:a16="http://schemas.microsoft.com/office/drawing/2014/main" id="{AB3ECF85-B2C6-E54C-8371-B6BA3558BC7C}"/>
              </a:ext>
            </a:extLst>
          </p:cNvPr>
          <p:cNvPicPr>
            <a:picLocks noChangeAspect="1"/>
          </p:cNvPicPr>
          <p:nvPr/>
        </p:nvPicPr>
        <p:blipFill>
          <a:blip r:embed="rId3"/>
          <a:stretch>
            <a:fillRect/>
          </a:stretch>
        </p:blipFill>
        <p:spPr>
          <a:xfrm>
            <a:off x="6425917" y="2225407"/>
            <a:ext cx="5278848" cy="3287426"/>
          </a:xfrm>
          <a:prstGeom prst="rect">
            <a:avLst/>
          </a:prstGeom>
        </p:spPr>
      </p:pic>
      <p:sp>
        <p:nvSpPr>
          <p:cNvPr id="3" name="Slide Number Placeholder 2">
            <a:extLst>
              <a:ext uri="{FF2B5EF4-FFF2-40B4-BE49-F238E27FC236}">
                <a16:creationId xmlns:a16="http://schemas.microsoft.com/office/drawing/2014/main" id="{FFE65D01-C96A-4179-B71C-057AF63939B6}"/>
              </a:ext>
            </a:extLst>
          </p:cNvPr>
          <p:cNvSpPr>
            <a:spLocks noGrp="1"/>
          </p:cNvSpPr>
          <p:nvPr>
            <p:ph type="sldNum" sz="quarter" idx="11"/>
          </p:nvPr>
        </p:nvSpPr>
        <p:spPr/>
        <p:txBody>
          <a:bodyPr/>
          <a:lstStyle/>
          <a:p>
            <a:fld id="{1E899A84-0A7C-4488-B245-0310F52DBB74}" type="slidenum">
              <a:rPr lang="en-GB" smtClean="0"/>
              <a:pPr/>
              <a:t>12</a:t>
            </a:fld>
            <a:endParaRPr lang="en-GB" dirty="0"/>
          </a:p>
        </p:txBody>
      </p:sp>
      <p:sp>
        <p:nvSpPr>
          <p:cNvPr id="6" name="Footer Placeholder 3">
            <a:extLst>
              <a:ext uri="{FF2B5EF4-FFF2-40B4-BE49-F238E27FC236}">
                <a16:creationId xmlns:a16="http://schemas.microsoft.com/office/drawing/2014/main" id="{7CE701CD-3964-449E-829A-A6A4A4CFB59A}"/>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3956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400" b="1" dirty="0"/>
              <a:t>Internet/TV Packages</a:t>
            </a:r>
            <a:endParaRPr lang="en-US" sz="3400" b="1" dirty="0"/>
          </a:p>
        </p:txBody>
      </p:sp>
      <p:sp>
        <p:nvSpPr>
          <p:cNvPr id="6" name="Content Placeholder 14">
            <a:extLst>
              <a:ext uri="{FF2B5EF4-FFF2-40B4-BE49-F238E27FC236}">
                <a16:creationId xmlns:a16="http://schemas.microsoft.com/office/drawing/2014/main" id="{DABD4D15-3727-5D42-9E01-8BF71A32EEBC}"/>
              </a:ext>
            </a:extLst>
          </p:cNvPr>
          <p:cNvSpPr txBox="1">
            <a:spLocks/>
          </p:cNvSpPr>
          <p:nvPr/>
        </p:nvSpPr>
        <p:spPr>
          <a:xfrm>
            <a:off x="279408" y="1723188"/>
            <a:ext cx="5763583"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t>These allow you to access the internet in your home (from any device), and to watch a whole range of channels on your TV.</a:t>
            </a:r>
          </a:p>
          <a:p>
            <a:pPr marL="0" indent="0">
              <a:buNone/>
            </a:pPr>
            <a:endParaRPr lang="en-GB" sz="3000" dirty="0"/>
          </a:p>
          <a:p>
            <a:pPr marL="0" indent="0">
              <a:buNone/>
            </a:pPr>
            <a:r>
              <a:rPr lang="en-GB" sz="3000" dirty="0"/>
              <a:t>Costs vary depending on how fast the internet it, how much data you can use, and how many channels you have access to.</a:t>
            </a:r>
          </a:p>
        </p:txBody>
      </p:sp>
      <p:pic>
        <p:nvPicPr>
          <p:cNvPr id="3" name="Picture 2">
            <a:extLst>
              <a:ext uri="{FF2B5EF4-FFF2-40B4-BE49-F238E27FC236}">
                <a16:creationId xmlns:a16="http://schemas.microsoft.com/office/drawing/2014/main" id="{EFE07E34-6D43-8649-82EF-1B79AC8EBEC3}"/>
              </a:ext>
            </a:extLst>
          </p:cNvPr>
          <p:cNvPicPr>
            <a:picLocks noChangeAspect="1"/>
          </p:cNvPicPr>
          <p:nvPr/>
        </p:nvPicPr>
        <p:blipFill>
          <a:blip r:embed="rId3"/>
          <a:stretch>
            <a:fillRect/>
          </a:stretch>
        </p:blipFill>
        <p:spPr>
          <a:xfrm>
            <a:off x="5995621" y="2152253"/>
            <a:ext cx="5788391" cy="3335683"/>
          </a:xfrm>
          <a:prstGeom prst="rect">
            <a:avLst/>
          </a:prstGeom>
        </p:spPr>
      </p:pic>
      <p:sp>
        <p:nvSpPr>
          <p:cNvPr id="8" name="Footer Placeholder 3">
            <a:extLst>
              <a:ext uri="{FF2B5EF4-FFF2-40B4-BE49-F238E27FC236}">
                <a16:creationId xmlns:a16="http://schemas.microsoft.com/office/drawing/2014/main" id="{AD30E9D8-B701-429A-B7D2-94C60BE066DD}"/>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5" name="Slide Number Placeholder 4">
            <a:extLst>
              <a:ext uri="{FF2B5EF4-FFF2-40B4-BE49-F238E27FC236}">
                <a16:creationId xmlns:a16="http://schemas.microsoft.com/office/drawing/2014/main" id="{3489E9B0-7A55-4109-84D2-ADF62BD5397A}"/>
              </a:ext>
            </a:extLst>
          </p:cNvPr>
          <p:cNvSpPr>
            <a:spLocks noGrp="1"/>
          </p:cNvSpPr>
          <p:nvPr>
            <p:ph type="sldNum" sz="quarter" idx="11"/>
          </p:nvPr>
        </p:nvSpPr>
        <p:spPr/>
        <p:txBody>
          <a:bodyPr/>
          <a:lstStyle/>
          <a:p>
            <a:fld id="{1E899A84-0A7C-4488-B245-0310F52DBB74}" type="slidenum">
              <a:rPr lang="en-GB" smtClean="0"/>
              <a:pPr/>
              <a:t>13</a:t>
            </a:fld>
            <a:endParaRPr lang="en-GB"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92250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400" b="1" dirty="0"/>
              <a:t>Basic food and household items</a:t>
            </a:r>
            <a:endParaRPr lang="en-US" sz="3400" b="1" dirty="0"/>
          </a:p>
        </p:txBody>
      </p:sp>
      <p:sp>
        <p:nvSpPr>
          <p:cNvPr id="8" name="Content Placeholder 14">
            <a:extLst>
              <a:ext uri="{FF2B5EF4-FFF2-40B4-BE49-F238E27FC236}">
                <a16:creationId xmlns:a16="http://schemas.microsoft.com/office/drawing/2014/main" id="{EF943026-13E2-9F48-9DDC-4951E8122693}"/>
              </a:ext>
            </a:extLst>
          </p:cNvPr>
          <p:cNvSpPr txBox="1">
            <a:spLocks/>
          </p:cNvSpPr>
          <p:nvPr/>
        </p:nvSpPr>
        <p:spPr>
          <a:xfrm>
            <a:off x="291428" y="1486452"/>
            <a:ext cx="6505979" cy="1397699"/>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t>These include staple foods like bread, milk, fruit, meat, fish, fruit and vegetables and items used regularly in the home like laundry liquid, cleaning products and toilet rolls.</a:t>
            </a:r>
          </a:p>
        </p:txBody>
      </p:sp>
      <p:sp>
        <p:nvSpPr>
          <p:cNvPr id="9" name="Title 1">
            <a:extLst>
              <a:ext uri="{FF2B5EF4-FFF2-40B4-BE49-F238E27FC236}">
                <a16:creationId xmlns:a16="http://schemas.microsoft.com/office/drawing/2014/main" id="{BB223B8A-4057-C34C-A5DE-C97541F9215E}"/>
              </a:ext>
            </a:extLst>
          </p:cNvPr>
          <p:cNvSpPr txBox="1">
            <a:spLocks/>
          </p:cNvSpPr>
          <p:nvPr/>
        </p:nvSpPr>
        <p:spPr>
          <a:xfrm>
            <a:off x="383630" y="4273166"/>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3400" b="1" dirty="0"/>
              <a:t>Basic clothes</a:t>
            </a:r>
            <a:endParaRPr lang="en-US" sz="3400" b="1" dirty="0"/>
          </a:p>
        </p:txBody>
      </p:sp>
      <p:sp>
        <p:nvSpPr>
          <p:cNvPr id="10" name="Content Placeholder 14">
            <a:extLst>
              <a:ext uri="{FF2B5EF4-FFF2-40B4-BE49-F238E27FC236}">
                <a16:creationId xmlns:a16="http://schemas.microsoft.com/office/drawing/2014/main" id="{0D4684A9-E277-9A4B-8E2C-06F787BE2589}"/>
              </a:ext>
            </a:extLst>
          </p:cNvPr>
          <p:cNvSpPr txBox="1">
            <a:spLocks/>
          </p:cNvSpPr>
          <p:nvPr/>
        </p:nvSpPr>
        <p:spPr>
          <a:xfrm>
            <a:off x="291428" y="4992911"/>
            <a:ext cx="6505979" cy="1397699"/>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dirty="0"/>
              <a:t>These include clothes to wear to school or work, coats for cold weather and shoes etc.</a:t>
            </a:r>
          </a:p>
        </p:txBody>
      </p:sp>
      <p:pic>
        <p:nvPicPr>
          <p:cNvPr id="3" name="Picture 2">
            <a:extLst>
              <a:ext uri="{FF2B5EF4-FFF2-40B4-BE49-F238E27FC236}">
                <a16:creationId xmlns:a16="http://schemas.microsoft.com/office/drawing/2014/main" id="{2BC5FE6A-169A-1F46-A346-9417399EC403}"/>
              </a:ext>
            </a:extLst>
          </p:cNvPr>
          <p:cNvPicPr>
            <a:picLocks noChangeAspect="1"/>
          </p:cNvPicPr>
          <p:nvPr/>
        </p:nvPicPr>
        <p:blipFill>
          <a:blip r:embed="rId3"/>
          <a:stretch>
            <a:fillRect/>
          </a:stretch>
        </p:blipFill>
        <p:spPr>
          <a:xfrm>
            <a:off x="7153588" y="1097113"/>
            <a:ext cx="4595831" cy="2455616"/>
          </a:xfrm>
          <a:prstGeom prst="rect">
            <a:avLst/>
          </a:prstGeom>
        </p:spPr>
      </p:pic>
      <p:pic>
        <p:nvPicPr>
          <p:cNvPr id="5" name="Picture 4">
            <a:extLst>
              <a:ext uri="{FF2B5EF4-FFF2-40B4-BE49-F238E27FC236}">
                <a16:creationId xmlns:a16="http://schemas.microsoft.com/office/drawing/2014/main" id="{06E1FD5F-5192-6D4A-B96A-BD5F991615E3}"/>
              </a:ext>
            </a:extLst>
          </p:cNvPr>
          <p:cNvPicPr>
            <a:picLocks noChangeAspect="1"/>
          </p:cNvPicPr>
          <p:nvPr/>
        </p:nvPicPr>
        <p:blipFill>
          <a:blip r:embed="rId4"/>
          <a:stretch>
            <a:fillRect/>
          </a:stretch>
        </p:blipFill>
        <p:spPr>
          <a:xfrm>
            <a:off x="7504635" y="3412599"/>
            <a:ext cx="3353640" cy="3160624"/>
          </a:xfrm>
          <a:prstGeom prst="rect">
            <a:avLst/>
          </a:prstGeom>
        </p:spPr>
      </p:pic>
      <p:sp>
        <p:nvSpPr>
          <p:cNvPr id="12" name="Footer Placeholder 3">
            <a:extLst>
              <a:ext uri="{FF2B5EF4-FFF2-40B4-BE49-F238E27FC236}">
                <a16:creationId xmlns:a16="http://schemas.microsoft.com/office/drawing/2014/main" id="{B51A1A7D-4FA7-4F8A-8BF7-7D15D28A6D8B}"/>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6" name="Slide Number Placeholder 5">
            <a:extLst>
              <a:ext uri="{FF2B5EF4-FFF2-40B4-BE49-F238E27FC236}">
                <a16:creationId xmlns:a16="http://schemas.microsoft.com/office/drawing/2014/main" id="{7645CC06-3D00-43D0-B93A-389F763A9EAE}"/>
              </a:ext>
            </a:extLst>
          </p:cNvPr>
          <p:cNvSpPr>
            <a:spLocks noGrp="1"/>
          </p:cNvSpPr>
          <p:nvPr>
            <p:ph type="sldNum" sz="quarter" idx="11"/>
          </p:nvPr>
        </p:nvSpPr>
        <p:spPr/>
        <p:txBody>
          <a:bodyPr/>
          <a:lstStyle/>
          <a:p>
            <a:fld id="{1E899A84-0A7C-4488-B245-0310F52DBB74}" type="slidenum">
              <a:rPr lang="en-GB" smtClean="0"/>
              <a:pPr/>
              <a:t>14</a:t>
            </a:fld>
            <a:endParaRPr lang="en-GB"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956187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8D44F8A-DF59-7A44-8E08-BD8272F60161}"/>
              </a:ext>
            </a:extLst>
          </p:cNvPr>
          <p:cNvSpPr>
            <a:spLocks noGrp="1"/>
          </p:cNvSpPr>
          <p:nvPr>
            <p:ph type="title"/>
          </p:nvPr>
        </p:nvSpPr>
        <p:spPr>
          <a:xfrm>
            <a:off x="383631" y="905703"/>
            <a:ext cx="11400381" cy="324465"/>
          </a:xfrm>
        </p:spPr>
        <p:txBody>
          <a:bodyPr/>
          <a:lstStyle/>
          <a:p>
            <a:r>
              <a:rPr lang="en-GB" sz="3400" b="1" dirty="0"/>
              <a:t>Phone</a:t>
            </a:r>
            <a:endParaRPr lang="en-US" sz="3400" b="1" dirty="0"/>
          </a:p>
        </p:txBody>
      </p:sp>
      <p:sp>
        <p:nvSpPr>
          <p:cNvPr id="9" name="Content Placeholder 14">
            <a:extLst>
              <a:ext uri="{FF2B5EF4-FFF2-40B4-BE49-F238E27FC236}">
                <a16:creationId xmlns:a16="http://schemas.microsoft.com/office/drawing/2014/main" id="{76CCD1B0-4188-F348-9E98-75C9B1727196}"/>
              </a:ext>
            </a:extLst>
          </p:cNvPr>
          <p:cNvSpPr txBox="1">
            <a:spLocks/>
          </p:cNvSpPr>
          <p:nvPr/>
        </p:nvSpPr>
        <p:spPr>
          <a:xfrm>
            <a:off x="279408" y="1723188"/>
            <a:ext cx="5763583" cy="1397699"/>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t>Homes may have a landline telephone which can  make and receive calls.</a:t>
            </a:r>
          </a:p>
          <a:p>
            <a:pPr marL="0" indent="0">
              <a:buNone/>
            </a:pPr>
            <a:endParaRPr lang="en-GB" sz="3000" dirty="0"/>
          </a:p>
          <a:p>
            <a:pPr marL="0" indent="0">
              <a:buNone/>
            </a:pPr>
            <a:r>
              <a:rPr lang="en-GB" sz="3000" dirty="0"/>
              <a:t>People often own or rent mobile phones which can be used to make and receive calls and text messages. </a:t>
            </a:r>
          </a:p>
        </p:txBody>
      </p:sp>
      <p:pic>
        <p:nvPicPr>
          <p:cNvPr id="4" name="Picture 3">
            <a:extLst>
              <a:ext uri="{FF2B5EF4-FFF2-40B4-BE49-F238E27FC236}">
                <a16:creationId xmlns:a16="http://schemas.microsoft.com/office/drawing/2014/main" id="{30744CE1-0003-7E49-949F-88FB5B3029AF}"/>
              </a:ext>
            </a:extLst>
          </p:cNvPr>
          <p:cNvPicPr>
            <a:picLocks noChangeAspect="1"/>
          </p:cNvPicPr>
          <p:nvPr/>
        </p:nvPicPr>
        <p:blipFill>
          <a:blip r:embed="rId3"/>
          <a:stretch>
            <a:fillRect/>
          </a:stretch>
        </p:blipFill>
        <p:spPr>
          <a:xfrm>
            <a:off x="7536416" y="1430559"/>
            <a:ext cx="3711805" cy="3711805"/>
          </a:xfrm>
          <a:prstGeom prst="rect">
            <a:avLst/>
          </a:prstGeom>
        </p:spPr>
      </p:pic>
      <p:sp>
        <p:nvSpPr>
          <p:cNvPr id="7" name="Footer Placeholder 3">
            <a:extLst>
              <a:ext uri="{FF2B5EF4-FFF2-40B4-BE49-F238E27FC236}">
                <a16:creationId xmlns:a16="http://schemas.microsoft.com/office/drawing/2014/main" id="{108B4AA1-A5DB-4E11-9129-116561D43829}"/>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B42D8337-82C1-4E2A-9E16-0CBC8FEBCDCC}"/>
              </a:ext>
            </a:extLst>
          </p:cNvPr>
          <p:cNvSpPr>
            <a:spLocks noGrp="1"/>
          </p:cNvSpPr>
          <p:nvPr>
            <p:ph type="sldNum" sz="quarter" idx="11"/>
          </p:nvPr>
        </p:nvSpPr>
        <p:spPr/>
        <p:txBody>
          <a:bodyPr/>
          <a:lstStyle/>
          <a:p>
            <a:fld id="{1E899A84-0A7C-4488-B245-0310F52DBB74}" type="slidenum">
              <a:rPr lang="en-GB" smtClean="0"/>
              <a:pPr/>
              <a:t>15</a:t>
            </a:fld>
            <a:endParaRPr lang="en-GB" dirty="0"/>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118350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6B746B-A804-3C48-9075-63983261A32F}"/>
              </a:ext>
            </a:extLst>
          </p:cNvPr>
          <p:cNvSpPr>
            <a:spLocks noGrp="1"/>
          </p:cNvSpPr>
          <p:nvPr>
            <p:ph type="title"/>
          </p:nvPr>
        </p:nvSpPr>
        <p:spPr>
          <a:xfrm>
            <a:off x="712828" y="1527324"/>
            <a:ext cx="11400381" cy="324465"/>
          </a:xfrm>
        </p:spPr>
        <p:txBody>
          <a:bodyPr/>
          <a:lstStyle/>
          <a:p>
            <a:r>
              <a:rPr lang="en-GB" sz="3400" b="1" dirty="0"/>
              <a:t>Swimming lessons</a:t>
            </a:r>
            <a:endParaRPr lang="en-US" sz="3400" b="1" dirty="0"/>
          </a:p>
        </p:txBody>
      </p:sp>
      <p:pic>
        <p:nvPicPr>
          <p:cNvPr id="2" name="Picture 1">
            <a:extLst>
              <a:ext uri="{FF2B5EF4-FFF2-40B4-BE49-F238E27FC236}">
                <a16:creationId xmlns:a16="http://schemas.microsoft.com/office/drawing/2014/main" id="{B1936C8D-DAC5-9043-A22E-87F79F8D6BA9}"/>
              </a:ext>
            </a:extLst>
          </p:cNvPr>
          <p:cNvPicPr>
            <a:picLocks noChangeAspect="1"/>
          </p:cNvPicPr>
          <p:nvPr/>
        </p:nvPicPr>
        <p:blipFill>
          <a:blip r:embed="rId3"/>
          <a:stretch>
            <a:fillRect/>
          </a:stretch>
        </p:blipFill>
        <p:spPr>
          <a:xfrm>
            <a:off x="8309639" y="2565434"/>
            <a:ext cx="3383371" cy="2327024"/>
          </a:xfrm>
          <a:prstGeom prst="rect">
            <a:avLst/>
          </a:prstGeom>
        </p:spPr>
      </p:pic>
      <p:sp>
        <p:nvSpPr>
          <p:cNvPr id="13" name="Title 1">
            <a:extLst>
              <a:ext uri="{FF2B5EF4-FFF2-40B4-BE49-F238E27FC236}">
                <a16:creationId xmlns:a16="http://schemas.microsoft.com/office/drawing/2014/main" id="{117A8F1A-023C-B24F-A43B-1EBE1067373B}"/>
              </a:ext>
            </a:extLst>
          </p:cNvPr>
          <p:cNvSpPr txBox="1">
            <a:spLocks/>
          </p:cNvSpPr>
          <p:nvPr/>
        </p:nvSpPr>
        <p:spPr>
          <a:xfrm>
            <a:off x="4972841" y="1527324"/>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3400" b="1" dirty="0"/>
              <a:t>Ice-cream</a:t>
            </a:r>
            <a:endParaRPr lang="en-US" sz="3400" b="1" dirty="0"/>
          </a:p>
        </p:txBody>
      </p:sp>
      <p:sp>
        <p:nvSpPr>
          <p:cNvPr id="14" name="Title 1">
            <a:extLst>
              <a:ext uri="{FF2B5EF4-FFF2-40B4-BE49-F238E27FC236}">
                <a16:creationId xmlns:a16="http://schemas.microsoft.com/office/drawing/2014/main" id="{4911A4C9-9D37-514A-8FF1-1ABECE200FBF}"/>
              </a:ext>
            </a:extLst>
          </p:cNvPr>
          <p:cNvSpPr txBox="1">
            <a:spLocks/>
          </p:cNvSpPr>
          <p:nvPr/>
        </p:nvSpPr>
        <p:spPr>
          <a:xfrm>
            <a:off x="8850852" y="1527324"/>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3400" b="1" dirty="0"/>
              <a:t>Magazines</a:t>
            </a:r>
            <a:endParaRPr lang="en-US" sz="3400" b="1" dirty="0"/>
          </a:p>
        </p:txBody>
      </p:sp>
      <p:pic>
        <p:nvPicPr>
          <p:cNvPr id="3" name="Picture 2">
            <a:extLst>
              <a:ext uri="{FF2B5EF4-FFF2-40B4-BE49-F238E27FC236}">
                <a16:creationId xmlns:a16="http://schemas.microsoft.com/office/drawing/2014/main" id="{33F9D516-0D8F-BA47-8CAA-7747B178D6AC}"/>
              </a:ext>
            </a:extLst>
          </p:cNvPr>
          <p:cNvPicPr>
            <a:picLocks noChangeAspect="1"/>
          </p:cNvPicPr>
          <p:nvPr/>
        </p:nvPicPr>
        <p:blipFill>
          <a:blip r:embed="rId4"/>
          <a:stretch>
            <a:fillRect/>
          </a:stretch>
        </p:blipFill>
        <p:spPr>
          <a:xfrm>
            <a:off x="712828" y="2565434"/>
            <a:ext cx="2774541" cy="2277608"/>
          </a:xfrm>
          <a:prstGeom prst="rect">
            <a:avLst/>
          </a:prstGeom>
        </p:spPr>
      </p:pic>
      <p:pic>
        <p:nvPicPr>
          <p:cNvPr id="4" name="Picture 3">
            <a:extLst>
              <a:ext uri="{FF2B5EF4-FFF2-40B4-BE49-F238E27FC236}">
                <a16:creationId xmlns:a16="http://schemas.microsoft.com/office/drawing/2014/main" id="{43241104-05CF-BB4A-8F61-A4C24E24C6CE}"/>
              </a:ext>
            </a:extLst>
          </p:cNvPr>
          <p:cNvPicPr>
            <a:picLocks noChangeAspect="1"/>
          </p:cNvPicPr>
          <p:nvPr/>
        </p:nvPicPr>
        <p:blipFill>
          <a:blip r:embed="rId5"/>
          <a:stretch>
            <a:fillRect/>
          </a:stretch>
        </p:blipFill>
        <p:spPr>
          <a:xfrm rot="20087966">
            <a:off x="4749418" y="2294613"/>
            <a:ext cx="2298172" cy="3276118"/>
          </a:xfrm>
          <a:prstGeom prst="rect">
            <a:avLst/>
          </a:prstGeom>
        </p:spPr>
      </p:pic>
      <p:sp>
        <p:nvSpPr>
          <p:cNvPr id="11" name="Footer Placeholder 3">
            <a:extLst>
              <a:ext uri="{FF2B5EF4-FFF2-40B4-BE49-F238E27FC236}">
                <a16:creationId xmlns:a16="http://schemas.microsoft.com/office/drawing/2014/main" id="{8E9C66F2-AFB9-48DD-8AA2-CCDF367A8B5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5" name="Slide Number Placeholder 4">
            <a:extLst>
              <a:ext uri="{FF2B5EF4-FFF2-40B4-BE49-F238E27FC236}">
                <a16:creationId xmlns:a16="http://schemas.microsoft.com/office/drawing/2014/main" id="{F65FE5F8-208C-4321-9449-830BF53AF0E2}"/>
              </a:ext>
            </a:extLst>
          </p:cNvPr>
          <p:cNvSpPr>
            <a:spLocks noGrp="1"/>
          </p:cNvSpPr>
          <p:nvPr>
            <p:ph type="sldNum" sz="quarter" idx="11"/>
          </p:nvPr>
        </p:nvSpPr>
        <p:spPr/>
        <p:txBody>
          <a:bodyPr/>
          <a:lstStyle/>
          <a:p>
            <a:fld id="{1E899A84-0A7C-4488-B245-0310F52DBB74}" type="slidenum">
              <a:rPr lang="en-GB" smtClean="0"/>
              <a:pPr/>
              <a:t>16</a:t>
            </a:fld>
            <a:endParaRPr lang="en-GB" dirty="0"/>
          </a:p>
        </p:txBody>
      </p:sp>
      <p:sp>
        <p:nvSpPr>
          <p:cNvPr id="6" name="Footer Placeholder 5"/>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313321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Cost categories</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91428" y="1548571"/>
            <a:ext cx="1175000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b="1" dirty="0"/>
              <a:t>Fixed household costs</a:t>
            </a:r>
            <a:endParaRPr lang="en-GB" sz="3000" dirty="0"/>
          </a:p>
          <a:p>
            <a:pPr marL="0" indent="0">
              <a:buNone/>
            </a:pPr>
            <a:r>
              <a:rPr lang="en-GB" sz="3000" dirty="0"/>
              <a:t>Things we ‘need’ that cost the same amount every month. </a:t>
            </a:r>
          </a:p>
          <a:p>
            <a:pPr marL="0" indent="0">
              <a:buNone/>
            </a:pPr>
            <a:endParaRPr lang="en-GB" sz="2400" dirty="0"/>
          </a:p>
          <a:p>
            <a:pPr marL="0" indent="0">
              <a:buNone/>
            </a:pPr>
            <a:r>
              <a:rPr lang="en-GB" sz="3000" b="1" dirty="0"/>
              <a:t>Essential living costs</a:t>
            </a:r>
          </a:p>
          <a:p>
            <a:pPr marL="0" indent="0">
              <a:buNone/>
            </a:pPr>
            <a:r>
              <a:rPr lang="en-GB" sz="3000" dirty="0"/>
              <a:t>Things we ‘need’ but the costs can change from month to month, or you may only have to pay for them a few times a year. </a:t>
            </a:r>
          </a:p>
          <a:p>
            <a:pPr marL="0" indent="0">
              <a:buNone/>
            </a:pPr>
            <a:endParaRPr lang="en-GB" sz="2400" dirty="0"/>
          </a:p>
          <a:p>
            <a:pPr marL="0" indent="0">
              <a:buNone/>
            </a:pPr>
            <a:r>
              <a:rPr lang="en-GB" sz="3000" b="1" dirty="0"/>
              <a:t>Non-essential living costs</a:t>
            </a:r>
          </a:p>
          <a:p>
            <a:pPr marL="0" indent="0">
              <a:buNone/>
            </a:pPr>
            <a:r>
              <a:rPr lang="en-GB" sz="3000" dirty="0"/>
              <a:t>Things we want but don’t necessarily need. </a:t>
            </a:r>
          </a:p>
        </p:txBody>
      </p:sp>
      <p:sp>
        <p:nvSpPr>
          <p:cNvPr id="6" name="Footer Placeholder 3">
            <a:extLst>
              <a:ext uri="{FF2B5EF4-FFF2-40B4-BE49-F238E27FC236}">
                <a16:creationId xmlns:a16="http://schemas.microsoft.com/office/drawing/2014/main" id="{36A1F9AB-51DC-4FA5-AB6D-59B9808812DC}"/>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615829AB-9E25-4984-99F9-4F3E4DF554BE}"/>
              </a:ext>
            </a:extLst>
          </p:cNvPr>
          <p:cNvSpPr>
            <a:spLocks noGrp="1"/>
          </p:cNvSpPr>
          <p:nvPr>
            <p:ph type="sldNum" sz="quarter" idx="11"/>
          </p:nvPr>
        </p:nvSpPr>
        <p:spPr/>
        <p:txBody>
          <a:bodyPr/>
          <a:lstStyle/>
          <a:p>
            <a:fld id="{1E899A84-0A7C-4488-B245-0310F52DBB74}" type="slidenum">
              <a:rPr lang="en-GB" smtClean="0"/>
              <a:pPr/>
              <a:t>17</a:t>
            </a:fld>
            <a:endParaRPr lang="en-GB" dirty="0"/>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433783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Billy’s monthly budget planner</a:t>
            </a:r>
            <a:endParaRPr lang="en-US" sz="2400" dirty="0"/>
          </a:p>
        </p:txBody>
      </p:sp>
      <p:sp>
        <p:nvSpPr>
          <p:cNvPr id="7" name="Content Placeholder 14">
            <a:extLst>
              <a:ext uri="{FF2B5EF4-FFF2-40B4-BE49-F238E27FC236}">
                <a16:creationId xmlns:a16="http://schemas.microsoft.com/office/drawing/2014/main" id="{81083389-8A80-F548-9B01-CB9EC962AFD3}"/>
              </a:ext>
            </a:extLst>
          </p:cNvPr>
          <p:cNvSpPr txBox="1">
            <a:spLocks/>
          </p:cNvSpPr>
          <p:nvPr/>
        </p:nvSpPr>
        <p:spPr>
          <a:xfrm>
            <a:off x="279408" y="1723188"/>
            <a:ext cx="6903590"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 Put the expenses in the correct category</a:t>
            </a:r>
          </a:p>
          <a:p>
            <a:r>
              <a:rPr lang="en-GB" sz="2400" dirty="0"/>
              <a:t> Match the expense to the correct price</a:t>
            </a:r>
          </a:p>
          <a:p>
            <a:r>
              <a:rPr lang="en-GB" sz="2400" dirty="0"/>
              <a:t> Calculate the total monthly cost</a:t>
            </a:r>
          </a:p>
          <a:p>
            <a:pPr marL="0" indent="0">
              <a:buNone/>
            </a:pPr>
            <a:endParaRPr lang="en-GB" sz="2400" dirty="0"/>
          </a:p>
        </p:txBody>
      </p:sp>
      <p:sp>
        <p:nvSpPr>
          <p:cNvPr id="6" name="Footer Placeholder 3">
            <a:extLst>
              <a:ext uri="{FF2B5EF4-FFF2-40B4-BE49-F238E27FC236}">
                <a16:creationId xmlns:a16="http://schemas.microsoft.com/office/drawing/2014/main" id="{F6BD1A65-98F5-4A66-ABE1-D1BD2991F1C7}"/>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C0545EE3-56CE-4DCE-803C-FB65B214CC3F}"/>
              </a:ext>
            </a:extLst>
          </p:cNvPr>
          <p:cNvSpPr>
            <a:spLocks noGrp="1"/>
          </p:cNvSpPr>
          <p:nvPr>
            <p:ph type="sldNum" sz="quarter" idx="11"/>
          </p:nvPr>
        </p:nvSpPr>
        <p:spPr/>
        <p:txBody>
          <a:bodyPr/>
          <a:lstStyle/>
          <a:p>
            <a:fld id="{1E899A84-0A7C-4488-B245-0310F52DBB74}" type="slidenum">
              <a:rPr lang="en-GB" smtClean="0"/>
              <a:pPr/>
              <a:t>18</a:t>
            </a:fld>
            <a:endParaRPr lang="en-GB" dirty="0"/>
          </a:p>
        </p:txBody>
      </p:sp>
      <p:pic>
        <p:nvPicPr>
          <p:cNvPr id="3" name="Picture 2">
            <a:extLst>
              <a:ext uri="{FF2B5EF4-FFF2-40B4-BE49-F238E27FC236}">
                <a16:creationId xmlns:a16="http://schemas.microsoft.com/office/drawing/2014/main" id="{602E2F35-5EBE-4617-BF27-EDF22E2E15D3}"/>
              </a:ext>
            </a:extLst>
          </p:cNvPr>
          <p:cNvPicPr>
            <a:picLocks noChangeAspect="1"/>
          </p:cNvPicPr>
          <p:nvPr/>
        </p:nvPicPr>
        <p:blipFill>
          <a:blip r:embed="rId3"/>
          <a:stretch>
            <a:fillRect/>
          </a:stretch>
        </p:blipFill>
        <p:spPr>
          <a:xfrm>
            <a:off x="6083821" y="0"/>
            <a:ext cx="5353981" cy="6858000"/>
          </a:xfrm>
          <a:prstGeom prst="rect">
            <a:avLst/>
          </a:prstGeom>
        </p:spPr>
      </p:pic>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356460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6B746B-A804-3C48-9075-63983261A32F}"/>
              </a:ext>
            </a:extLst>
          </p:cNvPr>
          <p:cNvSpPr>
            <a:spLocks noGrp="1"/>
          </p:cNvSpPr>
          <p:nvPr>
            <p:ph type="title"/>
          </p:nvPr>
        </p:nvSpPr>
        <p:spPr>
          <a:xfrm>
            <a:off x="3894380" y="6158074"/>
            <a:ext cx="1666518" cy="289850"/>
          </a:xfrm>
        </p:spPr>
        <p:txBody>
          <a:bodyPr/>
          <a:lstStyle/>
          <a:p>
            <a:r>
              <a:rPr lang="en-GB" sz="1600" b="1" dirty="0"/>
              <a:t>Swimming lessons</a:t>
            </a:r>
            <a:endParaRPr lang="en-US" sz="1600" b="1" dirty="0"/>
          </a:p>
        </p:txBody>
      </p:sp>
      <p:grpSp>
        <p:nvGrpSpPr>
          <p:cNvPr id="37" name="Group 36">
            <a:extLst>
              <a:ext uri="{FF2B5EF4-FFF2-40B4-BE49-F238E27FC236}">
                <a16:creationId xmlns:a16="http://schemas.microsoft.com/office/drawing/2014/main" id="{E422FBCF-F20C-4D89-99DB-3644D508AA74}"/>
              </a:ext>
            </a:extLst>
          </p:cNvPr>
          <p:cNvGrpSpPr/>
          <p:nvPr/>
        </p:nvGrpSpPr>
        <p:grpSpPr>
          <a:xfrm>
            <a:off x="9756425" y="4942964"/>
            <a:ext cx="2000718" cy="1759281"/>
            <a:chOff x="9692542" y="4790107"/>
            <a:chExt cx="2000718" cy="1759281"/>
          </a:xfrm>
        </p:grpSpPr>
        <p:pic>
          <p:nvPicPr>
            <p:cNvPr id="2" name="Picture 1">
              <a:extLst>
                <a:ext uri="{FF2B5EF4-FFF2-40B4-BE49-F238E27FC236}">
                  <a16:creationId xmlns:a16="http://schemas.microsoft.com/office/drawing/2014/main" id="{B1936C8D-DAC5-9043-A22E-87F79F8D6BA9}"/>
                </a:ext>
              </a:extLst>
            </p:cNvPr>
            <p:cNvPicPr>
              <a:picLocks noChangeAspect="1"/>
            </p:cNvPicPr>
            <p:nvPr/>
          </p:nvPicPr>
          <p:blipFill>
            <a:blip r:embed="rId3"/>
            <a:stretch>
              <a:fillRect/>
            </a:stretch>
          </p:blipFill>
          <p:spPr>
            <a:xfrm>
              <a:off x="9692542" y="4790107"/>
              <a:ext cx="2000718" cy="1376059"/>
            </a:xfrm>
            <a:prstGeom prst="rect">
              <a:avLst/>
            </a:prstGeom>
          </p:spPr>
        </p:pic>
        <p:sp>
          <p:nvSpPr>
            <p:cNvPr id="14" name="Title 1">
              <a:extLst>
                <a:ext uri="{FF2B5EF4-FFF2-40B4-BE49-F238E27FC236}">
                  <a16:creationId xmlns:a16="http://schemas.microsoft.com/office/drawing/2014/main" id="{4911A4C9-9D37-514A-8FF1-1ABECE200FBF}"/>
                </a:ext>
              </a:extLst>
            </p:cNvPr>
            <p:cNvSpPr txBox="1">
              <a:spLocks/>
            </p:cNvSpPr>
            <p:nvPr/>
          </p:nvSpPr>
          <p:spPr>
            <a:xfrm>
              <a:off x="10112758" y="6216568"/>
              <a:ext cx="1237593" cy="33282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1600" b="1" dirty="0"/>
                <a:t>Magazines</a:t>
              </a:r>
              <a:endParaRPr lang="en-US" sz="1600" b="1" dirty="0"/>
            </a:p>
          </p:txBody>
        </p:sp>
      </p:grpSp>
      <p:pic>
        <p:nvPicPr>
          <p:cNvPr id="3" name="Picture 2">
            <a:extLst>
              <a:ext uri="{FF2B5EF4-FFF2-40B4-BE49-F238E27FC236}">
                <a16:creationId xmlns:a16="http://schemas.microsoft.com/office/drawing/2014/main" id="{33F9D516-0D8F-BA47-8CAA-7747B178D6AC}"/>
              </a:ext>
            </a:extLst>
          </p:cNvPr>
          <p:cNvPicPr>
            <a:picLocks noChangeAspect="1"/>
          </p:cNvPicPr>
          <p:nvPr/>
        </p:nvPicPr>
        <p:blipFill>
          <a:blip r:embed="rId4"/>
          <a:stretch>
            <a:fillRect/>
          </a:stretch>
        </p:blipFill>
        <p:spPr>
          <a:xfrm>
            <a:off x="3858924" y="4658038"/>
            <a:ext cx="1600418" cy="1313776"/>
          </a:xfrm>
          <a:prstGeom prst="rect">
            <a:avLst/>
          </a:prstGeom>
        </p:spPr>
      </p:pic>
      <p:grpSp>
        <p:nvGrpSpPr>
          <p:cNvPr id="32" name="Group 31">
            <a:extLst>
              <a:ext uri="{FF2B5EF4-FFF2-40B4-BE49-F238E27FC236}">
                <a16:creationId xmlns:a16="http://schemas.microsoft.com/office/drawing/2014/main" id="{CD0EE02B-2754-4CDD-B8A0-69D1BA26FCC5}"/>
              </a:ext>
            </a:extLst>
          </p:cNvPr>
          <p:cNvGrpSpPr/>
          <p:nvPr/>
        </p:nvGrpSpPr>
        <p:grpSpPr>
          <a:xfrm>
            <a:off x="5241922" y="2678652"/>
            <a:ext cx="1237057" cy="1763465"/>
            <a:chOff x="7511723" y="2685450"/>
            <a:chExt cx="1237057" cy="1763465"/>
          </a:xfrm>
        </p:grpSpPr>
        <p:sp>
          <p:nvSpPr>
            <p:cNvPr id="13" name="Title 1">
              <a:extLst>
                <a:ext uri="{FF2B5EF4-FFF2-40B4-BE49-F238E27FC236}">
                  <a16:creationId xmlns:a16="http://schemas.microsoft.com/office/drawing/2014/main" id="{117A8F1A-023C-B24F-A43B-1EBE1067373B}"/>
                </a:ext>
              </a:extLst>
            </p:cNvPr>
            <p:cNvSpPr txBox="1">
              <a:spLocks/>
            </p:cNvSpPr>
            <p:nvPr/>
          </p:nvSpPr>
          <p:spPr>
            <a:xfrm>
              <a:off x="7664337" y="4120738"/>
              <a:ext cx="903229" cy="27445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1600" b="1" dirty="0"/>
                <a:t>Ice-cream</a:t>
              </a:r>
              <a:endParaRPr lang="en-US" sz="1600" b="1" dirty="0"/>
            </a:p>
          </p:txBody>
        </p:sp>
        <p:pic>
          <p:nvPicPr>
            <p:cNvPr id="4" name="Picture 3">
              <a:extLst>
                <a:ext uri="{FF2B5EF4-FFF2-40B4-BE49-F238E27FC236}">
                  <a16:creationId xmlns:a16="http://schemas.microsoft.com/office/drawing/2014/main" id="{43241104-05CF-BB4A-8F61-A4C24E24C6CE}"/>
                </a:ext>
              </a:extLst>
            </p:cNvPr>
            <p:cNvPicPr>
              <a:picLocks noChangeAspect="1"/>
            </p:cNvPicPr>
            <p:nvPr/>
          </p:nvPicPr>
          <p:blipFill>
            <a:blip r:embed="rId5"/>
            <a:stretch>
              <a:fillRect/>
            </a:stretch>
          </p:blipFill>
          <p:spPr>
            <a:xfrm rot="20087966">
              <a:off x="7511723" y="2685450"/>
              <a:ext cx="1237057" cy="1763465"/>
            </a:xfrm>
            <a:prstGeom prst="rect">
              <a:avLst/>
            </a:prstGeom>
          </p:spPr>
        </p:pic>
      </p:grpSp>
      <p:sp>
        <p:nvSpPr>
          <p:cNvPr id="11" name="Footer Placeholder 3">
            <a:extLst>
              <a:ext uri="{FF2B5EF4-FFF2-40B4-BE49-F238E27FC236}">
                <a16:creationId xmlns:a16="http://schemas.microsoft.com/office/drawing/2014/main" id="{8E9C66F2-AFB9-48DD-8AA2-CCDF367A8B5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5" name="Slide Number Placeholder 4">
            <a:extLst>
              <a:ext uri="{FF2B5EF4-FFF2-40B4-BE49-F238E27FC236}">
                <a16:creationId xmlns:a16="http://schemas.microsoft.com/office/drawing/2014/main" id="{F65FE5F8-208C-4321-9449-830BF53AF0E2}"/>
              </a:ext>
            </a:extLst>
          </p:cNvPr>
          <p:cNvSpPr>
            <a:spLocks noGrp="1"/>
          </p:cNvSpPr>
          <p:nvPr>
            <p:ph type="sldNum" sz="quarter" idx="11"/>
          </p:nvPr>
        </p:nvSpPr>
        <p:spPr/>
        <p:txBody>
          <a:bodyPr/>
          <a:lstStyle/>
          <a:p>
            <a:fld id="{1E899A84-0A7C-4488-B245-0310F52DBB74}" type="slidenum">
              <a:rPr lang="en-GB" smtClean="0"/>
              <a:pPr/>
              <a:t>19</a:t>
            </a:fld>
            <a:endParaRPr lang="en-GB" dirty="0"/>
          </a:p>
        </p:txBody>
      </p:sp>
      <p:grpSp>
        <p:nvGrpSpPr>
          <p:cNvPr id="6" name="Group 5">
            <a:extLst>
              <a:ext uri="{FF2B5EF4-FFF2-40B4-BE49-F238E27FC236}">
                <a16:creationId xmlns:a16="http://schemas.microsoft.com/office/drawing/2014/main" id="{9B061196-A7C2-4E3D-A7EC-15CDAD58814B}"/>
              </a:ext>
            </a:extLst>
          </p:cNvPr>
          <p:cNvGrpSpPr/>
          <p:nvPr/>
        </p:nvGrpSpPr>
        <p:grpSpPr>
          <a:xfrm>
            <a:off x="139141" y="856138"/>
            <a:ext cx="2217135" cy="2415872"/>
            <a:chOff x="428753" y="856138"/>
            <a:chExt cx="1927523" cy="2005282"/>
          </a:xfrm>
        </p:grpSpPr>
        <p:pic>
          <p:nvPicPr>
            <p:cNvPr id="10" name="Picture 9">
              <a:extLst>
                <a:ext uri="{FF2B5EF4-FFF2-40B4-BE49-F238E27FC236}">
                  <a16:creationId xmlns:a16="http://schemas.microsoft.com/office/drawing/2014/main" id="{5FF72336-128B-4DC1-AEC1-C1191F2A0FDC}"/>
                </a:ext>
              </a:extLst>
            </p:cNvPr>
            <p:cNvPicPr>
              <a:picLocks noChangeAspect="1"/>
            </p:cNvPicPr>
            <p:nvPr/>
          </p:nvPicPr>
          <p:blipFill>
            <a:blip r:embed="rId6"/>
            <a:stretch>
              <a:fillRect/>
            </a:stretch>
          </p:blipFill>
          <p:spPr>
            <a:xfrm>
              <a:off x="428753" y="856138"/>
              <a:ext cx="1720440" cy="2005282"/>
            </a:xfrm>
            <a:prstGeom prst="rect">
              <a:avLst/>
            </a:prstGeom>
          </p:spPr>
        </p:pic>
        <p:sp>
          <p:nvSpPr>
            <p:cNvPr id="12" name="Title 1">
              <a:extLst>
                <a:ext uri="{FF2B5EF4-FFF2-40B4-BE49-F238E27FC236}">
                  <a16:creationId xmlns:a16="http://schemas.microsoft.com/office/drawing/2014/main" id="{2B3ECA1A-6162-4F76-BC32-B3D58F587073}"/>
                </a:ext>
              </a:extLst>
            </p:cNvPr>
            <p:cNvSpPr txBox="1">
              <a:spLocks/>
            </p:cNvSpPr>
            <p:nvPr/>
          </p:nvSpPr>
          <p:spPr>
            <a:xfrm>
              <a:off x="1416115" y="2131435"/>
              <a:ext cx="940161" cy="37457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US" sz="1600" b="1" dirty="0"/>
                <a:t>Rent/ mortgage</a:t>
              </a:r>
            </a:p>
          </p:txBody>
        </p:sp>
      </p:grpSp>
      <p:grpSp>
        <p:nvGrpSpPr>
          <p:cNvPr id="7" name="Group 6">
            <a:extLst>
              <a:ext uri="{FF2B5EF4-FFF2-40B4-BE49-F238E27FC236}">
                <a16:creationId xmlns:a16="http://schemas.microsoft.com/office/drawing/2014/main" id="{43B5B80A-B1CF-46CB-9898-9B582FB9129A}"/>
              </a:ext>
            </a:extLst>
          </p:cNvPr>
          <p:cNvGrpSpPr>
            <a:grpSpLocks noChangeAspect="1"/>
          </p:cNvGrpSpPr>
          <p:nvPr/>
        </p:nvGrpSpPr>
        <p:grpSpPr>
          <a:xfrm>
            <a:off x="2956414" y="147598"/>
            <a:ext cx="2822924" cy="2546917"/>
            <a:chOff x="2670719" y="540399"/>
            <a:chExt cx="2213095" cy="1996713"/>
          </a:xfrm>
        </p:grpSpPr>
        <p:pic>
          <p:nvPicPr>
            <p:cNvPr id="15" name="Picture 14">
              <a:extLst>
                <a:ext uri="{FF2B5EF4-FFF2-40B4-BE49-F238E27FC236}">
                  <a16:creationId xmlns:a16="http://schemas.microsoft.com/office/drawing/2014/main" id="{DCD01762-731A-4C2D-A0BA-FD694DAC0280}"/>
                </a:ext>
              </a:extLst>
            </p:cNvPr>
            <p:cNvPicPr>
              <a:picLocks noChangeAspect="1"/>
            </p:cNvPicPr>
            <p:nvPr/>
          </p:nvPicPr>
          <p:blipFill>
            <a:blip r:embed="rId7"/>
            <a:stretch>
              <a:fillRect/>
            </a:stretch>
          </p:blipFill>
          <p:spPr>
            <a:xfrm>
              <a:off x="2670719" y="540399"/>
              <a:ext cx="2213095" cy="1532880"/>
            </a:xfrm>
            <a:prstGeom prst="rect">
              <a:avLst/>
            </a:prstGeom>
          </p:spPr>
        </p:pic>
        <p:sp>
          <p:nvSpPr>
            <p:cNvPr id="16" name="Title 1">
              <a:extLst>
                <a:ext uri="{FF2B5EF4-FFF2-40B4-BE49-F238E27FC236}">
                  <a16:creationId xmlns:a16="http://schemas.microsoft.com/office/drawing/2014/main" id="{A42FA19F-D350-4CC8-99C2-54E459391EE2}"/>
                </a:ext>
              </a:extLst>
            </p:cNvPr>
            <p:cNvSpPr txBox="1">
              <a:spLocks/>
            </p:cNvSpPr>
            <p:nvPr/>
          </p:nvSpPr>
          <p:spPr>
            <a:xfrm>
              <a:off x="3342903" y="2162539"/>
              <a:ext cx="1432815" cy="37457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US" sz="1600" b="1" dirty="0"/>
                <a:t>Council Tax</a:t>
              </a:r>
            </a:p>
          </p:txBody>
        </p:sp>
      </p:grpSp>
      <p:grpSp>
        <p:nvGrpSpPr>
          <p:cNvPr id="9" name="Group 8">
            <a:extLst>
              <a:ext uri="{FF2B5EF4-FFF2-40B4-BE49-F238E27FC236}">
                <a16:creationId xmlns:a16="http://schemas.microsoft.com/office/drawing/2014/main" id="{E5764592-75FB-4668-815B-8A9F19653015}"/>
              </a:ext>
            </a:extLst>
          </p:cNvPr>
          <p:cNvGrpSpPr>
            <a:grpSpLocks noChangeAspect="1"/>
          </p:cNvGrpSpPr>
          <p:nvPr/>
        </p:nvGrpSpPr>
        <p:grpSpPr>
          <a:xfrm>
            <a:off x="6343292" y="223443"/>
            <a:ext cx="1925585" cy="3205557"/>
            <a:chOff x="5566053" y="304315"/>
            <a:chExt cx="1562454" cy="2373385"/>
          </a:xfrm>
        </p:grpSpPr>
        <p:pic>
          <p:nvPicPr>
            <p:cNvPr id="17" name="Picture 16">
              <a:extLst>
                <a:ext uri="{FF2B5EF4-FFF2-40B4-BE49-F238E27FC236}">
                  <a16:creationId xmlns:a16="http://schemas.microsoft.com/office/drawing/2014/main" id="{C95ADCE2-72E1-4301-8B03-E31A8DFA611D}"/>
                </a:ext>
              </a:extLst>
            </p:cNvPr>
            <p:cNvPicPr>
              <a:picLocks noChangeAspect="1"/>
            </p:cNvPicPr>
            <p:nvPr/>
          </p:nvPicPr>
          <p:blipFill>
            <a:blip r:embed="rId8"/>
            <a:stretch>
              <a:fillRect/>
            </a:stretch>
          </p:blipFill>
          <p:spPr>
            <a:xfrm>
              <a:off x="5566053" y="304315"/>
              <a:ext cx="630655" cy="1103645"/>
            </a:xfrm>
            <a:prstGeom prst="rect">
              <a:avLst/>
            </a:prstGeom>
          </p:spPr>
        </p:pic>
        <p:pic>
          <p:nvPicPr>
            <p:cNvPr id="18" name="Picture 17">
              <a:extLst>
                <a:ext uri="{FF2B5EF4-FFF2-40B4-BE49-F238E27FC236}">
                  <a16:creationId xmlns:a16="http://schemas.microsoft.com/office/drawing/2014/main" id="{476C4F43-B382-485C-A806-736AE7321E3B}"/>
                </a:ext>
              </a:extLst>
            </p:cNvPr>
            <p:cNvPicPr>
              <a:picLocks noChangeAspect="1"/>
            </p:cNvPicPr>
            <p:nvPr/>
          </p:nvPicPr>
          <p:blipFill>
            <a:blip r:embed="rId9"/>
            <a:stretch>
              <a:fillRect/>
            </a:stretch>
          </p:blipFill>
          <p:spPr>
            <a:xfrm>
              <a:off x="6096000" y="1440137"/>
              <a:ext cx="844627" cy="737640"/>
            </a:xfrm>
            <a:prstGeom prst="rect">
              <a:avLst/>
            </a:prstGeom>
          </p:spPr>
        </p:pic>
        <p:pic>
          <p:nvPicPr>
            <p:cNvPr id="19" name="Picture 18">
              <a:extLst>
                <a:ext uri="{FF2B5EF4-FFF2-40B4-BE49-F238E27FC236}">
                  <a16:creationId xmlns:a16="http://schemas.microsoft.com/office/drawing/2014/main" id="{4A8AFB6A-55EB-4387-83DD-D32D7C37F394}"/>
                </a:ext>
              </a:extLst>
            </p:cNvPr>
            <p:cNvPicPr>
              <a:picLocks noChangeAspect="1"/>
            </p:cNvPicPr>
            <p:nvPr/>
          </p:nvPicPr>
          <p:blipFill>
            <a:blip r:embed="rId10"/>
            <a:stretch>
              <a:fillRect/>
            </a:stretch>
          </p:blipFill>
          <p:spPr>
            <a:xfrm>
              <a:off x="6053016" y="705312"/>
              <a:ext cx="1075491" cy="579977"/>
            </a:xfrm>
            <a:prstGeom prst="rect">
              <a:avLst/>
            </a:prstGeom>
          </p:spPr>
        </p:pic>
        <p:sp>
          <p:nvSpPr>
            <p:cNvPr id="20" name="Title 1">
              <a:extLst>
                <a:ext uri="{FF2B5EF4-FFF2-40B4-BE49-F238E27FC236}">
                  <a16:creationId xmlns:a16="http://schemas.microsoft.com/office/drawing/2014/main" id="{F2D06B47-6259-4FBE-B6C8-06ED5BDA9AC8}"/>
                </a:ext>
              </a:extLst>
            </p:cNvPr>
            <p:cNvSpPr txBox="1">
              <a:spLocks/>
            </p:cNvSpPr>
            <p:nvPr/>
          </p:nvSpPr>
          <p:spPr>
            <a:xfrm>
              <a:off x="5969428" y="2303127"/>
              <a:ext cx="844627" cy="37457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US" sz="1600" b="1" dirty="0"/>
                <a:t>Utilities</a:t>
              </a:r>
            </a:p>
          </p:txBody>
        </p:sp>
      </p:grpSp>
      <p:grpSp>
        <p:nvGrpSpPr>
          <p:cNvPr id="31" name="Group 30">
            <a:extLst>
              <a:ext uri="{FF2B5EF4-FFF2-40B4-BE49-F238E27FC236}">
                <a16:creationId xmlns:a16="http://schemas.microsoft.com/office/drawing/2014/main" id="{B360AF98-63BD-4D34-A403-FB7AAC20707D}"/>
              </a:ext>
            </a:extLst>
          </p:cNvPr>
          <p:cNvGrpSpPr/>
          <p:nvPr/>
        </p:nvGrpSpPr>
        <p:grpSpPr>
          <a:xfrm>
            <a:off x="8596611" y="354285"/>
            <a:ext cx="2638295" cy="2107489"/>
            <a:chOff x="8042056" y="308612"/>
            <a:chExt cx="2638295" cy="2107489"/>
          </a:xfrm>
        </p:grpSpPr>
        <p:pic>
          <p:nvPicPr>
            <p:cNvPr id="21" name="Picture 20">
              <a:extLst>
                <a:ext uri="{FF2B5EF4-FFF2-40B4-BE49-F238E27FC236}">
                  <a16:creationId xmlns:a16="http://schemas.microsoft.com/office/drawing/2014/main" id="{BB6A4884-40E2-4ACF-A375-AA235E7BD429}"/>
                </a:ext>
              </a:extLst>
            </p:cNvPr>
            <p:cNvPicPr>
              <a:picLocks noChangeAspect="1"/>
            </p:cNvPicPr>
            <p:nvPr/>
          </p:nvPicPr>
          <p:blipFill>
            <a:blip r:embed="rId11"/>
            <a:stretch>
              <a:fillRect/>
            </a:stretch>
          </p:blipFill>
          <p:spPr>
            <a:xfrm>
              <a:off x="8042056" y="308612"/>
              <a:ext cx="2638295" cy="1643010"/>
            </a:xfrm>
            <a:prstGeom prst="rect">
              <a:avLst/>
            </a:prstGeom>
          </p:spPr>
        </p:pic>
        <p:sp>
          <p:nvSpPr>
            <p:cNvPr id="26" name="Title 1">
              <a:extLst>
                <a:ext uri="{FF2B5EF4-FFF2-40B4-BE49-F238E27FC236}">
                  <a16:creationId xmlns:a16="http://schemas.microsoft.com/office/drawing/2014/main" id="{1D81AD82-B513-4563-84D5-C3D650D10B1D}"/>
                </a:ext>
              </a:extLst>
            </p:cNvPr>
            <p:cNvSpPr txBox="1">
              <a:spLocks/>
            </p:cNvSpPr>
            <p:nvPr/>
          </p:nvSpPr>
          <p:spPr>
            <a:xfrm>
              <a:off x="9065341" y="2041528"/>
              <a:ext cx="1138275" cy="37457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US" sz="1600" b="1" dirty="0"/>
                <a:t>TV Licence</a:t>
              </a:r>
            </a:p>
          </p:txBody>
        </p:sp>
      </p:grpSp>
      <p:grpSp>
        <p:nvGrpSpPr>
          <p:cNvPr id="34" name="Group 33">
            <a:extLst>
              <a:ext uri="{FF2B5EF4-FFF2-40B4-BE49-F238E27FC236}">
                <a16:creationId xmlns:a16="http://schemas.microsoft.com/office/drawing/2014/main" id="{FFB1EE45-16DF-489E-A163-E4933A426E4B}"/>
              </a:ext>
            </a:extLst>
          </p:cNvPr>
          <p:cNvGrpSpPr>
            <a:grpSpLocks noChangeAspect="1"/>
          </p:cNvGrpSpPr>
          <p:nvPr/>
        </p:nvGrpSpPr>
        <p:grpSpPr>
          <a:xfrm>
            <a:off x="6244031" y="4814788"/>
            <a:ext cx="3162357" cy="1937979"/>
            <a:chOff x="2149193" y="3055536"/>
            <a:chExt cx="2708603" cy="1659906"/>
          </a:xfrm>
        </p:grpSpPr>
        <p:pic>
          <p:nvPicPr>
            <p:cNvPr id="22" name="Picture 21">
              <a:extLst>
                <a:ext uri="{FF2B5EF4-FFF2-40B4-BE49-F238E27FC236}">
                  <a16:creationId xmlns:a16="http://schemas.microsoft.com/office/drawing/2014/main" id="{EB32240B-4048-4CB1-9629-480B8454874D}"/>
                </a:ext>
              </a:extLst>
            </p:cNvPr>
            <p:cNvPicPr>
              <a:picLocks noChangeAspect="1"/>
            </p:cNvPicPr>
            <p:nvPr/>
          </p:nvPicPr>
          <p:blipFill>
            <a:blip r:embed="rId12"/>
            <a:stretch>
              <a:fillRect/>
            </a:stretch>
          </p:blipFill>
          <p:spPr>
            <a:xfrm>
              <a:off x="2149193" y="3055536"/>
              <a:ext cx="2315243" cy="1334208"/>
            </a:xfrm>
            <a:prstGeom prst="rect">
              <a:avLst/>
            </a:prstGeom>
          </p:spPr>
        </p:pic>
        <p:sp>
          <p:nvSpPr>
            <p:cNvPr id="27" name="Title 1">
              <a:extLst>
                <a:ext uri="{FF2B5EF4-FFF2-40B4-BE49-F238E27FC236}">
                  <a16:creationId xmlns:a16="http://schemas.microsoft.com/office/drawing/2014/main" id="{A61E2B5F-151E-48F8-B6EC-B1CC2D72B7B6}"/>
                </a:ext>
              </a:extLst>
            </p:cNvPr>
            <p:cNvSpPr txBox="1">
              <a:spLocks/>
            </p:cNvSpPr>
            <p:nvPr/>
          </p:nvSpPr>
          <p:spPr>
            <a:xfrm>
              <a:off x="2542553" y="4340869"/>
              <a:ext cx="2315243" cy="37457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US" sz="1600" b="1" dirty="0"/>
                <a:t>Internet/TV Package</a:t>
              </a:r>
            </a:p>
          </p:txBody>
        </p:sp>
      </p:grpSp>
      <p:grpSp>
        <p:nvGrpSpPr>
          <p:cNvPr id="35" name="Group 34">
            <a:extLst>
              <a:ext uri="{FF2B5EF4-FFF2-40B4-BE49-F238E27FC236}">
                <a16:creationId xmlns:a16="http://schemas.microsoft.com/office/drawing/2014/main" id="{E41208E8-22EE-49DB-8608-63CB0384A8D9}"/>
              </a:ext>
            </a:extLst>
          </p:cNvPr>
          <p:cNvGrpSpPr/>
          <p:nvPr/>
        </p:nvGrpSpPr>
        <p:grpSpPr>
          <a:xfrm>
            <a:off x="2194252" y="2437576"/>
            <a:ext cx="1937979" cy="2341610"/>
            <a:chOff x="3203088" y="4484213"/>
            <a:chExt cx="1937979" cy="2341610"/>
          </a:xfrm>
        </p:grpSpPr>
        <p:pic>
          <p:nvPicPr>
            <p:cNvPr id="25" name="Picture 24">
              <a:extLst>
                <a:ext uri="{FF2B5EF4-FFF2-40B4-BE49-F238E27FC236}">
                  <a16:creationId xmlns:a16="http://schemas.microsoft.com/office/drawing/2014/main" id="{B52CC472-E78C-42AB-8F20-1F56CD733CD1}"/>
                </a:ext>
              </a:extLst>
            </p:cNvPr>
            <p:cNvPicPr>
              <a:picLocks noChangeAspect="1"/>
            </p:cNvPicPr>
            <p:nvPr/>
          </p:nvPicPr>
          <p:blipFill>
            <a:blip r:embed="rId13"/>
            <a:stretch>
              <a:fillRect/>
            </a:stretch>
          </p:blipFill>
          <p:spPr>
            <a:xfrm>
              <a:off x="3203088" y="4484213"/>
              <a:ext cx="1937979" cy="1937979"/>
            </a:xfrm>
            <a:prstGeom prst="rect">
              <a:avLst/>
            </a:prstGeom>
          </p:spPr>
        </p:pic>
        <p:sp>
          <p:nvSpPr>
            <p:cNvPr id="28" name="Title 1">
              <a:extLst>
                <a:ext uri="{FF2B5EF4-FFF2-40B4-BE49-F238E27FC236}">
                  <a16:creationId xmlns:a16="http://schemas.microsoft.com/office/drawing/2014/main" id="{B208D770-0DA5-4DBA-9673-B08707D27E6D}"/>
                </a:ext>
              </a:extLst>
            </p:cNvPr>
            <p:cNvSpPr txBox="1">
              <a:spLocks/>
            </p:cNvSpPr>
            <p:nvPr/>
          </p:nvSpPr>
          <p:spPr>
            <a:xfrm>
              <a:off x="3863240" y="6451250"/>
              <a:ext cx="844627" cy="37457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US" sz="1600" b="1" dirty="0"/>
                <a:t>Phone</a:t>
              </a:r>
            </a:p>
          </p:txBody>
        </p:sp>
      </p:grpSp>
      <p:grpSp>
        <p:nvGrpSpPr>
          <p:cNvPr id="36" name="Group 35">
            <a:extLst>
              <a:ext uri="{FF2B5EF4-FFF2-40B4-BE49-F238E27FC236}">
                <a16:creationId xmlns:a16="http://schemas.microsoft.com/office/drawing/2014/main" id="{F3C74F6A-431F-4C1C-856D-8BA0D46D1BC0}"/>
              </a:ext>
            </a:extLst>
          </p:cNvPr>
          <p:cNvGrpSpPr>
            <a:grpSpLocks noChangeAspect="1"/>
          </p:cNvGrpSpPr>
          <p:nvPr/>
        </p:nvGrpSpPr>
        <p:grpSpPr>
          <a:xfrm>
            <a:off x="8395823" y="2581884"/>
            <a:ext cx="3377880" cy="2164251"/>
            <a:chOff x="5627940" y="4930598"/>
            <a:chExt cx="3041854" cy="1948955"/>
          </a:xfrm>
        </p:grpSpPr>
        <p:pic>
          <p:nvPicPr>
            <p:cNvPr id="23" name="Picture 22">
              <a:extLst>
                <a:ext uri="{FF2B5EF4-FFF2-40B4-BE49-F238E27FC236}">
                  <a16:creationId xmlns:a16="http://schemas.microsoft.com/office/drawing/2014/main" id="{8F8FDA05-4E73-40B9-8FA5-37B1B9E3538B}"/>
                </a:ext>
              </a:extLst>
            </p:cNvPr>
            <p:cNvPicPr>
              <a:picLocks noChangeAspect="1"/>
            </p:cNvPicPr>
            <p:nvPr/>
          </p:nvPicPr>
          <p:blipFill>
            <a:blip r:embed="rId14"/>
            <a:stretch>
              <a:fillRect/>
            </a:stretch>
          </p:blipFill>
          <p:spPr>
            <a:xfrm>
              <a:off x="5627940" y="4930598"/>
              <a:ext cx="2845990" cy="1520652"/>
            </a:xfrm>
            <a:prstGeom prst="rect">
              <a:avLst/>
            </a:prstGeom>
          </p:spPr>
        </p:pic>
        <p:sp>
          <p:nvSpPr>
            <p:cNvPr id="29" name="Title 1">
              <a:extLst>
                <a:ext uri="{FF2B5EF4-FFF2-40B4-BE49-F238E27FC236}">
                  <a16:creationId xmlns:a16="http://schemas.microsoft.com/office/drawing/2014/main" id="{BAD15514-360B-4719-8A38-D9327FB15990}"/>
                </a:ext>
              </a:extLst>
            </p:cNvPr>
            <p:cNvSpPr txBox="1">
              <a:spLocks/>
            </p:cNvSpPr>
            <p:nvPr/>
          </p:nvSpPr>
          <p:spPr>
            <a:xfrm>
              <a:off x="5823804" y="6504980"/>
              <a:ext cx="2845990" cy="37457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US" sz="1600" b="1" dirty="0"/>
                <a:t>Basic food and household items</a:t>
              </a:r>
            </a:p>
          </p:txBody>
        </p:sp>
      </p:grpSp>
      <p:grpSp>
        <p:nvGrpSpPr>
          <p:cNvPr id="33" name="Group 32">
            <a:extLst>
              <a:ext uri="{FF2B5EF4-FFF2-40B4-BE49-F238E27FC236}">
                <a16:creationId xmlns:a16="http://schemas.microsoft.com/office/drawing/2014/main" id="{4D6E6361-CC75-4BE0-B8D6-05E8036CC814}"/>
              </a:ext>
            </a:extLst>
          </p:cNvPr>
          <p:cNvGrpSpPr>
            <a:grpSpLocks noChangeAspect="1"/>
          </p:cNvGrpSpPr>
          <p:nvPr/>
        </p:nvGrpSpPr>
        <p:grpSpPr>
          <a:xfrm>
            <a:off x="211214" y="4476559"/>
            <a:ext cx="1937979" cy="2304537"/>
            <a:chOff x="5176395" y="2699501"/>
            <a:chExt cx="1736139" cy="2064520"/>
          </a:xfrm>
        </p:grpSpPr>
        <p:pic>
          <p:nvPicPr>
            <p:cNvPr id="24" name="Picture 23">
              <a:extLst>
                <a:ext uri="{FF2B5EF4-FFF2-40B4-BE49-F238E27FC236}">
                  <a16:creationId xmlns:a16="http://schemas.microsoft.com/office/drawing/2014/main" id="{1547EF6F-89F5-4C46-A5D2-11F341C350B3}"/>
                </a:ext>
              </a:extLst>
            </p:cNvPr>
            <p:cNvPicPr>
              <a:picLocks noChangeAspect="1"/>
            </p:cNvPicPr>
            <p:nvPr/>
          </p:nvPicPr>
          <p:blipFill>
            <a:blip r:embed="rId15"/>
            <a:stretch>
              <a:fillRect/>
            </a:stretch>
          </p:blipFill>
          <p:spPr>
            <a:xfrm>
              <a:off x="5176395" y="2699501"/>
              <a:ext cx="1736139" cy="1636217"/>
            </a:xfrm>
            <a:prstGeom prst="rect">
              <a:avLst/>
            </a:prstGeom>
          </p:spPr>
        </p:pic>
        <p:sp>
          <p:nvSpPr>
            <p:cNvPr id="30" name="Title 1">
              <a:extLst>
                <a:ext uri="{FF2B5EF4-FFF2-40B4-BE49-F238E27FC236}">
                  <a16:creationId xmlns:a16="http://schemas.microsoft.com/office/drawing/2014/main" id="{284E69E6-B7F8-4668-9F30-FF025B9121B8}"/>
                </a:ext>
              </a:extLst>
            </p:cNvPr>
            <p:cNvSpPr txBox="1">
              <a:spLocks/>
            </p:cNvSpPr>
            <p:nvPr/>
          </p:nvSpPr>
          <p:spPr>
            <a:xfrm>
              <a:off x="5493643" y="4389448"/>
              <a:ext cx="1268376" cy="37457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US" sz="1600" b="1" dirty="0"/>
                <a:t>Basic clothes</a:t>
              </a:r>
            </a:p>
          </p:txBody>
        </p:sp>
      </p:grpSp>
      <p:sp>
        <p:nvSpPr>
          <p:cNvPr id="38" name="Footer Placeholder 37"/>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3987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852917-5F78-4361-B84A-33BAFA520CF4}"/>
              </a:ext>
            </a:extLst>
          </p:cNvPr>
          <p:cNvPicPr>
            <a:picLocks noChangeAspect="1"/>
          </p:cNvPicPr>
          <p:nvPr/>
        </p:nvPicPr>
        <p:blipFill>
          <a:blip r:embed="rId3"/>
          <a:stretch>
            <a:fillRect/>
          </a:stretch>
        </p:blipFill>
        <p:spPr>
          <a:xfrm>
            <a:off x="551170" y="1828800"/>
            <a:ext cx="7935305" cy="4578061"/>
          </a:xfrm>
          <a:prstGeom prst="rect">
            <a:avLst/>
          </a:prstGeom>
        </p:spPr>
      </p:pic>
      <p:sp>
        <p:nvSpPr>
          <p:cNvPr id="15" name="Content Placeholder 8"/>
          <p:cNvSpPr txBox="1">
            <a:spLocks/>
          </p:cNvSpPr>
          <p:nvPr/>
        </p:nvSpPr>
        <p:spPr>
          <a:xfrm>
            <a:off x="6220326" y="1828800"/>
            <a:ext cx="5420504" cy="1777358"/>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Clr>
                <a:schemeClr val="accent1"/>
              </a:buClr>
              <a:buSzPct val="90000"/>
              <a:buFont typeface="Wingdings" panose="05000000000000000000" pitchFamily="2" charset="2"/>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Clr>
                <a:schemeClr val="accent1"/>
              </a:buClr>
              <a:buSzPct val="100000"/>
              <a:buFont typeface="Wingdings 2" panose="05020102010507070707" pitchFamily="18"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355600" algn="l"/>
                <a:tab pos="1163638" algn="l"/>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88900" algn="l"/>
                <a:tab pos="1339850" algn="l"/>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1882775" algn="l"/>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20000"/>
              </a:lnSpc>
              <a:buFont typeface="Wingdings" charset="2"/>
              <a:buChar char="u"/>
            </a:pPr>
            <a:r>
              <a:rPr lang="en-GB" sz="2400" dirty="0"/>
              <a:t>To manage money</a:t>
            </a:r>
          </a:p>
          <a:p>
            <a:pPr marL="342900" indent="-342900">
              <a:lnSpc>
                <a:spcPct val="120000"/>
              </a:lnSpc>
              <a:buFont typeface="Wingdings" charset="2"/>
              <a:buChar char="u"/>
            </a:pPr>
            <a:r>
              <a:rPr lang="en-GB" sz="2400" dirty="0"/>
              <a:t>To understand the important role money plays in our lives</a:t>
            </a:r>
            <a:endParaRPr lang="en-GB" sz="2400" b="1" dirty="0"/>
          </a:p>
        </p:txBody>
      </p:sp>
      <p:sp>
        <p:nvSpPr>
          <p:cNvPr id="9" name="Subtitle 4">
            <a:extLst>
              <a:ext uri="{FF2B5EF4-FFF2-40B4-BE49-F238E27FC236}">
                <a16:creationId xmlns:a16="http://schemas.microsoft.com/office/drawing/2014/main" id="{F9A9FEF0-B5B0-684C-8B7A-C7BD37B2B961}"/>
              </a:ext>
            </a:extLst>
          </p:cNvPr>
          <p:cNvSpPr>
            <a:spLocks noGrp="1"/>
          </p:cNvSpPr>
          <p:nvPr>
            <p:ph type="subTitle" idx="1"/>
          </p:nvPr>
        </p:nvSpPr>
        <p:spPr>
          <a:xfrm>
            <a:off x="371474" y="1037573"/>
            <a:ext cx="11412538" cy="412956"/>
          </a:xfrm>
        </p:spPr>
        <p:txBody>
          <a:bodyPr>
            <a:normAutofit/>
          </a:bodyPr>
          <a:lstStyle/>
          <a:p>
            <a:r>
              <a:rPr lang="en-GB" sz="2400" dirty="0"/>
              <a:t>Learning Objectives</a:t>
            </a:r>
          </a:p>
        </p:txBody>
      </p:sp>
      <p:sp>
        <p:nvSpPr>
          <p:cNvPr id="10" name="Footer Placeholder 3">
            <a:extLst>
              <a:ext uri="{FF2B5EF4-FFF2-40B4-BE49-F238E27FC236}">
                <a16:creationId xmlns:a16="http://schemas.microsoft.com/office/drawing/2014/main" id="{040100C6-C399-4D9B-A529-E40153DF8F1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11" name="Slide Number Placeholder 1">
            <a:extLst>
              <a:ext uri="{FF2B5EF4-FFF2-40B4-BE49-F238E27FC236}">
                <a16:creationId xmlns:a16="http://schemas.microsoft.com/office/drawing/2014/main" id="{14439E78-F536-488D-AD71-BE7EB8E9DC0C}"/>
              </a:ext>
            </a:extLst>
          </p:cNvPr>
          <p:cNvSpPr txBox="1">
            <a:spLocks/>
          </p:cNvSpPr>
          <p:nvPr/>
        </p:nvSpPr>
        <p:spPr>
          <a:xfrm>
            <a:off x="9065341" y="497149"/>
            <a:ext cx="2718671"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E899A84-0A7C-4488-B245-0310F52DBB74}" type="slidenum">
              <a:rPr lang="en-GB" sz="1050" smtClean="0"/>
              <a:pPr algn="r"/>
              <a:t>2</a:t>
            </a:fld>
            <a:endParaRPr lang="en-GB" sz="1050" dirty="0"/>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345215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Fixed household costs</a:t>
            </a:r>
            <a:endParaRPr lang="en-US" sz="2400" dirty="0"/>
          </a:p>
        </p:txBody>
      </p:sp>
      <p:sp>
        <p:nvSpPr>
          <p:cNvPr id="21" name="Footer Placeholder 3">
            <a:extLst>
              <a:ext uri="{FF2B5EF4-FFF2-40B4-BE49-F238E27FC236}">
                <a16:creationId xmlns:a16="http://schemas.microsoft.com/office/drawing/2014/main" id="{88D626CE-868E-49A5-8E44-4986A870D78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7" name="Slide Number Placeholder 6">
            <a:extLst>
              <a:ext uri="{FF2B5EF4-FFF2-40B4-BE49-F238E27FC236}">
                <a16:creationId xmlns:a16="http://schemas.microsoft.com/office/drawing/2014/main" id="{5EEBA705-F24F-4076-A27F-91290D841F5E}"/>
              </a:ext>
            </a:extLst>
          </p:cNvPr>
          <p:cNvSpPr>
            <a:spLocks noGrp="1"/>
          </p:cNvSpPr>
          <p:nvPr>
            <p:ph type="sldNum" sz="quarter" idx="11"/>
          </p:nvPr>
        </p:nvSpPr>
        <p:spPr/>
        <p:txBody>
          <a:bodyPr/>
          <a:lstStyle/>
          <a:p>
            <a:fld id="{1E899A84-0A7C-4488-B245-0310F52DBB74}" type="slidenum">
              <a:rPr lang="en-GB" smtClean="0"/>
              <a:pPr/>
              <a:t>20</a:t>
            </a:fld>
            <a:endParaRPr lang="en-GB" dirty="0"/>
          </a:p>
        </p:txBody>
      </p:sp>
      <p:pic>
        <p:nvPicPr>
          <p:cNvPr id="22" name="Picture 21">
            <a:extLst>
              <a:ext uri="{FF2B5EF4-FFF2-40B4-BE49-F238E27FC236}">
                <a16:creationId xmlns:a16="http://schemas.microsoft.com/office/drawing/2014/main" id="{055618D0-8029-47F1-A8EB-3EC1BDC2D730}"/>
              </a:ext>
            </a:extLst>
          </p:cNvPr>
          <p:cNvPicPr>
            <a:picLocks noChangeAspect="1"/>
          </p:cNvPicPr>
          <p:nvPr/>
        </p:nvPicPr>
        <p:blipFill>
          <a:blip r:embed="rId3"/>
          <a:stretch>
            <a:fillRect/>
          </a:stretch>
        </p:blipFill>
        <p:spPr>
          <a:xfrm>
            <a:off x="8714343" y="451139"/>
            <a:ext cx="2175272" cy="1933575"/>
          </a:xfrm>
          <a:prstGeom prst="rect">
            <a:avLst/>
          </a:prstGeom>
        </p:spPr>
      </p:pic>
      <p:graphicFrame>
        <p:nvGraphicFramePr>
          <p:cNvPr id="23" name="Table 3">
            <a:extLst>
              <a:ext uri="{FF2B5EF4-FFF2-40B4-BE49-F238E27FC236}">
                <a16:creationId xmlns:a16="http://schemas.microsoft.com/office/drawing/2014/main" id="{123AD4DB-BB0C-489D-9050-AFF69751C2A7}"/>
              </a:ext>
            </a:extLst>
          </p:cNvPr>
          <p:cNvGraphicFramePr>
            <a:graphicFrameLocks noGrp="1"/>
          </p:cNvGraphicFramePr>
          <p:nvPr>
            <p:extLst>
              <p:ext uri="{D42A27DB-BD31-4B8C-83A1-F6EECF244321}">
                <p14:modId xmlns:p14="http://schemas.microsoft.com/office/powerpoint/2010/main" val="2674281329"/>
              </p:ext>
            </p:extLst>
          </p:nvPr>
        </p:nvGraphicFramePr>
        <p:xfrm>
          <a:off x="1072309" y="2947562"/>
          <a:ext cx="10047381" cy="2687650"/>
        </p:xfrm>
        <a:graphic>
          <a:graphicData uri="http://schemas.openxmlformats.org/drawingml/2006/table">
            <a:tbl>
              <a:tblPr firstRow="1" bandRow="1">
                <a:tableStyleId>{DDF6447A-24EA-4742-A8FB-1DF080B5CEFA}</a:tableStyleId>
              </a:tblPr>
              <a:tblGrid>
                <a:gridCol w="3571639">
                  <a:extLst>
                    <a:ext uri="{9D8B030D-6E8A-4147-A177-3AD203B41FA5}">
                      <a16:colId xmlns:a16="http://schemas.microsoft.com/office/drawing/2014/main" val="3163814397"/>
                    </a:ext>
                  </a:extLst>
                </a:gridCol>
                <a:gridCol w="3126615">
                  <a:extLst>
                    <a:ext uri="{9D8B030D-6E8A-4147-A177-3AD203B41FA5}">
                      <a16:colId xmlns:a16="http://schemas.microsoft.com/office/drawing/2014/main" val="2571884346"/>
                    </a:ext>
                  </a:extLst>
                </a:gridCol>
                <a:gridCol w="3349127">
                  <a:extLst>
                    <a:ext uri="{9D8B030D-6E8A-4147-A177-3AD203B41FA5}">
                      <a16:colId xmlns:a16="http://schemas.microsoft.com/office/drawing/2014/main" val="3604006731"/>
                    </a:ext>
                  </a:extLst>
                </a:gridCol>
              </a:tblGrid>
              <a:tr h="537530">
                <a:tc>
                  <a:txBody>
                    <a:bodyPr/>
                    <a:lstStyle/>
                    <a:p>
                      <a:r>
                        <a:rPr lang="en-GB" sz="2400" dirty="0">
                          <a:solidFill>
                            <a:srgbClr val="DB0011"/>
                          </a:solidFill>
                        </a:rPr>
                        <a:t>Fixed household costs</a:t>
                      </a:r>
                    </a:p>
                  </a:txBody>
                  <a:tcPr>
                    <a:lnB w="12700" cap="flat" cmpd="sng" algn="ctr">
                      <a:solidFill>
                        <a:schemeClr val="tx1"/>
                      </a:solidFill>
                      <a:prstDash val="solid"/>
                      <a:round/>
                      <a:headEnd type="none" w="med" len="med"/>
                      <a:tailEnd type="none" w="med" len="med"/>
                    </a:lnB>
                  </a:tcPr>
                </a:tc>
                <a:tc>
                  <a:txBody>
                    <a:bodyPr/>
                    <a:lstStyle/>
                    <a:p>
                      <a:pPr algn="r"/>
                      <a:r>
                        <a:rPr lang="en-GB" sz="2400" dirty="0"/>
                        <a:t>£</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441794"/>
                  </a:ext>
                </a:extLst>
              </a:tr>
              <a:tr h="537530">
                <a:tc>
                  <a:txBody>
                    <a:bodyPr/>
                    <a:lstStyle/>
                    <a:p>
                      <a:r>
                        <a:rPr lang="en-GB" sz="2400" dirty="0"/>
                        <a:t>Rent/Mortgage</a:t>
                      </a:r>
                    </a:p>
                  </a:txBody>
                  <a:tcPr>
                    <a:lnT w="12700" cap="flat" cmpd="sng" algn="ctr">
                      <a:solidFill>
                        <a:schemeClr val="tx1"/>
                      </a:solidFill>
                      <a:prstDash val="solid"/>
                      <a:round/>
                      <a:headEnd type="none" w="med" len="med"/>
                      <a:tailEnd type="none" w="med" len="med"/>
                    </a:lnT>
                  </a:tcPr>
                </a:tc>
                <a:tc>
                  <a:txBody>
                    <a:bodyPr/>
                    <a:lstStyle/>
                    <a:p>
                      <a:pPr algn="r"/>
                      <a:r>
                        <a:rPr lang="en-GB" sz="2400" dirty="0"/>
                        <a:t>950</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352230"/>
                  </a:ext>
                </a:extLst>
              </a:tr>
              <a:tr h="537530">
                <a:tc>
                  <a:txBody>
                    <a:bodyPr/>
                    <a:lstStyle/>
                    <a:p>
                      <a:r>
                        <a:rPr lang="en-GB" sz="2400" dirty="0"/>
                        <a:t>Council Tax</a:t>
                      </a:r>
                    </a:p>
                  </a:txBody>
                  <a:tcPr/>
                </a:tc>
                <a:tc>
                  <a:txBody>
                    <a:bodyPr/>
                    <a:lstStyle/>
                    <a:p>
                      <a:pPr algn="r"/>
                      <a:r>
                        <a:rPr lang="en-GB" sz="2400" dirty="0"/>
                        <a:t>140</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245694242"/>
                  </a:ext>
                </a:extLst>
              </a:tr>
              <a:tr h="537530">
                <a:tc>
                  <a:txBody>
                    <a:bodyPr/>
                    <a:lstStyle/>
                    <a:p>
                      <a:r>
                        <a:rPr lang="en-GB" sz="2400" dirty="0"/>
                        <a:t>TV licence</a:t>
                      </a:r>
                    </a:p>
                  </a:txBody>
                  <a:tcPr>
                    <a:lnB w="12700" cap="flat" cmpd="sng" algn="ctr">
                      <a:solidFill>
                        <a:schemeClr val="tx1"/>
                      </a:solidFill>
                      <a:prstDash val="solid"/>
                      <a:round/>
                      <a:headEnd type="none" w="med" len="med"/>
                      <a:tailEnd type="none" w="med" len="med"/>
                    </a:lnB>
                  </a:tcPr>
                </a:tc>
                <a:tc>
                  <a:txBody>
                    <a:bodyPr/>
                    <a:lstStyle/>
                    <a:p>
                      <a:pPr algn="r"/>
                      <a:r>
                        <a:rPr lang="en-GB" sz="2400" dirty="0"/>
                        <a:t>13</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831037"/>
                  </a:ext>
                </a:extLst>
              </a:tr>
              <a:tr h="537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rPr>
                        <a:t>Sub total</a:t>
                      </a:r>
                    </a:p>
                  </a:txBody>
                  <a:tcPr>
                    <a:lnT w="12700" cap="flat" cmpd="sng" algn="ctr">
                      <a:solidFill>
                        <a:schemeClr val="tx1"/>
                      </a:solidFill>
                      <a:prstDash val="solid"/>
                      <a:round/>
                      <a:headEnd type="none" w="med" len="med"/>
                      <a:tailEnd type="none" w="med" len="med"/>
                    </a:lnT>
                  </a:tcPr>
                </a:tc>
                <a:tc>
                  <a:txBody>
                    <a:bodyPr/>
                    <a:lstStyle/>
                    <a:p>
                      <a:pPr algn="r"/>
                      <a:r>
                        <a:rPr lang="en-GB" sz="2400" b="1" dirty="0"/>
                        <a:t>£1103</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9306156"/>
                  </a:ext>
                </a:extLst>
              </a:tr>
            </a:tbl>
          </a:graphicData>
        </a:graphic>
      </p:graphicFrame>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113554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0B578C-BB86-DE44-8418-732DA9017912}"/>
              </a:ext>
            </a:extLst>
          </p:cNvPr>
          <p:cNvSpPr>
            <a:spLocks noGrp="1"/>
          </p:cNvSpPr>
          <p:nvPr>
            <p:ph type="title"/>
          </p:nvPr>
        </p:nvSpPr>
        <p:spPr>
          <a:xfrm>
            <a:off x="383631" y="905703"/>
            <a:ext cx="11400381" cy="324465"/>
          </a:xfrm>
        </p:spPr>
        <p:txBody>
          <a:bodyPr/>
          <a:lstStyle/>
          <a:p>
            <a:r>
              <a:rPr lang="en-GB" sz="2400" dirty="0"/>
              <a:t>Essential living costs</a:t>
            </a:r>
            <a:endParaRPr lang="en-US" sz="2400" dirty="0"/>
          </a:p>
        </p:txBody>
      </p:sp>
      <p:sp>
        <p:nvSpPr>
          <p:cNvPr id="56" name="Footer Placeholder 3">
            <a:extLst>
              <a:ext uri="{FF2B5EF4-FFF2-40B4-BE49-F238E27FC236}">
                <a16:creationId xmlns:a16="http://schemas.microsoft.com/office/drawing/2014/main" id="{8A849C32-EBE8-49F6-86F2-8C5ACF10E32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E3043FE3-B9EF-4C28-82CF-59F18C9199F5}"/>
              </a:ext>
            </a:extLst>
          </p:cNvPr>
          <p:cNvSpPr>
            <a:spLocks noGrp="1"/>
          </p:cNvSpPr>
          <p:nvPr>
            <p:ph type="sldNum" sz="quarter" idx="11"/>
          </p:nvPr>
        </p:nvSpPr>
        <p:spPr/>
        <p:txBody>
          <a:bodyPr/>
          <a:lstStyle/>
          <a:p>
            <a:fld id="{1E899A84-0A7C-4488-B245-0310F52DBB74}" type="slidenum">
              <a:rPr lang="en-GB" smtClean="0"/>
              <a:pPr/>
              <a:t>21</a:t>
            </a:fld>
            <a:endParaRPr lang="en-GB" dirty="0"/>
          </a:p>
        </p:txBody>
      </p:sp>
      <p:graphicFrame>
        <p:nvGraphicFramePr>
          <p:cNvPr id="58" name="Table 3">
            <a:extLst>
              <a:ext uri="{FF2B5EF4-FFF2-40B4-BE49-F238E27FC236}">
                <a16:creationId xmlns:a16="http://schemas.microsoft.com/office/drawing/2014/main" id="{2E81A990-4BD1-43C8-8EB4-1926416472D0}"/>
              </a:ext>
            </a:extLst>
          </p:cNvPr>
          <p:cNvGraphicFramePr>
            <a:graphicFrameLocks noGrp="1"/>
          </p:cNvGraphicFramePr>
          <p:nvPr>
            <p:extLst>
              <p:ext uri="{D42A27DB-BD31-4B8C-83A1-F6EECF244321}">
                <p14:modId xmlns:p14="http://schemas.microsoft.com/office/powerpoint/2010/main" val="1870308187"/>
              </p:ext>
            </p:extLst>
          </p:nvPr>
        </p:nvGraphicFramePr>
        <p:xfrm>
          <a:off x="842234" y="1624574"/>
          <a:ext cx="10047381" cy="4837770"/>
        </p:xfrm>
        <a:graphic>
          <a:graphicData uri="http://schemas.openxmlformats.org/drawingml/2006/table">
            <a:tbl>
              <a:tblPr firstRow="1" bandRow="1">
                <a:tableStyleId>{DDF6447A-24EA-4742-A8FB-1DF080B5CEFA}</a:tableStyleId>
              </a:tblPr>
              <a:tblGrid>
                <a:gridCol w="4125334">
                  <a:extLst>
                    <a:ext uri="{9D8B030D-6E8A-4147-A177-3AD203B41FA5}">
                      <a16:colId xmlns:a16="http://schemas.microsoft.com/office/drawing/2014/main" val="3163814397"/>
                    </a:ext>
                  </a:extLst>
                </a:gridCol>
                <a:gridCol w="2572920">
                  <a:extLst>
                    <a:ext uri="{9D8B030D-6E8A-4147-A177-3AD203B41FA5}">
                      <a16:colId xmlns:a16="http://schemas.microsoft.com/office/drawing/2014/main" val="2571884346"/>
                    </a:ext>
                  </a:extLst>
                </a:gridCol>
                <a:gridCol w="3349127">
                  <a:extLst>
                    <a:ext uri="{9D8B030D-6E8A-4147-A177-3AD203B41FA5}">
                      <a16:colId xmlns:a16="http://schemas.microsoft.com/office/drawing/2014/main" val="3604006731"/>
                    </a:ext>
                  </a:extLst>
                </a:gridCol>
              </a:tblGrid>
              <a:tr h="537530">
                <a:tc>
                  <a:txBody>
                    <a:bodyPr/>
                    <a:lstStyle/>
                    <a:p>
                      <a:r>
                        <a:rPr lang="en-GB" sz="2400" dirty="0">
                          <a:solidFill>
                            <a:srgbClr val="DB0011"/>
                          </a:solidFill>
                        </a:rPr>
                        <a:t>Essential living costs</a:t>
                      </a:r>
                    </a:p>
                  </a:txBody>
                  <a:tcPr>
                    <a:lnB w="12700" cap="flat" cmpd="sng" algn="ctr">
                      <a:solidFill>
                        <a:schemeClr val="tx1"/>
                      </a:solidFill>
                      <a:prstDash val="solid"/>
                      <a:round/>
                      <a:headEnd type="none" w="med" len="med"/>
                      <a:tailEnd type="none" w="med" len="med"/>
                    </a:lnB>
                  </a:tcPr>
                </a:tc>
                <a:tc>
                  <a:txBody>
                    <a:bodyPr/>
                    <a:lstStyle/>
                    <a:p>
                      <a:pPr algn="r"/>
                      <a:r>
                        <a:rPr lang="en-GB" sz="2400" dirty="0"/>
                        <a:t>£</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441794"/>
                  </a:ext>
                </a:extLst>
              </a:tr>
              <a:tr h="537530">
                <a:tc>
                  <a:txBody>
                    <a:bodyPr/>
                    <a:lstStyle/>
                    <a:p>
                      <a:r>
                        <a:rPr lang="en-GB" sz="2400" dirty="0"/>
                        <a:t>Basic food and household items</a:t>
                      </a:r>
                    </a:p>
                  </a:txBody>
                  <a:tcPr>
                    <a:lnT w="12700" cap="flat" cmpd="sng" algn="ctr">
                      <a:solidFill>
                        <a:schemeClr val="tx1"/>
                      </a:solidFill>
                      <a:prstDash val="solid"/>
                      <a:round/>
                      <a:headEnd type="none" w="med" len="med"/>
                      <a:tailEnd type="none" w="med" len="med"/>
                    </a:lnT>
                  </a:tcPr>
                </a:tc>
                <a:tc>
                  <a:txBody>
                    <a:bodyPr/>
                    <a:lstStyle/>
                    <a:p>
                      <a:pPr algn="r"/>
                      <a:r>
                        <a:rPr lang="en-GB" sz="2400" dirty="0"/>
                        <a:t>350</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352230"/>
                  </a:ext>
                </a:extLst>
              </a:tr>
              <a:tr h="537530">
                <a:tc>
                  <a:txBody>
                    <a:bodyPr/>
                    <a:lstStyle/>
                    <a:p>
                      <a:r>
                        <a:rPr lang="en-GB" sz="2400" dirty="0"/>
                        <a:t>Gas</a:t>
                      </a:r>
                    </a:p>
                  </a:txBody>
                  <a:tcPr/>
                </a:tc>
                <a:tc>
                  <a:txBody>
                    <a:bodyPr/>
                    <a:lstStyle/>
                    <a:p>
                      <a:pPr algn="r"/>
                      <a:r>
                        <a:rPr lang="en-GB" sz="2400" dirty="0"/>
                        <a:t>50</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245694242"/>
                  </a:ext>
                </a:extLst>
              </a:tr>
              <a:tr h="537530">
                <a:tc>
                  <a:txBody>
                    <a:bodyPr/>
                    <a:lstStyle/>
                    <a:p>
                      <a:r>
                        <a:rPr lang="en-GB" sz="2400" dirty="0"/>
                        <a:t>Electricity</a:t>
                      </a:r>
                    </a:p>
                  </a:txBody>
                  <a:tcPr/>
                </a:tc>
                <a:tc>
                  <a:txBody>
                    <a:bodyPr/>
                    <a:lstStyle/>
                    <a:p>
                      <a:pPr algn="r"/>
                      <a:r>
                        <a:rPr lang="en-GB" sz="2400" dirty="0"/>
                        <a:t>50</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1246478629"/>
                  </a:ext>
                </a:extLst>
              </a:tr>
              <a:tr h="537530">
                <a:tc>
                  <a:txBody>
                    <a:bodyPr/>
                    <a:lstStyle/>
                    <a:p>
                      <a:r>
                        <a:rPr lang="en-GB" sz="2400" dirty="0"/>
                        <a:t>Internet/TV Package</a:t>
                      </a:r>
                    </a:p>
                  </a:txBody>
                  <a:tcPr/>
                </a:tc>
                <a:tc>
                  <a:txBody>
                    <a:bodyPr/>
                    <a:lstStyle/>
                    <a:p>
                      <a:pPr algn="r"/>
                      <a:r>
                        <a:rPr lang="en-GB" sz="2400" dirty="0"/>
                        <a:t>60</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4274547391"/>
                  </a:ext>
                </a:extLst>
              </a:tr>
              <a:tr h="537530">
                <a:tc>
                  <a:txBody>
                    <a:bodyPr/>
                    <a:lstStyle/>
                    <a:p>
                      <a:r>
                        <a:rPr lang="en-GB" sz="2400" dirty="0"/>
                        <a:t>Water</a:t>
                      </a:r>
                    </a:p>
                  </a:txBody>
                  <a:tcPr/>
                </a:tc>
                <a:tc>
                  <a:txBody>
                    <a:bodyPr/>
                    <a:lstStyle/>
                    <a:p>
                      <a:pPr algn="r"/>
                      <a:r>
                        <a:rPr lang="en-GB" sz="2400" dirty="0"/>
                        <a:t>35</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2815066054"/>
                  </a:ext>
                </a:extLst>
              </a:tr>
              <a:tr h="537530">
                <a:tc>
                  <a:txBody>
                    <a:bodyPr/>
                    <a:lstStyle/>
                    <a:p>
                      <a:r>
                        <a:rPr lang="en-GB" sz="2400" dirty="0"/>
                        <a:t>Phone</a:t>
                      </a:r>
                    </a:p>
                  </a:txBody>
                  <a:tcPr/>
                </a:tc>
                <a:tc>
                  <a:txBody>
                    <a:bodyPr/>
                    <a:lstStyle/>
                    <a:p>
                      <a:pPr algn="r"/>
                      <a:r>
                        <a:rPr lang="en-GB" sz="2400" dirty="0"/>
                        <a:t>45</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3481754690"/>
                  </a:ext>
                </a:extLst>
              </a:tr>
              <a:tr h="537530">
                <a:tc>
                  <a:txBody>
                    <a:bodyPr/>
                    <a:lstStyle/>
                    <a:p>
                      <a:r>
                        <a:rPr lang="en-GB" sz="2400" dirty="0"/>
                        <a:t>Clothes</a:t>
                      </a:r>
                    </a:p>
                  </a:txBody>
                  <a:tcPr>
                    <a:lnB w="12700" cap="flat" cmpd="sng" algn="ctr">
                      <a:solidFill>
                        <a:schemeClr val="tx1"/>
                      </a:solidFill>
                      <a:prstDash val="solid"/>
                      <a:round/>
                      <a:headEnd type="none" w="med" len="med"/>
                      <a:tailEnd type="none" w="med" len="med"/>
                    </a:lnB>
                  </a:tcPr>
                </a:tc>
                <a:tc>
                  <a:txBody>
                    <a:bodyPr/>
                    <a:lstStyle/>
                    <a:p>
                      <a:pPr algn="r"/>
                      <a:r>
                        <a:rPr lang="en-GB" sz="2400" dirty="0"/>
                        <a:t>40</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831037"/>
                  </a:ext>
                </a:extLst>
              </a:tr>
              <a:tr h="537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rPr>
                        <a:t>Sub total</a:t>
                      </a:r>
                    </a:p>
                  </a:txBody>
                  <a:tcPr>
                    <a:lnT w="12700" cap="flat" cmpd="sng" algn="ctr">
                      <a:solidFill>
                        <a:schemeClr val="tx1"/>
                      </a:solidFill>
                      <a:prstDash val="solid"/>
                      <a:round/>
                      <a:headEnd type="none" w="med" len="med"/>
                      <a:tailEnd type="none" w="med" len="med"/>
                    </a:lnT>
                  </a:tcPr>
                </a:tc>
                <a:tc>
                  <a:txBody>
                    <a:bodyPr/>
                    <a:lstStyle/>
                    <a:p>
                      <a:pPr algn="r"/>
                      <a:r>
                        <a:rPr lang="en-GB" sz="2400" b="1" dirty="0"/>
                        <a:t>£630</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9306156"/>
                  </a:ext>
                </a:extLst>
              </a:tr>
            </a:tbl>
          </a:graphicData>
        </a:graphic>
      </p:graphicFrame>
      <p:pic>
        <p:nvPicPr>
          <p:cNvPr id="57" name="Picture 56">
            <a:extLst>
              <a:ext uri="{FF2B5EF4-FFF2-40B4-BE49-F238E27FC236}">
                <a16:creationId xmlns:a16="http://schemas.microsoft.com/office/drawing/2014/main" id="{F7A3E5CF-FB4E-4D44-807F-7118481CD112}"/>
              </a:ext>
            </a:extLst>
          </p:cNvPr>
          <p:cNvPicPr>
            <a:picLocks noChangeAspect="1"/>
          </p:cNvPicPr>
          <p:nvPr/>
        </p:nvPicPr>
        <p:blipFill>
          <a:blip r:embed="rId3"/>
          <a:stretch>
            <a:fillRect/>
          </a:stretch>
        </p:blipFill>
        <p:spPr>
          <a:xfrm>
            <a:off x="8714343" y="451139"/>
            <a:ext cx="2175272" cy="1933575"/>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086248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14E727B-63F9-5C4B-A5AF-5A01EE15DDCA}"/>
              </a:ext>
            </a:extLst>
          </p:cNvPr>
          <p:cNvSpPr>
            <a:spLocks noGrp="1"/>
          </p:cNvSpPr>
          <p:nvPr>
            <p:ph type="title"/>
          </p:nvPr>
        </p:nvSpPr>
        <p:spPr>
          <a:xfrm>
            <a:off x="383631" y="905703"/>
            <a:ext cx="11400381" cy="324465"/>
          </a:xfrm>
        </p:spPr>
        <p:txBody>
          <a:bodyPr/>
          <a:lstStyle/>
          <a:p>
            <a:r>
              <a:rPr lang="en-GB" sz="2400" dirty="0"/>
              <a:t>Non-essential living costs</a:t>
            </a:r>
            <a:endParaRPr lang="en-US" sz="2400" dirty="0"/>
          </a:p>
        </p:txBody>
      </p:sp>
      <p:sp>
        <p:nvSpPr>
          <p:cNvPr id="27" name="Footer Placeholder 3">
            <a:extLst>
              <a:ext uri="{FF2B5EF4-FFF2-40B4-BE49-F238E27FC236}">
                <a16:creationId xmlns:a16="http://schemas.microsoft.com/office/drawing/2014/main" id="{23C978A0-5FE6-4F7B-9DE8-ABE1C640F74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4F0AF708-9565-44B2-A90E-E2E73A02225B}"/>
              </a:ext>
            </a:extLst>
          </p:cNvPr>
          <p:cNvSpPr>
            <a:spLocks noGrp="1"/>
          </p:cNvSpPr>
          <p:nvPr>
            <p:ph type="sldNum" sz="quarter" idx="11"/>
          </p:nvPr>
        </p:nvSpPr>
        <p:spPr/>
        <p:txBody>
          <a:bodyPr/>
          <a:lstStyle/>
          <a:p>
            <a:fld id="{1E899A84-0A7C-4488-B245-0310F52DBB74}" type="slidenum">
              <a:rPr lang="en-GB" smtClean="0"/>
              <a:pPr/>
              <a:t>22</a:t>
            </a:fld>
            <a:endParaRPr lang="en-GB" dirty="0"/>
          </a:p>
        </p:txBody>
      </p:sp>
      <p:pic>
        <p:nvPicPr>
          <p:cNvPr id="28" name="Picture 27">
            <a:extLst>
              <a:ext uri="{FF2B5EF4-FFF2-40B4-BE49-F238E27FC236}">
                <a16:creationId xmlns:a16="http://schemas.microsoft.com/office/drawing/2014/main" id="{2DB9314B-FC74-4D80-99EA-5D1F0381EEEA}"/>
              </a:ext>
            </a:extLst>
          </p:cNvPr>
          <p:cNvPicPr>
            <a:picLocks noChangeAspect="1"/>
          </p:cNvPicPr>
          <p:nvPr/>
        </p:nvPicPr>
        <p:blipFill>
          <a:blip r:embed="rId3"/>
          <a:stretch>
            <a:fillRect/>
          </a:stretch>
        </p:blipFill>
        <p:spPr>
          <a:xfrm>
            <a:off x="8714343" y="451139"/>
            <a:ext cx="2175272" cy="1933575"/>
          </a:xfrm>
          <a:prstGeom prst="rect">
            <a:avLst/>
          </a:prstGeom>
        </p:spPr>
      </p:pic>
      <p:graphicFrame>
        <p:nvGraphicFramePr>
          <p:cNvPr id="29" name="Table 3">
            <a:extLst>
              <a:ext uri="{FF2B5EF4-FFF2-40B4-BE49-F238E27FC236}">
                <a16:creationId xmlns:a16="http://schemas.microsoft.com/office/drawing/2014/main" id="{A8E6859D-916D-4CB6-88B1-88C2B9D073E5}"/>
              </a:ext>
            </a:extLst>
          </p:cNvPr>
          <p:cNvGraphicFramePr>
            <a:graphicFrameLocks noGrp="1"/>
          </p:cNvGraphicFramePr>
          <p:nvPr>
            <p:extLst>
              <p:ext uri="{D42A27DB-BD31-4B8C-83A1-F6EECF244321}">
                <p14:modId xmlns:p14="http://schemas.microsoft.com/office/powerpoint/2010/main" val="1893181911"/>
              </p:ext>
            </p:extLst>
          </p:nvPr>
        </p:nvGraphicFramePr>
        <p:xfrm>
          <a:off x="1072309" y="2839278"/>
          <a:ext cx="10047381" cy="2687650"/>
        </p:xfrm>
        <a:graphic>
          <a:graphicData uri="http://schemas.openxmlformats.org/drawingml/2006/table">
            <a:tbl>
              <a:tblPr firstRow="1" bandRow="1">
                <a:tableStyleId>{DDF6447A-24EA-4742-A8FB-1DF080B5CEFA}</a:tableStyleId>
              </a:tblPr>
              <a:tblGrid>
                <a:gridCol w="3571639">
                  <a:extLst>
                    <a:ext uri="{9D8B030D-6E8A-4147-A177-3AD203B41FA5}">
                      <a16:colId xmlns:a16="http://schemas.microsoft.com/office/drawing/2014/main" val="3163814397"/>
                    </a:ext>
                  </a:extLst>
                </a:gridCol>
                <a:gridCol w="3126615">
                  <a:extLst>
                    <a:ext uri="{9D8B030D-6E8A-4147-A177-3AD203B41FA5}">
                      <a16:colId xmlns:a16="http://schemas.microsoft.com/office/drawing/2014/main" val="2571884346"/>
                    </a:ext>
                  </a:extLst>
                </a:gridCol>
                <a:gridCol w="3349127">
                  <a:extLst>
                    <a:ext uri="{9D8B030D-6E8A-4147-A177-3AD203B41FA5}">
                      <a16:colId xmlns:a16="http://schemas.microsoft.com/office/drawing/2014/main" val="3604006731"/>
                    </a:ext>
                  </a:extLst>
                </a:gridCol>
              </a:tblGrid>
              <a:tr h="537530">
                <a:tc>
                  <a:txBody>
                    <a:bodyPr/>
                    <a:lstStyle/>
                    <a:p>
                      <a:r>
                        <a:rPr lang="en-GB" sz="2400" dirty="0">
                          <a:solidFill>
                            <a:srgbClr val="DB0011"/>
                          </a:solidFill>
                        </a:rPr>
                        <a:t>Non-essential living costs</a:t>
                      </a:r>
                    </a:p>
                  </a:txBody>
                  <a:tcPr>
                    <a:lnB w="12700" cap="flat" cmpd="sng" algn="ctr">
                      <a:solidFill>
                        <a:schemeClr val="tx1"/>
                      </a:solidFill>
                      <a:prstDash val="solid"/>
                      <a:round/>
                      <a:headEnd type="none" w="med" len="med"/>
                      <a:tailEnd type="none" w="med" len="med"/>
                    </a:lnB>
                  </a:tcPr>
                </a:tc>
                <a:tc>
                  <a:txBody>
                    <a:bodyPr/>
                    <a:lstStyle/>
                    <a:p>
                      <a:pPr algn="r"/>
                      <a:r>
                        <a:rPr lang="en-GB" sz="2400" dirty="0"/>
                        <a:t>£</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441794"/>
                  </a:ext>
                </a:extLst>
              </a:tr>
              <a:tr h="537530">
                <a:tc>
                  <a:txBody>
                    <a:bodyPr/>
                    <a:lstStyle/>
                    <a:p>
                      <a:r>
                        <a:rPr lang="en-GB" sz="2400" dirty="0"/>
                        <a:t>Swimming lessons</a:t>
                      </a:r>
                    </a:p>
                  </a:txBody>
                  <a:tcPr>
                    <a:lnT w="12700" cap="flat" cmpd="sng" algn="ctr">
                      <a:solidFill>
                        <a:schemeClr val="tx1"/>
                      </a:solidFill>
                      <a:prstDash val="solid"/>
                      <a:round/>
                      <a:headEnd type="none" w="med" len="med"/>
                      <a:tailEnd type="none" w="med" len="med"/>
                    </a:lnT>
                  </a:tcPr>
                </a:tc>
                <a:tc>
                  <a:txBody>
                    <a:bodyPr/>
                    <a:lstStyle/>
                    <a:p>
                      <a:pPr algn="r"/>
                      <a:r>
                        <a:rPr lang="en-GB" sz="2400" dirty="0"/>
                        <a:t>30</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352230"/>
                  </a:ext>
                </a:extLst>
              </a:tr>
              <a:tr h="537530">
                <a:tc>
                  <a:txBody>
                    <a:bodyPr/>
                    <a:lstStyle/>
                    <a:p>
                      <a:r>
                        <a:rPr lang="en-GB" sz="2400" dirty="0"/>
                        <a:t>Magazines</a:t>
                      </a:r>
                    </a:p>
                  </a:txBody>
                  <a:tcPr/>
                </a:tc>
                <a:tc>
                  <a:txBody>
                    <a:bodyPr/>
                    <a:lstStyle/>
                    <a:p>
                      <a:pPr algn="r"/>
                      <a:r>
                        <a:rPr lang="en-GB" sz="2400" dirty="0"/>
                        <a:t>20</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245694242"/>
                  </a:ext>
                </a:extLst>
              </a:tr>
              <a:tr h="537530">
                <a:tc>
                  <a:txBody>
                    <a:bodyPr/>
                    <a:lstStyle/>
                    <a:p>
                      <a:r>
                        <a:rPr lang="en-GB" sz="2400" dirty="0"/>
                        <a:t>Ice-cream</a:t>
                      </a:r>
                    </a:p>
                  </a:txBody>
                  <a:tcPr>
                    <a:lnB w="12700" cap="flat" cmpd="sng" algn="ctr">
                      <a:solidFill>
                        <a:schemeClr val="tx1"/>
                      </a:solidFill>
                      <a:prstDash val="solid"/>
                      <a:round/>
                      <a:headEnd type="none" w="med" len="med"/>
                      <a:tailEnd type="none" w="med" len="med"/>
                    </a:lnB>
                  </a:tcPr>
                </a:tc>
                <a:tc>
                  <a:txBody>
                    <a:bodyPr/>
                    <a:lstStyle/>
                    <a:p>
                      <a:pPr algn="r"/>
                      <a:r>
                        <a:rPr lang="en-GB" sz="2400" dirty="0"/>
                        <a:t>10</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831037"/>
                  </a:ext>
                </a:extLst>
              </a:tr>
              <a:tr h="537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rPr>
                        <a:t>Sub total</a:t>
                      </a:r>
                    </a:p>
                  </a:txBody>
                  <a:tcPr>
                    <a:lnT w="12700" cap="flat" cmpd="sng" algn="ctr">
                      <a:solidFill>
                        <a:schemeClr val="tx1"/>
                      </a:solidFill>
                      <a:prstDash val="solid"/>
                      <a:round/>
                      <a:headEnd type="none" w="med" len="med"/>
                      <a:tailEnd type="none" w="med" len="med"/>
                    </a:lnT>
                  </a:tcPr>
                </a:tc>
                <a:tc>
                  <a:txBody>
                    <a:bodyPr/>
                    <a:lstStyle/>
                    <a:p>
                      <a:pPr algn="r"/>
                      <a:r>
                        <a:rPr lang="en-GB" sz="2400" b="1" dirty="0"/>
                        <a:t>£60</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9306156"/>
                  </a:ext>
                </a:extLst>
              </a:tr>
            </a:tbl>
          </a:graphicData>
        </a:graphic>
      </p:graphicFrame>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21643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97595639-15C0-DB4B-88D9-369CCA88A19A}"/>
              </a:ext>
            </a:extLst>
          </p:cNvPr>
          <p:cNvSpPr>
            <a:spLocks noGrp="1"/>
          </p:cNvSpPr>
          <p:nvPr>
            <p:ph type="title"/>
          </p:nvPr>
        </p:nvSpPr>
        <p:spPr>
          <a:xfrm>
            <a:off x="383631" y="905703"/>
            <a:ext cx="11400381" cy="324465"/>
          </a:xfrm>
        </p:spPr>
        <p:txBody>
          <a:bodyPr/>
          <a:lstStyle/>
          <a:p>
            <a:r>
              <a:rPr lang="en-GB" sz="2400" dirty="0"/>
              <a:t>Total monthly costs</a:t>
            </a:r>
            <a:endParaRPr lang="en-US" sz="2400" dirty="0"/>
          </a:p>
        </p:txBody>
      </p:sp>
      <p:sp>
        <p:nvSpPr>
          <p:cNvPr id="28" name="Footer Placeholder 3">
            <a:extLst>
              <a:ext uri="{FF2B5EF4-FFF2-40B4-BE49-F238E27FC236}">
                <a16:creationId xmlns:a16="http://schemas.microsoft.com/office/drawing/2014/main" id="{D7183A57-B09F-4E3A-937F-D8A9801CEC3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30A31E2B-1318-43E6-8F93-9CFF3A2BB609}"/>
              </a:ext>
            </a:extLst>
          </p:cNvPr>
          <p:cNvSpPr>
            <a:spLocks noGrp="1"/>
          </p:cNvSpPr>
          <p:nvPr>
            <p:ph type="sldNum" sz="quarter" idx="11"/>
          </p:nvPr>
        </p:nvSpPr>
        <p:spPr/>
        <p:txBody>
          <a:bodyPr/>
          <a:lstStyle/>
          <a:p>
            <a:fld id="{1E899A84-0A7C-4488-B245-0310F52DBB74}" type="slidenum">
              <a:rPr lang="en-GB" smtClean="0"/>
              <a:pPr/>
              <a:t>23</a:t>
            </a:fld>
            <a:endParaRPr lang="en-GB" dirty="0"/>
          </a:p>
        </p:txBody>
      </p:sp>
      <p:pic>
        <p:nvPicPr>
          <p:cNvPr id="27" name="Picture 26">
            <a:extLst>
              <a:ext uri="{FF2B5EF4-FFF2-40B4-BE49-F238E27FC236}">
                <a16:creationId xmlns:a16="http://schemas.microsoft.com/office/drawing/2014/main" id="{FB799BC5-E237-4562-B4CC-33DC35628B5F}"/>
              </a:ext>
            </a:extLst>
          </p:cNvPr>
          <p:cNvPicPr>
            <a:picLocks noChangeAspect="1"/>
          </p:cNvPicPr>
          <p:nvPr/>
        </p:nvPicPr>
        <p:blipFill>
          <a:blip r:embed="rId3"/>
          <a:stretch>
            <a:fillRect/>
          </a:stretch>
        </p:blipFill>
        <p:spPr>
          <a:xfrm>
            <a:off x="8714343" y="451139"/>
            <a:ext cx="2175272" cy="1933575"/>
          </a:xfrm>
          <a:prstGeom prst="rect">
            <a:avLst/>
          </a:prstGeom>
        </p:spPr>
      </p:pic>
      <p:graphicFrame>
        <p:nvGraphicFramePr>
          <p:cNvPr id="3" name="Table 3">
            <a:extLst>
              <a:ext uri="{FF2B5EF4-FFF2-40B4-BE49-F238E27FC236}">
                <a16:creationId xmlns:a16="http://schemas.microsoft.com/office/drawing/2014/main" id="{159466E8-A6D1-4042-8DEA-7EF1C890D7FF}"/>
              </a:ext>
            </a:extLst>
          </p:cNvPr>
          <p:cNvGraphicFramePr>
            <a:graphicFrameLocks noGrp="1"/>
          </p:cNvGraphicFramePr>
          <p:nvPr>
            <p:extLst>
              <p:ext uri="{D42A27DB-BD31-4B8C-83A1-F6EECF244321}">
                <p14:modId xmlns:p14="http://schemas.microsoft.com/office/powerpoint/2010/main" val="1584179841"/>
              </p:ext>
            </p:extLst>
          </p:nvPr>
        </p:nvGraphicFramePr>
        <p:xfrm>
          <a:off x="1156772" y="2754217"/>
          <a:ext cx="10047381" cy="2687650"/>
        </p:xfrm>
        <a:graphic>
          <a:graphicData uri="http://schemas.openxmlformats.org/drawingml/2006/table">
            <a:tbl>
              <a:tblPr firstRow="1" bandRow="1">
                <a:tableStyleId>{DDF6447A-24EA-4742-A8FB-1DF080B5CEFA}</a:tableStyleId>
              </a:tblPr>
              <a:tblGrid>
                <a:gridCol w="3728049">
                  <a:extLst>
                    <a:ext uri="{9D8B030D-6E8A-4147-A177-3AD203B41FA5}">
                      <a16:colId xmlns:a16="http://schemas.microsoft.com/office/drawing/2014/main" val="3163814397"/>
                    </a:ext>
                  </a:extLst>
                </a:gridCol>
                <a:gridCol w="2970205">
                  <a:extLst>
                    <a:ext uri="{9D8B030D-6E8A-4147-A177-3AD203B41FA5}">
                      <a16:colId xmlns:a16="http://schemas.microsoft.com/office/drawing/2014/main" val="2571884346"/>
                    </a:ext>
                  </a:extLst>
                </a:gridCol>
                <a:gridCol w="3349127">
                  <a:extLst>
                    <a:ext uri="{9D8B030D-6E8A-4147-A177-3AD203B41FA5}">
                      <a16:colId xmlns:a16="http://schemas.microsoft.com/office/drawing/2014/main" val="3604006731"/>
                    </a:ext>
                  </a:extLst>
                </a:gridCol>
              </a:tblGrid>
              <a:tr h="537530">
                <a:tc>
                  <a:txBody>
                    <a:bodyPr/>
                    <a:lstStyle/>
                    <a:p>
                      <a:r>
                        <a:rPr lang="en-GB" sz="2400" dirty="0">
                          <a:solidFill>
                            <a:srgbClr val="DB0011"/>
                          </a:solidFill>
                        </a:rPr>
                        <a:t>Monthly costs</a:t>
                      </a:r>
                    </a:p>
                  </a:txBody>
                  <a:tcPr>
                    <a:lnB w="12700" cap="flat" cmpd="sng" algn="ctr">
                      <a:solidFill>
                        <a:schemeClr val="tx1"/>
                      </a:solidFill>
                      <a:prstDash val="solid"/>
                      <a:round/>
                      <a:headEnd type="none" w="med" len="med"/>
                      <a:tailEnd type="none" w="med" len="med"/>
                    </a:lnB>
                  </a:tcPr>
                </a:tc>
                <a:tc>
                  <a:txBody>
                    <a:bodyPr/>
                    <a:lstStyle/>
                    <a:p>
                      <a:pPr algn="r"/>
                      <a:r>
                        <a:rPr lang="en-GB" sz="2400" dirty="0"/>
                        <a:t>£</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441794"/>
                  </a:ext>
                </a:extLst>
              </a:tr>
              <a:tr h="537530">
                <a:tc>
                  <a:txBody>
                    <a:bodyPr/>
                    <a:lstStyle/>
                    <a:p>
                      <a:r>
                        <a:rPr lang="en-GB" sz="2400" dirty="0"/>
                        <a:t>Fixed household costs</a:t>
                      </a:r>
                    </a:p>
                  </a:txBody>
                  <a:tcPr>
                    <a:lnT w="12700" cap="flat" cmpd="sng" algn="ctr">
                      <a:solidFill>
                        <a:schemeClr val="tx1"/>
                      </a:solidFill>
                      <a:prstDash val="solid"/>
                      <a:round/>
                      <a:headEnd type="none" w="med" len="med"/>
                      <a:tailEnd type="none" w="med" len="med"/>
                    </a:lnT>
                  </a:tcPr>
                </a:tc>
                <a:tc>
                  <a:txBody>
                    <a:bodyPr/>
                    <a:lstStyle/>
                    <a:p>
                      <a:pPr algn="r"/>
                      <a:r>
                        <a:rPr lang="en-GB" sz="2400" dirty="0"/>
                        <a:t>1103</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352230"/>
                  </a:ext>
                </a:extLst>
              </a:tr>
              <a:tr h="537530">
                <a:tc>
                  <a:txBody>
                    <a:bodyPr/>
                    <a:lstStyle/>
                    <a:p>
                      <a:r>
                        <a:rPr lang="en-GB" sz="2400" dirty="0"/>
                        <a:t>Essential living costs</a:t>
                      </a:r>
                    </a:p>
                  </a:txBody>
                  <a:tcPr/>
                </a:tc>
                <a:tc>
                  <a:txBody>
                    <a:bodyPr/>
                    <a:lstStyle/>
                    <a:p>
                      <a:pPr algn="r"/>
                      <a:r>
                        <a:rPr lang="en-GB" sz="2400" dirty="0"/>
                        <a:t>630</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245694242"/>
                  </a:ext>
                </a:extLst>
              </a:tr>
              <a:tr h="537530">
                <a:tc>
                  <a:txBody>
                    <a:bodyPr/>
                    <a:lstStyle/>
                    <a:p>
                      <a:r>
                        <a:rPr lang="en-GB" sz="2400" dirty="0"/>
                        <a:t>Non-essential living costs</a:t>
                      </a:r>
                    </a:p>
                  </a:txBody>
                  <a:tcPr>
                    <a:lnB w="12700" cap="flat" cmpd="sng" algn="ctr">
                      <a:solidFill>
                        <a:schemeClr val="tx1"/>
                      </a:solidFill>
                      <a:prstDash val="solid"/>
                      <a:round/>
                      <a:headEnd type="none" w="med" len="med"/>
                      <a:tailEnd type="none" w="med" len="med"/>
                    </a:lnB>
                  </a:tcPr>
                </a:tc>
                <a:tc>
                  <a:txBody>
                    <a:bodyPr/>
                    <a:lstStyle/>
                    <a:p>
                      <a:pPr algn="r"/>
                      <a:r>
                        <a:rPr lang="en-GB" sz="2400" dirty="0"/>
                        <a:t>60</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831037"/>
                  </a:ext>
                </a:extLst>
              </a:tr>
              <a:tr h="537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DB0011"/>
                          </a:solidFill>
                        </a:rPr>
                        <a:t>Total monthly costs</a:t>
                      </a:r>
                    </a:p>
                  </a:txBody>
                  <a:tcPr>
                    <a:lnT w="12700" cap="flat" cmpd="sng" algn="ctr">
                      <a:solidFill>
                        <a:schemeClr val="tx1"/>
                      </a:solidFill>
                      <a:prstDash val="solid"/>
                      <a:round/>
                      <a:headEnd type="none" w="med" len="med"/>
                      <a:tailEnd type="none" w="med" len="med"/>
                    </a:lnT>
                  </a:tcPr>
                </a:tc>
                <a:tc>
                  <a:txBody>
                    <a:bodyPr/>
                    <a:lstStyle/>
                    <a:p>
                      <a:pPr algn="r"/>
                      <a:r>
                        <a:rPr lang="en-GB" sz="2400" b="1" dirty="0"/>
                        <a:t>£1793</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9306156"/>
                  </a:ext>
                </a:extLst>
              </a:tr>
            </a:tbl>
          </a:graphicData>
        </a:graphic>
      </p:graphicFrame>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10543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865501"/>
          </a:xfrm>
        </p:spPr>
        <p:txBody>
          <a:bodyPr/>
          <a:lstStyle/>
          <a:p>
            <a:r>
              <a:rPr lang="en-GB" sz="2400" dirty="0"/>
              <a:t>Billy’s new job</a:t>
            </a:r>
            <a:endParaRPr lang="en-US" sz="2400" dirty="0">
              <a:latin typeface="+mn-lt"/>
            </a:endParaRPr>
          </a:p>
        </p:txBody>
      </p:sp>
      <p:pic>
        <p:nvPicPr>
          <p:cNvPr id="3" name="Picture 2">
            <a:extLst>
              <a:ext uri="{FF2B5EF4-FFF2-40B4-BE49-F238E27FC236}">
                <a16:creationId xmlns:a16="http://schemas.microsoft.com/office/drawing/2014/main" id="{220BD56B-75F3-2F4D-955C-12F3EEC3B8F9}"/>
              </a:ext>
            </a:extLst>
          </p:cNvPr>
          <p:cNvPicPr>
            <a:picLocks noChangeAspect="1"/>
          </p:cNvPicPr>
          <p:nvPr/>
        </p:nvPicPr>
        <p:blipFill>
          <a:blip r:embed="rId3"/>
          <a:stretch>
            <a:fillRect/>
          </a:stretch>
        </p:blipFill>
        <p:spPr>
          <a:xfrm>
            <a:off x="2684852" y="1190734"/>
            <a:ext cx="5743188" cy="4679635"/>
          </a:xfrm>
          <a:prstGeom prst="rect">
            <a:avLst/>
          </a:prstGeom>
        </p:spPr>
      </p:pic>
      <p:sp>
        <p:nvSpPr>
          <p:cNvPr id="6" name="Footer Placeholder 3">
            <a:extLst>
              <a:ext uri="{FF2B5EF4-FFF2-40B4-BE49-F238E27FC236}">
                <a16:creationId xmlns:a16="http://schemas.microsoft.com/office/drawing/2014/main" id="{DD81656B-2047-4F43-B28C-F366ED141C6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FCB23B57-9EF8-4B4E-8315-17072C94565E}"/>
              </a:ext>
            </a:extLst>
          </p:cNvPr>
          <p:cNvSpPr>
            <a:spLocks noGrp="1"/>
          </p:cNvSpPr>
          <p:nvPr>
            <p:ph type="sldNum" sz="quarter" idx="11"/>
          </p:nvPr>
        </p:nvSpPr>
        <p:spPr/>
        <p:txBody>
          <a:bodyPr/>
          <a:lstStyle/>
          <a:p>
            <a:fld id="{1E899A84-0A7C-4488-B245-0310F52DBB74}" type="slidenum">
              <a:rPr lang="en-GB" smtClean="0"/>
              <a:pPr/>
              <a:t>24</a:t>
            </a:fld>
            <a:endParaRPr lang="en-GB"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564190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1FACB19-F085-124D-8ED0-845161CC66B3}"/>
              </a:ext>
            </a:extLst>
          </p:cNvPr>
          <p:cNvSpPr>
            <a:spLocks noGrp="1"/>
          </p:cNvSpPr>
          <p:nvPr>
            <p:ph type="title"/>
          </p:nvPr>
        </p:nvSpPr>
        <p:spPr>
          <a:xfrm>
            <a:off x="383631" y="905703"/>
            <a:ext cx="11400381" cy="865501"/>
          </a:xfrm>
        </p:spPr>
        <p:txBody>
          <a:bodyPr/>
          <a:lstStyle/>
          <a:p>
            <a:r>
              <a:rPr lang="en-GB" sz="2400" dirty="0"/>
              <a:t>Billy’s monthly payslip</a:t>
            </a:r>
            <a:endParaRPr lang="en-US" sz="2400" dirty="0">
              <a:latin typeface="+mn-lt"/>
            </a:endParaRPr>
          </a:p>
        </p:txBody>
      </p:sp>
      <p:sp>
        <p:nvSpPr>
          <p:cNvPr id="19" name="Footer Placeholder 3">
            <a:extLst>
              <a:ext uri="{FF2B5EF4-FFF2-40B4-BE49-F238E27FC236}">
                <a16:creationId xmlns:a16="http://schemas.microsoft.com/office/drawing/2014/main" id="{3EC07E80-7720-4E13-94F9-6F7FB2815EA2}"/>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4EB2FE29-9F27-42BA-BC6B-623A1AB3AB14}"/>
              </a:ext>
            </a:extLst>
          </p:cNvPr>
          <p:cNvSpPr>
            <a:spLocks noGrp="1"/>
          </p:cNvSpPr>
          <p:nvPr>
            <p:ph type="sldNum" sz="quarter" idx="11"/>
          </p:nvPr>
        </p:nvSpPr>
        <p:spPr/>
        <p:txBody>
          <a:bodyPr/>
          <a:lstStyle/>
          <a:p>
            <a:fld id="{1E899A84-0A7C-4488-B245-0310F52DBB74}" type="slidenum">
              <a:rPr lang="en-GB" smtClean="0"/>
              <a:pPr/>
              <a:t>25</a:t>
            </a:fld>
            <a:endParaRPr lang="en-GB" dirty="0"/>
          </a:p>
        </p:txBody>
      </p:sp>
      <p:pic>
        <p:nvPicPr>
          <p:cNvPr id="3" name="Picture 2">
            <a:extLst>
              <a:ext uri="{FF2B5EF4-FFF2-40B4-BE49-F238E27FC236}">
                <a16:creationId xmlns:a16="http://schemas.microsoft.com/office/drawing/2014/main" id="{292ECAC1-22FB-47FE-A858-C84EBC0C14A9}"/>
              </a:ext>
            </a:extLst>
          </p:cNvPr>
          <p:cNvPicPr>
            <a:picLocks noChangeAspect="1"/>
          </p:cNvPicPr>
          <p:nvPr/>
        </p:nvPicPr>
        <p:blipFill>
          <a:blip r:embed="rId3"/>
          <a:stretch>
            <a:fillRect/>
          </a:stretch>
        </p:blipFill>
        <p:spPr>
          <a:xfrm>
            <a:off x="291427" y="1685096"/>
            <a:ext cx="10328909" cy="5018819"/>
          </a:xfrm>
          <a:prstGeom prst="rect">
            <a:avLst/>
          </a:prstGeom>
        </p:spPr>
      </p:pic>
      <p:pic>
        <p:nvPicPr>
          <p:cNvPr id="20" name="Picture 19">
            <a:extLst>
              <a:ext uri="{FF2B5EF4-FFF2-40B4-BE49-F238E27FC236}">
                <a16:creationId xmlns:a16="http://schemas.microsoft.com/office/drawing/2014/main" id="{3F9CF57E-6ABA-4FE8-A388-D50AF3B8E337}"/>
              </a:ext>
            </a:extLst>
          </p:cNvPr>
          <p:cNvPicPr>
            <a:picLocks noChangeAspect="1"/>
          </p:cNvPicPr>
          <p:nvPr/>
        </p:nvPicPr>
        <p:blipFill>
          <a:blip r:embed="rId4"/>
          <a:stretch>
            <a:fillRect/>
          </a:stretch>
        </p:blipFill>
        <p:spPr>
          <a:xfrm>
            <a:off x="9065341" y="154085"/>
            <a:ext cx="1878967" cy="1531011"/>
          </a:xfrm>
          <a:prstGeom prst="rect">
            <a:avLst/>
          </a:prstGeom>
        </p:spPr>
      </p:pic>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28180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1FACB19-F085-124D-8ED0-845161CC66B3}"/>
              </a:ext>
            </a:extLst>
          </p:cNvPr>
          <p:cNvSpPr>
            <a:spLocks noGrp="1"/>
          </p:cNvSpPr>
          <p:nvPr>
            <p:ph type="title"/>
          </p:nvPr>
        </p:nvSpPr>
        <p:spPr>
          <a:xfrm>
            <a:off x="383631" y="905703"/>
            <a:ext cx="11400381" cy="865501"/>
          </a:xfrm>
        </p:spPr>
        <p:txBody>
          <a:bodyPr/>
          <a:lstStyle/>
          <a:p>
            <a:r>
              <a:rPr lang="en-GB" sz="2400" dirty="0"/>
              <a:t>Billy’s monthly payslip</a:t>
            </a:r>
            <a:endParaRPr lang="en-US" sz="2400" dirty="0">
              <a:latin typeface="+mn-lt"/>
            </a:endParaRPr>
          </a:p>
        </p:txBody>
      </p:sp>
      <p:sp>
        <p:nvSpPr>
          <p:cNvPr id="19" name="Footer Placeholder 3">
            <a:extLst>
              <a:ext uri="{FF2B5EF4-FFF2-40B4-BE49-F238E27FC236}">
                <a16:creationId xmlns:a16="http://schemas.microsoft.com/office/drawing/2014/main" id="{3EC07E80-7720-4E13-94F9-6F7FB2815EA2}"/>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4EB2FE29-9F27-42BA-BC6B-623A1AB3AB14}"/>
              </a:ext>
            </a:extLst>
          </p:cNvPr>
          <p:cNvSpPr>
            <a:spLocks noGrp="1"/>
          </p:cNvSpPr>
          <p:nvPr>
            <p:ph type="sldNum" sz="quarter" idx="11"/>
          </p:nvPr>
        </p:nvSpPr>
        <p:spPr/>
        <p:txBody>
          <a:bodyPr/>
          <a:lstStyle/>
          <a:p>
            <a:fld id="{1E899A84-0A7C-4488-B245-0310F52DBB74}" type="slidenum">
              <a:rPr lang="en-GB" smtClean="0"/>
              <a:pPr/>
              <a:t>26</a:t>
            </a:fld>
            <a:endParaRPr lang="en-GB" dirty="0"/>
          </a:p>
        </p:txBody>
      </p:sp>
      <p:pic>
        <p:nvPicPr>
          <p:cNvPr id="20" name="Picture 19">
            <a:extLst>
              <a:ext uri="{FF2B5EF4-FFF2-40B4-BE49-F238E27FC236}">
                <a16:creationId xmlns:a16="http://schemas.microsoft.com/office/drawing/2014/main" id="{B20AF41C-6A68-417C-960D-2C7874A11D0B}"/>
              </a:ext>
            </a:extLst>
          </p:cNvPr>
          <p:cNvPicPr>
            <a:picLocks noChangeAspect="1"/>
          </p:cNvPicPr>
          <p:nvPr/>
        </p:nvPicPr>
        <p:blipFill>
          <a:blip r:embed="rId3"/>
          <a:stretch>
            <a:fillRect/>
          </a:stretch>
        </p:blipFill>
        <p:spPr>
          <a:xfrm>
            <a:off x="9257252" y="157431"/>
            <a:ext cx="1878967" cy="1531011"/>
          </a:xfrm>
          <a:prstGeom prst="rect">
            <a:avLst/>
          </a:prstGeom>
        </p:spPr>
      </p:pic>
      <p:pic>
        <p:nvPicPr>
          <p:cNvPr id="3" name="Picture 2">
            <a:extLst>
              <a:ext uri="{FF2B5EF4-FFF2-40B4-BE49-F238E27FC236}">
                <a16:creationId xmlns:a16="http://schemas.microsoft.com/office/drawing/2014/main" id="{6814CCC7-5C4A-41D6-8835-97A332251689}"/>
              </a:ext>
            </a:extLst>
          </p:cNvPr>
          <p:cNvPicPr>
            <a:picLocks noChangeAspect="1"/>
          </p:cNvPicPr>
          <p:nvPr/>
        </p:nvPicPr>
        <p:blipFill>
          <a:blip r:embed="rId4"/>
          <a:stretch>
            <a:fillRect/>
          </a:stretch>
        </p:blipFill>
        <p:spPr>
          <a:xfrm>
            <a:off x="291428" y="1685096"/>
            <a:ext cx="10406706" cy="5145794"/>
          </a:xfrm>
          <a:prstGeom prst="rect">
            <a:avLst/>
          </a:prstGeom>
        </p:spPr>
      </p:pic>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960813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97595639-15C0-DB4B-88D9-369CCA88A19A}"/>
              </a:ext>
            </a:extLst>
          </p:cNvPr>
          <p:cNvSpPr>
            <a:spLocks noGrp="1"/>
          </p:cNvSpPr>
          <p:nvPr>
            <p:ph type="title"/>
          </p:nvPr>
        </p:nvSpPr>
        <p:spPr>
          <a:xfrm>
            <a:off x="383631" y="905703"/>
            <a:ext cx="11400381" cy="324465"/>
          </a:xfrm>
        </p:spPr>
        <p:txBody>
          <a:bodyPr/>
          <a:lstStyle/>
          <a:p>
            <a:r>
              <a:rPr lang="en-GB" sz="2400" dirty="0"/>
              <a:t>Balancing Billy’s Budget</a:t>
            </a:r>
            <a:endParaRPr lang="en-US" sz="2400" dirty="0"/>
          </a:p>
        </p:txBody>
      </p:sp>
      <p:sp>
        <p:nvSpPr>
          <p:cNvPr id="28" name="Footer Placeholder 3">
            <a:extLst>
              <a:ext uri="{FF2B5EF4-FFF2-40B4-BE49-F238E27FC236}">
                <a16:creationId xmlns:a16="http://schemas.microsoft.com/office/drawing/2014/main" id="{D7183A57-B09F-4E3A-937F-D8A9801CEC3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30A31E2B-1318-43E6-8F93-9CFF3A2BB609}"/>
              </a:ext>
            </a:extLst>
          </p:cNvPr>
          <p:cNvSpPr>
            <a:spLocks noGrp="1"/>
          </p:cNvSpPr>
          <p:nvPr>
            <p:ph type="sldNum" sz="quarter" idx="11"/>
          </p:nvPr>
        </p:nvSpPr>
        <p:spPr/>
        <p:txBody>
          <a:bodyPr/>
          <a:lstStyle/>
          <a:p>
            <a:fld id="{1E899A84-0A7C-4488-B245-0310F52DBB74}" type="slidenum">
              <a:rPr lang="en-GB" smtClean="0"/>
              <a:pPr/>
              <a:t>27</a:t>
            </a:fld>
            <a:endParaRPr lang="en-GB" dirty="0"/>
          </a:p>
        </p:txBody>
      </p:sp>
      <p:pic>
        <p:nvPicPr>
          <p:cNvPr id="27" name="Picture 26">
            <a:extLst>
              <a:ext uri="{FF2B5EF4-FFF2-40B4-BE49-F238E27FC236}">
                <a16:creationId xmlns:a16="http://schemas.microsoft.com/office/drawing/2014/main" id="{FB799BC5-E237-4562-B4CC-33DC35628B5F}"/>
              </a:ext>
            </a:extLst>
          </p:cNvPr>
          <p:cNvPicPr>
            <a:picLocks noChangeAspect="1"/>
          </p:cNvPicPr>
          <p:nvPr/>
        </p:nvPicPr>
        <p:blipFill>
          <a:blip r:embed="rId3"/>
          <a:stretch>
            <a:fillRect/>
          </a:stretch>
        </p:blipFill>
        <p:spPr>
          <a:xfrm>
            <a:off x="8714343" y="451139"/>
            <a:ext cx="2175272" cy="1933575"/>
          </a:xfrm>
          <a:prstGeom prst="rect">
            <a:avLst/>
          </a:prstGeom>
        </p:spPr>
      </p:pic>
      <p:graphicFrame>
        <p:nvGraphicFramePr>
          <p:cNvPr id="3" name="Table 3">
            <a:extLst>
              <a:ext uri="{FF2B5EF4-FFF2-40B4-BE49-F238E27FC236}">
                <a16:creationId xmlns:a16="http://schemas.microsoft.com/office/drawing/2014/main" id="{159466E8-A6D1-4042-8DEA-7EF1C890D7FF}"/>
              </a:ext>
            </a:extLst>
          </p:cNvPr>
          <p:cNvGraphicFramePr>
            <a:graphicFrameLocks noGrp="1"/>
          </p:cNvGraphicFramePr>
          <p:nvPr/>
        </p:nvGraphicFramePr>
        <p:xfrm>
          <a:off x="1156772" y="2754217"/>
          <a:ext cx="10047381" cy="3225180"/>
        </p:xfrm>
        <a:graphic>
          <a:graphicData uri="http://schemas.openxmlformats.org/drawingml/2006/table">
            <a:tbl>
              <a:tblPr firstRow="1" bandRow="1">
                <a:tableStyleId>{DDF6447A-24EA-4742-A8FB-1DF080B5CEFA}</a:tableStyleId>
              </a:tblPr>
              <a:tblGrid>
                <a:gridCol w="3349127">
                  <a:extLst>
                    <a:ext uri="{9D8B030D-6E8A-4147-A177-3AD203B41FA5}">
                      <a16:colId xmlns:a16="http://schemas.microsoft.com/office/drawing/2014/main" val="3163814397"/>
                    </a:ext>
                  </a:extLst>
                </a:gridCol>
                <a:gridCol w="3349127">
                  <a:extLst>
                    <a:ext uri="{9D8B030D-6E8A-4147-A177-3AD203B41FA5}">
                      <a16:colId xmlns:a16="http://schemas.microsoft.com/office/drawing/2014/main" val="2571884346"/>
                    </a:ext>
                  </a:extLst>
                </a:gridCol>
                <a:gridCol w="3349127">
                  <a:extLst>
                    <a:ext uri="{9D8B030D-6E8A-4147-A177-3AD203B41FA5}">
                      <a16:colId xmlns:a16="http://schemas.microsoft.com/office/drawing/2014/main" val="3604006731"/>
                    </a:ext>
                  </a:extLst>
                </a:gridCol>
              </a:tblGrid>
              <a:tr h="537530">
                <a:tc>
                  <a:txBody>
                    <a:bodyPr/>
                    <a:lstStyle/>
                    <a:p>
                      <a:r>
                        <a:rPr lang="en-GB" sz="2400" dirty="0">
                          <a:solidFill>
                            <a:srgbClr val="DB0011"/>
                          </a:solidFill>
                        </a:rPr>
                        <a:t>Income</a:t>
                      </a:r>
                    </a:p>
                  </a:txBody>
                  <a:tcPr>
                    <a:lnB w="12700" cap="flat" cmpd="sng" algn="ctr">
                      <a:solidFill>
                        <a:schemeClr val="tx1"/>
                      </a:solidFill>
                      <a:prstDash val="solid"/>
                      <a:round/>
                      <a:headEnd type="none" w="med" len="med"/>
                      <a:tailEnd type="none" w="med" len="med"/>
                    </a:lnB>
                  </a:tcPr>
                </a:tc>
                <a:tc>
                  <a:txBody>
                    <a:bodyPr/>
                    <a:lstStyle/>
                    <a:p>
                      <a:pPr algn="r"/>
                      <a:r>
                        <a:rPr lang="en-GB" sz="2400" dirty="0"/>
                        <a:t>£</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lang="en-GB" sz="2400" dirty="0"/>
                        <a:t>£2030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441794"/>
                  </a:ext>
                </a:extLst>
              </a:tr>
              <a:tr h="537530">
                <a:tc>
                  <a:txBody>
                    <a:bodyPr/>
                    <a:lstStyle/>
                    <a:p>
                      <a:r>
                        <a:rPr lang="en-GB" sz="2400" dirty="0"/>
                        <a:t>Fixed household costs</a:t>
                      </a:r>
                    </a:p>
                  </a:txBody>
                  <a:tcPr>
                    <a:lnT w="12700" cap="flat" cmpd="sng" algn="ctr">
                      <a:solidFill>
                        <a:schemeClr val="tx1"/>
                      </a:solidFill>
                      <a:prstDash val="solid"/>
                      <a:round/>
                      <a:headEnd type="none" w="med" len="med"/>
                      <a:tailEnd type="none" w="med" len="med"/>
                    </a:lnT>
                  </a:tcPr>
                </a:tc>
                <a:tc>
                  <a:txBody>
                    <a:bodyPr/>
                    <a:lstStyle/>
                    <a:p>
                      <a:pPr algn="r"/>
                      <a:r>
                        <a:rPr lang="en-GB" sz="2400" dirty="0"/>
                        <a:t>1103</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GB"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352230"/>
                  </a:ext>
                </a:extLst>
              </a:tr>
              <a:tr h="537530">
                <a:tc>
                  <a:txBody>
                    <a:bodyPr/>
                    <a:lstStyle/>
                    <a:p>
                      <a:r>
                        <a:rPr lang="en-GB" sz="2400" dirty="0"/>
                        <a:t>Essential living costs</a:t>
                      </a:r>
                    </a:p>
                  </a:txBody>
                  <a:tcPr/>
                </a:tc>
                <a:tc>
                  <a:txBody>
                    <a:bodyPr/>
                    <a:lstStyle/>
                    <a:p>
                      <a:pPr algn="r"/>
                      <a:r>
                        <a:rPr lang="en-GB" sz="2400" dirty="0"/>
                        <a:t>630</a:t>
                      </a:r>
                    </a:p>
                  </a:txBody>
                  <a:tcPr>
                    <a:solidFill>
                      <a:schemeClr val="bg1">
                        <a:lumMod val="85000"/>
                      </a:schemeClr>
                    </a:solidFill>
                  </a:tcPr>
                </a:tc>
                <a:tc>
                  <a:txBody>
                    <a:bodyPr/>
                    <a:lstStyle/>
                    <a:p>
                      <a:endParaRPr lang="en-GB" sz="2400" dirty="0"/>
                    </a:p>
                  </a:txBody>
                  <a:tcPr/>
                </a:tc>
                <a:extLst>
                  <a:ext uri="{0D108BD9-81ED-4DB2-BD59-A6C34878D82A}">
                    <a16:rowId xmlns:a16="http://schemas.microsoft.com/office/drawing/2014/main" val="245694242"/>
                  </a:ext>
                </a:extLst>
              </a:tr>
              <a:tr h="537530">
                <a:tc>
                  <a:txBody>
                    <a:bodyPr/>
                    <a:lstStyle/>
                    <a:p>
                      <a:r>
                        <a:rPr lang="en-GB" sz="2400" dirty="0"/>
                        <a:t>Non-essential living costs</a:t>
                      </a:r>
                    </a:p>
                  </a:txBody>
                  <a:tcPr>
                    <a:lnB w="12700" cap="flat" cmpd="sng" algn="ctr">
                      <a:solidFill>
                        <a:schemeClr val="tx1"/>
                      </a:solidFill>
                      <a:prstDash val="solid"/>
                      <a:round/>
                      <a:headEnd type="none" w="med" len="med"/>
                      <a:tailEnd type="none" w="med" len="med"/>
                    </a:lnB>
                  </a:tcPr>
                </a:tc>
                <a:tc>
                  <a:txBody>
                    <a:bodyPr/>
                    <a:lstStyle/>
                    <a:p>
                      <a:pPr algn="r"/>
                      <a:r>
                        <a:rPr lang="en-GB" sz="2400" dirty="0"/>
                        <a:t>60</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GB"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831037"/>
                  </a:ext>
                </a:extLst>
              </a:tr>
              <a:tr h="537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DB0011"/>
                          </a:solidFill>
                        </a:rPr>
                        <a:t>Total monthly costs</a:t>
                      </a:r>
                    </a:p>
                  </a:txBody>
                  <a:tcPr>
                    <a:lnT w="12700" cap="flat" cmpd="sng" algn="ctr">
                      <a:solidFill>
                        <a:schemeClr val="tx1"/>
                      </a:solidFill>
                      <a:prstDash val="solid"/>
                      <a:round/>
                      <a:headEnd type="none" w="med" len="med"/>
                      <a:tailEnd type="none" w="med" len="med"/>
                    </a:lnT>
                  </a:tcPr>
                </a:tc>
                <a:tc>
                  <a:txBody>
                    <a:bodyPr/>
                    <a:lstStyle/>
                    <a:p>
                      <a:pPr algn="r"/>
                      <a:r>
                        <a:rPr lang="en-GB" sz="2400" b="1" dirty="0"/>
                        <a:t>£1793</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400" dirty="0"/>
                        <a:t>- £1793</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9306156"/>
                  </a:ext>
                </a:extLst>
              </a:tr>
              <a:tr h="537530">
                <a:tc>
                  <a:txBody>
                    <a:bodyPr/>
                    <a:lstStyle/>
                    <a:p>
                      <a:r>
                        <a:rPr lang="en-GB" sz="2400" b="1" dirty="0">
                          <a:solidFill>
                            <a:srgbClr val="DB0011"/>
                          </a:solidFill>
                        </a:rPr>
                        <a:t>Difference</a:t>
                      </a:r>
                    </a:p>
                  </a:txBody>
                  <a:tcPr/>
                </a:tc>
                <a:tc>
                  <a:txBody>
                    <a:bodyPr/>
                    <a:lstStyle/>
                    <a:p>
                      <a:endParaRPr lang="en-GB" sz="2400" dirty="0"/>
                    </a:p>
                  </a:txBody>
                  <a:tcPr>
                    <a:solidFill>
                      <a:schemeClr val="bg1">
                        <a:lumMod val="85000"/>
                      </a:schemeClr>
                    </a:solidFill>
                  </a:tcPr>
                </a:tc>
                <a:tc>
                  <a:txBody>
                    <a:bodyPr/>
                    <a:lstStyle/>
                    <a:p>
                      <a:pPr algn="r"/>
                      <a:r>
                        <a:rPr lang="en-GB" sz="2400" b="1" dirty="0"/>
                        <a:t>£237</a:t>
                      </a:r>
                    </a:p>
                  </a:txBody>
                  <a:tcPr/>
                </a:tc>
                <a:extLst>
                  <a:ext uri="{0D108BD9-81ED-4DB2-BD59-A6C34878D82A}">
                    <a16:rowId xmlns:a16="http://schemas.microsoft.com/office/drawing/2014/main" val="2601891587"/>
                  </a:ext>
                </a:extLst>
              </a:tr>
            </a:tbl>
          </a:graphicData>
        </a:graphic>
      </p:graphicFrame>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354767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7D088-9392-8249-A92D-66C0EC153F1E}"/>
              </a:ext>
            </a:extLst>
          </p:cNvPr>
          <p:cNvSpPr>
            <a:spLocks noGrp="1"/>
          </p:cNvSpPr>
          <p:nvPr>
            <p:ph type="title"/>
          </p:nvPr>
        </p:nvSpPr>
        <p:spPr>
          <a:xfrm>
            <a:off x="383631" y="905703"/>
            <a:ext cx="11400381" cy="324465"/>
          </a:xfrm>
        </p:spPr>
        <p:txBody>
          <a:bodyPr/>
          <a:lstStyle/>
          <a:p>
            <a:r>
              <a:rPr lang="en-GB" sz="2400" dirty="0"/>
              <a:t>Today we have learnt…</a:t>
            </a:r>
          </a:p>
        </p:txBody>
      </p:sp>
      <p:sp>
        <p:nvSpPr>
          <p:cNvPr id="9" name="Content Placeholder 8">
            <a:extLst>
              <a:ext uri="{FF2B5EF4-FFF2-40B4-BE49-F238E27FC236}">
                <a16:creationId xmlns:a16="http://schemas.microsoft.com/office/drawing/2014/main" id="{B747768E-9E38-FC4E-A173-58BA34AFD8A5}"/>
              </a:ext>
            </a:extLst>
          </p:cNvPr>
          <p:cNvSpPr txBox="1">
            <a:spLocks/>
          </p:cNvSpPr>
          <p:nvPr/>
        </p:nvSpPr>
        <p:spPr>
          <a:xfrm>
            <a:off x="872971" y="1750727"/>
            <a:ext cx="10653570" cy="4403726"/>
          </a:xfrm>
          <a:prstGeom prst="rect">
            <a:avLst/>
          </a:prstGeom>
        </p:spPr>
        <p:txBody>
          <a:bodyPr>
            <a:norm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2600" dirty="0"/>
              <a:t>A range of regular household expenses </a:t>
            </a:r>
          </a:p>
          <a:p>
            <a:pPr marL="0" lvl="0" indent="0">
              <a:buNone/>
            </a:pPr>
            <a:r>
              <a:rPr lang="en-GB" sz="2600" dirty="0"/>
              <a:t>How to use simple financial information to plan and manage a basic budget</a:t>
            </a:r>
          </a:p>
          <a:p>
            <a:pPr marL="0" lvl="0" indent="0">
              <a:buNone/>
            </a:pPr>
            <a:r>
              <a:rPr lang="en-GB" sz="2600" dirty="0"/>
              <a:t>That planning our spending can help the us stay in control of our money</a:t>
            </a:r>
          </a:p>
          <a:p>
            <a:pPr marL="0" lvl="0" indent="0">
              <a:buNone/>
            </a:pPr>
            <a:r>
              <a:rPr lang="en-GB" sz="2600" dirty="0"/>
              <a:t>That money is deducted from earnings to provide things we all need e.g. through taxes and National Insurance Contributions</a:t>
            </a:r>
          </a:p>
          <a:p>
            <a:endParaRPr lang="en-GB" sz="2600" dirty="0"/>
          </a:p>
          <a:p>
            <a:endParaRPr lang="en-GB" sz="2600" dirty="0"/>
          </a:p>
          <a:p>
            <a:endParaRPr lang="en-GB" sz="2600" dirty="0"/>
          </a:p>
        </p:txBody>
      </p:sp>
      <p:pic>
        <p:nvPicPr>
          <p:cNvPr id="14" name="Picture 13">
            <a:extLst>
              <a:ext uri="{FF2B5EF4-FFF2-40B4-BE49-F238E27FC236}">
                <a16:creationId xmlns:a16="http://schemas.microsoft.com/office/drawing/2014/main" id="{F3370485-016B-9349-BD3D-59F6E6B95C93}"/>
              </a:ext>
            </a:extLst>
          </p:cNvPr>
          <p:cNvPicPr>
            <a:picLocks noChangeAspect="1"/>
          </p:cNvPicPr>
          <p:nvPr/>
        </p:nvPicPr>
        <p:blipFill>
          <a:blip r:embed="rId3"/>
          <a:stretch>
            <a:fillRect/>
          </a:stretch>
        </p:blipFill>
        <p:spPr>
          <a:xfrm>
            <a:off x="383630" y="1872785"/>
            <a:ext cx="489341" cy="364933"/>
          </a:xfrm>
          <a:prstGeom prst="rect">
            <a:avLst/>
          </a:prstGeom>
        </p:spPr>
      </p:pic>
      <p:sp>
        <p:nvSpPr>
          <p:cNvPr id="10" name="Footer Placeholder 3">
            <a:extLst>
              <a:ext uri="{FF2B5EF4-FFF2-40B4-BE49-F238E27FC236}">
                <a16:creationId xmlns:a16="http://schemas.microsoft.com/office/drawing/2014/main" id="{A440E93D-F0BB-401F-BEE4-04FC00462EC2}"/>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7A3790CB-5F89-4D2F-828A-32FDBC5530F6}"/>
              </a:ext>
            </a:extLst>
          </p:cNvPr>
          <p:cNvSpPr>
            <a:spLocks noGrp="1"/>
          </p:cNvSpPr>
          <p:nvPr>
            <p:ph type="sldNum" sz="quarter" idx="11"/>
          </p:nvPr>
        </p:nvSpPr>
        <p:spPr/>
        <p:txBody>
          <a:bodyPr/>
          <a:lstStyle/>
          <a:p>
            <a:fld id="{1E899A84-0A7C-4488-B245-0310F52DBB74}" type="slidenum">
              <a:rPr lang="en-GB" smtClean="0"/>
              <a:pPr/>
              <a:t>28</a:t>
            </a:fld>
            <a:endParaRPr lang="en-GB" dirty="0"/>
          </a:p>
        </p:txBody>
      </p:sp>
      <p:pic>
        <p:nvPicPr>
          <p:cNvPr id="11" name="Picture 10">
            <a:extLst>
              <a:ext uri="{FF2B5EF4-FFF2-40B4-BE49-F238E27FC236}">
                <a16:creationId xmlns:a16="http://schemas.microsoft.com/office/drawing/2014/main" id="{7BED4194-3EFF-4A6E-8F16-6E394C1135EF}"/>
              </a:ext>
            </a:extLst>
          </p:cNvPr>
          <p:cNvPicPr>
            <a:picLocks noChangeAspect="1"/>
          </p:cNvPicPr>
          <p:nvPr/>
        </p:nvPicPr>
        <p:blipFill>
          <a:blip r:embed="rId3"/>
          <a:stretch>
            <a:fillRect/>
          </a:stretch>
        </p:blipFill>
        <p:spPr>
          <a:xfrm>
            <a:off x="383631" y="2359775"/>
            <a:ext cx="489341" cy="364933"/>
          </a:xfrm>
          <a:prstGeom prst="rect">
            <a:avLst/>
          </a:prstGeom>
        </p:spPr>
      </p:pic>
      <p:pic>
        <p:nvPicPr>
          <p:cNvPr id="12" name="Picture 11">
            <a:extLst>
              <a:ext uri="{FF2B5EF4-FFF2-40B4-BE49-F238E27FC236}">
                <a16:creationId xmlns:a16="http://schemas.microsoft.com/office/drawing/2014/main" id="{CFB4924F-4B62-4CFE-B0B1-C4C3D261677B}"/>
              </a:ext>
            </a:extLst>
          </p:cNvPr>
          <p:cNvPicPr>
            <a:picLocks noChangeAspect="1"/>
          </p:cNvPicPr>
          <p:nvPr/>
        </p:nvPicPr>
        <p:blipFill>
          <a:blip r:embed="rId3"/>
          <a:stretch>
            <a:fillRect/>
          </a:stretch>
        </p:blipFill>
        <p:spPr>
          <a:xfrm>
            <a:off x="387858" y="2880334"/>
            <a:ext cx="489341" cy="364933"/>
          </a:xfrm>
          <a:prstGeom prst="rect">
            <a:avLst/>
          </a:prstGeom>
        </p:spPr>
      </p:pic>
      <p:pic>
        <p:nvPicPr>
          <p:cNvPr id="13" name="Picture 12">
            <a:extLst>
              <a:ext uri="{FF2B5EF4-FFF2-40B4-BE49-F238E27FC236}">
                <a16:creationId xmlns:a16="http://schemas.microsoft.com/office/drawing/2014/main" id="{ACB8B12A-CFDE-49AB-A705-B2BBF2538CC5}"/>
              </a:ext>
            </a:extLst>
          </p:cNvPr>
          <p:cNvPicPr>
            <a:picLocks noChangeAspect="1"/>
          </p:cNvPicPr>
          <p:nvPr/>
        </p:nvPicPr>
        <p:blipFill>
          <a:blip r:embed="rId3"/>
          <a:stretch>
            <a:fillRect/>
          </a:stretch>
        </p:blipFill>
        <p:spPr>
          <a:xfrm>
            <a:off x="383629" y="3367324"/>
            <a:ext cx="489341" cy="364933"/>
          </a:xfrm>
          <a:prstGeom prst="rect">
            <a:avLst/>
          </a:prstGeom>
        </p:spPr>
      </p:pic>
    </p:spTree>
    <p:extLst>
      <p:ext uri="{BB962C8B-B14F-4D97-AF65-F5344CB8AC3E}">
        <p14:creationId xmlns:p14="http://schemas.microsoft.com/office/powerpoint/2010/main" val="4070943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bus&#10;&#10;Description automatically generated">
            <a:extLst>
              <a:ext uri="{FF2B5EF4-FFF2-40B4-BE49-F238E27FC236}">
                <a16:creationId xmlns:a16="http://schemas.microsoft.com/office/drawing/2014/main" id="{003AB675-5749-4943-8D3C-72E80F888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876" y="1365801"/>
            <a:ext cx="5472248" cy="4126398"/>
          </a:xfrm>
          <a:prstGeom prst="rect">
            <a:avLst/>
          </a:prstGeom>
        </p:spPr>
      </p:pic>
      <p:sp>
        <p:nvSpPr>
          <p:cNvPr id="4" name="Footer Placeholder 3">
            <a:extLst>
              <a:ext uri="{FF2B5EF4-FFF2-40B4-BE49-F238E27FC236}">
                <a16:creationId xmlns:a16="http://schemas.microsoft.com/office/drawing/2014/main" id="{6C5022E6-348D-4C48-AD30-B7B40C425A36}"/>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Tree>
    <p:extLst>
      <p:ext uri="{BB962C8B-B14F-4D97-AF65-F5344CB8AC3E}">
        <p14:creationId xmlns:p14="http://schemas.microsoft.com/office/powerpoint/2010/main" val="2930941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p:cNvSpPr txBox="1">
            <a:spLocks/>
          </p:cNvSpPr>
          <p:nvPr/>
        </p:nvSpPr>
        <p:spPr>
          <a:xfrm>
            <a:off x="383631" y="905703"/>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r>
              <a:rPr lang="en-GB" sz="2400" dirty="0"/>
              <a:t>Today we will learn</a:t>
            </a:r>
            <a:r>
              <a:rPr lang="mr-IN" sz="2400" dirty="0"/>
              <a:t>…</a:t>
            </a:r>
            <a:endParaRPr lang="en-GB" sz="2400" dirty="0"/>
          </a:p>
        </p:txBody>
      </p:sp>
      <p:sp>
        <p:nvSpPr>
          <p:cNvPr id="14" name="Content Placeholder 14"/>
          <p:cNvSpPr txBox="1">
            <a:spLocks/>
          </p:cNvSpPr>
          <p:nvPr/>
        </p:nvSpPr>
        <p:spPr>
          <a:xfrm>
            <a:off x="279408" y="1723188"/>
            <a:ext cx="10718474"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000" dirty="0"/>
              <a:t>To identify a range of common household expenses </a:t>
            </a:r>
          </a:p>
          <a:p>
            <a:pPr lvl="0"/>
            <a:r>
              <a:rPr lang="en-GB" sz="2000" dirty="0"/>
              <a:t>How to use simple financial information to plan and manage a basic budget</a:t>
            </a:r>
          </a:p>
          <a:p>
            <a:pPr lvl="0"/>
            <a:r>
              <a:rPr lang="en-GB" sz="2000" dirty="0"/>
              <a:t>That planning our spending can help us stay in control of our money</a:t>
            </a:r>
          </a:p>
          <a:p>
            <a:pPr lvl="0"/>
            <a:r>
              <a:rPr lang="en-GB" sz="2000" dirty="0"/>
              <a:t>That money is deducted from earnings to provide things we all need e.g. through taxes and National Insurance contributions</a:t>
            </a:r>
          </a:p>
          <a:p>
            <a:pPr marL="0" indent="0">
              <a:buNone/>
            </a:pPr>
            <a:endParaRPr lang="en-GB" sz="2000" dirty="0"/>
          </a:p>
        </p:txBody>
      </p:sp>
      <p:sp>
        <p:nvSpPr>
          <p:cNvPr id="6" name="Footer Placeholder 3">
            <a:extLst>
              <a:ext uri="{FF2B5EF4-FFF2-40B4-BE49-F238E27FC236}">
                <a16:creationId xmlns:a16="http://schemas.microsoft.com/office/drawing/2014/main" id="{18D666FC-F886-4521-8472-ABA4AF004E92}"/>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2" name="Slide Number Placeholder 1">
            <a:extLst>
              <a:ext uri="{FF2B5EF4-FFF2-40B4-BE49-F238E27FC236}">
                <a16:creationId xmlns:a16="http://schemas.microsoft.com/office/drawing/2014/main" id="{6527D4C5-84B5-4EC4-B968-E4E05515EB3E}"/>
              </a:ext>
            </a:extLst>
          </p:cNvPr>
          <p:cNvSpPr>
            <a:spLocks noGrp="1"/>
          </p:cNvSpPr>
          <p:nvPr>
            <p:ph type="sldNum" sz="quarter" idx="12"/>
          </p:nvPr>
        </p:nvSpPr>
        <p:spPr/>
        <p:txBody>
          <a:bodyPr/>
          <a:lstStyle/>
          <a:p>
            <a:fld id="{1E899A84-0A7C-4488-B245-0310F52DBB74}" type="slidenum">
              <a:rPr lang="en-GB" smtClean="0"/>
              <a:t>3</a:t>
            </a:fld>
            <a:endParaRPr lang="en-GB" dirty="0"/>
          </a:p>
        </p:txBody>
      </p:sp>
      <p:pic>
        <p:nvPicPr>
          <p:cNvPr id="7" name="Picture 6">
            <a:extLst>
              <a:ext uri="{FF2B5EF4-FFF2-40B4-BE49-F238E27FC236}">
                <a16:creationId xmlns:a16="http://schemas.microsoft.com/office/drawing/2014/main" id="{D1082DFE-F35F-442B-B451-F3D69A092E3A}"/>
              </a:ext>
            </a:extLst>
          </p:cNvPr>
          <p:cNvPicPr>
            <a:picLocks noChangeAspect="1"/>
          </p:cNvPicPr>
          <p:nvPr/>
        </p:nvPicPr>
        <p:blipFill>
          <a:blip r:embed="rId3"/>
          <a:stretch>
            <a:fillRect/>
          </a:stretch>
        </p:blipFill>
        <p:spPr>
          <a:xfrm>
            <a:off x="7795240" y="3784556"/>
            <a:ext cx="3834536" cy="2655956"/>
          </a:xfrm>
          <a:prstGeom prst="rect">
            <a:avLst/>
          </a:prstGeom>
        </p:spPr>
      </p:pic>
      <p:pic>
        <p:nvPicPr>
          <p:cNvPr id="12" name="Picture 11">
            <a:extLst>
              <a:ext uri="{FF2B5EF4-FFF2-40B4-BE49-F238E27FC236}">
                <a16:creationId xmlns:a16="http://schemas.microsoft.com/office/drawing/2014/main" id="{5855F591-30BF-459B-8516-35F6A5096A69}"/>
              </a:ext>
            </a:extLst>
          </p:cNvPr>
          <p:cNvPicPr>
            <a:picLocks noChangeAspect="1"/>
          </p:cNvPicPr>
          <p:nvPr/>
        </p:nvPicPr>
        <p:blipFill>
          <a:blip r:embed="rId4"/>
          <a:stretch>
            <a:fillRect/>
          </a:stretch>
        </p:blipFill>
        <p:spPr>
          <a:xfrm>
            <a:off x="724444" y="4343188"/>
            <a:ext cx="3925267" cy="2097324"/>
          </a:xfrm>
          <a:prstGeom prst="rect">
            <a:avLst/>
          </a:prstGeom>
        </p:spPr>
      </p:pic>
      <p:sp>
        <p:nvSpPr>
          <p:cNvPr id="3" name="Footer Placeholder 2"/>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77245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Introducing Billy…</a:t>
            </a:r>
            <a:endParaRPr lang="en-US" sz="2400" dirty="0"/>
          </a:p>
        </p:txBody>
      </p:sp>
      <p:pic>
        <p:nvPicPr>
          <p:cNvPr id="11" name="Picture 10">
            <a:extLst>
              <a:ext uri="{FF2B5EF4-FFF2-40B4-BE49-F238E27FC236}">
                <a16:creationId xmlns:a16="http://schemas.microsoft.com/office/drawing/2014/main" id="{3D2F9022-2BBC-9A48-9171-C2BD24CAC963}"/>
              </a:ext>
            </a:extLst>
          </p:cNvPr>
          <p:cNvPicPr>
            <a:picLocks noChangeAspect="1"/>
          </p:cNvPicPr>
          <p:nvPr/>
        </p:nvPicPr>
        <p:blipFill>
          <a:blip r:embed="rId3"/>
          <a:stretch>
            <a:fillRect/>
          </a:stretch>
        </p:blipFill>
        <p:spPr>
          <a:xfrm>
            <a:off x="1531345" y="1947544"/>
            <a:ext cx="4012886" cy="3567010"/>
          </a:xfrm>
          <a:prstGeom prst="rect">
            <a:avLst/>
          </a:prstGeom>
        </p:spPr>
      </p:pic>
      <p:pic>
        <p:nvPicPr>
          <p:cNvPr id="3" name="Picture 2">
            <a:extLst>
              <a:ext uri="{FF2B5EF4-FFF2-40B4-BE49-F238E27FC236}">
                <a16:creationId xmlns:a16="http://schemas.microsoft.com/office/drawing/2014/main" id="{82BDEEF0-91D1-EF45-B14D-0FFF3FC879A8}"/>
              </a:ext>
            </a:extLst>
          </p:cNvPr>
          <p:cNvPicPr>
            <a:picLocks noChangeAspect="1"/>
          </p:cNvPicPr>
          <p:nvPr/>
        </p:nvPicPr>
        <p:blipFill>
          <a:blip r:embed="rId4"/>
          <a:stretch>
            <a:fillRect/>
          </a:stretch>
        </p:blipFill>
        <p:spPr>
          <a:xfrm>
            <a:off x="7052555" y="368260"/>
            <a:ext cx="3382296" cy="6121480"/>
          </a:xfrm>
          <a:prstGeom prst="rect">
            <a:avLst/>
          </a:prstGeom>
        </p:spPr>
      </p:pic>
      <p:sp>
        <p:nvSpPr>
          <p:cNvPr id="8" name="Footer Placeholder 3">
            <a:extLst>
              <a:ext uri="{FF2B5EF4-FFF2-40B4-BE49-F238E27FC236}">
                <a16:creationId xmlns:a16="http://schemas.microsoft.com/office/drawing/2014/main" id="{B2C787C4-3107-4B4F-8955-E2D98E760CE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5" name="Slide Number Placeholder 4">
            <a:extLst>
              <a:ext uri="{FF2B5EF4-FFF2-40B4-BE49-F238E27FC236}">
                <a16:creationId xmlns:a16="http://schemas.microsoft.com/office/drawing/2014/main" id="{EA0C5522-28A2-4909-9AB6-4B43245CECD1}"/>
              </a:ext>
            </a:extLst>
          </p:cNvPr>
          <p:cNvSpPr>
            <a:spLocks noGrp="1"/>
          </p:cNvSpPr>
          <p:nvPr>
            <p:ph type="sldNum" sz="quarter" idx="11"/>
          </p:nvPr>
        </p:nvSpPr>
        <p:spPr/>
        <p:txBody>
          <a:bodyPr/>
          <a:lstStyle/>
          <a:p>
            <a:fld id="{1E899A84-0A7C-4488-B245-0310F52DBB74}" type="slidenum">
              <a:rPr lang="en-GB" smtClean="0"/>
              <a:pPr/>
              <a:t>4</a:t>
            </a:fld>
            <a:endParaRPr lang="en-GB"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82755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Billy’s Shopping List</a:t>
            </a:r>
            <a:endParaRPr lang="en-US" sz="2400" dirty="0"/>
          </a:p>
        </p:txBody>
      </p:sp>
      <p:grpSp>
        <p:nvGrpSpPr>
          <p:cNvPr id="4" name="Group 3">
            <a:extLst>
              <a:ext uri="{FF2B5EF4-FFF2-40B4-BE49-F238E27FC236}">
                <a16:creationId xmlns:a16="http://schemas.microsoft.com/office/drawing/2014/main" id="{3BB983C7-2D35-4E46-BCFF-E68DA5A56AB7}"/>
              </a:ext>
            </a:extLst>
          </p:cNvPr>
          <p:cNvGrpSpPr/>
          <p:nvPr/>
        </p:nvGrpSpPr>
        <p:grpSpPr>
          <a:xfrm>
            <a:off x="819672" y="1430559"/>
            <a:ext cx="10552655" cy="5054203"/>
            <a:chOff x="877120" y="1610650"/>
            <a:chExt cx="10552655" cy="5054203"/>
          </a:xfrm>
        </p:grpSpPr>
        <p:pic>
          <p:nvPicPr>
            <p:cNvPr id="3" name="Picture 2">
              <a:extLst>
                <a:ext uri="{FF2B5EF4-FFF2-40B4-BE49-F238E27FC236}">
                  <a16:creationId xmlns:a16="http://schemas.microsoft.com/office/drawing/2014/main" id="{8626BBA0-0157-3740-BF08-02FE6D4402E0}"/>
                </a:ext>
              </a:extLst>
            </p:cNvPr>
            <p:cNvPicPr>
              <a:picLocks noChangeAspect="1"/>
            </p:cNvPicPr>
            <p:nvPr/>
          </p:nvPicPr>
          <p:blipFill>
            <a:blip r:embed="rId3"/>
            <a:stretch>
              <a:fillRect/>
            </a:stretch>
          </p:blipFill>
          <p:spPr>
            <a:xfrm>
              <a:off x="1200177" y="1610650"/>
              <a:ext cx="1159542" cy="2047702"/>
            </a:xfrm>
            <a:prstGeom prst="rect">
              <a:avLst/>
            </a:prstGeom>
          </p:spPr>
        </p:pic>
        <p:pic>
          <p:nvPicPr>
            <p:cNvPr id="5" name="Picture 4">
              <a:extLst>
                <a:ext uri="{FF2B5EF4-FFF2-40B4-BE49-F238E27FC236}">
                  <a16:creationId xmlns:a16="http://schemas.microsoft.com/office/drawing/2014/main" id="{C3E0D49B-6D0F-E846-8A2B-D6E4E5A5BF16}"/>
                </a:ext>
              </a:extLst>
            </p:cNvPr>
            <p:cNvPicPr>
              <a:picLocks noChangeAspect="1"/>
            </p:cNvPicPr>
            <p:nvPr/>
          </p:nvPicPr>
          <p:blipFill>
            <a:blip r:embed="rId4"/>
            <a:stretch>
              <a:fillRect/>
            </a:stretch>
          </p:blipFill>
          <p:spPr>
            <a:xfrm>
              <a:off x="3027281" y="2140659"/>
              <a:ext cx="1931662" cy="1413411"/>
            </a:xfrm>
            <a:prstGeom prst="rect">
              <a:avLst/>
            </a:prstGeom>
          </p:spPr>
        </p:pic>
        <p:pic>
          <p:nvPicPr>
            <p:cNvPr id="6" name="Picture 5">
              <a:extLst>
                <a:ext uri="{FF2B5EF4-FFF2-40B4-BE49-F238E27FC236}">
                  <a16:creationId xmlns:a16="http://schemas.microsoft.com/office/drawing/2014/main" id="{14B502CF-74A8-0243-B522-C016EE6BC1C8}"/>
                </a:ext>
              </a:extLst>
            </p:cNvPr>
            <p:cNvPicPr>
              <a:picLocks noChangeAspect="1"/>
            </p:cNvPicPr>
            <p:nvPr/>
          </p:nvPicPr>
          <p:blipFill>
            <a:blip r:embed="rId5"/>
            <a:stretch>
              <a:fillRect/>
            </a:stretch>
          </p:blipFill>
          <p:spPr>
            <a:xfrm>
              <a:off x="5357196" y="1989202"/>
              <a:ext cx="1477608" cy="1574500"/>
            </a:xfrm>
            <a:prstGeom prst="rect">
              <a:avLst/>
            </a:prstGeom>
          </p:spPr>
        </p:pic>
        <p:pic>
          <p:nvPicPr>
            <p:cNvPr id="8" name="Picture 7">
              <a:extLst>
                <a:ext uri="{FF2B5EF4-FFF2-40B4-BE49-F238E27FC236}">
                  <a16:creationId xmlns:a16="http://schemas.microsoft.com/office/drawing/2014/main" id="{D64764D2-1C2C-5A4D-89A9-65485FA5D3D1}"/>
                </a:ext>
              </a:extLst>
            </p:cNvPr>
            <p:cNvPicPr>
              <a:picLocks noChangeAspect="1"/>
            </p:cNvPicPr>
            <p:nvPr/>
          </p:nvPicPr>
          <p:blipFill>
            <a:blip r:embed="rId6"/>
            <a:stretch>
              <a:fillRect/>
            </a:stretch>
          </p:blipFill>
          <p:spPr>
            <a:xfrm>
              <a:off x="7273590" y="2179797"/>
              <a:ext cx="1593405" cy="1324097"/>
            </a:xfrm>
            <a:prstGeom prst="rect">
              <a:avLst/>
            </a:prstGeom>
          </p:spPr>
        </p:pic>
        <p:pic>
          <p:nvPicPr>
            <p:cNvPr id="11" name="Picture 10">
              <a:extLst>
                <a:ext uri="{FF2B5EF4-FFF2-40B4-BE49-F238E27FC236}">
                  <a16:creationId xmlns:a16="http://schemas.microsoft.com/office/drawing/2014/main" id="{E64AD8EA-F3BC-FA48-97D4-52E0DFA1E0B7}"/>
                </a:ext>
              </a:extLst>
            </p:cNvPr>
            <p:cNvPicPr>
              <a:picLocks noChangeAspect="1"/>
            </p:cNvPicPr>
            <p:nvPr/>
          </p:nvPicPr>
          <p:blipFill>
            <a:blip r:embed="rId7"/>
            <a:stretch>
              <a:fillRect/>
            </a:stretch>
          </p:blipFill>
          <p:spPr>
            <a:xfrm>
              <a:off x="9255987" y="2070895"/>
              <a:ext cx="1749021" cy="1541900"/>
            </a:xfrm>
            <a:prstGeom prst="rect">
              <a:avLst/>
            </a:prstGeom>
          </p:spPr>
        </p:pic>
        <p:pic>
          <p:nvPicPr>
            <p:cNvPr id="12" name="Picture 11">
              <a:extLst>
                <a:ext uri="{FF2B5EF4-FFF2-40B4-BE49-F238E27FC236}">
                  <a16:creationId xmlns:a16="http://schemas.microsoft.com/office/drawing/2014/main" id="{AAEAA0DF-2E73-B444-AAE8-33114F462094}"/>
                </a:ext>
              </a:extLst>
            </p:cNvPr>
            <p:cNvPicPr>
              <a:picLocks noChangeAspect="1"/>
            </p:cNvPicPr>
            <p:nvPr/>
          </p:nvPicPr>
          <p:blipFill>
            <a:blip r:embed="rId8"/>
            <a:stretch>
              <a:fillRect/>
            </a:stretch>
          </p:blipFill>
          <p:spPr>
            <a:xfrm>
              <a:off x="877120" y="4400385"/>
              <a:ext cx="1755330" cy="1398023"/>
            </a:xfrm>
            <a:prstGeom prst="rect">
              <a:avLst/>
            </a:prstGeom>
          </p:spPr>
        </p:pic>
        <p:pic>
          <p:nvPicPr>
            <p:cNvPr id="13" name="Picture 12">
              <a:extLst>
                <a:ext uri="{FF2B5EF4-FFF2-40B4-BE49-F238E27FC236}">
                  <a16:creationId xmlns:a16="http://schemas.microsoft.com/office/drawing/2014/main" id="{8608CFAE-A1E2-2944-A236-8AF47C178CB8}"/>
                </a:ext>
              </a:extLst>
            </p:cNvPr>
            <p:cNvPicPr>
              <a:picLocks noChangeAspect="1"/>
            </p:cNvPicPr>
            <p:nvPr/>
          </p:nvPicPr>
          <p:blipFill>
            <a:blip r:embed="rId9"/>
            <a:stretch>
              <a:fillRect/>
            </a:stretch>
          </p:blipFill>
          <p:spPr>
            <a:xfrm>
              <a:off x="3280575" y="4407391"/>
              <a:ext cx="1445315" cy="1636353"/>
            </a:xfrm>
            <a:prstGeom prst="rect">
              <a:avLst/>
            </a:prstGeom>
          </p:spPr>
        </p:pic>
        <p:pic>
          <p:nvPicPr>
            <p:cNvPr id="14" name="Picture 13">
              <a:extLst>
                <a:ext uri="{FF2B5EF4-FFF2-40B4-BE49-F238E27FC236}">
                  <a16:creationId xmlns:a16="http://schemas.microsoft.com/office/drawing/2014/main" id="{55F7B41A-657F-BC48-BC22-909B0BA2C616}"/>
                </a:ext>
              </a:extLst>
            </p:cNvPr>
            <p:cNvPicPr>
              <a:picLocks noChangeAspect="1"/>
            </p:cNvPicPr>
            <p:nvPr/>
          </p:nvPicPr>
          <p:blipFill>
            <a:blip r:embed="rId10"/>
            <a:stretch>
              <a:fillRect/>
            </a:stretch>
          </p:blipFill>
          <p:spPr>
            <a:xfrm>
              <a:off x="5328377" y="4491042"/>
              <a:ext cx="1535245" cy="1527480"/>
            </a:xfrm>
            <a:prstGeom prst="rect">
              <a:avLst/>
            </a:prstGeom>
          </p:spPr>
        </p:pic>
        <p:pic>
          <p:nvPicPr>
            <p:cNvPr id="15" name="Picture 14">
              <a:extLst>
                <a:ext uri="{FF2B5EF4-FFF2-40B4-BE49-F238E27FC236}">
                  <a16:creationId xmlns:a16="http://schemas.microsoft.com/office/drawing/2014/main" id="{484507E9-2CE9-A045-A8D3-FC8BE63308CB}"/>
                </a:ext>
              </a:extLst>
            </p:cNvPr>
            <p:cNvPicPr>
              <a:picLocks noChangeAspect="1"/>
            </p:cNvPicPr>
            <p:nvPr/>
          </p:nvPicPr>
          <p:blipFill>
            <a:blip r:embed="rId11"/>
            <a:stretch>
              <a:fillRect/>
            </a:stretch>
          </p:blipFill>
          <p:spPr>
            <a:xfrm>
              <a:off x="7483616" y="4309957"/>
              <a:ext cx="937314" cy="1642340"/>
            </a:xfrm>
            <a:prstGeom prst="rect">
              <a:avLst/>
            </a:prstGeom>
          </p:spPr>
        </p:pic>
        <p:pic>
          <p:nvPicPr>
            <p:cNvPr id="16" name="Picture 15">
              <a:extLst>
                <a:ext uri="{FF2B5EF4-FFF2-40B4-BE49-F238E27FC236}">
                  <a16:creationId xmlns:a16="http://schemas.microsoft.com/office/drawing/2014/main" id="{4D3A6792-7D5B-8A45-B567-D9D562C86086}"/>
                </a:ext>
              </a:extLst>
            </p:cNvPr>
            <p:cNvPicPr>
              <a:picLocks noChangeAspect="1"/>
            </p:cNvPicPr>
            <p:nvPr/>
          </p:nvPicPr>
          <p:blipFill>
            <a:blip r:embed="rId12"/>
            <a:stretch>
              <a:fillRect/>
            </a:stretch>
          </p:blipFill>
          <p:spPr>
            <a:xfrm>
              <a:off x="9559550" y="4355982"/>
              <a:ext cx="1223815" cy="1739172"/>
            </a:xfrm>
            <a:prstGeom prst="rect">
              <a:avLst/>
            </a:prstGeom>
          </p:spPr>
        </p:pic>
        <p:sp>
          <p:nvSpPr>
            <p:cNvPr id="17" name="TextBox 16">
              <a:extLst>
                <a:ext uri="{FF2B5EF4-FFF2-40B4-BE49-F238E27FC236}">
                  <a16:creationId xmlns:a16="http://schemas.microsoft.com/office/drawing/2014/main" id="{9084F0A7-3830-A840-8CA8-D877FC20EDB0}"/>
                </a:ext>
              </a:extLst>
            </p:cNvPr>
            <p:cNvSpPr txBox="1"/>
            <p:nvPr/>
          </p:nvSpPr>
          <p:spPr>
            <a:xfrm>
              <a:off x="958834" y="3775004"/>
              <a:ext cx="1642228" cy="369332"/>
            </a:xfrm>
            <a:prstGeom prst="rect">
              <a:avLst/>
            </a:prstGeom>
            <a:noFill/>
          </p:spPr>
          <p:txBody>
            <a:bodyPr wrap="square" rtlCol="0">
              <a:spAutoFit/>
            </a:bodyPr>
            <a:lstStyle/>
            <a:p>
              <a:pPr algn="ctr">
                <a:spcBef>
                  <a:spcPts val="1000"/>
                </a:spcBef>
                <a:buClr>
                  <a:schemeClr val="accent1"/>
                </a:buClr>
                <a:buSzPct val="90000"/>
              </a:pPr>
              <a:r>
                <a:rPr lang="en-US" dirty="0"/>
                <a:t>Pint of milk</a:t>
              </a:r>
            </a:p>
          </p:txBody>
        </p:sp>
        <p:sp>
          <p:nvSpPr>
            <p:cNvPr id="18" name="TextBox 17">
              <a:extLst>
                <a:ext uri="{FF2B5EF4-FFF2-40B4-BE49-F238E27FC236}">
                  <a16:creationId xmlns:a16="http://schemas.microsoft.com/office/drawing/2014/main" id="{5CD7C027-75AE-1944-B8A5-614F6FA44B19}"/>
                </a:ext>
              </a:extLst>
            </p:cNvPr>
            <p:cNvSpPr txBox="1"/>
            <p:nvPr/>
          </p:nvSpPr>
          <p:spPr>
            <a:xfrm>
              <a:off x="3083662" y="3744718"/>
              <a:ext cx="1642228" cy="369332"/>
            </a:xfrm>
            <a:prstGeom prst="rect">
              <a:avLst/>
            </a:prstGeom>
            <a:noFill/>
          </p:spPr>
          <p:txBody>
            <a:bodyPr wrap="square" rtlCol="0">
              <a:spAutoFit/>
            </a:bodyPr>
            <a:lstStyle/>
            <a:p>
              <a:pPr algn="ctr">
                <a:spcBef>
                  <a:spcPts val="1000"/>
                </a:spcBef>
                <a:buClr>
                  <a:schemeClr val="accent1"/>
                </a:buClr>
                <a:buSzPct val="90000"/>
              </a:pPr>
              <a:r>
                <a:rPr lang="en-US" dirty="0"/>
                <a:t>Orange squash</a:t>
              </a:r>
            </a:p>
          </p:txBody>
        </p:sp>
        <p:sp>
          <p:nvSpPr>
            <p:cNvPr id="19" name="TextBox 18">
              <a:extLst>
                <a:ext uri="{FF2B5EF4-FFF2-40B4-BE49-F238E27FC236}">
                  <a16:creationId xmlns:a16="http://schemas.microsoft.com/office/drawing/2014/main" id="{ACFA8629-C05E-F144-A7DE-9361C24B0629}"/>
                </a:ext>
              </a:extLst>
            </p:cNvPr>
            <p:cNvSpPr txBox="1"/>
            <p:nvPr/>
          </p:nvSpPr>
          <p:spPr>
            <a:xfrm>
              <a:off x="5274886" y="3762121"/>
              <a:ext cx="1642228" cy="369332"/>
            </a:xfrm>
            <a:prstGeom prst="rect">
              <a:avLst/>
            </a:prstGeom>
            <a:noFill/>
          </p:spPr>
          <p:txBody>
            <a:bodyPr wrap="square" rtlCol="0">
              <a:spAutoFit/>
            </a:bodyPr>
            <a:lstStyle/>
            <a:p>
              <a:pPr algn="ctr">
                <a:spcBef>
                  <a:spcPts val="1000"/>
                </a:spcBef>
                <a:buClr>
                  <a:schemeClr val="accent1"/>
                </a:buClr>
                <a:buSzPct val="90000"/>
              </a:pPr>
              <a:r>
                <a:rPr lang="en-US" dirty="0"/>
                <a:t>Apples</a:t>
              </a:r>
            </a:p>
          </p:txBody>
        </p:sp>
        <p:sp>
          <p:nvSpPr>
            <p:cNvPr id="20" name="TextBox 19">
              <a:extLst>
                <a:ext uri="{FF2B5EF4-FFF2-40B4-BE49-F238E27FC236}">
                  <a16:creationId xmlns:a16="http://schemas.microsoft.com/office/drawing/2014/main" id="{F401D929-0F21-4E40-9E8A-4587E5D765BD}"/>
                </a:ext>
              </a:extLst>
            </p:cNvPr>
            <p:cNvSpPr txBox="1"/>
            <p:nvPr/>
          </p:nvSpPr>
          <p:spPr>
            <a:xfrm>
              <a:off x="7224767" y="3762121"/>
              <a:ext cx="1642228" cy="369332"/>
            </a:xfrm>
            <a:prstGeom prst="rect">
              <a:avLst/>
            </a:prstGeom>
            <a:noFill/>
          </p:spPr>
          <p:txBody>
            <a:bodyPr wrap="square" rtlCol="0">
              <a:spAutoFit/>
            </a:bodyPr>
            <a:lstStyle/>
            <a:p>
              <a:pPr algn="ctr">
                <a:spcBef>
                  <a:spcPts val="1000"/>
                </a:spcBef>
                <a:buClr>
                  <a:schemeClr val="accent1"/>
                </a:buClr>
                <a:buSzPct val="90000"/>
              </a:pPr>
              <a:r>
                <a:rPr lang="en-US" dirty="0"/>
                <a:t>Potatoes</a:t>
              </a:r>
            </a:p>
          </p:txBody>
        </p:sp>
        <p:sp>
          <p:nvSpPr>
            <p:cNvPr id="21" name="TextBox 20">
              <a:extLst>
                <a:ext uri="{FF2B5EF4-FFF2-40B4-BE49-F238E27FC236}">
                  <a16:creationId xmlns:a16="http://schemas.microsoft.com/office/drawing/2014/main" id="{6A776F61-8C90-B440-B7CD-59AE275B310C}"/>
                </a:ext>
              </a:extLst>
            </p:cNvPr>
            <p:cNvSpPr txBox="1"/>
            <p:nvPr/>
          </p:nvSpPr>
          <p:spPr>
            <a:xfrm>
              <a:off x="9349595" y="3775004"/>
              <a:ext cx="1642228" cy="369332"/>
            </a:xfrm>
            <a:prstGeom prst="rect">
              <a:avLst/>
            </a:prstGeom>
            <a:noFill/>
          </p:spPr>
          <p:txBody>
            <a:bodyPr wrap="square" rtlCol="0">
              <a:spAutoFit/>
            </a:bodyPr>
            <a:lstStyle/>
            <a:p>
              <a:pPr algn="ctr">
                <a:spcBef>
                  <a:spcPts val="1000"/>
                </a:spcBef>
                <a:buClr>
                  <a:schemeClr val="accent1"/>
                </a:buClr>
                <a:buSzPct val="90000"/>
              </a:pPr>
              <a:r>
                <a:rPr lang="en-US" dirty="0"/>
                <a:t>Broccoli</a:t>
              </a:r>
            </a:p>
          </p:txBody>
        </p:sp>
        <p:sp>
          <p:nvSpPr>
            <p:cNvPr id="22" name="TextBox 21">
              <a:extLst>
                <a:ext uri="{FF2B5EF4-FFF2-40B4-BE49-F238E27FC236}">
                  <a16:creationId xmlns:a16="http://schemas.microsoft.com/office/drawing/2014/main" id="{1C7F6CAE-00E8-5742-B96C-B67F306BE4F5}"/>
                </a:ext>
              </a:extLst>
            </p:cNvPr>
            <p:cNvSpPr txBox="1"/>
            <p:nvPr/>
          </p:nvSpPr>
          <p:spPr>
            <a:xfrm>
              <a:off x="933671" y="6157021"/>
              <a:ext cx="1642228" cy="369332"/>
            </a:xfrm>
            <a:prstGeom prst="rect">
              <a:avLst/>
            </a:prstGeom>
            <a:noFill/>
          </p:spPr>
          <p:txBody>
            <a:bodyPr wrap="square" rtlCol="0">
              <a:spAutoFit/>
            </a:bodyPr>
            <a:lstStyle/>
            <a:p>
              <a:pPr algn="ctr">
                <a:spcBef>
                  <a:spcPts val="1000"/>
                </a:spcBef>
                <a:buClr>
                  <a:schemeClr val="accent1"/>
                </a:buClr>
                <a:buSzPct val="90000"/>
              </a:pPr>
              <a:r>
                <a:rPr lang="en-US" dirty="0"/>
                <a:t>Spaghetti</a:t>
              </a:r>
            </a:p>
          </p:txBody>
        </p:sp>
        <p:sp>
          <p:nvSpPr>
            <p:cNvPr id="23" name="TextBox 22">
              <a:extLst>
                <a:ext uri="{FF2B5EF4-FFF2-40B4-BE49-F238E27FC236}">
                  <a16:creationId xmlns:a16="http://schemas.microsoft.com/office/drawing/2014/main" id="{11E42E22-F99D-D34E-A51A-DCFAB18E1022}"/>
                </a:ext>
              </a:extLst>
            </p:cNvPr>
            <p:cNvSpPr txBox="1"/>
            <p:nvPr/>
          </p:nvSpPr>
          <p:spPr>
            <a:xfrm>
              <a:off x="3023197" y="6154706"/>
              <a:ext cx="1642228" cy="369332"/>
            </a:xfrm>
            <a:prstGeom prst="rect">
              <a:avLst/>
            </a:prstGeom>
            <a:noFill/>
          </p:spPr>
          <p:txBody>
            <a:bodyPr wrap="square" rtlCol="0">
              <a:spAutoFit/>
            </a:bodyPr>
            <a:lstStyle/>
            <a:p>
              <a:pPr algn="ctr">
                <a:spcBef>
                  <a:spcPts val="1000"/>
                </a:spcBef>
                <a:buClr>
                  <a:schemeClr val="accent1"/>
                </a:buClr>
                <a:buSzPct val="90000"/>
              </a:pPr>
              <a:r>
                <a:rPr lang="en-US" dirty="0"/>
                <a:t>Chicken</a:t>
              </a:r>
            </a:p>
          </p:txBody>
        </p:sp>
        <p:sp>
          <p:nvSpPr>
            <p:cNvPr id="24" name="TextBox 23">
              <a:extLst>
                <a:ext uri="{FF2B5EF4-FFF2-40B4-BE49-F238E27FC236}">
                  <a16:creationId xmlns:a16="http://schemas.microsoft.com/office/drawing/2014/main" id="{6E58903E-ED5F-164B-891A-8D1395BFD37F}"/>
                </a:ext>
              </a:extLst>
            </p:cNvPr>
            <p:cNvSpPr txBox="1"/>
            <p:nvPr/>
          </p:nvSpPr>
          <p:spPr>
            <a:xfrm>
              <a:off x="5262707" y="6154706"/>
              <a:ext cx="1642228" cy="369332"/>
            </a:xfrm>
            <a:prstGeom prst="rect">
              <a:avLst/>
            </a:prstGeom>
            <a:noFill/>
          </p:spPr>
          <p:txBody>
            <a:bodyPr wrap="square" rtlCol="0">
              <a:spAutoFit/>
            </a:bodyPr>
            <a:lstStyle/>
            <a:p>
              <a:pPr algn="ctr">
                <a:spcBef>
                  <a:spcPts val="1000"/>
                </a:spcBef>
                <a:buClr>
                  <a:schemeClr val="accent1"/>
                </a:buClr>
                <a:buSzPct val="90000"/>
              </a:pPr>
              <a:r>
                <a:rPr lang="en-US" dirty="0"/>
                <a:t>Toilet rolls</a:t>
              </a:r>
            </a:p>
          </p:txBody>
        </p:sp>
        <p:sp>
          <p:nvSpPr>
            <p:cNvPr id="25" name="TextBox 24">
              <a:extLst>
                <a:ext uri="{FF2B5EF4-FFF2-40B4-BE49-F238E27FC236}">
                  <a16:creationId xmlns:a16="http://schemas.microsoft.com/office/drawing/2014/main" id="{52B3BE2C-6C54-BA42-A872-979610B40CB1}"/>
                </a:ext>
              </a:extLst>
            </p:cNvPr>
            <p:cNvSpPr txBox="1"/>
            <p:nvPr/>
          </p:nvSpPr>
          <p:spPr>
            <a:xfrm>
              <a:off x="7273590" y="6018522"/>
              <a:ext cx="1642228" cy="646331"/>
            </a:xfrm>
            <a:prstGeom prst="rect">
              <a:avLst/>
            </a:prstGeom>
            <a:noFill/>
          </p:spPr>
          <p:txBody>
            <a:bodyPr wrap="square" rtlCol="0">
              <a:spAutoFit/>
            </a:bodyPr>
            <a:lstStyle/>
            <a:p>
              <a:pPr algn="ctr">
                <a:spcBef>
                  <a:spcPts val="1000"/>
                </a:spcBef>
                <a:buClr>
                  <a:schemeClr val="accent1"/>
                </a:buClr>
                <a:buSzPct val="90000"/>
              </a:pPr>
              <a:r>
                <a:rPr lang="en-US" dirty="0"/>
                <a:t>Washing up </a:t>
              </a:r>
              <a:br>
                <a:rPr lang="en-US" dirty="0"/>
              </a:br>
              <a:r>
                <a:rPr lang="en-US" dirty="0"/>
                <a:t>liquid</a:t>
              </a:r>
            </a:p>
          </p:txBody>
        </p:sp>
        <p:sp>
          <p:nvSpPr>
            <p:cNvPr id="26" name="TextBox 25">
              <a:extLst>
                <a:ext uri="{FF2B5EF4-FFF2-40B4-BE49-F238E27FC236}">
                  <a16:creationId xmlns:a16="http://schemas.microsoft.com/office/drawing/2014/main" id="{39097243-8132-5241-A5C7-FFE70656F4E5}"/>
                </a:ext>
              </a:extLst>
            </p:cNvPr>
            <p:cNvSpPr txBox="1"/>
            <p:nvPr/>
          </p:nvSpPr>
          <p:spPr>
            <a:xfrm>
              <a:off x="8831219" y="6154706"/>
              <a:ext cx="2598556" cy="369332"/>
            </a:xfrm>
            <a:prstGeom prst="rect">
              <a:avLst/>
            </a:prstGeom>
            <a:noFill/>
          </p:spPr>
          <p:txBody>
            <a:bodyPr wrap="square" rtlCol="0">
              <a:spAutoFit/>
            </a:bodyPr>
            <a:lstStyle/>
            <a:p>
              <a:pPr algn="ctr">
                <a:spcBef>
                  <a:spcPts val="1000"/>
                </a:spcBef>
                <a:buClr>
                  <a:schemeClr val="accent1"/>
                </a:buClr>
                <a:buSzPct val="90000"/>
              </a:pPr>
              <a:r>
                <a:rPr lang="en-US" dirty="0"/>
                <a:t>Globe artichoke</a:t>
              </a:r>
            </a:p>
          </p:txBody>
        </p:sp>
      </p:grpSp>
      <p:sp>
        <p:nvSpPr>
          <p:cNvPr id="27" name="Footer Placeholder 3">
            <a:extLst>
              <a:ext uri="{FF2B5EF4-FFF2-40B4-BE49-F238E27FC236}">
                <a16:creationId xmlns:a16="http://schemas.microsoft.com/office/drawing/2014/main" id="{AAFC0192-6048-41F8-A336-89CD0FF7D52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7" name="Slide Number Placeholder 6">
            <a:extLst>
              <a:ext uri="{FF2B5EF4-FFF2-40B4-BE49-F238E27FC236}">
                <a16:creationId xmlns:a16="http://schemas.microsoft.com/office/drawing/2014/main" id="{526EF838-AF36-486B-9099-CF87A225556B}"/>
              </a:ext>
            </a:extLst>
          </p:cNvPr>
          <p:cNvSpPr>
            <a:spLocks noGrp="1"/>
          </p:cNvSpPr>
          <p:nvPr>
            <p:ph type="sldNum" sz="quarter" idx="11"/>
          </p:nvPr>
        </p:nvSpPr>
        <p:spPr/>
        <p:txBody>
          <a:bodyPr/>
          <a:lstStyle/>
          <a:p>
            <a:fld id="{1E899A84-0A7C-4488-B245-0310F52DBB74}" type="slidenum">
              <a:rPr lang="en-GB" smtClean="0"/>
              <a:pPr/>
              <a:t>5</a:t>
            </a:fld>
            <a:endParaRPr lang="en-GB" dirty="0"/>
          </a:p>
        </p:txBody>
      </p:sp>
      <p:sp>
        <p:nvSpPr>
          <p:cNvPr id="9" name="Footer Placeholder 8"/>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58667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Billy’s Shopping List</a:t>
            </a:r>
            <a:endParaRPr lang="en-US" sz="2400" dirty="0"/>
          </a:p>
        </p:txBody>
      </p:sp>
      <p:sp>
        <p:nvSpPr>
          <p:cNvPr id="27" name="Footer Placeholder 3">
            <a:extLst>
              <a:ext uri="{FF2B5EF4-FFF2-40B4-BE49-F238E27FC236}">
                <a16:creationId xmlns:a16="http://schemas.microsoft.com/office/drawing/2014/main" id="{AAFC0192-6048-41F8-A336-89CD0FF7D52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grpSp>
        <p:nvGrpSpPr>
          <p:cNvPr id="39" name="Group 38"/>
          <p:cNvGrpSpPr/>
          <p:nvPr/>
        </p:nvGrpSpPr>
        <p:grpSpPr>
          <a:xfrm>
            <a:off x="819672" y="1430559"/>
            <a:ext cx="10552655" cy="5054203"/>
            <a:chOff x="819672" y="1430559"/>
            <a:chExt cx="10552655" cy="5054203"/>
          </a:xfrm>
        </p:grpSpPr>
        <p:grpSp>
          <p:nvGrpSpPr>
            <p:cNvPr id="4" name="Group 3">
              <a:extLst>
                <a:ext uri="{FF2B5EF4-FFF2-40B4-BE49-F238E27FC236}">
                  <a16:creationId xmlns:a16="http://schemas.microsoft.com/office/drawing/2014/main" id="{3BB983C7-2D35-4E46-BCFF-E68DA5A56AB7}"/>
                </a:ext>
              </a:extLst>
            </p:cNvPr>
            <p:cNvGrpSpPr/>
            <p:nvPr/>
          </p:nvGrpSpPr>
          <p:grpSpPr>
            <a:xfrm>
              <a:off x="819672" y="1430559"/>
              <a:ext cx="10552655" cy="5054203"/>
              <a:chOff x="877120" y="1610650"/>
              <a:chExt cx="10552655" cy="5054203"/>
            </a:xfrm>
          </p:grpSpPr>
          <p:pic>
            <p:nvPicPr>
              <p:cNvPr id="3" name="Picture 2">
                <a:extLst>
                  <a:ext uri="{FF2B5EF4-FFF2-40B4-BE49-F238E27FC236}">
                    <a16:creationId xmlns:a16="http://schemas.microsoft.com/office/drawing/2014/main" id="{8626BBA0-0157-3740-BF08-02FE6D4402E0}"/>
                  </a:ext>
                </a:extLst>
              </p:cNvPr>
              <p:cNvPicPr>
                <a:picLocks noChangeAspect="1"/>
              </p:cNvPicPr>
              <p:nvPr/>
            </p:nvPicPr>
            <p:blipFill>
              <a:blip r:embed="rId3"/>
              <a:stretch>
                <a:fillRect/>
              </a:stretch>
            </p:blipFill>
            <p:spPr>
              <a:xfrm>
                <a:off x="1200177" y="1610650"/>
                <a:ext cx="1159542" cy="2047702"/>
              </a:xfrm>
              <a:prstGeom prst="rect">
                <a:avLst/>
              </a:prstGeom>
            </p:spPr>
          </p:pic>
          <p:pic>
            <p:nvPicPr>
              <p:cNvPr id="5" name="Picture 4">
                <a:extLst>
                  <a:ext uri="{FF2B5EF4-FFF2-40B4-BE49-F238E27FC236}">
                    <a16:creationId xmlns:a16="http://schemas.microsoft.com/office/drawing/2014/main" id="{C3E0D49B-6D0F-E846-8A2B-D6E4E5A5BF16}"/>
                  </a:ext>
                </a:extLst>
              </p:cNvPr>
              <p:cNvPicPr>
                <a:picLocks noChangeAspect="1"/>
              </p:cNvPicPr>
              <p:nvPr/>
            </p:nvPicPr>
            <p:blipFill>
              <a:blip r:embed="rId4"/>
              <a:stretch>
                <a:fillRect/>
              </a:stretch>
            </p:blipFill>
            <p:spPr>
              <a:xfrm>
                <a:off x="3027281" y="2140659"/>
                <a:ext cx="1931662" cy="1413411"/>
              </a:xfrm>
              <a:prstGeom prst="rect">
                <a:avLst/>
              </a:prstGeom>
            </p:spPr>
          </p:pic>
          <p:pic>
            <p:nvPicPr>
              <p:cNvPr id="6" name="Picture 5">
                <a:extLst>
                  <a:ext uri="{FF2B5EF4-FFF2-40B4-BE49-F238E27FC236}">
                    <a16:creationId xmlns:a16="http://schemas.microsoft.com/office/drawing/2014/main" id="{14B502CF-74A8-0243-B522-C016EE6BC1C8}"/>
                  </a:ext>
                </a:extLst>
              </p:cNvPr>
              <p:cNvPicPr>
                <a:picLocks noChangeAspect="1"/>
              </p:cNvPicPr>
              <p:nvPr/>
            </p:nvPicPr>
            <p:blipFill>
              <a:blip r:embed="rId5"/>
              <a:stretch>
                <a:fillRect/>
              </a:stretch>
            </p:blipFill>
            <p:spPr>
              <a:xfrm>
                <a:off x="5357196" y="1989202"/>
                <a:ext cx="1477608" cy="1574500"/>
              </a:xfrm>
              <a:prstGeom prst="rect">
                <a:avLst/>
              </a:prstGeom>
            </p:spPr>
          </p:pic>
          <p:pic>
            <p:nvPicPr>
              <p:cNvPr id="8" name="Picture 7">
                <a:extLst>
                  <a:ext uri="{FF2B5EF4-FFF2-40B4-BE49-F238E27FC236}">
                    <a16:creationId xmlns:a16="http://schemas.microsoft.com/office/drawing/2014/main" id="{D64764D2-1C2C-5A4D-89A9-65485FA5D3D1}"/>
                  </a:ext>
                </a:extLst>
              </p:cNvPr>
              <p:cNvPicPr>
                <a:picLocks noChangeAspect="1"/>
              </p:cNvPicPr>
              <p:nvPr/>
            </p:nvPicPr>
            <p:blipFill>
              <a:blip r:embed="rId6"/>
              <a:stretch>
                <a:fillRect/>
              </a:stretch>
            </p:blipFill>
            <p:spPr>
              <a:xfrm>
                <a:off x="7273590" y="2179797"/>
                <a:ext cx="1593405" cy="1324097"/>
              </a:xfrm>
              <a:prstGeom prst="rect">
                <a:avLst/>
              </a:prstGeom>
            </p:spPr>
          </p:pic>
          <p:pic>
            <p:nvPicPr>
              <p:cNvPr id="11" name="Picture 10">
                <a:extLst>
                  <a:ext uri="{FF2B5EF4-FFF2-40B4-BE49-F238E27FC236}">
                    <a16:creationId xmlns:a16="http://schemas.microsoft.com/office/drawing/2014/main" id="{E64AD8EA-F3BC-FA48-97D4-52E0DFA1E0B7}"/>
                  </a:ext>
                </a:extLst>
              </p:cNvPr>
              <p:cNvPicPr>
                <a:picLocks noChangeAspect="1"/>
              </p:cNvPicPr>
              <p:nvPr/>
            </p:nvPicPr>
            <p:blipFill>
              <a:blip r:embed="rId7"/>
              <a:stretch>
                <a:fillRect/>
              </a:stretch>
            </p:blipFill>
            <p:spPr>
              <a:xfrm>
                <a:off x="9255987" y="2070895"/>
                <a:ext cx="1749021" cy="1541900"/>
              </a:xfrm>
              <a:prstGeom prst="rect">
                <a:avLst/>
              </a:prstGeom>
            </p:spPr>
          </p:pic>
          <p:pic>
            <p:nvPicPr>
              <p:cNvPr id="12" name="Picture 11">
                <a:extLst>
                  <a:ext uri="{FF2B5EF4-FFF2-40B4-BE49-F238E27FC236}">
                    <a16:creationId xmlns:a16="http://schemas.microsoft.com/office/drawing/2014/main" id="{AAEAA0DF-2E73-B444-AAE8-33114F462094}"/>
                  </a:ext>
                </a:extLst>
              </p:cNvPr>
              <p:cNvPicPr>
                <a:picLocks noChangeAspect="1"/>
              </p:cNvPicPr>
              <p:nvPr/>
            </p:nvPicPr>
            <p:blipFill>
              <a:blip r:embed="rId8"/>
              <a:stretch>
                <a:fillRect/>
              </a:stretch>
            </p:blipFill>
            <p:spPr>
              <a:xfrm>
                <a:off x="877120" y="4400385"/>
                <a:ext cx="1755330" cy="1398023"/>
              </a:xfrm>
              <a:prstGeom prst="rect">
                <a:avLst/>
              </a:prstGeom>
            </p:spPr>
          </p:pic>
          <p:pic>
            <p:nvPicPr>
              <p:cNvPr id="13" name="Picture 12">
                <a:extLst>
                  <a:ext uri="{FF2B5EF4-FFF2-40B4-BE49-F238E27FC236}">
                    <a16:creationId xmlns:a16="http://schemas.microsoft.com/office/drawing/2014/main" id="{8608CFAE-A1E2-2944-A236-8AF47C178CB8}"/>
                  </a:ext>
                </a:extLst>
              </p:cNvPr>
              <p:cNvPicPr>
                <a:picLocks noChangeAspect="1"/>
              </p:cNvPicPr>
              <p:nvPr/>
            </p:nvPicPr>
            <p:blipFill>
              <a:blip r:embed="rId9"/>
              <a:stretch>
                <a:fillRect/>
              </a:stretch>
            </p:blipFill>
            <p:spPr>
              <a:xfrm>
                <a:off x="3280575" y="4407391"/>
                <a:ext cx="1445315" cy="1636353"/>
              </a:xfrm>
              <a:prstGeom prst="rect">
                <a:avLst/>
              </a:prstGeom>
            </p:spPr>
          </p:pic>
          <p:pic>
            <p:nvPicPr>
              <p:cNvPr id="14" name="Picture 13">
                <a:extLst>
                  <a:ext uri="{FF2B5EF4-FFF2-40B4-BE49-F238E27FC236}">
                    <a16:creationId xmlns:a16="http://schemas.microsoft.com/office/drawing/2014/main" id="{55F7B41A-657F-BC48-BC22-909B0BA2C616}"/>
                  </a:ext>
                </a:extLst>
              </p:cNvPr>
              <p:cNvPicPr>
                <a:picLocks noChangeAspect="1"/>
              </p:cNvPicPr>
              <p:nvPr/>
            </p:nvPicPr>
            <p:blipFill>
              <a:blip r:embed="rId10"/>
              <a:stretch>
                <a:fillRect/>
              </a:stretch>
            </p:blipFill>
            <p:spPr>
              <a:xfrm>
                <a:off x="5328377" y="4491042"/>
                <a:ext cx="1535245" cy="1527480"/>
              </a:xfrm>
              <a:prstGeom prst="rect">
                <a:avLst/>
              </a:prstGeom>
            </p:spPr>
          </p:pic>
          <p:pic>
            <p:nvPicPr>
              <p:cNvPr id="15" name="Picture 14">
                <a:extLst>
                  <a:ext uri="{FF2B5EF4-FFF2-40B4-BE49-F238E27FC236}">
                    <a16:creationId xmlns:a16="http://schemas.microsoft.com/office/drawing/2014/main" id="{484507E9-2CE9-A045-A8D3-FC8BE63308CB}"/>
                  </a:ext>
                </a:extLst>
              </p:cNvPr>
              <p:cNvPicPr>
                <a:picLocks noChangeAspect="1"/>
              </p:cNvPicPr>
              <p:nvPr/>
            </p:nvPicPr>
            <p:blipFill>
              <a:blip r:embed="rId11"/>
              <a:stretch>
                <a:fillRect/>
              </a:stretch>
            </p:blipFill>
            <p:spPr>
              <a:xfrm>
                <a:off x="7483616" y="4309957"/>
                <a:ext cx="937314" cy="1642340"/>
              </a:xfrm>
              <a:prstGeom prst="rect">
                <a:avLst/>
              </a:prstGeom>
            </p:spPr>
          </p:pic>
          <p:pic>
            <p:nvPicPr>
              <p:cNvPr id="16" name="Picture 15">
                <a:extLst>
                  <a:ext uri="{FF2B5EF4-FFF2-40B4-BE49-F238E27FC236}">
                    <a16:creationId xmlns:a16="http://schemas.microsoft.com/office/drawing/2014/main" id="{4D3A6792-7D5B-8A45-B567-D9D562C86086}"/>
                  </a:ext>
                </a:extLst>
              </p:cNvPr>
              <p:cNvPicPr>
                <a:picLocks noChangeAspect="1"/>
              </p:cNvPicPr>
              <p:nvPr/>
            </p:nvPicPr>
            <p:blipFill>
              <a:blip r:embed="rId12"/>
              <a:stretch>
                <a:fillRect/>
              </a:stretch>
            </p:blipFill>
            <p:spPr>
              <a:xfrm>
                <a:off x="9559550" y="4355982"/>
                <a:ext cx="1223815" cy="1739172"/>
              </a:xfrm>
              <a:prstGeom prst="rect">
                <a:avLst/>
              </a:prstGeom>
            </p:spPr>
          </p:pic>
          <p:sp>
            <p:nvSpPr>
              <p:cNvPr id="17" name="TextBox 16">
                <a:extLst>
                  <a:ext uri="{FF2B5EF4-FFF2-40B4-BE49-F238E27FC236}">
                    <a16:creationId xmlns:a16="http://schemas.microsoft.com/office/drawing/2014/main" id="{9084F0A7-3830-A840-8CA8-D877FC20EDB0}"/>
                  </a:ext>
                </a:extLst>
              </p:cNvPr>
              <p:cNvSpPr txBox="1"/>
              <p:nvPr/>
            </p:nvSpPr>
            <p:spPr>
              <a:xfrm>
                <a:off x="958834" y="3775004"/>
                <a:ext cx="1642228" cy="369332"/>
              </a:xfrm>
              <a:prstGeom prst="rect">
                <a:avLst/>
              </a:prstGeom>
              <a:noFill/>
            </p:spPr>
            <p:txBody>
              <a:bodyPr wrap="square" rtlCol="0">
                <a:spAutoFit/>
              </a:bodyPr>
              <a:lstStyle/>
              <a:p>
                <a:pPr algn="ctr">
                  <a:spcBef>
                    <a:spcPts val="1000"/>
                  </a:spcBef>
                  <a:buClr>
                    <a:schemeClr val="accent1"/>
                  </a:buClr>
                  <a:buSzPct val="90000"/>
                </a:pPr>
                <a:r>
                  <a:rPr lang="en-US" dirty="0"/>
                  <a:t>Pint of milk</a:t>
                </a:r>
              </a:p>
            </p:txBody>
          </p:sp>
          <p:sp>
            <p:nvSpPr>
              <p:cNvPr id="18" name="TextBox 17">
                <a:extLst>
                  <a:ext uri="{FF2B5EF4-FFF2-40B4-BE49-F238E27FC236}">
                    <a16:creationId xmlns:a16="http://schemas.microsoft.com/office/drawing/2014/main" id="{5CD7C027-75AE-1944-B8A5-614F6FA44B19}"/>
                  </a:ext>
                </a:extLst>
              </p:cNvPr>
              <p:cNvSpPr txBox="1"/>
              <p:nvPr/>
            </p:nvSpPr>
            <p:spPr>
              <a:xfrm>
                <a:off x="3083662" y="3744718"/>
                <a:ext cx="1642228" cy="369332"/>
              </a:xfrm>
              <a:prstGeom prst="rect">
                <a:avLst/>
              </a:prstGeom>
              <a:noFill/>
            </p:spPr>
            <p:txBody>
              <a:bodyPr wrap="square" rtlCol="0">
                <a:spAutoFit/>
              </a:bodyPr>
              <a:lstStyle/>
              <a:p>
                <a:pPr algn="ctr">
                  <a:spcBef>
                    <a:spcPts val="1000"/>
                  </a:spcBef>
                  <a:buClr>
                    <a:schemeClr val="accent1"/>
                  </a:buClr>
                  <a:buSzPct val="90000"/>
                </a:pPr>
                <a:r>
                  <a:rPr lang="en-US" dirty="0"/>
                  <a:t>Orange squash</a:t>
                </a:r>
              </a:p>
            </p:txBody>
          </p:sp>
          <p:sp>
            <p:nvSpPr>
              <p:cNvPr id="19" name="TextBox 18">
                <a:extLst>
                  <a:ext uri="{FF2B5EF4-FFF2-40B4-BE49-F238E27FC236}">
                    <a16:creationId xmlns:a16="http://schemas.microsoft.com/office/drawing/2014/main" id="{ACFA8629-C05E-F144-A7DE-9361C24B0629}"/>
                  </a:ext>
                </a:extLst>
              </p:cNvPr>
              <p:cNvSpPr txBox="1"/>
              <p:nvPr/>
            </p:nvSpPr>
            <p:spPr>
              <a:xfrm>
                <a:off x="5274886" y="3762121"/>
                <a:ext cx="1642228" cy="369332"/>
              </a:xfrm>
              <a:prstGeom prst="rect">
                <a:avLst/>
              </a:prstGeom>
              <a:noFill/>
            </p:spPr>
            <p:txBody>
              <a:bodyPr wrap="square" rtlCol="0">
                <a:spAutoFit/>
              </a:bodyPr>
              <a:lstStyle/>
              <a:p>
                <a:pPr algn="ctr">
                  <a:spcBef>
                    <a:spcPts val="1000"/>
                  </a:spcBef>
                  <a:buClr>
                    <a:schemeClr val="accent1"/>
                  </a:buClr>
                  <a:buSzPct val="90000"/>
                </a:pPr>
                <a:r>
                  <a:rPr lang="en-US" dirty="0"/>
                  <a:t>Apples</a:t>
                </a:r>
              </a:p>
            </p:txBody>
          </p:sp>
          <p:sp>
            <p:nvSpPr>
              <p:cNvPr id="20" name="TextBox 19">
                <a:extLst>
                  <a:ext uri="{FF2B5EF4-FFF2-40B4-BE49-F238E27FC236}">
                    <a16:creationId xmlns:a16="http://schemas.microsoft.com/office/drawing/2014/main" id="{F401D929-0F21-4E40-9E8A-4587E5D765BD}"/>
                  </a:ext>
                </a:extLst>
              </p:cNvPr>
              <p:cNvSpPr txBox="1"/>
              <p:nvPr/>
            </p:nvSpPr>
            <p:spPr>
              <a:xfrm>
                <a:off x="7224767" y="3762121"/>
                <a:ext cx="1642228" cy="369332"/>
              </a:xfrm>
              <a:prstGeom prst="rect">
                <a:avLst/>
              </a:prstGeom>
              <a:noFill/>
            </p:spPr>
            <p:txBody>
              <a:bodyPr wrap="square" rtlCol="0">
                <a:spAutoFit/>
              </a:bodyPr>
              <a:lstStyle/>
              <a:p>
                <a:pPr algn="ctr">
                  <a:spcBef>
                    <a:spcPts val="1000"/>
                  </a:spcBef>
                  <a:buClr>
                    <a:schemeClr val="accent1"/>
                  </a:buClr>
                  <a:buSzPct val="90000"/>
                </a:pPr>
                <a:r>
                  <a:rPr lang="en-US" dirty="0"/>
                  <a:t>Potatoes</a:t>
                </a:r>
              </a:p>
            </p:txBody>
          </p:sp>
          <p:sp>
            <p:nvSpPr>
              <p:cNvPr id="21" name="TextBox 20">
                <a:extLst>
                  <a:ext uri="{FF2B5EF4-FFF2-40B4-BE49-F238E27FC236}">
                    <a16:creationId xmlns:a16="http://schemas.microsoft.com/office/drawing/2014/main" id="{6A776F61-8C90-B440-B7CD-59AE275B310C}"/>
                  </a:ext>
                </a:extLst>
              </p:cNvPr>
              <p:cNvSpPr txBox="1"/>
              <p:nvPr/>
            </p:nvSpPr>
            <p:spPr>
              <a:xfrm>
                <a:off x="9349595" y="3775004"/>
                <a:ext cx="1642228" cy="369332"/>
              </a:xfrm>
              <a:prstGeom prst="rect">
                <a:avLst/>
              </a:prstGeom>
              <a:noFill/>
            </p:spPr>
            <p:txBody>
              <a:bodyPr wrap="square" rtlCol="0">
                <a:spAutoFit/>
              </a:bodyPr>
              <a:lstStyle/>
              <a:p>
                <a:pPr algn="ctr">
                  <a:spcBef>
                    <a:spcPts val="1000"/>
                  </a:spcBef>
                  <a:buClr>
                    <a:schemeClr val="accent1"/>
                  </a:buClr>
                  <a:buSzPct val="90000"/>
                </a:pPr>
                <a:r>
                  <a:rPr lang="en-US" dirty="0"/>
                  <a:t>Broccoli</a:t>
                </a:r>
              </a:p>
            </p:txBody>
          </p:sp>
          <p:sp>
            <p:nvSpPr>
              <p:cNvPr id="22" name="TextBox 21">
                <a:extLst>
                  <a:ext uri="{FF2B5EF4-FFF2-40B4-BE49-F238E27FC236}">
                    <a16:creationId xmlns:a16="http://schemas.microsoft.com/office/drawing/2014/main" id="{1C7F6CAE-00E8-5742-B96C-B67F306BE4F5}"/>
                  </a:ext>
                </a:extLst>
              </p:cNvPr>
              <p:cNvSpPr txBox="1"/>
              <p:nvPr/>
            </p:nvSpPr>
            <p:spPr>
              <a:xfrm>
                <a:off x="933671" y="6157021"/>
                <a:ext cx="1642228" cy="369332"/>
              </a:xfrm>
              <a:prstGeom prst="rect">
                <a:avLst/>
              </a:prstGeom>
              <a:noFill/>
            </p:spPr>
            <p:txBody>
              <a:bodyPr wrap="square" rtlCol="0">
                <a:spAutoFit/>
              </a:bodyPr>
              <a:lstStyle/>
              <a:p>
                <a:pPr algn="ctr">
                  <a:spcBef>
                    <a:spcPts val="1000"/>
                  </a:spcBef>
                  <a:buClr>
                    <a:schemeClr val="accent1"/>
                  </a:buClr>
                  <a:buSzPct val="90000"/>
                </a:pPr>
                <a:r>
                  <a:rPr lang="en-US" dirty="0"/>
                  <a:t>Spaghetti</a:t>
                </a:r>
              </a:p>
            </p:txBody>
          </p:sp>
          <p:sp>
            <p:nvSpPr>
              <p:cNvPr id="23" name="TextBox 22">
                <a:extLst>
                  <a:ext uri="{FF2B5EF4-FFF2-40B4-BE49-F238E27FC236}">
                    <a16:creationId xmlns:a16="http://schemas.microsoft.com/office/drawing/2014/main" id="{11E42E22-F99D-D34E-A51A-DCFAB18E1022}"/>
                  </a:ext>
                </a:extLst>
              </p:cNvPr>
              <p:cNvSpPr txBox="1"/>
              <p:nvPr/>
            </p:nvSpPr>
            <p:spPr>
              <a:xfrm>
                <a:off x="3023197" y="6154706"/>
                <a:ext cx="1642228" cy="369332"/>
              </a:xfrm>
              <a:prstGeom prst="rect">
                <a:avLst/>
              </a:prstGeom>
              <a:noFill/>
            </p:spPr>
            <p:txBody>
              <a:bodyPr wrap="square" rtlCol="0">
                <a:spAutoFit/>
              </a:bodyPr>
              <a:lstStyle/>
              <a:p>
                <a:pPr algn="ctr">
                  <a:spcBef>
                    <a:spcPts val="1000"/>
                  </a:spcBef>
                  <a:buClr>
                    <a:schemeClr val="accent1"/>
                  </a:buClr>
                  <a:buSzPct val="90000"/>
                </a:pPr>
                <a:r>
                  <a:rPr lang="en-US" dirty="0"/>
                  <a:t>Chicken</a:t>
                </a:r>
              </a:p>
            </p:txBody>
          </p:sp>
          <p:sp>
            <p:nvSpPr>
              <p:cNvPr id="24" name="TextBox 23">
                <a:extLst>
                  <a:ext uri="{FF2B5EF4-FFF2-40B4-BE49-F238E27FC236}">
                    <a16:creationId xmlns:a16="http://schemas.microsoft.com/office/drawing/2014/main" id="{6E58903E-ED5F-164B-891A-8D1395BFD37F}"/>
                  </a:ext>
                </a:extLst>
              </p:cNvPr>
              <p:cNvSpPr txBox="1"/>
              <p:nvPr/>
            </p:nvSpPr>
            <p:spPr>
              <a:xfrm>
                <a:off x="5262707" y="6154706"/>
                <a:ext cx="1642228" cy="369332"/>
              </a:xfrm>
              <a:prstGeom prst="rect">
                <a:avLst/>
              </a:prstGeom>
              <a:noFill/>
            </p:spPr>
            <p:txBody>
              <a:bodyPr wrap="square" rtlCol="0">
                <a:spAutoFit/>
              </a:bodyPr>
              <a:lstStyle/>
              <a:p>
                <a:pPr algn="ctr">
                  <a:spcBef>
                    <a:spcPts val="1000"/>
                  </a:spcBef>
                  <a:buClr>
                    <a:schemeClr val="accent1"/>
                  </a:buClr>
                  <a:buSzPct val="90000"/>
                </a:pPr>
                <a:r>
                  <a:rPr lang="en-US" dirty="0"/>
                  <a:t>Toilet rolls</a:t>
                </a:r>
              </a:p>
            </p:txBody>
          </p:sp>
          <p:sp>
            <p:nvSpPr>
              <p:cNvPr id="25" name="TextBox 24">
                <a:extLst>
                  <a:ext uri="{FF2B5EF4-FFF2-40B4-BE49-F238E27FC236}">
                    <a16:creationId xmlns:a16="http://schemas.microsoft.com/office/drawing/2014/main" id="{52B3BE2C-6C54-BA42-A872-979610B40CB1}"/>
                  </a:ext>
                </a:extLst>
              </p:cNvPr>
              <p:cNvSpPr txBox="1"/>
              <p:nvPr/>
            </p:nvSpPr>
            <p:spPr>
              <a:xfrm>
                <a:off x="7273590" y="6018522"/>
                <a:ext cx="1642228" cy="646331"/>
              </a:xfrm>
              <a:prstGeom prst="rect">
                <a:avLst/>
              </a:prstGeom>
              <a:noFill/>
            </p:spPr>
            <p:txBody>
              <a:bodyPr wrap="square" rtlCol="0">
                <a:spAutoFit/>
              </a:bodyPr>
              <a:lstStyle/>
              <a:p>
                <a:pPr algn="ctr">
                  <a:spcBef>
                    <a:spcPts val="1000"/>
                  </a:spcBef>
                  <a:buClr>
                    <a:schemeClr val="accent1"/>
                  </a:buClr>
                  <a:buSzPct val="90000"/>
                </a:pPr>
                <a:r>
                  <a:rPr lang="en-US" dirty="0"/>
                  <a:t>Washing up </a:t>
                </a:r>
                <a:br>
                  <a:rPr lang="en-US" dirty="0"/>
                </a:br>
                <a:r>
                  <a:rPr lang="en-US" dirty="0"/>
                  <a:t>liquid</a:t>
                </a:r>
              </a:p>
            </p:txBody>
          </p:sp>
          <p:sp>
            <p:nvSpPr>
              <p:cNvPr id="26" name="TextBox 25">
                <a:extLst>
                  <a:ext uri="{FF2B5EF4-FFF2-40B4-BE49-F238E27FC236}">
                    <a16:creationId xmlns:a16="http://schemas.microsoft.com/office/drawing/2014/main" id="{39097243-8132-5241-A5C7-FFE70656F4E5}"/>
                  </a:ext>
                </a:extLst>
              </p:cNvPr>
              <p:cNvSpPr txBox="1"/>
              <p:nvPr/>
            </p:nvSpPr>
            <p:spPr>
              <a:xfrm>
                <a:off x="8831219" y="6154706"/>
                <a:ext cx="2598556" cy="369332"/>
              </a:xfrm>
              <a:prstGeom prst="rect">
                <a:avLst/>
              </a:prstGeom>
              <a:noFill/>
            </p:spPr>
            <p:txBody>
              <a:bodyPr wrap="square" rtlCol="0">
                <a:spAutoFit/>
              </a:bodyPr>
              <a:lstStyle/>
              <a:p>
                <a:pPr algn="ctr">
                  <a:spcBef>
                    <a:spcPts val="1000"/>
                  </a:spcBef>
                  <a:buClr>
                    <a:schemeClr val="accent1"/>
                  </a:buClr>
                  <a:buSzPct val="90000"/>
                </a:pPr>
                <a:r>
                  <a:rPr lang="en-US" dirty="0"/>
                  <a:t>Globe artichoke</a:t>
                </a:r>
              </a:p>
            </p:txBody>
          </p:sp>
        </p:grpSp>
        <p:sp>
          <p:nvSpPr>
            <p:cNvPr id="9" name="Rectangle 8"/>
            <p:cNvSpPr/>
            <p:nvPr/>
          </p:nvSpPr>
          <p:spPr>
            <a:xfrm>
              <a:off x="7278914" y="4027714"/>
              <a:ext cx="508000" cy="689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grpSp>
      <p:sp>
        <p:nvSpPr>
          <p:cNvPr id="7" name="Slide Number Placeholder 6">
            <a:extLst>
              <a:ext uri="{FF2B5EF4-FFF2-40B4-BE49-F238E27FC236}">
                <a16:creationId xmlns:a16="http://schemas.microsoft.com/office/drawing/2014/main" id="{526EF838-AF36-486B-9099-CF87A225556B}"/>
              </a:ext>
            </a:extLst>
          </p:cNvPr>
          <p:cNvSpPr>
            <a:spLocks noGrp="1"/>
          </p:cNvSpPr>
          <p:nvPr>
            <p:ph type="sldNum" sz="quarter" idx="11"/>
          </p:nvPr>
        </p:nvSpPr>
        <p:spPr/>
        <p:txBody>
          <a:bodyPr/>
          <a:lstStyle/>
          <a:p>
            <a:fld id="{1E899A84-0A7C-4488-B245-0310F52DBB74}" type="slidenum">
              <a:rPr lang="en-GB" smtClean="0"/>
              <a:pPr/>
              <a:t>6</a:t>
            </a:fld>
            <a:endParaRPr lang="en-GB" dirty="0"/>
          </a:p>
        </p:txBody>
      </p:sp>
      <p:sp>
        <p:nvSpPr>
          <p:cNvPr id="28" name="Rectangle: Rounded Corners 27">
            <a:extLst>
              <a:ext uri="{FF2B5EF4-FFF2-40B4-BE49-F238E27FC236}">
                <a16:creationId xmlns:a16="http://schemas.microsoft.com/office/drawing/2014/main" id="{C7AF6024-6E1A-485E-9704-0AAC2CD7D22A}"/>
              </a:ext>
            </a:extLst>
          </p:cNvPr>
          <p:cNvSpPr/>
          <p:nvPr/>
        </p:nvSpPr>
        <p:spPr>
          <a:xfrm>
            <a:off x="694210" y="1890804"/>
            <a:ext cx="897037"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50p</a:t>
            </a:r>
            <a:endParaRPr lang="en-US" b="1" dirty="0">
              <a:solidFill>
                <a:schemeClr val="bg1"/>
              </a:solidFill>
            </a:endParaRPr>
          </a:p>
        </p:txBody>
      </p:sp>
      <p:sp>
        <p:nvSpPr>
          <p:cNvPr id="29" name="Rectangle: Rounded Corners 28">
            <a:extLst>
              <a:ext uri="{FF2B5EF4-FFF2-40B4-BE49-F238E27FC236}">
                <a16:creationId xmlns:a16="http://schemas.microsoft.com/office/drawing/2014/main" id="{B85AE7A1-F4CF-4994-9B0E-9371B08F8F3D}"/>
              </a:ext>
            </a:extLst>
          </p:cNvPr>
          <p:cNvSpPr/>
          <p:nvPr/>
        </p:nvSpPr>
        <p:spPr>
          <a:xfrm>
            <a:off x="2700524" y="1890803"/>
            <a:ext cx="897037"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85p</a:t>
            </a:r>
            <a:endParaRPr lang="en-US" b="1" dirty="0">
              <a:solidFill>
                <a:schemeClr val="bg1"/>
              </a:solidFill>
            </a:endParaRPr>
          </a:p>
        </p:txBody>
      </p:sp>
      <p:sp>
        <p:nvSpPr>
          <p:cNvPr id="30" name="Rectangle: Rounded Corners 29">
            <a:extLst>
              <a:ext uri="{FF2B5EF4-FFF2-40B4-BE49-F238E27FC236}">
                <a16:creationId xmlns:a16="http://schemas.microsoft.com/office/drawing/2014/main" id="{2571AA97-7DCA-492B-865D-9B92F9EB6814}"/>
              </a:ext>
            </a:extLst>
          </p:cNvPr>
          <p:cNvSpPr/>
          <p:nvPr/>
        </p:nvSpPr>
        <p:spPr>
          <a:xfrm>
            <a:off x="5108513" y="1890802"/>
            <a:ext cx="897037"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£1</a:t>
            </a:r>
            <a:endParaRPr lang="en-US" b="1" dirty="0">
              <a:solidFill>
                <a:schemeClr val="bg1"/>
              </a:solidFill>
            </a:endParaRPr>
          </a:p>
        </p:txBody>
      </p:sp>
      <p:sp>
        <p:nvSpPr>
          <p:cNvPr id="31" name="Rectangle: Rounded Corners 30">
            <a:extLst>
              <a:ext uri="{FF2B5EF4-FFF2-40B4-BE49-F238E27FC236}">
                <a16:creationId xmlns:a16="http://schemas.microsoft.com/office/drawing/2014/main" id="{AB21790E-68B5-4882-AAFF-66E7E41BE403}"/>
              </a:ext>
            </a:extLst>
          </p:cNvPr>
          <p:cNvSpPr/>
          <p:nvPr/>
        </p:nvSpPr>
        <p:spPr>
          <a:xfrm>
            <a:off x="7166348" y="1890801"/>
            <a:ext cx="897037"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70p</a:t>
            </a:r>
            <a:endParaRPr lang="en-US" b="1" dirty="0">
              <a:solidFill>
                <a:schemeClr val="bg1"/>
              </a:solidFill>
            </a:endParaRPr>
          </a:p>
        </p:txBody>
      </p:sp>
      <p:sp>
        <p:nvSpPr>
          <p:cNvPr id="32" name="Rectangle: Rounded Corners 31">
            <a:extLst>
              <a:ext uri="{FF2B5EF4-FFF2-40B4-BE49-F238E27FC236}">
                <a16:creationId xmlns:a16="http://schemas.microsoft.com/office/drawing/2014/main" id="{794667FF-16A5-413C-9331-BF019CDFBD2F}"/>
              </a:ext>
            </a:extLst>
          </p:cNvPr>
          <p:cNvSpPr/>
          <p:nvPr/>
        </p:nvSpPr>
        <p:spPr>
          <a:xfrm>
            <a:off x="9101765" y="1890801"/>
            <a:ext cx="897037"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65p</a:t>
            </a:r>
            <a:endParaRPr lang="en-US" b="1" dirty="0">
              <a:solidFill>
                <a:schemeClr val="bg1"/>
              </a:solidFill>
            </a:endParaRPr>
          </a:p>
        </p:txBody>
      </p:sp>
      <p:sp>
        <p:nvSpPr>
          <p:cNvPr id="33" name="Rectangle: Rounded Corners 32">
            <a:extLst>
              <a:ext uri="{FF2B5EF4-FFF2-40B4-BE49-F238E27FC236}">
                <a16:creationId xmlns:a16="http://schemas.microsoft.com/office/drawing/2014/main" id="{451601D5-5DFB-401A-9053-A01077657BA9}"/>
              </a:ext>
            </a:extLst>
          </p:cNvPr>
          <p:cNvSpPr/>
          <p:nvPr/>
        </p:nvSpPr>
        <p:spPr>
          <a:xfrm>
            <a:off x="691262" y="4255549"/>
            <a:ext cx="897037"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£3</a:t>
            </a:r>
            <a:endParaRPr lang="en-US" b="1" dirty="0">
              <a:solidFill>
                <a:schemeClr val="bg1"/>
              </a:solidFill>
            </a:endParaRPr>
          </a:p>
        </p:txBody>
      </p:sp>
      <p:sp>
        <p:nvSpPr>
          <p:cNvPr id="34" name="Rectangle: Rounded Corners 33">
            <a:extLst>
              <a:ext uri="{FF2B5EF4-FFF2-40B4-BE49-F238E27FC236}">
                <a16:creationId xmlns:a16="http://schemas.microsoft.com/office/drawing/2014/main" id="{7A75B138-121E-4CDE-8032-9D42235147CE}"/>
              </a:ext>
            </a:extLst>
          </p:cNvPr>
          <p:cNvSpPr/>
          <p:nvPr/>
        </p:nvSpPr>
        <p:spPr>
          <a:xfrm>
            <a:off x="3026214" y="4255548"/>
            <a:ext cx="897037"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£3</a:t>
            </a:r>
            <a:endParaRPr lang="en-US" b="1" dirty="0">
              <a:solidFill>
                <a:schemeClr val="bg1"/>
              </a:solidFill>
            </a:endParaRPr>
          </a:p>
        </p:txBody>
      </p:sp>
      <p:sp>
        <p:nvSpPr>
          <p:cNvPr id="35" name="Rectangle: Rounded Corners 34">
            <a:extLst>
              <a:ext uri="{FF2B5EF4-FFF2-40B4-BE49-F238E27FC236}">
                <a16:creationId xmlns:a16="http://schemas.microsoft.com/office/drawing/2014/main" id="{111A40CB-1593-4C72-A819-FC41015B86DE}"/>
              </a:ext>
            </a:extLst>
          </p:cNvPr>
          <p:cNvSpPr/>
          <p:nvPr/>
        </p:nvSpPr>
        <p:spPr>
          <a:xfrm>
            <a:off x="5108512" y="4255548"/>
            <a:ext cx="917715"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£3.30</a:t>
            </a:r>
          </a:p>
        </p:txBody>
      </p:sp>
      <p:sp>
        <p:nvSpPr>
          <p:cNvPr id="36" name="Rectangle: Rounded Corners 35">
            <a:extLst>
              <a:ext uri="{FF2B5EF4-FFF2-40B4-BE49-F238E27FC236}">
                <a16:creationId xmlns:a16="http://schemas.microsoft.com/office/drawing/2014/main" id="{859CDA67-6259-496A-88CC-3496D038AF93}"/>
              </a:ext>
            </a:extLst>
          </p:cNvPr>
          <p:cNvSpPr/>
          <p:nvPr/>
        </p:nvSpPr>
        <p:spPr>
          <a:xfrm>
            <a:off x="7144169" y="4255548"/>
            <a:ext cx="917715"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£1.50</a:t>
            </a:r>
          </a:p>
        </p:txBody>
      </p:sp>
      <p:sp>
        <p:nvSpPr>
          <p:cNvPr id="37" name="Rectangle: Rounded Corners 36">
            <a:extLst>
              <a:ext uri="{FF2B5EF4-FFF2-40B4-BE49-F238E27FC236}">
                <a16:creationId xmlns:a16="http://schemas.microsoft.com/office/drawing/2014/main" id="{0E1CA043-F939-4C20-A77B-009339614CDF}"/>
              </a:ext>
            </a:extLst>
          </p:cNvPr>
          <p:cNvSpPr/>
          <p:nvPr/>
        </p:nvSpPr>
        <p:spPr>
          <a:xfrm>
            <a:off x="9061488" y="4253222"/>
            <a:ext cx="937313" cy="369333"/>
          </a:xfrm>
          <a:prstGeom prst="roundRect">
            <a:avLst/>
          </a:prstGeom>
          <a:solidFill>
            <a:srgbClr val="DB0011"/>
          </a:solidFill>
          <a:ln>
            <a:solidFill>
              <a:srgbClr val="DB001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£1.75</a:t>
            </a:r>
          </a:p>
        </p:txBody>
      </p:sp>
      <p:sp>
        <p:nvSpPr>
          <p:cNvPr id="38" name="TextBox 37">
            <a:extLst>
              <a:ext uri="{FF2B5EF4-FFF2-40B4-BE49-F238E27FC236}">
                <a16:creationId xmlns:a16="http://schemas.microsoft.com/office/drawing/2014/main" id="{C905C8A1-392E-420C-8E3A-435D5C4D9D09}"/>
              </a:ext>
            </a:extLst>
          </p:cNvPr>
          <p:cNvSpPr txBox="1"/>
          <p:nvPr/>
        </p:nvSpPr>
        <p:spPr>
          <a:xfrm>
            <a:off x="5274886" y="239579"/>
            <a:ext cx="1642228" cy="1082348"/>
          </a:xfrm>
          <a:prstGeom prst="rect">
            <a:avLst/>
          </a:prstGeom>
          <a:solidFill>
            <a:schemeClr val="bg1"/>
          </a:solidFill>
          <a:ln w="19050">
            <a:solidFill>
              <a:srgbClr val="DB0011"/>
            </a:solidFill>
          </a:ln>
        </p:spPr>
        <p:txBody>
          <a:bodyPr wrap="square" rtlCol="0">
            <a:spAutoFit/>
          </a:bodyPr>
          <a:lstStyle/>
          <a:p>
            <a:pPr algn="ctr">
              <a:spcBef>
                <a:spcPts val="1000"/>
              </a:spcBef>
              <a:buClr>
                <a:schemeClr val="accent1"/>
              </a:buClr>
              <a:buSzPct val="90000"/>
            </a:pPr>
            <a:r>
              <a:rPr lang="en-US" sz="2800" b="1" dirty="0"/>
              <a:t>Total</a:t>
            </a:r>
          </a:p>
          <a:p>
            <a:pPr algn="ctr">
              <a:spcBef>
                <a:spcPts val="1000"/>
              </a:spcBef>
              <a:buClr>
                <a:schemeClr val="accent1"/>
              </a:buClr>
              <a:buSzPct val="90000"/>
            </a:pPr>
            <a:r>
              <a:rPr lang="en-US" sz="2800" b="1" dirty="0">
                <a:solidFill>
                  <a:schemeClr val="accent1"/>
                </a:solidFill>
              </a:rPr>
              <a:t>£16.25</a:t>
            </a:r>
          </a:p>
        </p:txBody>
      </p:sp>
      <p:sp>
        <p:nvSpPr>
          <p:cNvPr id="40" name="Footer Placeholder 39"/>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28270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1A53270F-95CB-A644-8E40-2145AAAC7A1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11" name="Title 7">
            <a:extLst>
              <a:ext uri="{FF2B5EF4-FFF2-40B4-BE49-F238E27FC236}">
                <a16:creationId xmlns:a16="http://schemas.microsoft.com/office/drawing/2014/main" id="{15204545-AB2F-0E4B-963F-9AB111AD6ED0}"/>
              </a:ext>
            </a:extLst>
          </p:cNvPr>
          <p:cNvSpPr txBox="1">
            <a:spLocks/>
          </p:cNvSpPr>
          <p:nvPr/>
        </p:nvSpPr>
        <p:spPr>
          <a:xfrm>
            <a:off x="383631" y="905703"/>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r>
              <a:rPr lang="en-GB" sz="2400" dirty="0"/>
              <a:t>Budgets and budgeting</a:t>
            </a:r>
          </a:p>
        </p:txBody>
      </p:sp>
      <p:sp>
        <p:nvSpPr>
          <p:cNvPr id="12" name="Content Placeholder 14">
            <a:extLst>
              <a:ext uri="{FF2B5EF4-FFF2-40B4-BE49-F238E27FC236}">
                <a16:creationId xmlns:a16="http://schemas.microsoft.com/office/drawing/2014/main" id="{70A3F660-396E-1D4E-B8A6-BCA51DD558B5}"/>
              </a:ext>
            </a:extLst>
          </p:cNvPr>
          <p:cNvSpPr txBox="1">
            <a:spLocks/>
          </p:cNvSpPr>
          <p:nvPr/>
        </p:nvSpPr>
        <p:spPr>
          <a:xfrm>
            <a:off x="279408" y="1723188"/>
            <a:ext cx="564766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dirty="0">
                <a:solidFill>
                  <a:srgbClr val="DB0011"/>
                </a:solidFill>
                <a:latin typeface="+mj-lt"/>
              </a:rPr>
              <a:t>A budget</a:t>
            </a:r>
          </a:p>
          <a:p>
            <a:pPr marL="0" indent="0">
              <a:buNone/>
            </a:pPr>
            <a:endParaRPr lang="en-GB" sz="2000" dirty="0">
              <a:latin typeface="+mj-lt"/>
            </a:endParaRPr>
          </a:p>
          <a:p>
            <a:pPr marL="0" indent="0">
              <a:buNone/>
            </a:pPr>
            <a:r>
              <a:rPr lang="en-GB" sz="3000" dirty="0">
                <a:latin typeface="+mj-lt"/>
              </a:rPr>
              <a:t>A</a:t>
            </a:r>
            <a:r>
              <a:rPr lang="en-GB" sz="3000" dirty="0"/>
              <a:t> plan for how you will use the money available to you over a specific time period (like a day, week, month or year). </a:t>
            </a:r>
          </a:p>
        </p:txBody>
      </p:sp>
      <p:sp>
        <p:nvSpPr>
          <p:cNvPr id="2" name="Slide Number Placeholder 1">
            <a:extLst>
              <a:ext uri="{FF2B5EF4-FFF2-40B4-BE49-F238E27FC236}">
                <a16:creationId xmlns:a16="http://schemas.microsoft.com/office/drawing/2014/main" id="{C90B5FEB-731C-4146-B198-143643F390D0}"/>
              </a:ext>
            </a:extLst>
          </p:cNvPr>
          <p:cNvSpPr>
            <a:spLocks noGrp="1"/>
          </p:cNvSpPr>
          <p:nvPr>
            <p:ph type="sldNum" sz="quarter" idx="11"/>
          </p:nvPr>
        </p:nvSpPr>
        <p:spPr/>
        <p:txBody>
          <a:bodyPr/>
          <a:lstStyle/>
          <a:p>
            <a:fld id="{1E899A84-0A7C-4488-B245-0310F52DBB74}" type="slidenum">
              <a:rPr lang="en-GB" smtClean="0"/>
              <a:pPr/>
              <a:t>7</a:t>
            </a:fld>
            <a:endParaRPr lang="en-GB" dirty="0"/>
          </a:p>
        </p:txBody>
      </p:sp>
      <p:sp>
        <p:nvSpPr>
          <p:cNvPr id="6" name="Content Placeholder 14">
            <a:extLst>
              <a:ext uri="{FF2B5EF4-FFF2-40B4-BE49-F238E27FC236}">
                <a16:creationId xmlns:a16="http://schemas.microsoft.com/office/drawing/2014/main" id="{A7013B0A-C7D2-4928-ABCF-CA62F93CC839}"/>
              </a:ext>
            </a:extLst>
          </p:cNvPr>
          <p:cNvSpPr txBox="1">
            <a:spLocks/>
          </p:cNvSpPr>
          <p:nvPr/>
        </p:nvSpPr>
        <p:spPr>
          <a:xfrm>
            <a:off x="6264927" y="1723188"/>
            <a:ext cx="564766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dirty="0">
                <a:solidFill>
                  <a:srgbClr val="DB0011"/>
                </a:solidFill>
                <a:latin typeface="+mj-lt"/>
              </a:rPr>
              <a:t>Budgeting</a:t>
            </a:r>
          </a:p>
          <a:p>
            <a:pPr marL="0" indent="0">
              <a:buNone/>
            </a:pPr>
            <a:endParaRPr lang="en-GB" sz="2000" dirty="0">
              <a:latin typeface="+mj-lt"/>
            </a:endParaRPr>
          </a:p>
          <a:p>
            <a:pPr marL="0" indent="0">
              <a:buNone/>
            </a:pPr>
            <a:r>
              <a:rPr lang="en-GB" sz="3000" dirty="0">
                <a:latin typeface="+mj-lt"/>
              </a:rPr>
              <a:t>T</a:t>
            </a:r>
            <a:r>
              <a:rPr lang="en-GB" sz="3000" dirty="0"/>
              <a:t>he process of managing your money so you know how much you have and how much you can spend. </a:t>
            </a:r>
          </a:p>
          <a:p>
            <a:pPr marL="0" indent="0">
              <a:buNone/>
            </a:pPr>
            <a:endParaRPr lang="en-GB" sz="2000" dirty="0"/>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837850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3817C-2DB2-8344-A748-0BC9BEED7F89}"/>
              </a:ext>
            </a:extLst>
          </p:cNvPr>
          <p:cNvPicPr>
            <a:picLocks noChangeAspect="1"/>
          </p:cNvPicPr>
          <p:nvPr/>
        </p:nvPicPr>
        <p:blipFill>
          <a:blip r:embed="rId3"/>
          <a:stretch>
            <a:fillRect/>
          </a:stretch>
        </p:blipFill>
        <p:spPr>
          <a:xfrm>
            <a:off x="291427" y="165253"/>
            <a:ext cx="11327541" cy="6535120"/>
          </a:xfrm>
          <a:prstGeom prst="rect">
            <a:avLst/>
          </a:prstGeom>
        </p:spPr>
      </p:pic>
      <p:sp>
        <p:nvSpPr>
          <p:cNvPr id="13" name="Title 1">
            <a:extLst>
              <a:ext uri="{FF2B5EF4-FFF2-40B4-BE49-F238E27FC236}">
                <a16:creationId xmlns:a16="http://schemas.microsoft.com/office/drawing/2014/main" id="{458AD4F2-0D83-A045-A8A4-4F48AA7A92A6}"/>
              </a:ext>
            </a:extLst>
          </p:cNvPr>
          <p:cNvSpPr>
            <a:spLocks noGrp="1"/>
          </p:cNvSpPr>
          <p:nvPr>
            <p:ph type="title"/>
          </p:nvPr>
        </p:nvSpPr>
        <p:spPr>
          <a:xfrm>
            <a:off x="8193315" y="1083218"/>
            <a:ext cx="5642816" cy="324465"/>
          </a:xfrm>
        </p:spPr>
        <p:txBody>
          <a:bodyPr/>
          <a:lstStyle/>
          <a:p>
            <a:r>
              <a:rPr lang="en-GB" sz="3400" b="1" dirty="0"/>
              <a:t>Billy’s New Home</a:t>
            </a:r>
            <a:endParaRPr lang="en-US" sz="3400" b="1" dirty="0">
              <a:latin typeface="+mn-lt"/>
            </a:endParaRPr>
          </a:p>
        </p:txBody>
      </p:sp>
      <p:sp>
        <p:nvSpPr>
          <p:cNvPr id="2" name="Slide Number Placeholder 1">
            <a:extLst>
              <a:ext uri="{FF2B5EF4-FFF2-40B4-BE49-F238E27FC236}">
                <a16:creationId xmlns:a16="http://schemas.microsoft.com/office/drawing/2014/main" id="{1795C0A8-04CB-496F-AF86-C7CF39F1FE0A}"/>
              </a:ext>
            </a:extLst>
          </p:cNvPr>
          <p:cNvSpPr>
            <a:spLocks noGrp="1"/>
          </p:cNvSpPr>
          <p:nvPr>
            <p:ph type="sldNum" sz="quarter" idx="11"/>
          </p:nvPr>
        </p:nvSpPr>
        <p:spPr/>
        <p:txBody>
          <a:bodyPr/>
          <a:lstStyle/>
          <a:p>
            <a:fld id="{1E899A84-0A7C-4488-B245-0310F52DBB74}" type="slidenum">
              <a:rPr lang="en-GB" smtClean="0"/>
              <a:pPr/>
              <a:t>8</a:t>
            </a:fld>
            <a:endParaRPr lang="en-GB"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6829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4">
            <a:extLst>
              <a:ext uri="{FF2B5EF4-FFF2-40B4-BE49-F238E27FC236}">
                <a16:creationId xmlns:a16="http://schemas.microsoft.com/office/drawing/2014/main" id="{422ADAD0-C12B-DD48-B69D-4DD96C435907}"/>
              </a:ext>
            </a:extLst>
          </p:cNvPr>
          <p:cNvSpPr txBox="1">
            <a:spLocks/>
          </p:cNvSpPr>
          <p:nvPr/>
        </p:nvSpPr>
        <p:spPr>
          <a:xfrm>
            <a:off x="279408" y="751322"/>
            <a:ext cx="8785933"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400" b="1" dirty="0">
                <a:latin typeface="+mj-lt"/>
              </a:rPr>
              <a:t>Rent</a:t>
            </a:r>
            <a:br>
              <a:rPr lang="en-GB" sz="2800" b="1" dirty="0"/>
            </a:br>
            <a:r>
              <a:rPr lang="en-GB" sz="3000" dirty="0"/>
              <a:t>If you don’t own your home, you will usually make regular payments, called rent, to the person that owns it. The amount of rent paid is different for everyone and depends on things like the size and location of the property. </a:t>
            </a:r>
          </a:p>
          <a:p>
            <a:pPr marL="0" indent="0">
              <a:buNone/>
            </a:pPr>
            <a:endParaRPr lang="en-GB" sz="2800" dirty="0"/>
          </a:p>
          <a:p>
            <a:pPr marL="0" indent="0">
              <a:buNone/>
            </a:pPr>
            <a:r>
              <a:rPr lang="en-GB" sz="3400" b="1" dirty="0">
                <a:latin typeface="+mj-lt"/>
              </a:rPr>
              <a:t>Mortgage Repayment</a:t>
            </a:r>
            <a:br>
              <a:rPr lang="en-GB" sz="2800" dirty="0"/>
            </a:br>
            <a:r>
              <a:rPr lang="en-GB" sz="3000" dirty="0"/>
              <a:t>Many people who own their home will have borrowed money from the bank to buy it. This loan is known as a mortgage. You repay the loan to the bank in monthly payments.</a:t>
            </a:r>
          </a:p>
          <a:p>
            <a:pPr marL="0" indent="0">
              <a:buNone/>
            </a:pPr>
            <a:endParaRPr lang="en-GB" sz="2800" dirty="0"/>
          </a:p>
        </p:txBody>
      </p:sp>
      <p:pic>
        <p:nvPicPr>
          <p:cNvPr id="2" name="Picture 1">
            <a:extLst>
              <a:ext uri="{FF2B5EF4-FFF2-40B4-BE49-F238E27FC236}">
                <a16:creationId xmlns:a16="http://schemas.microsoft.com/office/drawing/2014/main" id="{DA38C203-FA61-5746-8093-1FCA463C7EF6}"/>
              </a:ext>
            </a:extLst>
          </p:cNvPr>
          <p:cNvPicPr>
            <a:picLocks noChangeAspect="1"/>
          </p:cNvPicPr>
          <p:nvPr/>
        </p:nvPicPr>
        <p:blipFill>
          <a:blip r:embed="rId3"/>
          <a:stretch>
            <a:fillRect/>
          </a:stretch>
        </p:blipFill>
        <p:spPr>
          <a:xfrm>
            <a:off x="8948033" y="238066"/>
            <a:ext cx="2470840" cy="2879920"/>
          </a:xfrm>
          <a:prstGeom prst="rect">
            <a:avLst/>
          </a:prstGeom>
        </p:spPr>
      </p:pic>
      <p:pic>
        <p:nvPicPr>
          <p:cNvPr id="3" name="Picture 2">
            <a:extLst>
              <a:ext uri="{FF2B5EF4-FFF2-40B4-BE49-F238E27FC236}">
                <a16:creationId xmlns:a16="http://schemas.microsoft.com/office/drawing/2014/main" id="{2F3EC1B1-5218-B54E-846C-AD9B09C43477}"/>
              </a:ext>
            </a:extLst>
          </p:cNvPr>
          <p:cNvPicPr>
            <a:picLocks noChangeAspect="1"/>
          </p:cNvPicPr>
          <p:nvPr/>
        </p:nvPicPr>
        <p:blipFill>
          <a:blip r:embed="rId4"/>
          <a:stretch>
            <a:fillRect/>
          </a:stretch>
        </p:blipFill>
        <p:spPr>
          <a:xfrm>
            <a:off x="8822255" y="3377069"/>
            <a:ext cx="2722395" cy="3402994"/>
          </a:xfrm>
          <a:prstGeom prst="rect">
            <a:avLst/>
          </a:prstGeom>
        </p:spPr>
      </p:pic>
      <p:sp>
        <p:nvSpPr>
          <p:cNvPr id="8" name="Footer Placeholder 3">
            <a:extLst>
              <a:ext uri="{FF2B5EF4-FFF2-40B4-BE49-F238E27FC236}">
                <a16:creationId xmlns:a16="http://schemas.microsoft.com/office/drawing/2014/main" id="{B12E31AD-FAF2-4155-AA82-A88C2646D4FD}"/>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Household Budgeting</a:t>
            </a:r>
          </a:p>
        </p:txBody>
      </p:sp>
      <p:sp>
        <p:nvSpPr>
          <p:cNvPr id="4" name="Slide Number Placeholder 3">
            <a:extLst>
              <a:ext uri="{FF2B5EF4-FFF2-40B4-BE49-F238E27FC236}">
                <a16:creationId xmlns:a16="http://schemas.microsoft.com/office/drawing/2014/main" id="{B8C2D111-505F-445D-B55B-1854200DC628}"/>
              </a:ext>
            </a:extLst>
          </p:cNvPr>
          <p:cNvSpPr>
            <a:spLocks noGrp="1"/>
          </p:cNvSpPr>
          <p:nvPr>
            <p:ph type="sldNum" sz="quarter" idx="11"/>
          </p:nvPr>
        </p:nvSpPr>
        <p:spPr/>
        <p:txBody>
          <a:bodyPr/>
          <a:lstStyle/>
          <a:p>
            <a:fld id="{1E899A84-0A7C-4488-B245-0310F52DBB74}" type="slidenum">
              <a:rPr lang="en-GB" smtClean="0"/>
              <a:pPr/>
              <a:t>9</a:t>
            </a:fld>
            <a:endParaRPr lang="en-GB" dirty="0"/>
          </a:p>
        </p:txBody>
      </p:sp>
      <p:sp>
        <p:nvSpPr>
          <p:cNvPr id="5" name="Footer Placeholder 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83487339"/>
      </p:ext>
    </p:extLst>
  </p:cSld>
  <p:clrMapOvr>
    <a:masterClrMapping/>
  </p:clrMapOvr>
</p:sld>
</file>

<file path=ppt/theme/theme1.xml><?xml version="1.0" encoding="utf-8"?>
<a:theme xmlns:a="http://schemas.openxmlformats.org/drawingml/2006/main" name="HSBC Template_16x9">
  <a:themeElements>
    <a:clrScheme name="HSBC_Colours">
      <a:dk1>
        <a:sysClr val="windowText" lastClr="000000"/>
      </a:dk1>
      <a:lt1>
        <a:sysClr val="window" lastClr="FFFFFF"/>
      </a:lt1>
      <a:dk2>
        <a:srgbClr val="44546A"/>
      </a:dk2>
      <a:lt2>
        <a:srgbClr val="E7E6E6"/>
      </a:lt2>
      <a:accent1>
        <a:srgbClr val="DB0011"/>
      </a:accent1>
      <a:accent2>
        <a:srgbClr val="767576"/>
      </a:accent2>
      <a:accent3>
        <a:srgbClr val="D7D8D6"/>
      </a:accent3>
      <a:accent4>
        <a:srgbClr val="F3F3F3"/>
      </a:accent4>
      <a:accent5>
        <a:srgbClr val="252525"/>
      </a:accent5>
      <a:accent6>
        <a:srgbClr val="000000"/>
      </a:accent6>
      <a:hlink>
        <a:srgbClr val="0563C1"/>
      </a:hlink>
      <a:folHlink>
        <a:srgbClr val="954F72"/>
      </a:folHlink>
    </a:clrScheme>
    <a:fontScheme name="HSBC_Fonts">
      <a:majorFont>
        <a:latin typeface="Univers Next for HSBC Medium"/>
        <a:ea typeface=""/>
        <a:cs typeface=""/>
      </a:majorFont>
      <a:minorFont>
        <a:latin typeface="Univers Next for HSBC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285750" indent="-285750">
          <a:spcBef>
            <a:spcPts val="1000"/>
          </a:spcBef>
          <a:buClr>
            <a:schemeClr val="accent1"/>
          </a:buClr>
          <a:buSzPct val="90000"/>
          <a:buFont typeface="Wingdings" panose="05000000000000000000" pitchFamily="2" charset="2"/>
          <a:buChar char="u"/>
          <a:defRPr sz="1400" dirty="0" smtClean="0"/>
        </a:defPPr>
      </a:lstStyle>
    </a:txDef>
  </a:objectDefaults>
  <a:extraClrSchemeLst/>
  <a:extLst>
    <a:ext uri="{05A4C25C-085E-4340-85A3-A5531E510DB2}">
      <thm15:themeFamily xmlns:thm15="http://schemas.microsoft.com/office/thememl/2012/main" name="HSBC Template_16x9.potx" id="{AB25DAB7-9000-491C-A5C9-1A4ECDF2EFAE}" vid="{93A3310D-39BB-4381-B876-6FF67557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76151AC36E964EAEBB8BC6D60F6EA5" ma:contentTypeVersion="15" ma:contentTypeDescription="Create a new document." ma:contentTypeScope="" ma:versionID="d1e2802b7b5f3fe4112c27a901336d92">
  <xsd:schema xmlns:xsd="http://www.w3.org/2001/XMLSchema" xmlns:xs="http://www.w3.org/2001/XMLSchema" xmlns:p="http://schemas.microsoft.com/office/2006/metadata/properties" xmlns:ns1="http://schemas.microsoft.com/sharepoint/v3" xmlns:ns2="19133b3b-32ab-429a-b1f0-a4555123fa8b" xmlns:ns3="2abebb83-cf53-4fdf-a500-739cef3c54c9" targetNamespace="http://schemas.microsoft.com/office/2006/metadata/properties" ma:root="true" ma:fieldsID="8e09d7cfc58a7344f5f41f5945e99344" ns1:_="" ns2:_="" ns3:_="">
    <xsd:import namespace="http://schemas.microsoft.com/sharepoint/v3"/>
    <xsd:import namespace="19133b3b-32ab-429a-b1f0-a4555123fa8b"/>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Date" minOccurs="0"/>
                <xsd:element ref="ns3:SharedWithUsers" minOccurs="0"/>
                <xsd:element ref="ns3:SharedWithDetails"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133b3b-32ab-429a-b1f0-a4555123fa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ate" ma:index="14"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 xmlns="19133b3b-32ab-429a-b1f0-a4555123fa8b"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BE10F4-E9A4-4F6B-ADC4-3186FAC742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9133b3b-32ab-429a-b1f0-a4555123fa8b"/>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DE5A3C-A6CF-4220-A067-B45CDB452EA6}">
  <ds:schemaRefs>
    <ds:schemaRef ds:uri="http://schemas.microsoft.com/office/2006/metadata/properties"/>
    <ds:schemaRef ds:uri="http://schemas.microsoft.com/office/infopath/2007/PartnerControls"/>
    <ds:schemaRef ds:uri="19133b3b-32ab-429a-b1f0-a4555123fa8b"/>
    <ds:schemaRef ds:uri="http://schemas.microsoft.com/sharepoint/v3"/>
  </ds:schemaRefs>
</ds:datastoreItem>
</file>

<file path=customXml/itemProps3.xml><?xml version="1.0" encoding="utf-8"?>
<ds:datastoreItem xmlns:ds="http://schemas.openxmlformats.org/officeDocument/2006/customXml" ds:itemID="{713BA382-3977-4207-B521-D8AACA044F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6845</TotalTime>
  <Words>2369</Words>
  <Application>Microsoft Office PowerPoint</Application>
  <PresentationFormat>Widescreen</PresentationFormat>
  <Paragraphs>304</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Helvetica Neue for HSBC Lt</vt:lpstr>
      <vt:lpstr>Univers Next for HSBC Light</vt:lpstr>
      <vt:lpstr>Univers Next for HSBC Light (Body)</vt:lpstr>
      <vt:lpstr>Univers Next for HSBC Medium</vt:lpstr>
      <vt:lpstr>Wingdings</vt:lpstr>
      <vt:lpstr>Wingdings 2</vt:lpstr>
      <vt:lpstr>HSBC Template_16x9</vt:lpstr>
      <vt:lpstr>PowerPoint Presentation</vt:lpstr>
      <vt:lpstr>PowerPoint Presentation</vt:lpstr>
      <vt:lpstr>PowerPoint Presentation</vt:lpstr>
      <vt:lpstr>Introducing Billy…</vt:lpstr>
      <vt:lpstr>Billy’s Shopping List</vt:lpstr>
      <vt:lpstr>Billy’s Shopping List</vt:lpstr>
      <vt:lpstr>PowerPoint Presentation</vt:lpstr>
      <vt:lpstr>Billy’s New Home</vt:lpstr>
      <vt:lpstr>PowerPoint Presentation</vt:lpstr>
      <vt:lpstr>Council Tax</vt:lpstr>
      <vt:lpstr>Utilities</vt:lpstr>
      <vt:lpstr>PowerPoint Presentation</vt:lpstr>
      <vt:lpstr>Internet/TV Packages</vt:lpstr>
      <vt:lpstr>Basic food and household items</vt:lpstr>
      <vt:lpstr>Phone</vt:lpstr>
      <vt:lpstr>Swimming lessons</vt:lpstr>
      <vt:lpstr>Cost categories</vt:lpstr>
      <vt:lpstr>Billy’s monthly budget planner</vt:lpstr>
      <vt:lpstr>Swimming lessons</vt:lpstr>
      <vt:lpstr>Fixed household costs</vt:lpstr>
      <vt:lpstr>Essential living costs</vt:lpstr>
      <vt:lpstr>Non-essential living costs</vt:lpstr>
      <vt:lpstr>Total monthly costs</vt:lpstr>
      <vt:lpstr>Billy’s new job</vt:lpstr>
      <vt:lpstr>Billy’s monthly payslip</vt:lpstr>
      <vt:lpstr>Billy’s monthly payslip</vt:lpstr>
      <vt:lpstr>Balancing Billy’s Budget</vt:lpstr>
      <vt:lpstr>Today we have learnt…</vt:lpstr>
      <vt:lpstr>PowerPoint Presentation</vt:lpstr>
    </vt:vector>
  </TitlesOfParts>
  <Company>HSBC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chris.stock@hsbc.com</dc:creator>
  <cp:keywords>NOT-APPL</cp:keywords>
  <dc:description>NOT-APPL</dc:description>
  <cp:lastModifiedBy>Emma-Jayne Turner</cp:lastModifiedBy>
  <cp:revision>193</cp:revision>
  <cp:lastPrinted>2019-02-05T09:31:57Z</cp:lastPrinted>
  <dcterms:created xsi:type="dcterms:W3CDTF">2018-01-03T17:36:54Z</dcterms:created>
  <dcterms:modified xsi:type="dcterms:W3CDTF">2020-01-20T12:20:31Z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0x0101003076151AC36E964EAEBB8BC6D60F6EA5</vt:lpwstr>
  </property>
  <property fmtid="{D5CDD505-2E9C-101B-9397-08002B2CF9AE}" pid="3" name="Classification">
    <vt:lpwstr>NOT-APPL</vt:lpwstr>
  </property>
  <property fmtid="{D5CDD505-2E9C-101B-9397-08002B2CF9AE}" pid="4" name="Source">
    <vt:lpwstr>External</vt:lpwstr>
  </property>
  <property fmtid="{D5CDD505-2E9C-101B-9397-08002B2CF9AE}" pid="5" name="Footers">
    <vt:lpwstr>External No Footers</vt:lpwstr>
  </property>
  <property fmtid="{D5CDD505-2E9C-101B-9397-08002B2CF9AE}" pid="6" name="DocClassification">
    <vt:lpwstr>CLANOTAPP</vt:lpwstr>
  </property>
</Properties>
</file>