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326" r:id="rId5"/>
    <p:sldId id="338" r:id="rId6"/>
    <p:sldId id="339" r:id="rId7"/>
    <p:sldId id="340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328" r:id="rId16"/>
    <p:sldId id="329" r:id="rId17"/>
    <p:sldId id="330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</p:sldIdLst>
  <p:sldSz cx="7556500" cy="10693400"/>
  <p:notesSz cx="75565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E4AF00-6812-105A-A17A-ED4597F6F70A}" name="Charly Abbotts" initials="CA" userId="S::charly.abbotts@y-e.org.uk::ec83e2c9-167e-4774-bc80-afb3449aa29b" providerId="AD"/>
  <p188:author id="{4A6DF808-2B2B-B7C3-3C87-79BC3FF9019C}" name="Hannah Rockett" initials="HR" userId="S::hannah.rockett@y-e.org.uk::4c5a52d3-edc6-4662-9aad-b0802ce74779" providerId="AD"/>
  <p188:author id="{12B5F9BE-F1AA-80BA-00CD-AA33AAFE6D5A}" name="Martin Griffiths" initials="MG" userId="S::mgriffiths@spiderzone.co.uk::f4c411e4-5738-49c4-96d9-922b2081a0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BE02"/>
    <a:srgbClr val="000D56"/>
    <a:srgbClr val="F4971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D3F22-CB99-C2B6-0E4F-4622F6FD49DA}" v="6" dt="2024-10-16T14:41:37.710"/>
    <p1510:client id="{9DBFB5F4-B56B-4DA5-B9E2-AFD674282192}" v="10" dt="2024-10-16T14:19:19.55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68"/>
    <p:restoredTop sz="94658"/>
  </p:normalViewPr>
  <p:slideViewPr>
    <p:cSldViewPr snapToGrid="0">
      <p:cViewPr varScale="1">
        <p:scale>
          <a:sx n="46" d="100"/>
          <a:sy n="46" d="100"/>
        </p:scale>
        <p:origin x="164" y="60"/>
      </p:cViewPr>
      <p:guideLst>
        <p:guide orient="horz" pos="2880"/>
        <p:guide pos="21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3240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Rockett" userId="4c5a52d3-edc6-4662-9aad-b0802ce74779" providerId="ADAL" clId="{9DBFB5F4-B56B-4DA5-B9E2-AFD674282192}"/>
    <pc:docChg chg="modSld">
      <pc:chgData name="Hannah Rockett" userId="4c5a52d3-edc6-4662-9aad-b0802ce74779" providerId="ADAL" clId="{9DBFB5F4-B56B-4DA5-B9E2-AFD674282192}" dt="2024-10-16T14:19:19.550" v="9"/>
      <pc:docMkLst>
        <pc:docMk/>
      </pc:docMkLst>
      <pc:sldChg chg="addSp modSp modAnim">
        <pc:chgData name="Hannah Rockett" userId="4c5a52d3-edc6-4662-9aad-b0802ce74779" providerId="ADAL" clId="{9DBFB5F4-B56B-4DA5-B9E2-AFD674282192}" dt="2024-10-16T14:17:18.538" v="1"/>
        <pc:sldMkLst>
          <pc:docMk/>
          <pc:sldMk cId="0" sldId="262"/>
        </pc:sldMkLst>
        <pc:picChg chg="add mod">
          <ac:chgData name="Hannah Rockett" userId="4c5a52d3-edc6-4662-9aad-b0802ce74779" providerId="ADAL" clId="{9DBFB5F4-B56B-4DA5-B9E2-AFD674282192}" dt="2024-10-16T14:17:18.538" v="1"/>
          <ac:picMkLst>
            <pc:docMk/>
            <pc:sldMk cId="0" sldId="262"/>
            <ac:picMk id="6" creationId="{EDD61771-3E1D-B7DD-23FD-FA4CAE5B56EF}"/>
          </ac:picMkLst>
        </pc:picChg>
      </pc:sldChg>
      <pc:sldChg chg="addSp modSp modAnim">
        <pc:chgData name="Hannah Rockett" userId="4c5a52d3-edc6-4662-9aad-b0802ce74779" providerId="ADAL" clId="{9DBFB5F4-B56B-4DA5-B9E2-AFD674282192}" dt="2024-10-16T14:18:21.413" v="6"/>
        <pc:sldMkLst>
          <pc:docMk/>
          <pc:sldMk cId="0" sldId="267"/>
        </pc:sldMkLst>
        <pc:picChg chg="add mod">
          <ac:chgData name="Hannah Rockett" userId="4c5a52d3-edc6-4662-9aad-b0802ce74779" providerId="ADAL" clId="{9DBFB5F4-B56B-4DA5-B9E2-AFD674282192}" dt="2024-10-16T14:18:16.827" v="5"/>
          <ac:picMkLst>
            <pc:docMk/>
            <pc:sldMk cId="0" sldId="267"/>
            <ac:picMk id="34" creationId="{00092A83-6649-706E-DC87-966A49495291}"/>
          </ac:picMkLst>
        </pc:picChg>
        <pc:picChg chg="add mod">
          <ac:chgData name="Hannah Rockett" userId="4c5a52d3-edc6-4662-9aad-b0802ce74779" providerId="ADAL" clId="{9DBFB5F4-B56B-4DA5-B9E2-AFD674282192}" dt="2024-10-16T14:18:21.413" v="6"/>
          <ac:picMkLst>
            <pc:docMk/>
            <pc:sldMk cId="0" sldId="267"/>
            <ac:picMk id="35" creationId="{07C94485-9592-D5B4-277B-5EAC8325245F}"/>
          </ac:picMkLst>
        </pc:picChg>
      </pc:sldChg>
      <pc:sldChg chg="addSp modSp modAnim">
        <pc:chgData name="Hannah Rockett" userId="4c5a52d3-edc6-4662-9aad-b0802ce74779" providerId="ADAL" clId="{9DBFB5F4-B56B-4DA5-B9E2-AFD674282192}" dt="2024-10-16T14:19:01.680" v="7"/>
        <pc:sldMkLst>
          <pc:docMk/>
          <pc:sldMk cId="0" sldId="269"/>
        </pc:sldMkLst>
        <pc:picChg chg="add mod">
          <ac:chgData name="Hannah Rockett" userId="4c5a52d3-edc6-4662-9aad-b0802ce74779" providerId="ADAL" clId="{9DBFB5F4-B56B-4DA5-B9E2-AFD674282192}" dt="2024-10-16T14:19:01.680" v="7"/>
          <ac:picMkLst>
            <pc:docMk/>
            <pc:sldMk cId="0" sldId="269"/>
            <ac:picMk id="50" creationId="{A27E8D1C-258C-C7F8-0D67-4F2602CF7D39}"/>
          </ac:picMkLst>
        </pc:picChg>
      </pc:sldChg>
      <pc:sldChg chg="addSp modSp modAnim">
        <pc:chgData name="Hannah Rockett" userId="4c5a52d3-edc6-4662-9aad-b0802ce74779" providerId="ADAL" clId="{9DBFB5F4-B56B-4DA5-B9E2-AFD674282192}" dt="2024-10-16T14:19:19.550" v="9"/>
        <pc:sldMkLst>
          <pc:docMk/>
          <pc:sldMk cId="0" sldId="271"/>
        </pc:sldMkLst>
        <pc:picChg chg="add mod">
          <ac:chgData name="Hannah Rockett" userId="4c5a52d3-edc6-4662-9aad-b0802ce74779" providerId="ADAL" clId="{9DBFB5F4-B56B-4DA5-B9E2-AFD674282192}" dt="2024-10-16T14:19:14.778" v="8"/>
          <ac:picMkLst>
            <pc:docMk/>
            <pc:sldMk cId="0" sldId="271"/>
            <ac:picMk id="14" creationId="{267D504F-FAE2-1387-A089-84D2A57870DF}"/>
          </ac:picMkLst>
        </pc:picChg>
        <pc:picChg chg="add mod">
          <ac:chgData name="Hannah Rockett" userId="4c5a52d3-edc6-4662-9aad-b0802ce74779" providerId="ADAL" clId="{9DBFB5F4-B56B-4DA5-B9E2-AFD674282192}" dt="2024-10-16T14:19:19.550" v="9"/>
          <ac:picMkLst>
            <pc:docMk/>
            <pc:sldMk cId="0" sldId="271"/>
            <ac:picMk id="15" creationId="{2F109B26-F573-1E8A-3D31-4BEDE28ABB04}"/>
          </ac:picMkLst>
        </pc:picChg>
      </pc:sldChg>
      <pc:sldChg chg="addSp modSp modAnim">
        <pc:chgData name="Hannah Rockett" userId="4c5a52d3-edc6-4662-9aad-b0802ce74779" providerId="ADAL" clId="{9DBFB5F4-B56B-4DA5-B9E2-AFD674282192}" dt="2024-10-16T14:17:29.751" v="2"/>
        <pc:sldMkLst>
          <pc:docMk/>
          <pc:sldMk cId="3146721359" sldId="328"/>
        </pc:sldMkLst>
        <pc:picChg chg="add mod">
          <ac:chgData name="Hannah Rockett" userId="4c5a52d3-edc6-4662-9aad-b0802ce74779" providerId="ADAL" clId="{9DBFB5F4-B56B-4DA5-B9E2-AFD674282192}" dt="2024-10-16T14:17:29.751" v="2"/>
          <ac:picMkLst>
            <pc:docMk/>
            <pc:sldMk cId="3146721359" sldId="328"/>
            <ac:picMk id="6" creationId="{7B065629-0C1C-CB2A-C611-9A0F472DAD4D}"/>
          </ac:picMkLst>
        </pc:picChg>
      </pc:sldChg>
      <pc:sldChg chg="addSp modSp modAnim">
        <pc:chgData name="Hannah Rockett" userId="4c5a52d3-edc6-4662-9aad-b0802ce74779" providerId="ADAL" clId="{9DBFB5F4-B56B-4DA5-B9E2-AFD674282192}" dt="2024-10-16T14:17:39.543" v="3"/>
        <pc:sldMkLst>
          <pc:docMk/>
          <pc:sldMk cId="2513585223" sldId="329"/>
        </pc:sldMkLst>
        <pc:picChg chg="add mod">
          <ac:chgData name="Hannah Rockett" userId="4c5a52d3-edc6-4662-9aad-b0802ce74779" providerId="ADAL" clId="{9DBFB5F4-B56B-4DA5-B9E2-AFD674282192}" dt="2024-10-16T14:17:39.543" v="3"/>
          <ac:picMkLst>
            <pc:docMk/>
            <pc:sldMk cId="2513585223" sldId="329"/>
            <ac:picMk id="6" creationId="{8536F9B7-314C-C108-6CDA-8E9161B439B0}"/>
          </ac:picMkLst>
        </pc:picChg>
      </pc:sldChg>
      <pc:sldChg chg="addSp modSp modAnim">
        <pc:chgData name="Hannah Rockett" userId="4c5a52d3-edc6-4662-9aad-b0802ce74779" providerId="ADAL" clId="{9DBFB5F4-B56B-4DA5-B9E2-AFD674282192}" dt="2024-10-16T14:17:51.949" v="4"/>
        <pc:sldMkLst>
          <pc:docMk/>
          <pc:sldMk cId="1893282154" sldId="330"/>
        </pc:sldMkLst>
        <pc:picChg chg="add mod">
          <ac:chgData name="Hannah Rockett" userId="4c5a52d3-edc6-4662-9aad-b0802ce74779" providerId="ADAL" clId="{9DBFB5F4-B56B-4DA5-B9E2-AFD674282192}" dt="2024-10-16T14:17:51.949" v="4"/>
          <ac:picMkLst>
            <pc:docMk/>
            <pc:sldMk cId="1893282154" sldId="330"/>
            <ac:picMk id="5" creationId="{785D8156-25E2-74CD-EC5C-11F5D014C562}"/>
          </ac:picMkLst>
        </pc:picChg>
      </pc:sldChg>
      <pc:sldChg chg="addSp modSp modAnim">
        <pc:chgData name="Hannah Rockett" userId="4c5a52d3-edc6-4662-9aad-b0802ce74779" providerId="ADAL" clId="{9DBFB5F4-B56B-4DA5-B9E2-AFD674282192}" dt="2024-10-16T14:16:53.307" v="0"/>
        <pc:sldMkLst>
          <pc:docMk/>
          <pc:sldMk cId="1801374772" sldId="338"/>
        </pc:sldMkLst>
        <pc:picChg chg="add mod">
          <ac:chgData name="Hannah Rockett" userId="4c5a52d3-edc6-4662-9aad-b0802ce74779" providerId="ADAL" clId="{9DBFB5F4-B56B-4DA5-B9E2-AFD674282192}" dt="2024-10-16T14:16:53.307" v="0"/>
          <ac:picMkLst>
            <pc:docMk/>
            <pc:sldMk cId="1801374772" sldId="338"/>
            <ac:picMk id="3" creationId="{97211D3E-BD46-3707-B5FE-D0AA13A64700}"/>
          </ac:picMkLst>
        </pc:picChg>
      </pc:sldChg>
    </pc:docChg>
  </pc:docChgLst>
  <pc:docChgLst>
    <pc:chgData name="Charly Abbotts" userId="S::charly.abbotts@y-e.org.uk::ec83e2c9-167e-4774-bc80-afb3449aa29b" providerId="AD" clId="Web-{24FD3F22-CB99-C2B6-0E4F-4622F6FD49DA}"/>
    <pc:docChg chg="modSld">
      <pc:chgData name="Charly Abbotts" userId="S::charly.abbotts@y-e.org.uk::ec83e2c9-167e-4774-bc80-afb3449aa29b" providerId="AD" clId="Web-{24FD3F22-CB99-C2B6-0E4F-4622F6FD49DA}" dt="2024-10-16T14:41:36.679" v="3"/>
      <pc:docMkLst>
        <pc:docMk/>
      </pc:docMkLst>
      <pc:sldChg chg="modSp">
        <pc:chgData name="Charly Abbotts" userId="S::charly.abbotts@y-e.org.uk::ec83e2c9-167e-4774-bc80-afb3449aa29b" providerId="AD" clId="Web-{24FD3F22-CB99-C2B6-0E4F-4622F6FD49DA}" dt="2024-10-16T14:41:36.679" v="3"/>
        <pc:sldMkLst>
          <pc:docMk/>
          <pc:sldMk cId="1801374772" sldId="338"/>
        </pc:sldMkLst>
        <pc:graphicFrameChg chg="mod modGraphic">
          <ac:chgData name="Charly Abbotts" userId="S::charly.abbotts@y-e.org.uk::ec83e2c9-167e-4774-bc80-afb3449aa29b" providerId="AD" clId="Web-{24FD3F22-CB99-C2B6-0E4F-4622F6FD49DA}" dt="2024-10-16T14:41:36.679" v="3"/>
          <ac:graphicFrameMkLst>
            <pc:docMk/>
            <pc:sldMk cId="1801374772" sldId="338"/>
            <ac:graphicFrameMk id="4" creationId="{3E41A5C5-3508-23F1-F409-A34D275085E0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1D69D0-0898-EADE-717B-571743E65C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82FAA-8A7F-296C-30FC-9D54C99DB56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9348A-6FAB-8445-9573-FF858F5B208D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A14B4-8972-0798-63FF-600AAD3F78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65A6EA-402E-5A84-7A0A-825BA8FDA5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7FB00-33CE-4C48-B88D-1105BA253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146354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368" userDrawn="1">
          <p15:clr>
            <a:srgbClr val="F26B43"/>
          </p15:clr>
        </p15:guide>
        <p15:guide id="2" pos="238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B56521-BC3C-2348-BF39-5663477104A8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6675"/>
            <a:ext cx="25495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6675"/>
            <a:ext cx="6045200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5682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6DFA9-D30A-AA4F-8BF6-5E80941A86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5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368" userDrawn="1">
          <p15:clr>
            <a:srgbClr val="F26B43"/>
          </p15:clr>
        </p15:guide>
        <p15:guide id="2" pos="238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6DFA9-D30A-AA4F-8BF6-5E80941A86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92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49712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7048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49712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7048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8" userDrawn="1">
          <p15:clr>
            <a:srgbClr val="FBAE40"/>
          </p15:clr>
        </p15:guide>
        <p15:guide id="2" pos="23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47999" y="10263177"/>
            <a:ext cx="6264275" cy="0"/>
          </a:xfrm>
          <a:custGeom>
            <a:avLst/>
            <a:gdLst/>
            <a:ahLst/>
            <a:cxnLst/>
            <a:rect l="l" t="t" r="r" b="b"/>
            <a:pathLst>
              <a:path w="6264275">
                <a:moveTo>
                  <a:pt x="0" y="0"/>
                </a:moveTo>
                <a:lnTo>
                  <a:pt x="6263995" y="0"/>
                </a:lnTo>
              </a:path>
            </a:pathLst>
          </a:custGeom>
          <a:ln w="6350">
            <a:solidFill>
              <a:srgbClr val="7732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77328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49712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7048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49712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7048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7048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647999" y="10263177"/>
            <a:ext cx="6264275" cy="0"/>
          </a:xfrm>
          <a:custGeom>
            <a:avLst/>
            <a:gdLst/>
            <a:ahLst/>
            <a:cxnLst/>
            <a:rect l="l" t="t" r="r" b="b"/>
            <a:pathLst>
              <a:path w="6264275">
                <a:moveTo>
                  <a:pt x="0" y="0"/>
                </a:moveTo>
                <a:lnTo>
                  <a:pt x="6263995" y="0"/>
                </a:lnTo>
              </a:path>
            </a:pathLst>
          </a:custGeom>
          <a:ln w="6350">
            <a:solidFill>
              <a:schemeClr val="accent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35299" y="1055106"/>
            <a:ext cx="5352415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49712"/>
                </a:solidFill>
                <a:latin typeface="Montserrat ExtraBold"/>
                <a:cs typeface="Montserrat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04" y="1823656"/>
            <a:ext cx="6399530" cy="5535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705668" y="10281574"/>
            <a:ext cx="245745" cy="133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1" i="0">
                <a:solidFill>
                  <a:schemeClr val="bg1"/>
                </a:solidFill>
                <a:latin typeface="Montserrat"/>
                <a:cs typeface="Montserrat"/>
              </a:defRPr>
            </a:lvl1pPr>
          </a:lstStyle>
          <a:p>
            <a:pPr marL="70485">
              <a:lnSpc>
                <a:spcPct val="100000"/>
              </a:lnSpc>
              <a:spcBef>
                <a:spcPts val="75"/>
              </a:spcBef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7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11" Type="http://schemas.openxmlformats.org/officeDocument/2006/relationships/image" Target="../media/image56.jpg"/><Relationship Id="rId5" Type="http://schemas.openxmlformats.org/officeDocument/2006/relationships/image" Target="../media/image50.jp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13" Type="http://schemas.openxmlformats.org/officeDocument/2006/relationships/image" Target="../media/image79.emf"/><Relationship Id="rId3" Type="http://schemas.openxmlformats.org/officeDocument/2006/relationships/image" Target="../media/image69.png"/><Relationship Id="rId7" Type="http://schemas.openxmlformats.org/officeDocument/2006/relationships/image" Target="../media/image73.emf"/><Relationship Id="rId12" Type="http://schemas.openxmlformats.org/officeDocument/2006/relationships/image" Target="../media/image78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emf"/><Relationship Id="rId11" Type="http://schemas.openxmlformats.org/officeDocument/2006/relationships/image" Target="../media/image77.emf"/><Relationship Id="rId5" Type="http://schemas.openxmlformats.org/officeDocument/2006/relationships/image" Target="../media/image71.emf"/><Relationship Id="rId10" Type="http://schemas.openxmlformats.org/officeDocument/2006/relationships/image" Target="../media/image76.emf"/><Relationship Id="rId4" Type="http://schemas.openxmlformats.org/officeDocument/2006/relationships/image" Target="../media/image70.emf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3" Type="http://schemas.openxmlformats.org/officeDocument/2006/relationships/slide" Target="slide5.xml"/><Relationship Id="rId7" Type="http://schemas.openxmlformats.org/officeDocument/2006/relationships/slide" Target="slide26.xml"/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17.xml"/><Relationship Id="rId10" Type="http://schemas.openxmlformats.org/officeDocument/2006/relationships/image" Target="../media/image6.png"/><Relationship Id="rId4" Type="http://schemas.openxmlformats.org/officeDocument/2006/relationships/slide" Target="slide7.xml"/><Relationship Id="rId9" Type="http://schemas.openxmlformats.org/officeDocument/2006/relationships/slide" Target="slide3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extLst>
              <a:ext uri="{FF2B5EF4-FFF2-40B4-BE49-F238E27FC236}">
                <a16:creationId xmlns:a16="http://schemas.microsoft.com/office/drawing/2014/main" id="{611AAFE0-144B-E4B1-91EC-8CAC4D9B0D9C}"/>
              </a:ext>
            </a:extLst>
          </p:cNvPr>
          <p:cNvSpPr txBox="1"/>
          <p:nvPr/>
        </p:nvSpPr>
        <p:spPr>
          <a:xfrm>
            <a:off x="635299" y="6278357"/>
            <a:ext cx="4547235" cy="27813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6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SECTION</a:t>
            </a:r>
            <a:r>
              <a:rPr sz="6600" b="1" spc="-4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6600" b="1" spc="-50" dirty="0">
                <a:solidFill>
                  <a:srgbClr val="FFFFFF"/>
                </a:solidFill>
                <a:latin typeface="Montserrat ExtraBold"/>
                <a:cs typeface="Montserrat ExtraBold"/>
              </a:rPr>
              <a:t>1</a:t>
            </a:r>
            <a:endParaRPr sz="6600">
              <a:latin typeface="Montserrat ExtraBold"/>
              <a:cs typeface="Montserrat ExtraBold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540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endParaRPr sz="5400">
              <a:latin typeface="Montserrat Medium"/>
              <a:cs typeface="Montserrat Medium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5400" dirty="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5400" spc="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540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5400">
              <a:latin typeface="Montserrat Medium"/>
              <a:cs typeface="Montserrat Medium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id="{6A099783-CF2E-83E7-5872-C777F04AC566}"/>
              </a:ext>
            </a:extLst>
          </p:cNvPr>
          <p:cNvSpPr/>
          <p:nvPr/>
        </p:nvSpPr>
        <p:spPr>
          <a:xfrm>
            <a:off x="647999" y="10263177"/>
            <a:ext cx="6264275" cy="0"/>
          </a:xfrm>
          <a:custGeom>
            <a:avLst/>
            <a:gdLst/>
            <a:ahLst/>
            <a:cxnLst/>
            <a:rect l="l" t="t" r="r" b="b"/>
            <a:pathLst>
              <a:path w="6264275">
                <a:moveTo>
                  <a:pt x="0" y="0"/>
                </a:moveTo>
                <a:lnTo>
                  <a:pt x="6263995" y="0"/>
                </a:lnTo>
              </a:path>
            </a:pathLst>
          </a:custGeom>
          <a:ln w="6350">
            <a:solidFill>
              <a:srgbClr val="CDCD5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7B579857-995C-64C4-E758-5101FEF536B7}"/>
              </a:ext>
            </a:extLst>
          </p:cNvPr>
          <p:cNvSpPr txBox="1"/>
          <p:nvPr/>
        </p:nvSpPr>
        <p:spPr>
          <a:xfrm>
            <a:off x="635299" y="10297983"/>
            <a:ext cx="6610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FFFFFF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30" dirty="0">
                <a:solidFill>
                  <a:srgbClr val="FFFFFF"/>
                </a:solidFill>
                <a:latin typeface="Montserrat SemiBold"/>
                <a:cs typeface="Montserrat SemiBold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Montserrat SemiBold"/>
                <a:cs typeface="Montserrat SemiBold"/>
              </a:rPr>
              <a:t>Sense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CD3654A0-2972-04A9-19C2-4638ADDACA95}"/>
              </a:ext>
            </a:extLst>
          </p:cNvPr>
          <p:cNvSpPr txBox="1"/>
          <p:nvPr/>
        </p:nvSpPr>
        <p:spPr>
          <a:xfrm>
            <a:off x="6780986" y="10278729"/>
            <a:ext cx="82550" cy="132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b="1" spc="-50" dirty="0">
                <a:solidFill>
                  <a:srgbClr val="FFFFFF"/>
                </a:solidFill>
                <a:latin typeface="Montserrat"/>
                <a:cs typeface="Montserrat"/>
              </a:rPr>
              <a:t>9</a:t>
            </a:r>
            <a:endParaRPr sz="700">
              <a:latin typeface="Montserrat"/>
              <a:cs typeface="Montserra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91BE09B-4194-7339-ABE4-2B1096604D4F}"/>
              </a:ext>
            </a:extLst>
          </p:cNvPr>
          <p:cNvGrpSpPr/>
          <p:nvPr/>
        </p:nvGrpSpPr>
        <p:grpSpPr>
          <a:xfrm>
            <a:off x="0" y="0"/>
            <a:ext cx="7560309" cy="10692130"/>
            <a:chOff x="0" y="0"/>
            <a:chExt cx="7560309" cy="10692130"/>
          </a:xfrm>
        </p:grpSpPr>
        <p:sp>
          <p:nvSpPr>
            <p:cNvPr id="12" name="object 2">
              <a:extLst>
                <a:ext uri="{FF2B5EF4-FFF2-40B4-BE49-F238E27FC236}">
                  <a16:creationId xmlns:a16="http://schemas.microsoft.com/office/drawing/2014/main" id="{EDDD97A5-F4FB-B7D0-3E4E-2D5524589747}"/>
                </a:ext>
              </a:extLst>
            </p:cNvPr>
            <p:cNvSpPr/>
            <p:nvPr/>
          </p:nvSpPr>
          <p:spPr>
            <a:xfrm>
              <a:off x="0" y="0"/>
              <a:ext cx="7560309" cy="10692130"/>
            </a:xfrm>
            <a:custGeom>
              <a:avLst/>
              <a:gdLst/>
              <a:ahLst/>
              <a:cxnLst/>
              <a:rect l="l" t="t" r="r" b="b"/>
              <a:pathLst>
                <a:path w="7560309" h="10692130">
                  <a:moveTo>
                    <a:pt x="7559992" y="0"/>
                  </a:moveTo>
                  <a:lnTo>
                    <a:pt x="0" y="0"/>
                  </a:lnTo>
                  <a:lnTo>
                    <a:pt x="0" y="10692003"/>
                  </a:lnTo>
                  <a:lnTo>
                    <a:pt x="7559992" y="10692003"/>
                  </a:lnTo>
                  <a:lnTo>
                    <a:pt x="7559992" y="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3">
              <a:extLst>
                <a:ext uri="{FF2B5EF4-FFF2-40B4-BE49-F238E27FC236}">
                  <a16:creationId xmlns:a16="http://schemas.microsoft.com/office/drawing/2014/main" id="{AE5758DB-11DB-766E-8B4C-E0A7DFC1BC8F}"/>
                </a:ext>
              </a:extLst>
            </p:cNvPr>
            <p:cNvSpPr txBox="1"/>
            <p:nvPr/>
          </p:nvSpPr>
          <p:spPr>
            <a:xfrm>
              <a:off x="635299" y="6278357"/>
              <a:ext cx="4547235" cy="2781300"/>
            </a:xfrm>
            <a:prstGeom prst="rect">
              <a:avLst/>
            </a:prstGeom>
          </p:spPr>
          <p:txBody>
            <a:bodyPr vert="horz" wrap="square" lIns="0" tIns="1587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5"/>
                </a:spcBef>
              </a:pPr>
              <a:r>
                <a:rPr sz="6600" b="1" dirty="0">
                  <a:solidFill>
                    <a:srgbClr val="FFFFFF"/>
                  </a:solidFill>
                  <a:latin typeface="Montserrat ExtraBold"/>
                  <a:cs typeface="Montserrat ExtraBold"/>
                </a:rPr>
                <a:t>SECTION</a:t>
              </a:r>
              <a:r>
                <a:rPr sz="6600" b="1" spc="-45" dirty="0">
                  <a:solidFill>
                    <a:srgbClr val="FFFFFF"/>
                  </a:solidFill>
                  <a:latin typeface="Montserrat ExtraBold"/>
                  <a:cs typeface="Montserrat ExtraBold"/>
                </a:rPr>
                <a:t> </a:t>
              </a:r>
              <a:r>
                <a:rPr sz="6600" b="1" spc="-50" dirty="0">
                  <a:solidFill>
                    <a:srgbClr val="FFFFFF"/>
                  </a:solidFill>
                  <a:latin typeface="Montserrat ExtraBold"/>
                  <a:cs typeface="Montserrat ExtraBold"/>
                </a:rPr>
                <a:t>1</a:t>
              </a:r>
              <a:endParaRPr sz="6600" dirty="0">
                <a:latin typeface="Montserrat ExtraBold"/>
                <a:cs typeface="Montserrat ExtraBold"/>
              </a:endParaRPr>
            </a:p>
            <a:p>
              <a:pPr marL="12700">
                <a:lnSpc>
                  <a:spcPct val="100000"/>
                </a:lnSpc>
                <a:spcBef>
                  <a:spcPts val="200"/>
                </a:spcBef>
              </a:pPr>
              <a:r>
                <a:rPr sz="5400" spc="-10" dirty="0">
                  <a:solidFill>
                    <a:srgbClr val="FFFFFF"/>
                  </a:solidFill>
                  <a:latin typeface="Montserrat Medium"/>
                  <a:cs typeface="Montserrat Medium"/>
                </a:rPr>
                <a:t>Managing</a:t>
              </a:r>
              <a:endParaRPr sz="5400" dirty="0">
                <a:latin typeface="Montserrat Medium"/>
                <a:cs typeface="Montserrat Medium"/>
              </a:endParaRPr>
            </a:p>
            <a:p>
              <a:pPr marL="12700">
                <a:lnSpc>
                  <a:spcPct val="100000"/>
                </a:lnSpc>
                <a:spcBef>
                  <a:spcPts val="585"/>
                </a:spcBef>
              </a:pPr>
              <a:r>
                <a:rPr sz="5400" dirty="0">
                  <a:solidFill>
                    <a:srgbClr val="FFFFFF"/>
                  </a:solidFill>
                  <a:latin typeface="Montserrat Medium"/>
                  <a:cs typeface="Montserrat Medium"/>
                </a:rPr>
                <a:t>My</a:t>
              </a:r>
              <a:r>
                <a:rPr sz="5400" spc="5" dirty="0">
                  <a:solidFill>
                    <a:srgbClr val="FFFFFF"/>
                  </a:solidFill>
                  <a:latin typeface="Montserrat Medium"/>
                  <a:cs typeface="Montserrat Medium"/>
                </a:rPr>
                <a:t> </a:t>
              </a:r>
              <a:r>
                <a:rPr sz="5400" spc="-10" dirty="0">
                  <a:solidFill>
                    <a:srgbClr val="FFFFFF"/>
                  </a:solidFill>
                  <a:latin typeface="Montserrat Medium"/>
                  <a:cs typeface="Montserrat Medium"/>
                </a:rPr>
                <a:t>Money</a:t>
              </a:r>
              <a:endParaRPr sz="5400" dirty="0">
                <a:latin typeface="Montserrat Medium"/>
                <a:cs typeface="Montserrat Medium"/>
              </a:endParaRPr>
            </a:p>
          </p:txBody>
        </p:sp>
        <p:pic>
          <p:nvPicPr>
            <p:cNvPr id="14" name="object 4">
              <a:extLst>
                <a:ext uri="{FF2B5EF4-FFF2-40B4-BE49-F238E27FC236}">
                  <a16:creationId xmlns:a16="http://schemas.microsoft.com/office/drawing/2014/main" id="{9E8B01EA-91EA-173B-F1F0-4D061C5BA9E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001" y="1854578"/>
              <a:ext cx="3366032" cy="3147633"/>
            </a:xfrm>
            <a:prstGeom prst="rect">
              <a:avLst/>
            </a:prstGeom>
          </p:spPr>
        </p:pic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D47042E1-7A82-20F4-AFB1-C0D565EE335D}"/>
                </a:ext>
              </a:extLst>
            </p:cNvPr>
            <p:cNvSpPr/>
            <p:nvPr/>
          </p:nvSpPr>
          <p:spPr>
            <a:xfrm>
              <a:off x="647999" y="6061753"/>
              <a:ext cx="6264275" cy="0"/>
            </a:xfrm>
            <a:custGeom>
              <a:avLst/>
              <a:gdLst/>
              <a:ahLst/>
              <a:cxnLst/>
              <a:rect l="l" t="t" r="r" b="b"/>
              <a:pathLst>
                <a:path w="6264275">
                  <a:moveTo>
                    <a:pt x="0" y="0"/>
                  </a:moveTo>
                  <a:lnTo>
                    <a:pt x="6263995" y="0"/>
                  </a:lnTo>
                </a:path>
              </a:pathLst>
            </a:custGeom>
            <a:ln w="63500">
              <a:solidFill>
                <a:srgbClr val="CDC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6">
              <a:extLst>
                <a:ext uri="{FF2B5EF4-FFF2-40B4-BE49-F238E27FC236}">
                  <a16:creationId xmlns:a16="http://schemas.microsoft.com/office/drawing/2014/main" id="{E67210A4-342C-DB74-DA8D-8C398F77B035}"/>
                </a:ext>
              </a:extLst>
            </p:cNvPr>
            <p:cNvSpPr/>
            <p:nvPr/>
          </p:nvSpPr>
          <p:spPr>
            <a:xfrm>
              <a:off x="647999" y="10263177"/>
              <a:ext cx="6264275" cy="0"/>
            </a:xfrm>
            <a:custGeom>
              <a:avLst/>
              <a:gdLst/>
              <a:ahLst/>
              <a:cxnLst/>
              <a:rect l="l" t="t" r="r" b="b"/>
              <a:pathLst>
                <a:path w="6264275">
                  <a:moveTo>
                    <a:pt x="0" y="0"/>
                  </a:moveTo>
                  <a:lnTo>
                    <a:pt x="6263995" y="0"/>
                  </a:lnTo>
                </a:path>
              </a:pathLst>
            </a:custGeom>
            <a:ln w="6350">
              <a:solidFill>
                <a:srgbClr val="CDCD5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B700DD59-F7C8-4000-448A-8937A1D01FE9}"/>
                </a:ext>
              </a:extLst>
            </p:cNvPr>
            <p:cNvSpPr txBox="1"/>
            <p:nvPr/>
          </p:nvSpPr>
          <p:spPr>
            <a:xfrm>
              <a:off x="635299" y="10297983"/>
              <a:ext cx="661035" cy="11683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600" b="1" dirty="0">
                  <a:solidFill>
                    <a:srgbClr val="FFFFFF"/>
                  </a:solidFill>
                  <a:latin typeface="Montserrat SemiBold"/>
                  <a:cs typeface="Montserrat SemiBold"/>
                </a:rPr>
                <a:t>Spending</a:t>
              </a:r>
              <a:r>
                <a:rPr sz="600" b="1" spc="-30" dirty="0">
                  <a:solidFill>
                    <a:srgbClr val="FFFFFF"/>
                  </a:solidFill>
                  <a:latin typeface="Montserrat SemiBold"/>
                  <a:cs typeface="Montserrat SemiBold"/>
                </a:rPr>
                <a:t> </a:t>
              </a:r>
              <a:r>
                <a:rPr sz="600" b="1" spc="-10" dirty="0">
                  <a:solidFill>
                    <a:srgbClr val="FFFFFF"/>
                  </a:solidFill>
                  <a:latin typeface="Montserrat SemiBold"/>
                  <a:cs typeface="Montserrat SemiBold"/>
                </a:rPr>
                <a:t>Sense</a:t>
              </a:r>
              <a:endParaRPr sz="600">
                <a:latin typeface="Montserrat SemiBold"/>
                <a:cs typeface="Montserrat SemiBold"/>
              </a:endParaRPr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0BAF78A2-51EB-8F3B-CE47-95645D677025}"/>
                </a:ext>
              </a:extLst>
            </p:cNvPr>
            <p:cNvSpPr/>
            <p:nvPr/>
          </p:nvSpPr>
          <p:spPr>
            <a:xfrm>
              <a:off x="6732003" y="10260000"/>
              <a:ext cx="180340" cy="180340"/>
            </a:xfrm>
            <a:custGeom>
              <a:avLst/>
              <a:gdLst/>
              <a:ahLst/>
              <a:cxnLst/>
              <a:rect l="l" t="t" r="r" b="b"/>
              <a:pathLst>
                <a:path w="180340" h="180340">
                  <a:moveTo>
                    <a:pt x="179997" y="0"/>
                  </a:moveTo>
                  <a:lnTo>
                    <a:pt x="0" y="0"/>
                  </a:lnTo>
                  <a:lnTo>
                    <a:pt x="0" y="179997"/>
                  </a:lnTo>
                  <a:lnTo>
                    <a:pt x="179997" y="179997"/>
                  </a:lnTo>
                  <a:lnTo>
                    <a:pt x="179997" y="0"/>
                  </a:lnTo>
                  <a:close/>
                </a:path>
              </a:pathLst>
            </a:custGeom>
            <a:solidFill>
              <a:srgbClr val="CDCD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9">
              <a:extLst>
                <a:ext uri="{FF2B5EF4-FFF2-40B4-BE49-F238E27FC236}">
                  <a16:creationId xmlns:a16="http://schemas.microsoft.com/office/drawing/2014/main" id="{6E459C1E-F6C2-45FF-E238-7E4A85078A44}"/>
                </a:ext>
              </a:extLst>
            </p:cNvPr>
            <p:cNvSpPr txBox="1"/>
            <p:nvPr/>
          </p:nvSpPr>
          <p:spPr>
            <a:xfrm>
              <a:off x="6780986" y="10278729"/>
              <a:ext cx="82550" cy="132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700" b="1" spc="-50" dirty="0">
                  <a:solidFill>
                    <a:srgbClr val="FFFFFF"/>
                  </a:solidFill>
                  <a:latin typeface="Montserrat"/>
                  <a:cs typeface="Montserrat"/>
                </a:rPr>
                <a:t>9</a:t>
              </a:r>
              <a:endParaRPr sz="700">
                <a:latin typeface="Montserrat"/>
                <a:cs typeface="Montserra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0279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BCBE00"/>
                </a:solidFill>
              </a:rPr>
              <a:t>Record</a:t>
            </a:r>
            <a:r>
              <a:rPr sz="3000" spc="-40">
                <a:solidFill>
                  <a:srgbClr val="BCBE00"/>
                </a:solidFill>
              </a:rPr>
              <a:t> </a:t>
            </a:r>
            <a:r>
              <a:rPr sz="3000">
                <a:solidFill>
                  <a:srgbClr val="BCBE00"/>
                </a:solidFill>
              </a:rPr>
              <a:t>Sheet</a:t>
            </a:r>
            <a:r>
              <a:rPr sz="3000" spc="-40">
                <a:solidFill>
                  <a:srgbClr val="BCBE00"/>
                </a:solidFill>
              </a:rPr>
              <a:t> </a:t>
            </a:r>
            <a:r>
              <a:rPr sz="1800">
                <a:solidFill>
                  <a:srgbClr val="BCBE00"/>
                </a:solidFill>
              </a:rPr>
              <a:t>(For</a:t>
            </a:r>
            <a:r>
              <a:rPr sz="1800" spc="-20">
                <a:solidFill>
                  <a:srgbClr val="BCBE00"/>
                </a:solidFill>
              </a:rPr>
              <a:t> </a:t>
            </a:r>
            <a:r>
              <a:rPr sz="1800">
                <a:solidFill>
                  <a:srgbClr val="BCBE00"/>
                </a:solidFill>
              </a:rPr>
              <a:t>shopping</a:t>
            </a:r>
            <a:r>
              <a:rPr sz="1800" spc="-25">
                <a:solidFill>
                  <a:srgbClr val="BCBE00"/>
                </a:solidFill>
              </a:rPr>
              <a:t> </a:t>
            </a:r>
            <a:r>
              <a:rPr sz="1800">
                <a:solidFill>
                  <a:srgbClr val="BCBE00"/>
                </a:solidFill>
              </a:rPr>
              <a:t>list</a:t>
            </a:r>
            <a:r>
              <a:rPr sz="1800" spc="-20">
                <a:solidFill>
                  <a:srgbClr val="BCBE00"/>
                </a:solidFill>
              </a:rPr>
              <a:t> </a:t>
            </a:r>
            <a:r>
              <a:rPr sz="1800" spc="-25">
                <a:solidFill>
                  <a:srgbClr val="BCBE00"/>
                </a:solidFill>
              </a:rPr>
              <a:t>B)</a:t>
            </a:r>
            <a:endParaRPr sz="1800"/>
          </a:p>
        </p:txBody>
      </p:sp>
      <p:sp>
        <p:nvSpPr>
          <p:cNvPr id="6" name="object 6"/>
          <p:cNvSpPr txBox="1"/>
          <p:nvPr/>
        </p:nvSpPr>
        <p:spPr>
          <a:xfrm>
            <a:off x="654354" y="1763661"/>
            <a:ext cx="6251575" cy="19208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What did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20" dirty="0">
                <a:solidFill>
                  <a:srgbClr val="13303C"/>
                </a:solidFill>
                <a:latin typeface="Montserrat"/>
                <a:cs typeface="Montserrat"/>
              </a:rPr>
              <a:t>pick?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4354" y="3845458"/>
            <a:ext cx="6251575" cy="19208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What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its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value?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4354" y="5927255"/>
            <a:ext cx="6251575" cy="19208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How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much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do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20" dirty="0">
                <a:solidFill>
                  <a:srgbClr val="13303C"/>
                </a:solidFill>
                <a:latin typeface="Montserrat"/>
                <a:cs typeface="Montserrat"/>
              </a:rPr>
              <a:t>have?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4354" y="8009039"/>
            <a:ext cx="6251575" cy="19208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What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your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change?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25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5299" y="880388"/>
            <a:ext cx="5455285" cy="85280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2900" dirty="0">
                <a:solidFill>
                  <a:srgbClr val="BCBE00"/>
                </a:solidFill>
              </a:rPr>
              <a:t>How</a:t>
            </a:r>
            <a:r>
              <a:rPr sz="2900" spc="-95" dirty="0">
                <a:solidFill>
                  <a:srgbClr val="BCBE00"/>
                </a:solidFill>
              </a:rPr>
              <a:t> </a:t>
            </a:r>
            <a:r>
              <a:rPr sz="2900" dirty="0">
                <a:solidFill>
                  <a:srgbClr val="BCBE00"/>
                </a:solidFill>
              </a:rPr>
              <a:t>digital</a:t>
            </a:r>
            <a:r>
              <a:rPr sz="2900" spc="-95" dirty="0">
                <a:solidFill>
                  <a:srgbClr val="BCBE00"/>
                </a:solidFill>
              </a:rPr>
              <a:t> </a:t>
            </a:r>
            <a:r>
              <a:rPr sz="2900" dirty="0">
                <a:solidFill>
                  <a:srgbClr val="BCBE00"/>
                </a:solidFill>
              </a:rPr>
              <a:t>payments</a:t>
            </a:r>
            <a:r>
              <a:rPr sz="2900" spc="-95" dirty="0">
                <a:solidFill>
                  <a:srgbClr val="BCBE00"/>
                </a:solidFill>
              </a:rPr>
              <a:t> </a:t>
            </a:r>
            <a:r>
              <a:rPr sz="2900" spc="-20" dirty="0">
                <a:solidFill>
                  <a:srgbClr val="BCBE00"/>
                </a:solidFill>
              </a:rPr>
              <a:t>work</a:t>
            </a:r>
            <a:endParaRPr sz="2900" dirty="0"/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500" dirty="0">
                <a:solidFill>
                  <a:srgbClr val="13303C"/>
                </a:solidFill>
                <a:latin typeface="Montserrat SemiBold"/>
                <a:cs typeface="Montserrat SemiBold"/>
              </a:rPr>
              <a:t>Fill</a:t>
            </a:r>
            <a:r>
              <a:rPr sz="1500" spc="-25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 SemiBold"/>
                <a:cs typeface="Montserrat SemiBold"/>
              </a:rPr>
              <a:t>in</a:t>
            </a:r>
            <a:r>
              <a:rPr sz="1500" spc="-20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 SemiBold"/>
                <a:cs typeface="Montserrat SemiBold"/>
              </a:rPr>
              <a:t>the</a:t>
            </a:r>
            <a:r>
              <a:rPr sz="1500" spc="-20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 SemiBold"/>
                <a:cs typeface="Montserrat SemiBold"/>
              </a:rPr>
              <a:t>blanks</a:t>
            </a:r>
            <a:r>
              <a:rPr sz="1500" spc="-20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 SemiBold"/>
                <a:cs typeface="Montserrat SemiBold"/>
              </a:rPr>
              <a:t>below</a:t>
            </a:r>
            <a:endParaRPr sz="1500" dirty="0">
              <a:latin typeface="Montserrat SemiBold"/>
              <a:cs typeface="Montserrat 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9277" y="1826623"/>
            <a:ext cx="5344978" cy="5649688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880"/>
              </a:spcBef>
            </a:pPr>
            <a:r>
              <a:rPr sz="1600" b="1" dirty="0">
                <a:solidFill>
                  <a:srgbClr val="13303C"/>
                </a:solidFill>
                <a:latin typeface="Montserrat ExtraBold"/>
                <a:cs typeface="Montserrat ExtraBold"/>
              </a:rPr>
              <a:t>Scenario</a:t>
            </a:r>
            <a:r>
              <a:rPr sz="1600" b="1" spc="-20" dirty="0">
                <a:solidFill>
                  <a:srgbClr val="13303C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13303C"/>
                </a:solidFill>
                <a:latin typeface="Montserrat ExtraBold"/>
                <a:cs typeface="Montserrat ExtraBold"/>
              </a:rPr>
              <a:t>A:</a:t>
            </a:r>
            <a:r>
              <a:rPr sz="1600" b="1" spc="-20" dirty="0">
                <a:solidFill>
                  <a:srgbClr val="13303C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Buying</a:t>
            </a:r>
            <a:r>
              <a:rPr sz="1600" b="1" spc="-20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600" b="1" spc="-10" dirty="0">
                <a:solidFill>
                  <a:srgbClr val="BCBE00"/>
                </a:solidFill>
                <a:latin typeface="Montserrat ExtraBold"/>
                <a:cs typeface="Montserrat ExtraBold"/>
              </a:rPr>
              <a:t>Online</a:t>
            </a:r>
            <a:endParaRPr sz="1600" dirty="0">
              <a:latin typeface="Montserrat ExtraBold"/>
              <a:cs typeface="Montserrat ExtraBold"/>
            </a:endParaRPr>
          </a:p>
          <a:p>
            <a:pPr marL="12700" marR="105410">
              <a:lnSpc>
                <a:spcPct val="150000"/>
              </a:lnSpc>
              <a:spcBef>
                <a:spcPts val="185"/>
              </a:spcBef>
              <a:tabLst>
                <a:tab pos="984885" algn="l"/>
                <a:tab pos="3556635" algn="l"/>
                <a:tab pos="4144645" algn="l"/>
              </a:tabLst>
            </a:pP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Sarah was browsing for clothing online using her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Montserrat" pitchFamily="2" charset="77"/>
                <a:cs typeface="Times New Roman"/>
              </a:rPr>
              <a:t>	</a:t>
            </a:r>
            <a:r>
              <a:rPr sz="1600" spc="30" dirty="0">
                <a:solidFill>
                  <a:srgbClr val="13303C"/>
                </a:solidFill>
                <a:latin typeface="Montserrat" pitchFamily="2" charset="77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She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found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t-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shirt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she loved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on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shopping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website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and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paid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for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it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online,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with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her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Montserrat" pitchFamily="2" charset="77"/>
                <a:cs typeface="Times New Roman"/>
              </a:rPr>
              <a:t>	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She put the item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in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her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virtual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‘bag’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and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clicked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‘check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out’.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When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prompted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she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then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checked</a:t>
            </a:r>
            <a:r>
              <a:rPr sz="1600" spc="5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the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payment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amount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and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then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entered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her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personal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information,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including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her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spc="-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name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and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Montserrat" pitchFamily="2" charset="77"/>
                <a:cs typeface="Times New Roman"/>
              </a:rPr>
              <a:t>	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Montserrat" pitchFamily="2" charset="77"/>
                <a:cs typeface="Times New Roman"/>
              </a:rPr>
              <a:t>       </a:t>
            </a:r>
            <a:r>
              <a:rPr sz="1600" spc="5" dirty="0">
                <a:solidFill>
                  <a:srgbClr val="13303C"/>
                </a:solidFill>
                <a:latin typeface="Montserrat" pitchFamily="2" charset="77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in the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boxes on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screen. Once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she saw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the total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amount to</a:t>
            </a:r>
            <a:r>
              <a:rPr sz="1600" spc="-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pay, which included</a:t>
            </a:r>
            <a:r>
              <a:rPr sz="1600" spc="1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delivery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charge,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she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confirmed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the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transaction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and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then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received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spc="-25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an</a:t>
            </a:r>
            <a:r>
              <a:rPr lang="en-GB" sz="1600" spc="-25" dirty="0">
                <a:latin typeface="Montserrat" pitchFamily="2" charset="77"/>
                <a:cs typeface="Montserrat"/>
              </a:rPr>
              <a:t> 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Montserrat" pitchFamily="2" charset="77"/>
                <a:cs typeface="Times New Roman"/>
              </a:rPr>
              <a:t>             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Montserrat" pitchFamily="2" charset="77"/>
                <a:cs typeface="Times New Roman"/>
              </a:rPr>
              <a:t>	</a:t>
            </a:r>
            <a:r>
              <a:rPr sz="1600" spc="20" dirty="0">
                <a:solidFill>
                  <a:srgbClr val="13303C"/>
                </a:solidFill>
                <a:latin typeface="Montserrat" pitchFamily="2" charset="77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stating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that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her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order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had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been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approved.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Sarah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then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waited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for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the</a:t>
            </a:r>
            <a:r>
              <a:rPr sz="1600" spc="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t-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shirt to be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Montserrat" pitchFamily="2" charset="77"/>
                <a:cs typeface="Times New Roman"/>
              </a:rPr>
              <a:t>		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 pitchFamily="2" charset="77"/>
                <a:cs typeface="Montserrat"/>
              </a:rPr>
              <a:t>to her home.</a:t>
            </a:r>
            <a:endParaRPr sz="1600" dirty="0">
              <a:latin typeface="Montserrat" pitchFamily="2" charset="77"/>
              <a:cs typeface="Montserra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29805" y="2952279"/>
            <a:ext cx="602615" cy="509270"/>
          </a:xfrm>
          <a:custGeom>
            <a:avLst/>
            <a:gdLst/>
            <a:ahLst/>
            <a:cxnLst/>
            <a:rect l="l" t="t" r="r" b="b"/>
            <a:pathLst>
              <a:path w="602615" h="509270">
                <a:moveTo>
                  <a:pt x="424345" y="136144"/>
                </a:moveTo>
                <a:lnTo>
                  <a:pt x="421347" y="132562"/>
                </a:lnTo>
                <a:lnTo>
                  <a:pt x="403618" y="131775"/>
                </a:lnTo>
                <a:lnTo>
                  <a:pt x="403618" y="149593"/>
                </a:lnTo>
                <a:lnTo>
                  <a:pt x="401027" y="163068"/>
                </a:lnTo>
                <a:lnTo>
                  <a:pt x="399707" y="169595"/>
                </a:lnTo>
                <a:lnTo>
                  <a:pt x="398284" y="176022"/>
                </a:lnTo>
                <a:lnTo>
                  <a:pt x="397954" y="177431"/>
                </a:lnTo>
                <a:lnTo>
                  <a:pt x="395325" y="179527"/>
                </a:lnTo>
                <a:lnTo>
                  <a:pt x="393509" y="179527"/>
                </a:lnTo>
                <a:lnTo>
                  <a:pt x="393509" y="197688"/>
                </a:lnTo>
                <a:lnTo>
                  <a:pt x="391223" y="212953"/>
                </a:lnTo>
                <a:lnTo>
                  <a:pt x="386194" y="222834"/>
                </a:lnTo>
                <a:lnTo>
                  <a:pt x="377405" y="228295"/>
                </a:lnTo>
                <a:lnTo>
                  <a:pt x="376859" y="228295"/>
                </a:lnTo>
                <a:lnTo>
                  <a:pt x="364477" y="229933"/>
                </a:lnTo>
                <a:lnTo>
                  <a:pt x="367360" y="197688"/>
                </a:lnTo>
                <a:lnTo>
                  <a:pt x="393509" y="197688"/>
                </a:lnTo>
                <a:lnTo>
                  <a:pt x="393509" y="179527"/>
                </a:lnTo>
                <a:lnTo>
                  <a:pt x="390423" y="179527"/>
                </a:lnTo>
                <a:lnTo>
                  <a:pt x="386130" y="179705"/>
                </a:lnTo>
                <a:lnTo>
                  <a:pt x="378142" y="179527"/>
                </a:lnTo>
                <a:lnTo>
                  <a:pt x="369049" y="179527"/>
                </a:lnTo>
                <a:lnTo>
                  <a:pt x="369087" y="179044"/>
                </a:lnTo>
                <a:lnTo>
                  <a:pt x="371703" y="149593"/>
                </a:lnTo>
                <a:lnTo>
                  <a:pt x="371830" y="148196"/>
                </a:lnTo>
                <a:lnTo>
                  <a:pt x="403618" y="149593"/>
                </a:lnTo>
                <a:lnTo>
                  <a:pt x="403618" y="131775"/>
                </a:lnTo>
                <a:lnTo>
                  <a:pt x="354152" y="129578"/>
                </a:lnTo>
                <a:lnTo>
                  <a:pt x="354152" y="147307"/>
                </a:lnTo>
                <a:lnTo>
                  <a:pt x="351574" y="176022"/>
                </a:lnTo>
                <a:lnTo>
                  <a:pt x="351447" y="177431"/>
                </a:lnTo>
                <a:lnTo>
                  <a:pt x="351383" y="178079"/>
                </a:lnTo>
                <a:lnTo>
                  <a:pt x="351294" y="179044"/>
                </a:lnTo>
                <a:lnTo>
                  <a:pt x="349567" y="179044"/>
                </a:lnTo>
                <a:lnTo>
                  <a:pt x="349567" y="197688"/>
                </a:lnTo>
                <a:lnTo>
                  <a:pt x="348259" y="212953"/>
                </a:lnTo>
                <a:lnTo>
                  <a:pt x="327964" y="234746"/>
                </a:lnTo>
                <a:lnTo>
                  <a:pt x="319773" y="235673"/>
                </a:lnTo>
                <a:lnTo>
                  <a:pt x="319773" y="197688"/>
                </a:lnTo>
                <a:lnTo>
                  <a:pt x="349567" y="197688"/>
                </a:lnTo>
                <a:lnTo>
                  <a:pt x="349567" y="179044"/>
                </a:lnTo>
                <a:lnTo>
                  <a:pt x="319874" y="179044"/>
                </a:lnTo>
                <a:lnTo>
                  <a:pt x="319874" y="145770"/>
                </a:lnTo>
                <a:lnTo>
                  <a:pt x="354152" y="147307"/>
                </a:lnTo>
                <a:lnTo>
                  <a:pt x="354152" y="129578"/>
                </a:lnTo>
                <a:lnTo>
                  <a:pt x="301409" y="127228"/>
                </a:lnTo>
                <a:lnTo>
                  <a:pt x="301409" y="197688"/>
                </a:lnTo>
                <a:lnTo>
                  <a:pt x="301409" y="237807"/>
                </a:lnTo>
                <a:lnTo>
                  <a:pt x="281254" y="240271"/>
                </a:lnTo>
                <a:lnTo>
                  <a:pt x="274142" y="197688"/>
                </a:lnTo>
                <a:lnTo>
                  <a:pt x="301409" y="197688"/>
                </a:lnTo>
                <a:lnTo>
                  <a:pt x="301409" y="127228"/>
                </a:lnTo>
                <a:lnTo>
                  <a:pt x="301396" y="144399"/>
                </a:lnTo>
                <a:lnTo>
                  <a:pt x="301396" y="179527"/>
                </a:lnTo>
                <a:lnTo>
                  <a:pt x="273202" y="179527"/>
                </a:lnTo>
                <a:lnTo>
                  <a:pt x="271056" y="178079"/>
                </a:lnTo>
                <a:lnTo>
                  <a:pt x="269570" y="169595"/>
                </a:lnTo>
                <a:lnTo>
                  <a:pt x="268097" y="160705"/>
                </a:lnTo>
                <a:lnTo>
                  <a:pt x="265480" y="144399"/>
                </a:lnTo>
                <a:lnTo>
                  <a:pt x="301396" y="144399"/>
                </a:lnTo>
                <a:lnTo>
                  <a:pt x="301396" y="127215"/>
                </a:lnTo>
                <a:lnTo>
                  <a:pt x="263601" y="125539"/>
                </a:lnTo>
                <a:lnTo>
                  <a:pt x="263601" y="242214"/>
                </a:lnTo>
                <a:lnTo>
                  <a:pt x="258787" y="242824"/>
                </a:lnTo>
                <a:lnTo>
                  <a:pt x="254393" y="243560"/>
                </a:lnTo>
                <a:lnTo>
                  <a:pt x="244576" y="244322"/>
                </a:lnTo>
                <a:lnTo>
                  <a:pt x="240779" y="241655"/>
                </a:lnTo>
                <a:lnTo>
                  <a:pt x="236448" y="227012"/>
                </a:lnTo>
                <a:lnTo>
                  <a:pt x="233768" y="217601"/>
                </a:lnTo>
                <a:lnTo>
                  <a:pt x="228155" y="197688"/>
                </a:lnTo>
                <a:lnTo>
                  <a:pt x="256235" y="197688"/>
                </a:lnTo>
                <a:lnTo>
                  <a:pt x="263512" y="241655"/>
                </a:lnTo>
                <a:lnTo>
                  <a:pt x="263601" y="242214"/>
                </a:lnTo>
                <a:lnTo>
                  <a:pt x="263601" y="125539"/>
                </a:lnTo>
                <a:lnTo>
                  <a:pt x="253276" y="125082"/>
                </a:lnTo>
                <a:lnTo>
                  <a:pt x="253276" y="179527"/>
                </a:lnTo>
                <a:lnTo>
                  <a:pt x="224307" y="179527"/>
                </a:lnTo>
                <a:lnTo>
                  <a:pt x="212229" y="141909"/>
                </a:lnTo>
                <a:lnTo>
                  <a:pt x="247027" y="141909"/>
                </a:lnTo>
                <a:lnTo>
                  <a:pt x="253187" y="179044"/>
                </a:lnTo>
                <a:lnTo>
                  <a:pt x="253276" y="179527"/>
                </a:lnTo>
                <a:lnTo>
                  <a:pt x="253276" y="125082"/>
                </a:lnTo>
                <a:lnTo>
                  <a:pt x="222491" y="123698"/>
                </a:lnTo>
                <a:lnTo>
                  <a:pt x="211658" y="123215"/>
                </a:lnTo>
                <a:lnTo>
                  <a:pt x="205676" y="123698"/>
                </a:lnTo>
                <a:lnTo>
                  <a:pt x="202463" y="114871"/>
                </a:lnTo>
                <a:lnTo>
                  <a:pt x="200367" y="113690"/>
                </a:lnTo>
                <a:lnTo>
                  <a:pt x="187071" y="104686"/>
                </a:lnTo>
                <a:lnTo>
                  <a:pt x="181203" y="100774"/>
                </a:lnTo>
                <a:lnTo>
                  <a:pt x="169900" y="93370"/>
                </a:lnTo>
                <a:lnTo>
                  <a:pt x="164871" y="94081"/>
                </a:lnTo>
                <a:lnTo>
                  <a:pt x="158902" y="102997"/>
                </a:lnTo>
                <a:lnTo>
                  <a:pt x="160172" y="107861"/>
                </a:lnTo>
                <a:lnTo>
                  <a:pt x="178104" y="120230"/>
                </a:lnTo>
                <a:lnTo>
                  <a:pt x="188379" y="126530"/>
                </a:lnTo>
                <a:lnTo>
                  <a:pt x="190474" y="129425"/>
                </a:lnTo>
                <a:lnTo>
                  <a:pt x="202831" y="173634"/>
                </a:lnTo>
                <a:lnTo>
                  <a:pt x="214299" y="213487"/>
                </a:lnTo>
                <a:lnTo>
                  <a:pt x="223100" y="240677"/>
                </a:lnTo>
                <a:lnTo>
                  <a:pt x="226034" y="249745"/>
                </a:lnTo>
                <a:lnTo>
                  <a:pt x="226466" y="251129"/>
                </a:lnTo>
                <a:lnTo>
                  <a:pt x="225958" y="253098"/>
                </a:lnTo>
                <a:lnTo>
                  <a:pt x="222173" y="261086"/>
                </a:lnTo>
                <a:lnTo>
                  <a:pt x="218630" y="267855"/>
                </a:lnTo>
                <a:lnTo>
                  <a:pt x="212102" y="281330"/>
                </a:lnTo>
                <a:lnTo>
                  <a:pt x="212344" y="288099"/>
                </a:lnTo>
                <a:lnTo>
                  <a:pt x="219837" y="296926"/>
                </a:lnTo>
                <a:lnTo>
                  <a:pt x="219760" y="298157"/>
                </a:lnTo>
                <a:lnTo>
                  <a:pt x="219697" y="299199"/>
                </a:lnTo>
                <a:lnTo>
                  <a:pt x="218490" y="302691"/>
                </a:lnTo>
                <a:lnTo>
                  <a:pt x="217195" y="312991"/>
                </a:lnTo>
                <a:lnTo>
                  <a:pt x="247827" y="338836"/>
                </a:lnTo>
                <a:lnTo>
                  <a:pt x="258267" y="335432"/>
                </a:lnTo>
                <a:lnTo>
                  <a:pt x="266522" y="328307"/>
                </a:lnTo>
                <a:lnTo>
                  <a:pt x="269684" y="321513"/>
                </a:lnTo>
                <a:lnTo>
                  <a:pt x="271246" y="318147"/>
                </a:lnTo>
                <a:lnTo>
                  <a:pt x="272376" y="312991"/>
                </a:lnTo>
                <a:lnTo>
                  <a:pt x="271424" y="307378"/>
                </a:lnTo>
                <a:lnTo>
                  <a:pt x="271424" y="301752"/>
                </a:lnTo>
                <a:lnTo>
                  <a:pt x="350418" y="301752"/>
                </a:lnTo>
                <a:lnTo>
                  <a:pt x="350304" y="302247"/>
                </a:lnTo>
                <a:lnTo>
                  <a:pt x="350202" y="302691"/>
                </a:lnTo>
                <a:lnTo>
                  <a:pt x="350075" y="303237"/>
                </a:lnTo>
                <a:lnTo>
                  <a:pt x="349796" y="304177"/>
                </a:lnTo>
                <a:lnTo>
                  <a:pt x="349631" y="305142"/>
                </a:lnTo>
                <a:lnTo>
                  <a:pt x="349389" y="311365"/>
                </a:lnTo>
                <a:lnTo>
                  <a:pt x="349288" y="314299"/>
                </a:lnTo>
                <a:lnTo>
                  <a:pt x="351383" y="322541"/>
                </a:lnTo>
                <a:lnTo>
                  <a:pt x="355815" y="329565"/>
                </a:lnTo>
                <a:lnTo>
                  <a:pt x="362432" y="335051"/>
                </a:lnTo>
                <a:lnTo>
                  <a:pt x="370078" y="338213"/>
                </a:lnTo>
                <a:lnTo>
                  <a:pt x="378117" y="338963"/>
                </a:lnTo>
                <a:lnTo>
                  <a:pt x="386067" y="337337"/>
                </a:lnTo>
                <a:lnTo>
                  <a:pt x="393369" y="333362"/>
                </a:lnTo>
                <a:lnTo>
                  <a:pt x="399313" y="327240"/>
                </a:lnTo>
                <a:lnTo>
                  <a:pt x="402082" y="321513"/>
                </a:lnTo>
                <a:lnTo>
                  <a:pt x="402907" y="319811"/>
                </a:lnTo>
                <a:lnTo>
                  <a:pt x="404075" y="311531"/>
                </a:lnTo>
                <a:lnTo>
                  <a:pt x="404101" y="311365"/>
                </a:lnTo>
                <a:lnTo>
                  <a:pt x="402958" y="303237"/>
                </a:lnTo>
                <a:lnTo>
                  <a:pt x="402882" y="302691"/>
                </a:lnTo>
                <a:lnTo>
                  <a:pt x="402818" y="302247"/>
                </a:lnTo>
                <a:lnTo>
                  <a:pt x="402678" y="301752"/>
                </a:lnTo>
                <a:lnTo>
                  <a:pt x="402615" y="301485"/>
                </a:lnTo>
                <a:lnTo>
                  <a:pt x="402323" y="300443"/>
                </a:lnTo>
                <a:lnTo>
                  <a:pt x="402729" y="298157"/>
                </a:lnTo>
                <a:lnTo>
                  <a:pt x="405752" y="289890"/>
                </a:lnTo>
                <a:lnTo>
                  <a:pt x="402526" y="284403"/>
                </a:lnTo>
                <a:lnTo>
                  <a:pt x="394233" y="283565"/>
                </a:lnTo>
                <a:lnTo>
                  <a:pt x="386791" y="283565"/>
                </a:lnTo>
                <a:lnTo>
                  <a:pt x="386791" y="306057"/>
                </a:lnTo>
                <a:lnTo>
                  <a:pt x="386753" y="307378"/>
                </a:lnTo>
                <a:lnTo>
                  <a:pt x="386651" y="311365"/>
                </a:lnTo>
                <a:lnTo>
                  <a:pt x="386613" y="312991"/>
                </a:lnTo>
                <a:lnTo>
                  <a:pt x="386499" y="317004"/>
                </a:lnTo>
                <a:lnTo>
                  <a:pt x="381698" y="321513"/>
                </a:lnTo>
                <a:lnTo>
                  <a:pt x="376339" y="321310"/>
                </a:lnTo>
                <a:lnTo>
                  <a:pt x="371157" y="321310"/>
                </a:lnTo>
                <a:lnTo>
                  <a:pt x="366814" y="316763"/>
                </a:lnTo>
                <a:lnTo>
                  <a:pt x="366737" y="305638"/>
                </a:lnTo>
                <a:lnTo>
                  <a:pt x="370636" y="301752"/>
                </a:lnTo>
                <a:lnTo>
                  <a:pt x="370903" y="301485"/>
                </a:lnTo>
                <a:lnTo>
                  <a:pt x="382308" y="301485"/>
                </a:lnTo>
                <a:lnTo>
                  <a:pt x="386791" y="306057"/>
                </a:lnTo>
                <a:lnTo>
                  <a:pt x="386791" y="283565"/>
                </a:lnTo>
                <a:lnTo>
                  <a:pt x="254406" y="283565"/>
                </a:lnTo>
                <a:lnTo>
                  <a:pt x="254406" y="305638"/>
                </a:lnTo>
                <a:lnTo>
                  <a:pt x="254355" y="316763"/>
                </a:lnTo>
                <a:lnTo>
                  <a:pt x="254241" y="317004"/>
                </a:lnTo>
                <a:lnTo>
                  <a:pt x="249999" y="321310"/>
                </a:lnTo>
                <a:lnTo>
                  <a:pt x="244817" y="321310"/>
                </a:lnTo>
                <a:lnTo>
                  <a:pt x="239318" y="321449"/>
                </a:lnTo>
                <a:lnTo>
                  <a:pt x="234759" y="317004"/>
                </a:lnTo>
                <a:lnTo>
                  <a:pt x="234657" y="316763"/>
                </a:lnTo>
                <a:lnTo>
                  <a:pt x="234543" y="305879"/>
                </a:lnTo>
                <a:lnTo>
                  <a:pt x="238975" y="301485"/>
                </a:lnTo>
                <a:lnTo>
                  <a:pt x="250355" y="301485"/>
                </a:lnTo>
                <a:lnTo>
                  <a:pt x="254406" y="305638"/>
                </a:lnTo>
                <a:lnTo>
                  <a:pt x="254406" y="283565"/>
                </a:lnTo>
                <a:lnTo>
                  <a:pt x="230695" y="283565"/>
                </a:lnTo>
                <a:lnTo>
                  <a:pt x="232867" y="279146"/>
                </a:lnTo>
                <a:lnTo>
                  <a:pt x="234797" y="275983"/>
                </a:lnTo>
                <a:lnTo>
                  <a:pt x="238823" y="264871"/>
                </a:lnTo>
                <a:lnTo>
                  <a:pt x="242481" y="260807"/>
                </a:lnTo>
                <a:lnTo>
                  <a:pt x="252247" y="261086"/>
                </a:lnTo>
                <a:lnTo>
                  <a:pt x="262001" y="260807"/>
                </a:lnTo>
                <a:lnTo>
                  <a:pt x="271767" y="259727"/>
                </a:lnTo>
                <a:lnTo>
                  <a:pt x="291325" y="256933"/>
                </a:lnTo>
                <a:lnTo>
                  <a:pt x="377659" y="246456"/>
                </a:lnTo>
                <a:lnTo>
                  <a:pt x="384860" y="244322"/>
                </a:lnTo>
                <a:lnTo>
                  <a:pt x="388531" y="243230"/>
                </a:lnTo>
                <a:lnTo>
                  <a:pt x="392798" y="240271"/>
                </a:lnTo>
                <a:lnTo>
                  <a:pt x="397510" y="237007"/>
                </a:lnTo>
                <a:lnTo>
                  <a:pt x="398526" y="235673"/>
                </a:lnTo>
                <a:lnTo>
                  <a:pt x="402920" y="229933"/>
                </a:lnTo>
                <a:lnTo>
                  <a:pt x="404164" y="228295"/>
                </a:lnTo>
                <a:lnTo>
                  <a:pt x="408076" y="217601"/>
                </a:lnTo>
                <a:lnTo>
                  <a:pt x="412153" y="197688"/>
                </a:lnTo>
                <a:lnTo>
                  <a:pt x="415759" y="179705"/>
                </a:lnTo>
                <a:lnTo>
                  <a:pt x="421970" y="148196"/>
                </a:lnTo>
                <a:lnTo>
                  <a:pt x="422452" y="145770"/>
                </a:lnTo>
                <a:lnTo>
                  <a:pt x="422719" y="144399"/>
                </a:lnTo>
                <a:lnTo>
                  <a:pt x="423214" y="141909"/>
                </a:lnTo>
                <a:lnTo>
                  <a:pt x="424345" y="136144"/>
                </a:lnTo>
                <a:close/>
              </a:path>
              <a:path w="602615" h="509270">
                <a:moveTo>
                  <a:pt x="508190" y="42037"/>
                </a:moveTo>
                <a:lnTo>
                  <a:pt x="505244" y="38912"/>
                </a:lnTo>
                <a:lnTo>
                  <a:pt x="498309" y="37566"/>
                </a:lnTo>
                <a:lnTo>
                  <a:pt x="496100" y="37757"/>
                </a:lnTo>
                <a:lnTo>
                  <a:pt x="39903" y="37757"/>
                </a:lnTo>
                <a:lnTo>
                  <a:pt x="37693" y="39992"/>
                </a:lnTo>
                <a:lnTo>
                  <a:pt x="37604" y="385457"/>
                </a:lnTo>
                <a:lnTo>
                  <a:pt x="38163" y="391617"/>
                </a:lnTo>
                <a:lnTo>
                  <a:pt x="40538" y="395058"/>
                </a:lnTo>
                <a:lnTo>
                  <a:pt x="52260" y="395909"/>
                </a:lnTo>
                <a:lnTo>
                  <a:pt x="59766" y="395998"/>
                </a:lnTo>
                <a:lnTo>
                  <a:pt x="72021" y="394881"/>
                </a:lnTo>
                <a:lnTo>
                  <a:pt x="74561" y="390969"/>
                </a:lnTo>
                <a:lnTo>
                  <a:pt x="73533" y="381304"/>
                </a:lnTo>
                <a:lnTo>
                  <a:pt x="70612" y="378548"/>
                </a:lnTo>
                <a:lnTo>
                  <a:pt x="62572" y="378091"/>
                </a:lnTo>
                <a:lnTo>
                  <a:pt x="55676" y="378244"/>
                </a:lnTo>
                <a:lnTo>
                  <a:pt x="55676" y="55435"/>
                </a:lnTo>
                <a:lnTo>
                  <a:pt x="497586" y="55549"/>
                </a:lnTo>
                <a:lnTo>
                  <a:pt x="504786" y="54914"/>
                </a:lnTo>
                <a:lnTo>
                  <a:pt x="507720" y="51879"/>
                </a:lnTo>
                <a:lnTo>
                  <a:pt x="508190" y="42037"/>
                </a:lnTo>
                <a:close/>
              </a:path>
              <a:path w="602615" h="509270">
                <a:moveTo>
                  <a:pt x="564794" y="48298"/>
                </a:moveTo>
                <a:lnTo>
                  <a:pt x="564108" y="41300"/>
                </a:lnTo>
                <a:lnTo>
                  <a:pt x="561136" y="38138"/>
                </a:lnTo>
                <a:lnTo>
                  <a:pt x="549490" y="37566"/>
                </a:lnTo>
                <a:lnTo>
                  <a:pt x="543001" y="37553"/>
                </a:lnTo>
                <a:lnTo>
                  <a:pt x="531431" y="38176"/>
                </a:lnTo>
                <a:lnTo>
                  <a:pt x="528154" y="42100"/>
                </a:lnTo>
                <a:lnTo>
                  <a:pt x="528345" y="51600"/>
                </a:lnTo>
                <a:lnTo>
                  <a:pt x="531774" y="55079"/>
                </a:lnTo>
                <a:lnTo>
                  <a:pt x="540169" y="55549"/>
                </a:lnTo>
                <a:lnTo>
                  <a:pt x="546836" y="55410"/>
                </a:lnTo>
                <a:lnTo>
                  <a:pt x="546836" y="378180"/>
                </a:lnTo>
                <a:lnTo>
                  <a:pt x="104609" y="378079"/>
                </a:lnTo>
                <a:lnTo>
                  <a:pt x="97459" y="378777"/>
                </a:lnTo>
                <a:lnTo>
                  <a:pt x="94767" y="381825"/>
                </a:lnTo>
                <a:lnTo>
                  <a:pt x="94081" y="390753"/>
                </a:lnTo>
                <a:lnTo>
                  <a:pt x="96354" y="394042"/>
                </a:lnTo>
                <a:lnTo>
                  <a:pt x="103098" y="395820"/>
                </a:lnTo>
                <a:lnTo>
                  <a:pt x="562394" y="395859"/>
                </a:lnTo>
                <a:lnTo>
                  <a:pt x="564692" y="393598"/>
                </a:lnTo>
                <a:lnTo>
                  <a:pt x="564794" y="48298"/>
                </a:lnTo>
                <a:close/>
              </a:path>
              <a:path w="602615" h="509270">
                <a:moveTo>
                  <a:pt x="602373" y="393687"/>
                </a:moveTo>
                <a:lnTo>
                  <a:pt x="602322" y="34086"/>
                </a:lnTo>
                <a:lnTo>
                  <a:pt x="601802" y="31203"/>
                </a:lnTo>
                <a:lnTo>
                  <a:pt x="597141" y="18211"/>
                </a:lnTo>
                <a:lnTo>
                  <a:pt x="596658" y="17665"/>
                </a:lnTo>
                <a:lnTo>
                  <a:pt x="588721" y="8394"/>
                </a:lnTo>
                <a:lnTo>
                  <a:pt x="584733" y="6261"/>
                </a:lnTo>
                <a:lnTo>
                  <a:pt x="584733" y="392176"/>
                </a:lnTo>
                <a:lnTo>
                  <a:pt x="583349" y="402869"/>
                </a:lnTo>
                <a:lnTo>
                  <a:pt x="579183" y="410121"/>
                </a:lnTo>
                <a:lnTo>
                  <a:pt x="579081" y="410273"/>
                </a:lnTo>
                <a:lnTo>
                  <a:pt x="571754" y="414578"/>
                </a:lnTo>
                <a:lnTo>
                  <a:pt x="561187" y="415975"/>
                </a:lnTo>
                <a:lnTo>
                  <a:pt x="375958" y="415975"/>
                </a:lnTo>
                <a:lnTo>
                  <a:pt x="375958" y="491312"/>
                </a:lnTo>
                <a:lnTo>
                  <a:pt x="226390" y="491312"/>
                </a:lnTo>
                <a:lnTo>
                  <a:pt x="233438" y="434174"/>
                </a:lnTo>
                <a:lnTo>
                  <a:pt x="266026" y="434174"/>
                </a:lnTo>
                <a:lnTo>
                  <a:pt x="267119" y="438302"/>
                </a:lnTo>
                <a:lnTo>
                  <a:pt x="268185" y="442658"/>
                </a:lnTo>
                <a:lnTo>
                  <a:pt x="269417" y="446963"/>
                </a:lnTo>
                <a:lnTo>
                  <a:pt x="274027" y="456895"/>
                </a:lnTo>
                <a:lnTo>
                  <a:pt x="281241" y="464604"/>
                </a:lnTo>
                <a:lnTo>
                  <a:pt x="290664" y="469722"/>
                </a:lnTo>
                <a:lnTo>
                  <a:pt x="291160" y="469722"/>
                </a:lnTo>
                <a:lnTo>
                  <a:pt x="301002" y="471424"/>
                </a:lnTo>
                <a:lnTo>
                  <a:pt x="332905" y="447319"/>
                </a:lnTo>
                <a:lnTo>
                  <a:pt x="334365" y="436702"/>
                </a:lnTo>
                <a:lnTo>
                  <a:pt x="338124" y="433920"/>
                </a:lnTo>
                <a:lnTo>
                  <a:pt x="340461" y="432193"/>
                </a:lnTo>
                <a:lnTo>
                  <a:pt x="346392" y="433768"/>
                </a:lnTo>
                <a:lnTo>
                  <a:pt x="368985" y="433768"/>
                </a:lnTo>
                <a:lnTo>
                  <a:pt x="375958" y="491312"/>
                </a:lnTo>
                <a:lnTo>
                  <a:pt x="375958" y="415975"/>
                </a:lnTo>
                <a:lnTo>
                  <a:pt x="317322" y="415975"/>
                </a:lnTo>
                <a:lnTo>
                  <a:pt x="317322" y="433920"/>
                </a:lnTo>
                <a:lnTo>
                  <a:pt x="316788" y="445897"/>
                </a:lnTo>
                <a:lnTo>
                  <a:pt x="311137" y="453097"/>
                </a:lnTo>
                <a:lnTo>
                  <a:pt x="302006" y="453682"/>
                </a:lnTo>
                <a:lnTo>
                  <a:pt x="295605" y="452755"/>
                </a:lnTo>
                <a:lnTo>
                  <a:pt x="290550" y="449135"/>
                </a:lnTo>
                <a:lnTo>
                  <a:pt x="286943" y="442874"/>
                </a:lnTo>
                <a:lnTo>
                  <a:pt x="284873" y="434174"/>
                </a:lnTo>
                <a:lnTo>
                  <a:pt x="284810" y="433920"/>
                </a:lnTo>
                <a:lnTo>
                  <a:pt x="317322" y="433920"/>
                </a:lnTo>
                <a:lnTo>
                  <a:pt x="317322" y="415975"/>
                </a:lnTo>
                <a:lnTo>
                  <a:pt x="41186" y="415975"/>
                </a:lnTo>
                <a:lnTo>
                  <a:pt x="30594" y="414578"/>
                </a:lnTo>
                <a:lnTo>
                  <a:pt x="23279" y="410273"/>
                </a:lnTo>
                <a:lnTo>
                  <a:pt x="19024" y="402869"/>
                </a:lnTo>
                <a:lnTo>
                  <a:pt x="17653" y="392176"/>
                </a:lnTo>
                <a:lnTo>
                  <a:pt x="17653" y="41427"/>
                </a:lnTo>
                <a:lnTo>
                  <a:pt x="18948" y="31203"/>
                </a:lnTo>
                <a:lnTo>
                  <a:pt x="19011" y="30695"/>
                </a:lnTo>
                <a:lnTo>
                  <a:pt x="23241" y="23304"/>
                </a:lnTo>
                <a:lnTo>
                  <a:pt x="30556" y="19037"/>
                </a:lnTo>
                <a:lnTo>
                  <a:pt x="41173" y="17665"/>
                </a:lnTo>
                <a:lnTo>
                  <a:pt x="560590" y="17665"/>
                </a:lnTo>
                <a:lnTo>
                  <a:pt x="584733" y="392176"/>
                </a:lnTo>
                <a:lnTo>
                  <a:pt x="584733" y="6261"/>
                </a:lnTo>
                <a:lnTo>
                  <a:pt x="577100" y="2171"/>
                </a:lnTo>
                <a:lnTo>
                  <a:pt x="562813" y="0"/>
                </a:lnTo>
                <a:lnTo>
                  <a:pt x="39255" y="0"/>
                </a:lnTo>
                <a:lnTo>
                  <a:pt x="2578" y="23672"/>
                </a:lnTo>
                <a:lnTo>
                  <a:pt x="0" y="30695"/>
                </a:lnTo>
                <a:lnTo>
                  <a:pt x="0" y="403161"/>
                </a:lnTo>
                <a:lnTo>
                  <a:pt x="7861" y="418477"/>
                </a:lnTo>
                <a:lnTo>
                  <a:pt x="16891" y="427786"/>
                </a:lnTo>
                <a:lnTo>
                  <a:pt x="29095" y="432409"/>
                </a:lnTo>
                <a:lnTo>
                  <a:pt x="47891" y="433768"/>
                </a:lnTo>
                <a:lnTo>
                  <a:pt x="215709" y="433768"/>
                </a:lnTo>
                <a:lnTo>
                  <a:pt x="208495" y="491312"/>
                </a:lnTo>
                <a:lnTo>
                  <a:pt x="208457" y="491617"/>
                </a:lnTo>
                <a:lnTo>
                  <a:pt x="173697" y="491617"/>
                </a:lnTo>
                <a:lnTo>
                  <a:pt x="169684" y="495160"/>
                </a:lnTo>
                <a:lnTo>
                  <a:pt x="169799" y="505599"/>
                </a:lnTo>
                <a:lnTo>
                  <a:pt x="173863" y="509206"/>
                </a:lnTo>
                <a:lnTo>
                  <a:pt x="428612" y="509206"/>
                </a:lnTo>
                <a:lnTo>
                  <a:pt x="432650" y="505599"/>
                </a:lnTo>
                <a:lnTo>
                  <a:pt x="432790" y="505599"/>
                </a:lnTo>
                <a:lnTo>
                  <a:pt x="432447" y="495160"/>
                </a:lnTo>
                <a:lnTo>
                  <a:pt x="432435" y="494842"/>
                </a:lnTo>
                <a:lnTo>
                  <a:pt x="428498" y="491617"/>
                </a:lnTo>
                <a:lnTo>
                  <a:pt x="393877" y="491617"/>
                </a:lnTo>
                <a:lnTo>
                  <a:pt x="393839" y="491312"/>
                </a:lnTo>
                <a:lnTo>
                  <a:pt x="386740" y="434174"/>
                </a:lnTo>
                <a:lnTo>
                  <a:pt x="386689" y="433768"/>
                </a:lnTo>
                <a:lnTo>
                  <a:pt x="562038" y="433768"/>
                </a:lnTo>
                <a:lnTo>
                  <a:pt x="595845" y="415975"/>
                </a:lnTo>
                <a:lnTo>
                  <a:pt x="599452" y="410273"/>
                </a:lnTo>
                <a:lnTo>
                  <a:pt x="599554" y="410121"/>
                </a:lnTo>
                <a:lnTo>
                  <a:pt x="602373" y="393687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8518" y="1944475"/>
            <a:ext cx="784961" cy="784974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501913" y="510963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THREE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26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5" name="object 8">
            <a:extLst>
              <a:ext uri="{FF2B5EF4-FFF2-40B4-BE49-F238E27FC236}">
                <a16:creationId xmlns:a16="http://schemas.microsoft.com/office/drawing/2014/main" id="{8DACE45E-E803-2AF5-814F-19F974A1662B}"/>
              </a:ext>
            </a:extLst>
          </p:cNvPr>
          <p:cNvSpPr txBox="1">
            <a:spLocks/>
          </p:cNvSpPr>
          <p:nvPr/>
        </p:nvSpPr>
        <p:spPr>
          <a:xfrm>
            <a:off x="635299" y="9639246"/>
            <a:ext cx="5455285" cy="347531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>
            <a:lvl1pPr>
              <a:defRPr sz="2600" b="1" i="0">
                <a:solidFill>
                  <a:srgbClr val="F49712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420"/>
              </a:spcBef>
            </a:pPr>
            <a:r>
              <a:rPr lang="en-GB" sz="1500" b="0" u="none" strike="noStrike" dirty="0">
                <a:solidFill>
                  <a:srgbClr val="000000"/>
                </a:solidFill>
                <a:effectLst/>
                <a:latin typeface="Montserrat Medium" pitchFamily="2" charset="77"/>
              </a:rPr>
              <a:t>See the next slide for Scenario B.</a:t>
            </a:r>
            <a:endParaRPr lang="en-GB" sz="1500" b="0" dirty="0">
              <a:latin typeface="Montserrat Medium" pitchFamily="2" charset="77"/>
              <a:cs typeface="Montserrat SemiBold"/>
            </a:endParaRPr>
          </a:p>
        </p:txBody>
      </p:sp>
      <p:pic>
        <p:nvPicPr>
          <p:cNvPr id="6" name="PPT Slide 10.m4a">
            <a:hlinkClick r:id="" action="ppaction://media"/>
            <a:extLst>
              <a:ext uri="{FF2B5EF4-FFF2-40B4-BE49-F238E27FC236}">
                <a16:creationId xmlns:a16="http://schemas.microsoft.com/office/drawing/2014/main" id="{EDD61771-3E1D-B7DD-23FD-FA4CAE5B5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23134" y="159546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5299" y="880388"/>
            <a:ext cx="5455285" cy="85280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2900">
                <a:solidFill>
                  <a:srgbClr val="BCBE00"/>
                </a:solidFill>
              </a:rPr>
              <a:t>How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>
                <a:solidFill>
                  <a:srgbClr val="BCBE00"/>
                </a:solidFill>
              </a:rPr>
              <a:t>digital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>
                <a:solidFill>
                  <a:srgbClr val="BCBE00"/>
                </a:solidFill>
              </a:rPr>
              <a:t>payments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 spc="-20">
                <a:solidFill>
                  <a:srgbClr val="BCBE00"/>
                </a:solidFill>
              </a:rPr>
              <a:t>work</a:t>
            </a:r>
            <a:endParaRPr sz="2900"/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Fill</a:t>
            </a:r>
            <a:r>
              <a:rPr sz="1500" spc="-2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in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the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blanks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 spc="-10">
                <a:solidFill>
                  <a:srgbClr val="13303C"/>
                </a:solidFill>
                <a:latin typeface="Montserrat SemiBold"/>
                <a:cs typeface="Montserrat SemiBold"/>
              </a:rPr>
              <a:t>below</a:t>
            </a:r>
            <a:endParaRPr sz="1500">
              <a:latin typeface="Montserrat SemiBold"/>
              <a:cs typeface="Montserrat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27277" y="1948363"/>
            <a:ext cx="5185040" cy="44673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600" b="1" dirty="0">
                <a:solidFill>
                  <a:srgbClr val="13303C"/>
                </a:solidFill>
                <a:latin typeface="Montserrat ExtraBold"/>
                <a:cs typeface="Montserrat ExtraBold"/>
              </a:rPr>
              <a:t>Scenario</a:t>
            </a:r>
            <a:r>
              <a:rPr sz="1600" b="1" spc="-30" dirty="0">
                <a:solidFill>
                  <a:srgbClr val="13303C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13303C"/>
                </a:solidFill>
                <a:latin typeface="Montserrat ExtraBold"/>
                <a:cs typeface="Montserrat ExtraBold"/>
              </a:rPr>
              <a:t>B:</a:t>
            </a:r>
            <a:r>
              <a:rPr sz="1600" b="1" spc="-25" dirty="0">
                <a:solidFill>
                  <a:srgbClr val="13303C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Chip</a:t>
            </a:r>
            <a:r>
              <a:rPr sz="1600" b="1" spc="-25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and</a:t>
            </a:r>
            <a:r>
              <a:rPr sz="1600" b="1" spc="-25" dirty="0">
                <a:solidFill>
                  <a:srgbClr val="BCBE00"/>
                </a:solidFill>
                <a:latin typeface="Montserrat ExtraBold"/>
                <a:cs typeface="Montserrat ExtraBold"/>
              </a:rPr>
              <a:t> Pin</a:t>
            </a:r>
            <a:endParaRPr sz="1600" dirty="0">
              <a:latin typeface="Montserrat ExtraBold"/>
              <a:cs typeface="Montserrat ExtraBold"/>
            </a:endParaRPr>
          </a:p>
          <a:p>
            <a:pPr marL="12700" marR="5080">
              <a:lnSpc>
                <a:spcPct val="150000"/>
              </a:lnSpc>
              <a:spcBef>
                <a:spcPts val="465"/>
              </a:spcBef>
              <a:tabLst>
                <a:tab pos="2018030" algn="l"/>
              </a:tabLst>
            </a:pP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Davide</a:t>
            </a:r>
            <a:r>
              <a:rPr sz="16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always</a:t>
            </a:r>
            <a:r>
              <a:rPr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pays</a:t>
            </a:r>
            <a:r>
              <a:rPr sz="16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weekly</a:t>
            </a:r>
            <a:r>
              <a:rPr sz="16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food</a:t>
            </a:r>
            <a:r>
              <a:rPr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shopping</a:t>
            </a:r>
            <a:r>
              <a:rPr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using</a:t>
            </a:r>
            <a:r>
              <a:rPr sz="16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debit</a:t>
            </a:r>
            <a:r>
              <a:rPr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card.</a:t>
            </a:r>
            <a:r>
              <a:rPr sz="16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One</a:t>
            </a:r>
            <a:r>
              <a:rPr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week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Davide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spent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over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£100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shopping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at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big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supermarket,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so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needed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enter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 debit card into the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 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                </a:t>
            </a:r>
            <a:r>
              <a:rPr sz="1600" spc="15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 placed his card in the reader with the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   </a:t>
            </a:r>
            <a:r>
              <a:rPr lang="en-GB" sz="1600" spc="55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facing upwards. He then entered his 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 </a:t>
            </a:r>
            <a:r>
              <a:rPr lang="en-GB"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br>
              <a:rPr lang="en-GB" sz="1600" dirty="0">
                <a:solidFill>
                  <a:srgbClr val="13303C"/>
                </a:solidFill>
                <a:latin typeface="Times New Roman"/>
                <a:cs typeface="Times New Roman"/>
              </a:rPr>
            </a:b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and the transaction completed.</a:t>
            </a:r>
            <a:r>
              <a:rPr lang="en-GB" sz="1600" spc="28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When</a:t>
            </a:r>
            <a:r>
              <a:rPr lang="en-GB" sz="16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lang="en-GB" sz="16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got</a:t>
            </a:r>
            <a:r>
              <a:rPr lang="en-GB" sz="16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home,</a:t>
            </a:r>
            <a:r>
              <a:rPr lang="en-GB" sz="16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Davide</a:t>
            </a:r>
            <a:r>
              <a:rPr lang="en-GB" sz="16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checked</a:t>
            </a:r>
            <a:r>
              <a:rPr lang="en-GB" sz="16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lang="en-GB" sz="16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bank</a:t>
            </a:r>
            <a:r>
              <a:rPr lang="en-GB" sz="16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	 </a:t>
            </a:r>
            <a:r>
              <a:rPr lang="en-GB"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online and could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see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that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payment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lang="en-GB"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shopping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earlier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that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day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had</a:t>
            </a:r>
            <a:r>
              <a:rPr lang="en-GB" sz="16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been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taken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by</a:t>
            </a:r>
            <a:r>
              <a:rPr lang="en-GB" sz="16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spc="-25" dirty="0">
                <a:solidFill>
                  <a:srgbClr val="13303C"/>
                </a:solidFill>
                <a:latin typeface="Montserrat"/>
                <a:cs typeface="Montserrat"/>
              </a:rPr>
              <a:t>the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supermarket,</a:t>
            </a:r>
            <a:r>
              <a:rPr lang="en-GB" sz="16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just</a:t>
            </a:r>
            <a:r>
              <a:rPr lang="en-GB" sz="16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as</a:t>
            </a:r>
            <a:r>
              <a:rPr lang="en-GB" sz="1600" spc="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lang="en-GB" sz="16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lang="en-GB" sz="1600" spc="-10" dirty="0">
                <a:solidFill>
                  <a:srgbClr val="13303C"/>
                </a:solidFill>
                <a:latin typeface="Montserrat"/>
                <a:cs typeface="Montserrat"/>
              </a:rPr>
              <a:t>expected.</a:t>
            </a:r>
            <a:endParaRPr lang="en-GB" sz="1600" dirty="0">
              <a:latin typeface="Montserrat"/>
              <a:cs typeface="Montserra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501913" y="510963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THREE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26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BA6A94-6944-8B72-000B-049A132A704E}"/>
              </a:ext>
            </a:extLst>
          </p:cNvPr>
          <p:cNvGrpSpPr/>
          <p:nvPr/>
        </p:nvGrpSpPr>
        <p:grpSpPr>
          <a:xfrm>
            <a:off x="738518" y="1944475"/>
            <a:ext cx="784961" cy="1533859"/>
            <a:chOff x="738518" y="4111488"/>
            <a:chExt cx="784961" cy="1533859"/>
          </a:xfrm>
        </p:grpSpPr>
        <p:grpSp>
          <p:nvGrpSpPr>
            <p:cNvPr id="31" name="object 13">
              <a:extLst>
                <a:ext uri="{FF2B5EF4-FFF2-40B4-BE49-F238E27FC236}">
                  <a16:creationId xmlns:a16="http://schemas.microsoft.com/office/drawing/2014/main" id="{8A8286FF-A13B-C1F8-2D86-4BFB0C74E538}"/>
                </a:ext>
              </a:extLst>
            </p:cNvPr>
            <p:cNvGrpSpPr/>
            <p:nvPr/>
          </p:nvGrpSpPr>
          <p:grpSpPr>
            <a:xfrm>
              <a:off x="884854" y="5076387"/>
              <a:ext cx="492759" cy="568960"/>
              <a:chOff x="884854" y="5076387"/>
              <a:chExt cx="492759" cy="568960"/>
            </a:xfrm>
          </p:grpSpPr>
          <p:sp>
            <p:nvSpPr>
              <p:cNvPr id="33" name="object 14">
                <a:extLst>
                  <a:ext uri="{FF2B5EF4-FFF2-40B4-BE49-F238E27FC236}">
                    <a16:creationId xmlns:a16="http://schemas.microsoft.com/office/drawing/2014/main" id="{3B7E0BF8-FB76-84B9-F1A3-A6168C3C2E27}"/>
                  </a:ext>
                </a:extLst>
              </p:cNvPr>
              <p:cNvSpPr/>
              <p:nvPr/>
            </p:nvSpPr>
            <p:spPr>
              <a:xfrm>
                <a:off x="894995" y="5121162"/>
                <a:ext cx="472440" cy="513715"/>
              </a:xfrm>
              <a:custGeom>
                <a:avLst/>
                <a:gdLst/>
                <a:ahLst/>
                <a:cxnLst/>
                <a:rect l="l" t="t" r="r" b="b"/>
                <a:pathLst>
                  <a:path w="472440" h="513714">
                    <a:moveTo>
                      <a:pt x="73736" y="0"/>
                    </a:moveTo>
                    <a:lnTo>
                      <a:pt x="93992" y="0"/>
                    </a:lnTo>
                    <a:lnTo>
                      <a:pt x="92779" y="12729"/>
                    </a:lnTo>
                    <a:lnTo>
                      <a:pt x="92657" y="26454"/>
                    </a:lnTo>
                    <a:lnTo>
                      <a:pt x="92790" y="40912"/>
                    </a:lnTo>
                    <a:lnTo>
                      <a:pt x="92341" y="55841"/>
                    </a:lnTo>
                    <a:lnTo>
                      <a:pt x="202526" y="55841"/>
                    </a:lnTo>
                    <a:lnTo>
                      <a:pt x="202970" y="40912"/>
                    </a:lnTo>
                    <a:lnTo>
                      <a:pt x="202834" y="26454"/>
                    </a:lnTo>
                    <a:lnTo>
                      <a:pt x="202951" y="12729"/>
                    </a:lnTo>
                    <a:lnTo>
                      <a:pt x="204152" y="0"/>
                    </a:lnTo>
                    <a:lnTo>
                      <a:pt x="223596" y="0"/>
                    </a:lnTo>
                    <a:lnTo>
                      <a:pt x="252230" y="5818"/>
                    </a:lnTo>
                    <a:lnTo>
                      <a:pt x="275675" y="21661"/>
                    </a:lnTo>
                    <a:lnTo>
                      <a:pt x="291515" y="45107"/>
                    </a:lnTo>
                    <a:lnTo>
                      <a:pt x="297332" y="73736"/>
                    </a:lnTo>
                    <a:lnTo>
                      <a:pt x="297332" y="221208"/>
                    </a:lnTo>
                    <a:lnTo>
                      <a:pt x="294660" y="240854"/>
                    </a:lnTo>
                    <a:lnTo>
                      <a:pt x="287131" y="258524"/>
                    </a:lnTo>
                    <a:lnTo>
                      <a:pt x="275472" y="273493"/>
                    </a:lnTo>
                    <a:lnTo>
                      <a:pt x="260413" y="285038"/>
                    </a:lnTo>
                    <a:lnTo>
                      <a:pt x="260413" y="458292"/>
                    </a:lnTo>
                    <a:lnTo>
                      <a:pt x="256038" y="479801"/>
                    </a:lnTo>
                    <a:lnTo>
                      <a:pt x="244127" y="497416"/>
                    </a:lnTo>
                    <a:lnTo>
                      <a:pt x="226503" y="509318"/>
                    </a:lnTo>
                    <a:lnTo>
                      <a:pt x="204990" y="513689"/>
                    </a:lnTo>
                    <a:lnTo>
                      <a:pt x="92341" y="513689"/>
                    </a:lnTo>
                    <a:lnTo>
                      <a:pt x="70823" y="509318"/>
                    </a:lnTo>
                    <a:lnTo>
                      <a:pt x="53200" y="497416"/>
                    </a:lnTo>
                    <a:lnTo>
                      <a:pt x="41292" y="479801"/>
                    </a:lnTo>
                    <a:lnTo>
                      <a:pt x="36918" y="458292"/>
                    </a:lnTo>
                    <a:lnTo>
                      <a:pt x="36918" y="285038"/>
                    </a:lnTo>
                    <a:lnTo>
                      <a:pt x="21854" y="273493"/>
                    </a:lnTo>
                    <a:lnTo>
                      <a:pt x="10196" y="258524"/>
                    </a:lnTo>
                    <a:lnTo>
                      <a:pt x="2669" y="240854"/>
                    </a:lnTo>
                    <a:lnTo>
                      <a:pt x="0" y="221208"/>
                    </a:lnTo>
                    <a:lnTo>
                      <a:pt x="0" y="73736"/>
                    </a:lnTo>
                    <a:lnTo>
                      <a:pt x="5815" y="45107"/>
                    </a:lnTo>
                    <a:lnTo>
                      <a:pt x="21651" y="21661"/>
                    </a:lnTo>
                    <a:lnTo>
                      <a:pt x="45096" y="5818"/>
                    </a:lnTo>
                    <a:lnTo>
                      <a:pt x="73736" y="0"/>
                    </a:lnTo>
                    <a:close/>
                  </a:path>
                  <a:path w="472440" h="513714">
                    <a:moveTo>
                      <a:pt x="297332" y="100723"/>
                    </a:moveTo>
                    <a:lnTo>
                      <a:pt x="472008" y="100723"/>
                    </a:lnTo>
                    <a:lnTo>
                      <a:pt x="472008" y="434035"/>
                    </a:lnTo>
                    <a:lnTo>
                      <a:pt x="260413" y="434035"/>
                    </a:lnTo>
                    <a:lnTo>
                      <a:pt x="260413" y="285038"/>
                    </a:lnTo>
                    <a:lnTo>
                      <a:pt x="275472" y="273493"/>
                    </a:lnTo>
                    <a:lnTo>
                      <a:pt x="287131" y="258524"/>
                    </a:lnTo>
                    <a:lnTo>
                      <a:pt x="294660" y="240854"/>
                    </a:lnTo>
                    <a:lnTo>
                      <a:pt x="297332" y="221208"/>
                    </a:lnTo>
                    <a:lnTo>
                      <a:pt x="297332" y="100723"/>
                    </a:lnTo>
                    <a:close/>
                  </a:path>
                </a:pathLst>
              </a:custGeom>
              <a:ln w="20281">
                <a:solidFill>
                  <a:srgbClr val="13303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7" name="object 15">
                <a:extLst>
                  <a:ext uri="{FF2B5EF4-FFF2-40B4-BE49-F238E27FC236}">
                    <a16:creationId xmlns:a16="http://schemas.microsoft.com/office/drawing/2014/main" id="{8F8F8F14-2159-2C34-D234-8C68E391053A}"/>
                  </a:ext>
                </a:extLst>
              </p:cNvPr>
              <p:cNvSpPr/>
              <p:nvPr/>
            </p:nvSpPr>
            <p:spPr>
              <a:xfrm>
                <a:off x="952538" y="5177015"/>
                <a:ext cx="363855" cy="378460"/>
              </a:xfrm>
              <a:custGeom>
                <a:avLst/>
                <a:gdLst/>
                <a:ahLst/>
                <a:cxnLst/>
                <a:rect l="l" t="t" r="r" b="b"/>
                <a:pathLst>
                  <a:path w="363855" h="378460">
                    <a:moveTo>
                      <a:pt x="304952" y="44869"/>
                    </a:moveTo>
                    <a:lnTo>
                      <a:pt x="363512" y="44869"/>
                    </a:lnTo>
                    <a:lnTo>
                      <a:pt x="363512" y="378180"/>
                    </a:lnTo>
                    <a:lnTo>
                      <a:pt x="304952" y="378180"/>
                    </a:lnTo>
                    <a:lnTo>
                      <a:pt x="304952" y="44869"/>
                    </a:lnTo>
                    <a:close/>
                  </a:path>
                  <a:path w="363855" h="378460">
                    <a:moveTo>
                      <a:pt x="0" y="50850"/>
                    </a:moveTo>
                    <a:lnTo>
                      <a:pt x="182244" y="50850"/>
                    </a:lnTo>
                    <a:lnTo>
                      <a:pt x="182244" y="158749"/>
                    </a:lnTo>
                    <a:lnTo>
                      <a:pt x="0" y="158749"/>
                    </a:lnTo>
                    <a:lnTo>
                      <a:pt x="0" y="50850"/>
                    </a:lnTo>
                    <a:close/>
                  </a:path>
                  <a:path w="363855" h="378460">
                    <a:moveTo>
                      <a:pt x="26390" y="245071"/>
                    </a:moveTo>
                    <a:lnTo>
                      <a:pt x="46786" y="245071"/>
                    </a:lnTo>
                  </a:path>
                  <a:path w="363855" h="378460">
                    <a:moveTo>
                      <a:pt x="80911" y="245071"/>
                    </a:moveTo>
                    <a:lnTo>
                      <a:pt x="101333" y="245071"/>
                    </a:lnTo>
                  </a:path>
                  <a:path w="363855" h="378460">
                    <a:moveTo>
                      <a:pt x="135432" y="245071"/>
                    </a:moveTo>
                    <a:lnTo>
                      <a:pt x="155854" y="245071"/>
                    </a:lnTo>
                  </a:path>
                  <a:path w="363855" h="378460">
                    <a:moveTo>
                      <a:pt x="26390" y="290588"/>
                    </a:moveTo>
                    <a:lnTo>
                      <a:pt x="46786" y="290588"/>
                    </a:lnTo>
                  </a:path>
                  <a:path w="363855" h="378460">
                    <a:moveTo>
                      <a:pt x="80911" y="290588"/>
                    </a:moveTo>
                    <a:lnTo>
                      <a:pt x="101333" y="290588"/>
                    </a:lnTo>
                  </a:path>
                  <a:path w="363855" h="378460">
                    <a:moveTo>
                      <a:pt x="135432" y="290588"/>
                    </a:moveTo>
                    <a:lnTo>
                      <a:pt x="155854" y="290588"/>
                    </a:lnTo>
                  </a:path>
                  <a:path w="363855" h="378460">
                    <a:moveTo>
                      <a:pt x="26390" y="336143"/>
                    </a:moveTo>
                    <a:lnTo>
                      <a:pt x="46786" y="336143"/>
                    </a:lnTo>
                  </a:path>
                  <a:path w="363855" h="378460">
                    <a:moveTo>
                      <a:pt x="80911" y="336143"/>
                    </a:moveTo>
                    <a:lnTo>
                      <a:pt x="101333" y="336143"/>
                    </a:lnTo>
                  </a:path>
                  <a:path w="363855" h="378460">
                    <a:moveTo>
                      <a:pt x="135432" y="336143"/>
                    </a:moveTo>
                    <a:lnTo>
                      <a:pt x="155854" y="336143"/>
                    </a:lnTo>
                  </a:path>
                  <a:path w="363855" h="378460">
                    <a:moveTo>
                      <a:pt x="15925" y="0"/>
                    </a:moveTo>
                    <a:lnTo>
                      <a:pt x="166319" y="0"/>
                    </a:lnTo>
                  </a:path>
                </a:pathLst>
              </a:custGeom>
              <a:ln w="20281">
                <a:solidFill>
                  <a:srgbClr val="13303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8" name="object 16">
                <a:extLst>
                  <a:ext uri="{FF2B5EF4-FFF2-40B4-BE49-F238E27FC236}">
                    <a16:creationId xmlns:a16="http://schemas.microsoft.com/office/drawing/2014/main" id="{9C653968-3A71-9031-C7FE-E13A5DFB5F1E}"/>
                  </a:ext>
                </a:extLst>
              </p:cNvPr>
              <p:cNvSpPr/>
              <p:nvPr/>
            </p:nvSpPr>
            <p:spPr>
              <a:xfrm>
                <a:off x="987348" y="5086527"/>
                <a:ext cx="141605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41605" h="90804">
                    <a:moveTo>
                      <a:pt x="31292" y="0"/>
                    </a:moveTo>
                    <a:lnTo>
                      <a:pt x="9708" y="14469"/>
                    </a:lnTo>
                    <a:lnTo>
                      <a:pt x="1463" y="35704"/>
                    </a:lnTo>
                    <a:lnTo>
                      <a:pt x="310" y="61709"/>
                    </a:lnTo>
                    <a:lnTo>
                      <a:pt x="0" y="90487"/>
                    </a:lnTo>
                    <a:lnTo>
                      <a:pt x="110172" y="90487"/>
                    </a:lnTo>
                    <a:lnTo>
                      <a:pt x="110483" y="61709"/>
                    </a:lnTo>
                    <a:lnTo>
                      <a:pt x="111637" y="35704"/>
                    </a:lnTo>
                    <a:lnTo>
                      <a:pt x="119886" y="14469"/>
                    </a:lnTo>
                    <a:lnTo>
                      <a:pt x="141477" y="0"/>
                    </a:lnTo>
                  </a:path>
                </a:pathLst>
              </a:custGeom>
              <a:ln w="20281">
                <a:solidFill>
                  <a:srgbClr val="13303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2" name="object 24">
              <a:extLst>
                <a:ext uri="{FF2B5EF4-FFF2-40B4-BE49-F238E27FC236}">
                  <a16:creationId xmlns:a16="http://schemas.microsoft.com/office/drawing/2014/main" id="{ABEA6962-49E3-F728-7F0E-A3793E4FE76A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8518" y="4111488"/>
              <a:ext cx="784961" cy="784974"/>
            </a:xfrm>
            <a:prstGeom prst="rect">
              <a:avLst/>
            </a:prstGeom>
          </p:spPr>
        </p:pic>
      </p:grpSp>
      <p:sp>
        <p:nvSpPr>
          <p:cNvPr id="5" name="object 8">
            <a:extLst>
              <a:ext uri="{FF2B5EF4-FFF2-40B4-BE49-F238E27FC236}">
                <a16:creationId xmlns:a16="http://schemas.microsoft.com/office/drawing/2014/main" id="{24AAF587-89B6-AEA7-A3D2-9DB2B8D09DDF}"/>
              </a:ext>
            </a:extLst>
          </p:cNvPr>
          <p:cNvSpPr txBox="1">
            <a:spLocks/>
          </p:cNvSpPr>
          <p:nvPr/>
        </p:nvSpPr>
        <p:spPr>
          <a:xfrm>
            <a:off x="635299" y="9639246"/>
            <a:ext cx="5455285" cy="347531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>
            <a:lvl1pPr>
              <a:defRPr sz="2600" b="1" i="0">
                <a:solidFill>
                  <a:srgbClr val="F49712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420"/>
              </a:spcBef>
            </a:pPr>
            <a:r>
              <a:rPr lang="en-GB" sz="1500" b="0" u="none" strike="noStrike" dirty="0">
                <a:solidFill>
                  <a:srgbClr val="000000"/>
                </a:solidFill>
                <a:effectLst/>
                <a:latin typeface="Montserrat Medium" pitchFamily="2" charset="77"/>
              </a:rPr>
              <a:t>See the next slide for Scenario C.</a:t>
            </a:r>
            <a:endParaRPr lang="en-GB" sz="1500" b="0" dirty="0">
              <a:latin typeface="Montserrat Medium" pitchFamily="2" charset="77"/>
              <a:cs typeface="Montserrat SemiBold"/>
            </a:endParaRPr>
          </a:p>
        </p:txBody>
      </p:sp>
      <p:pic>
        <p:nvPicPr>
          <p:cNvPr id="6" name="PPT Slide 11.m4a">
            <a:hlinkClick r:id="" action="ppaction://media"/>
            <a:extLst>
              <a:ext uri="{FF2B5EF4-FFF2-40B4-BE49-F238E27FC236}">
                <a16:creationId xmlns:a16="http://schemas.microsoft.com/office/drawing/2014/main" id="{7B065629-0C1C-CB2A-C611-9A0F472DAD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1913" y="16404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5299" y="880388"/>
            <a:ext cx="5455285" cy="85280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2900">
                <a:solidFill>
                  <a:srgbClr val="BCBE00"/>
                </a:solidFill>
              </a:rPr>
              <a:t>How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>
                <a:solidFill>
                  <a:srgbClr val="BCBE00"/>
                </a:solidFill>
              </a:rPr>
              <a:t>digital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>
                <a:solidFill>
                  <a:srgbClr val="BCBE00"/>
                </a:solidFill>
              </a:rPr>
              <a:t>payments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 spc="-20">
                <a:solidFill>
                  <a:srgbClr val="BCBE00"/>
                </a:solidFill>
              </a:rPr>
              <a:t>work</a:t>
            </a:r>
            <a:endParaRPr sz="2900"/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Fill</a:t>
            </a:r>
            <a:r>
              <a:rPr sz="1500" spc="-2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in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the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blanks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 spc="-10">
                <a:solidFill>
                  <a:srgbClr val="13303C"/>
                </a:solidFill>
                <a:latin typeface="Montserrat SemiBold"/>
                <a:cs typeface="Montserrat SemiBold"/>
              </a:rPr>
              <a:t>below</a:t>
            </a:r>
            <a:endParaRPr sz="1500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80267" y="1973551"/>
            <a:ext cx="5244806" cy="6352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600" b="1" dirty="0">
                <a:solidFill>
                  <a:srgbClr val="13303C"/>
                </a:solidFill>
                <a:latin typeface="Montserrat ExtraBold"/>
                <a:cs typeface="Montserrat ExtraBold"/>
              </a:rPr>
              <a:t>Scenario</a:t>
            </a:r>
            <a:r>
              <a:rPr sz="1600" b="1" spc="-35" dirty="0">
                <a:solidFill>
                  <a:srgbClr val="13303C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13303C"/>
                </a:solidFill>
                <a:latin typeface="Montserrat ExtraBold"/>
                <a:cs typeface="Montserrat ExtraBold"/>
              </a:rPr>
              <a:t>C:</a:t>
            </a:r>
            <a:r>
              <a:rPr sz="1600" b="1" spc="-30" dirty="0">
                <a:solidFill>
                  <a:srgbClr val="13303C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Using</a:t>
            </a:r>
            <a:r>
              <a:rPr sz="1600" b="1" spc="-30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600" b="1" spc="-10" dirty="0">
                <a:solidFill>
                  <a:srgbClr val="BCBE00"/>
                </a:solidFill>
                <a:latin typeface="Montserrat ExtraBold"/>
                <a:cs typeface="Montserrat ExtraBold"/>
              </a:rPr>
              <a:t>Contactless</a:t>
            </a:r>
            <a:endParaRPr sz="1600" dirty="0">
              <a:latin typeface="Montserrat ExtraBold"/>
              <a:cs typeface="Montserrat ExtraBold"/>
            </a:endParaRPr>
          </a:p>
          <a:p>
            <a:pPr marL="12700">
              <a:lnSpc>
                <a:spcPct val="150000"/>
              </a:lnSpc>
              <a:spcBef>
                <a:spcPts val="785"/>
              </a:spcBef>
            </a:pP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Emilia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was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out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lunch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her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friends.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br>
              <a:rPr lang="en-GB" sz="1600" spc="-25" dirty="0">
                <a:solidFill>
                  <a:srgbClr val="13303C"/>
                </a:solidFill>
                <a:latin typeface="Montserrat"/>
                <a:cs typeface="Montserrat"/>
              </a:rPr>
            </a:b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They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finished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their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food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asked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the</a:t>
            </a:r>
            <a:r>
              <a:rPr lang="en-GB" sz="1600" spc="-25" dirty="0">
                <a:latin typeface="Montserrat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           </a:t>
            </a:r>
            <a:r>
              <a:rPr sz="1600" spc="1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When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bill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arrived,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Emilia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her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friends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decided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that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they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would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each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work</a:t>
            </a:r>
            <a:r>
              <a:rPr sz="1600" spc="-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out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what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they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had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spent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their</a:t>
            </a:r>
            <a:r>
              <a:rPr sz="1600" spc="-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food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separately.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Emilia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worked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out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how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much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she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needed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her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food.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Everyone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chose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using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their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        </a:t>
            </a:r>
            <a:r>
              <a:rPr lang="en-GB" sz="1600" u="sng" dirty="0"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           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waiter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brought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        </a:t>
            </a:r>
            <a:r>
              <a:rPr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table.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br>
              <a:rPr lang="en-GB" sz="1600" spc="-20" dirty="0">
                <a:solidFill>
                  <a:srgbClr val="13303C"/>
                </a:solidFill>
                <a:latin typeface="Montserrat"/>
                <a:cs typeface="Montserrat"/>
              </a:rPr>
            </a:b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Emilia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told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waiter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how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much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of the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bill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she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needed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lined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up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her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contactless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symbol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her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debit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card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lang="en-GB" sz="1600" spc="-25" dirty="0">
                <a:latin typeface="Montserrat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                     </a:t>
            </a:r>
            <a:r>
              <a:rPr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card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reader.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She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then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tapped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card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reader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her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card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waited for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transaction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complete.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waiter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told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Emilia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that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her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         </a:t>
            </a:r>
            <a:r>
              <a:rPr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had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gone through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moved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onto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next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person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them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their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part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of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bill.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501913" y="510963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THREE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26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5EE650-2739-E1E1-79C0-97401C6D49CA}"/>
              </a:ext>
            </a:extLst>
          </p:cNvPr>
          <p:cNvGrpSpPr/>
          <p:nvPr/>
        </p:nvGrpSpPr>
        <p:grpSpPr>
          <a:xfrm>
            <a:off x="738565" y="1947923"/>
            <a:ext cx="784961" cy="1563052"/>
            <a:chOff x="738518" y="6166803"/>
            <a:chExt cx="784961" cy="1563052"/>
          </a:xfrm>
        </p:grpSpPr>
        <p:pic>
          <p:nvPicPr>
            <p:cNvPr id="31" name="object 21">
              <a:extLst>
                <a:ext uri="{FF2B5EF4-FFF2-40B4-BE49-F238E27FC236}">
                  <a16:creationId xmlns:a16="http://schemas.microsoft.com/office/drawing/2014/main" id="{73E520C6-B3D0-2A6D-4DBC-71480CC6C90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5917" y="7177634"/>
              <a:ext cx="570166" cy="552221"/>
            </a:xfrm>
            <a:prstGeom prst="rect">
              <a:avLst/>
            </a:prstGeom>
          </p:spPr>
        </p:pic>
        <p:pic>
          <p:nvPicPr>
            <p:cNvPr id="32" name="object 25">
              <a:extLst>
                <a:ext uri="{FF2B5EF4-FFF2-40B4-BE49-F238E27FC236}">
                  <a16:creationId xmlns:a16="http://schemas.microsoft.com/office/drawing/2014/main" id="{39FF9353-00C8-BC34-9488-87ED9705B44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518" y="6166803"/>
              <a:ext cx="784961" cy="784974"/>
            </a:xfrm>
            <a:prstGeom prst="rect">
              <a:avLst/>
            </a:prstGeom>
          </p:spPr>
        </p:pic>
      </p:grpSp>
      <p:sp>
        <p:nvSpPr>
          <p:cNvPr id="5" name="object 8">
            <a:extLst>
              <a:ext uri="{FF2B5EF4-FFF2-40B4-BE49-F238E27FC236}">
                <a16:creationId xmlns:a16="http://schemas.microsoft.com/office/drawing/2014/main" id="{747A2F98-EE2E-D615-A46D-6289CD6FB14A}"/>
              </a:ext>
            </a:extLst>
          </p:cNvPr>
          <p:cNvSpPr txBox="1">
            <a:spLocks/>
          </p:cNvSpPr>
          <p:nvPr/>
        </p:nvSpPr>
        <p:spPr>
          <a:xfrm>
            <a:off x="635299" y="9639246"/>
            <a:ext cx="5455285" cy="347531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>
            <a:lvl1pPr>
              <a:defRPr sz="2600" b="1" i="0">
                <a:solidFill>
                  <a:srgbClr val="F49712"/>
                </a:solidFill>
                <a:latin typeface="Montserrat ExtraBold"/>
                <a:ea typeface="+mj-ea"/>
                <a:cs typeface="Montserrat ExtraBold"/>
              </a:defRPr>
            </a:lvl1pPr>
          </a:lstStyle>
          <a:p>
            <a:pPr marL="12700">
              <a:spcBef>
                <a:spcPts val="420"/>
              </a:spcBef>
            </a:pPr>
            <a:r>
              <a:rPr lang="en-GB" sz="1500" b="0" u="none" strike="noStrike" dirty="0">
                <a:solidFill>
                  <a:srgbClr val="000000"/>
                </a:solidFill>
                <a:effectLst/>
                <a:latin typeface="Montserrat Medium" pitchFamily="2" charset="77"/>
              </a:rPr>
              <a:t>See the next slide for Scenario D.</a:t>
            </a:r>
            <a:endParaRPr lang="en-GB" sz="1500" b="0" dirty="0">
              <a:latin typeface="Montserrat Medium" pitchFamily="2" charset="77"/>
              <a:cs typeface="Montserrat SemiBold"/>
            </a:endParaRPr>
          </a:p>
        </p:txBody>
      </p:sp>
      <p:pic>
        <p:nvPicPr>
          <p:cNvPr id="6" name="PPT Slide 12.m4a">
            <a:hlinkClick r:id="" action="ppaction://media"/>
            <a:extLst>
              <a:ext uri="{FF2B5EF4-FFF2-40B4-BE49-F238E27FC236}">
                <a16:creationId xmlns:a16="http://schemas.microsoft.com/office/drawing/2014/main" id="{8536F9B7-314C-C108-6CDA-8E9161B43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6696" y="16599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35299" y="880388"/>
            <a:ext cx="5455285" cy="852805"/>
          </a:xfrm>
          <a:prstGeom prst="rect">
            <a:avLst/>
          </a:prstGeom>
        </p:spPr>
        <p:txBody>
          <a:bodyPr vert="horz" wrap="square" lIns="0" tIns="1155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2900">
                <a:solidFill>
                  <a:srgbClr val="BCBE00"/>
                </a:solidFill>
              </a:rPr>
              <a:t>How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>
                <a:solidFill>
                  <a:srgbClr val="BCBE00"/>
                </a:solidFill>
              </a:rPr>
              <a:t>digital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>
                <a:solidFill>
                  <a:srgbClr val="BCBE00"/>
                </a:solidFill>
              </a:rPr>
              <a:t>payments</a:t>
            </a:r>
            <a:r>
              <a:rPr sz="2900" spc="-95">
                <a:solidFill>
                  <a:srgbClr val="BCBE00"/>
                </a:solidFill>
              </a:rPr>
              <a:t> </a:t>
            </a:r>
            <a:r>
              <a:rPr sz="2900" spc="-20">
                <a:solidFill>
                  <a:srgbClr val="BCBE00"/>
                </a:solidFill>
              </a:rPr>
              <a:t>work</a:t>
            </a:r>
            <a:endParaRPr sz="2900"/>
          </a:p>
          <a:p>
            <a:pPr marL="12700">
              <a:lnSpc>
                <a:spcPct val="100000"/>
              </a:lnSpc>
              <a:spcBef>
                <a:spcPts val="420"/>
              </a:spcBef>
            </a:pP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Fill</a:t>
            </a:r>
            <a:r>
              <a:rPr sz="1500" spc="-2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in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the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>
                <a:solidFill>
                  <a:srgbClr val="13303C"/>
                </a:solidFill>
                <a:latin typeface="Montserrat SemiBold"/>
                <a:cs typeface="Montserrat SemiBold"/>
              </a:rPr>
              <a:t>blanks</a:t>
            </a:r>
            <a:r>
              <a:rPr sz="1500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500" spc="-10">
                <a:solidFill>
                  <a:srgbClr val="13303C"/>
                </a:solidFill>
                <a:latin typeface="Montserrat SemiBold"/>
                <a:cs typeface="Montserrat SemiBold"/>
              </a:rPr>
              <a:t>below</a:t>
            </a:r>
            <a:endParaRPr sz="1500">
              <a:latin typeface="Montserrat SemiBold"/>
              <a:cs typeface="Montserrat 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44083" y="1977766"/>
            <a:ext cx="5307330" cy="52572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100"/>
              </a:spcBef>
            </a:pPr>
            <a:r>
              <a:rPr sz="1600" b="1" dirty="0">
                <a:solidFill>
                  <a:srgbClr val="13303C"/>
                </a:solidFill>
                <a:latin typeface="Montserrat ExtraBold"/>
                <a:cs typeface="Montserrat ExtraBold"/>
              </a:rPr>
              <a:t>Scenario</a:t>
            </a:r>
            <a:r>
              <a:rPr sz="1600" b="1" spc="-45" dirty="0">
                <a:solidFill>
                  <a:srgbClr val="13303C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13303C"/>
                </a:solidFill>
                <a:latin typeface="Montserrat ExtraBold"/>
                <a:cs typeface="Montserrat ExtraBold"/>
              </a:rPr>
              <a:t>D:</a:t>
            </a:r>
            <a:r>
              <a:rPr sz="1600" b="1" spc="-40" dirty="0">
                <a:solidFill>
                  <a:srgbClr val="13303C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Paying</a:t>
            </a:r>
            <a:r>
              <a:rPr sz="1600" b="1" spc="-40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6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by</a:t>
            </a:r>
            <a:r>
              <a:rPr sz="1600" b="1" spc="-40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600" b="1" spc="-20" dirty="0">
                <a:solidFill>
                  <a:srgbClr val="BCBE00"/>
                </a:solidFill>
                <a:latin typeface="Montserrat ExtraBold"/>
                <a:cs typeface="Montserrat ExtraBold"/>
              </a:rPr>
              <a:t>Phone</a:t>
            </a:r>
            <a:endParaRPr sz="1600" dirty="0">
              <a:latin typeface="Montserrat ExtraBold"/>
              <a:cs typeface="Montserrat ExtraBold"/>
            </a:endParaRPr>
          </a:p>
          <a:p>
            <a:pPr marL="12700" marR="5080">
              <a:lnSpc>
                <a:spcPct val="150000"/>
              </a:lnSpc>
              <a:spcBef>
                <a:spcPts val="465"/>
              </a:spcBef>
              <a:tabLst>
                <a:tab pos="1964055" algn="l"/>
                <a:tab pos="3998595" algn="l"/>
              </a:tabLst>
            </a:pP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Theo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went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local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corner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shop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buy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some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snacks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but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 err="1">
                <a:solidFill>
                  <a:srgbClr val="13303C"/>
                </a:solidFill>
                <a:latin typeface="Montserrat"/>
                <a:cs typeface="Montserrat"/>
              </a:rPr>
              <a:t>realised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when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got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50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till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that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had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forgotten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wallet.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did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however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have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phone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him.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Theo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had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previously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stored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debit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card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electronically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into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lang="en-GB"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br>
              <a:rPr lang="en-GB" sz="1600" dirty="0">
                <a:solidFill>
                  <a:srgbClr val="13303C"/>
                </a:solidFill>
                <a:latin typeface="Times New Roman"/>
                <a:cs typeface="Times New Roman"/>
              </a:rPr>
            </a:b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phone.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So, he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decided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use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items.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found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digital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wallet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endParaRPr sz="1600" dirty="0">
              <a:latin typeface="Montserrat"/>
              <a:cs typeface="Montserrat"/>
            </a:endParaRPr>
          </a:p>
          <a:p>
            <a:pPr marL="12700">
              <a:lnSpc>
                <a:spcPct val="150000"/>
              </a:lnSpc>
              <a:spcBef>
                <a:spcPts val="320"/>
              </a:spcBef>
              <a:tabLst>
                <a:tab pos="2045335" algn="l"/>
              </a:tabLst>
            </a:pP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phone,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selected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00" spc="15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as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payment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method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tapped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it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against</a:t>
            </a:r>
            <a:r>
              <a:rPr sz="1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endParaRPr sz="1600" dirty="0">
              <a:latin typeface="Montserrat"/>
              <a:cs typeface="Montserrat"/>
            </a:endParaRPr>
          </a:p>
          <a:p>
            <a:pPr marL="12700" marR="70485" indent="-635">
              <a:lnSpc>
                <a:spcPct val="150000"/>
              </a:lnSpc>
              <a:spcBef>
                <a:spcPts val="100"/>
              </a:spcBef>
              <a:tabLst>
                <a:tab pos="732155" algn="l"/>
                <a:tab pos="2711450" algn="l"/>
              </a:tabLst>
            </a:pPr>
            <a:r>
              <a:rPr lang="en-GB"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00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symbol on the shop’s </a:t>
            </a:r>
            <a:r>
              <a:rPr sz="1600" u="sng" dirty="0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13303C"/>
                </a:solidFill>
                <a:latin typeface="Times New Roman"/>
                <a:cs typeface="Times New Roman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transaction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completed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took his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snacks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home,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but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not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before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eating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some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way</a:t>
            </a:r>
            <a:r>
              <a:rPr sz="16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13303C"/>
                </a:solidFill>
                <a:latin typeface="Montserrat"/>
                <a:cs typeface="Montserrat"/>
              </a:rPr>
              <a:t>back!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501913" y="510963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THREE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26</a:t>
            </a:r>
          </a:p>
        </p:txBody>
      </p:sp>
      <p:sp>
        <p:nvSpPr>
          <p:cNvPr id="35" name="object 35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A4D0FE-D162-C5EF-53BE-F84A2DA0C052}"/>
              </a:ext>
            </a:extLst>
          </p:cNvPr>
          <p:cNvGrpSpPr/>
          <p:nvPr/>
        </p:nvGrpSpPr>
        <p:grpSpPr>
          <a:xfrm>
            <a:off x="738517" y="1938090"/>
            <a:ext cx="784961" cy="1582717"/>
            <a:chOff x="738518" y="8539199"/>
            <a:chExt cx="784961" cy="1582717"/>
          </a:xfrm>
        </p:grpSpPr>
        <p:grpSp>
          <p:nvGrpSpPr>
            <p:cNvPr id="31" name="object 17">
              <a:extLst>
                <a:ext uri="{FF2B5EF4-FFF2-40B4-BE49-F238E27FC236}">
                  <a16:creationId xmlns:a16="http://schemas.microsoft.com/office/drawing/2014/main" id="{0E5798C9-0B54-FE9A-2C9D-88215E66F0AF}"/>
                </a:ext>
              </a:extLst>
            </p:cNvPr>
            <p:cNvGrpSpPr/>
            <p:nvPr/>
          </p:nvGrpSpPr>
          <p:grpSpPr>
            <a:xfrm>
              <a:off x="829840" y="9518031"/>
              <a:ext cx="602615" cy="603885"/>
              <a:chOff x="829840" y="9518031"/>
              <a:chExt cx="602615" cy="603885"/>
            </a:xfrm>
          </p:grpSpPr>
          <p:sp>
            <p:nvSpPr>
              <p:cNvPr id="33" name="object 18">
                <a:extLst>
                  <a:ext uri="{FF2B5EF4-FFF2-40B4-BE49-F238E27FC236}">
                    <a16:creationId xmlns:a16="http://schemas.microsoft.com/office/drawing/2014/main" id="{A50D8686-58A2-CA58-F941-16B2207EF49D}"/>
                  </a:ext>
                </a:extLst>
              </p:cNvPr>
              <p:cNvSpPr/>
              <p:nvPr/>
            </p:nvSpPr>
            <p:spPr>
              <a:xfrm>
                <a:off x="829830" y="9518040"/>
                <a:ext cx="60261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2615" h="603884">
                    <a:moveTo>
                      <a:pt x="402463" y="49987"/>
                    </a:moveTo>
                    <a:lnTo>
                      <a:pt x="370687" y="27686"/>
                    </a:lnTo>
                    <a:lnTo>
                      <a:pt x="322072" y="10172"/>
                    </a:lnTo>
                    <a:lnTo>
                      <a:pt x="261150" y="0"/>
                    </a:lnTo>
                    <a:lnTo>
                      <a:pt x="223507" y="0"/>
                    </a:lnTo>
                    <a:lnTo>
                      <a:pt x="146723" y="14643"/>
                    </a:lnTo>
                    <a:lnTo>
                      <a:pt x="109118" y="29578"/>
                    </a:lnTo>
                    <a:lnTo>
                      <a:pt x="74510" y="50393"/>
                    </a:lnTo>
                    <a:lnTo>
                      <a:pt x="43307" y="77851"/>
                    </a:lnTo>
                    <a:lnTo>
                      <a:pt x="14782" y="118224"/>
                    </a:lnTo>
                    <a:lnTo>
                      <a:pt x="838" y="166751"/>
                    </a:lnTo>
                    <a:lnTo>
                      <a:pt x="0" y="168541"/>
                    </a:lnTo>
                    <a:lnTo>
                      <a:pt x="0" y="193294"/>
                    </a:lnTo>
                    <a:lnTo>
                      <a:pt x="838" y="195072"/>
                    </a:lnTo>
                    <a:lnTo>
                      <a:pt x="4432" y="215607"/>
                    </a:lnTo>
                    <a:lnTo>
                      <a:pt x="19062" y="251726"/>
                    </a:lnTo>
                    <a:lnTo>
                      <a:pt x="67119" y="305841"/>
                    </a:lnTo>
                    <a:lnTo>
                      <a:pt x="109753" y="332562"/>
                    </a:lnTo>
                    <a:lnTo>
                      <a:pt x="157175" y="349948"/>
                    </a:lnTo>
                    <a:lnTo>
                      <a:pt x="208521" y="359562"/>
                    </a:lnTo>
                    <a:lnTo>
                      <a:pt x="214706" y="360299"/>
                    </a:lnTo>
                    <a:lnTo>
                      <a:pt x="218694" y="356527"/>
                    </a:lnTo>
                    <a:lnTo>
                      <a:pt x="219392" y="345135"/>
                    </a:lnTo>
                    <a:lnTo>
                      <a:pt x="215684" y="342023"/>
                    </a:lnTo>
                    <a:lnTo>
                      <a:pt x="178181" y="334733"/>
                    </a:lnTo>
                    <a:lnTo>
                      <a:pt x="163017" y="331393"/>
                    </a:lnTo>
                    <a:lnTo>
                      <a:pt x="120421" y="316839"/>
                    </a:lnTo>
                    <a:lnTo>
                      <a:pt x="71424" y="285623"/>
                    </a:lnTo>
                    <a:lnTo>
                      <a:pt x="30378" y="232473"/>
                    </a:lnTo>
                    <a:lnTo>
                      <a:pt x="19875" y="199148"/>
                    </a:lnTo>
                    <a:lnTo>
                      <a:pt x="19926" y="164312"/>
                    </a:lnTo>
                    <a:lnTo>
                      <a:pt x="44348" y="105130"/>
                    </a:lnTo>
                    <a:lnTo>
                      <a:pt x="80543" y="68656"/>
                    </a:lnTo>
                    <a:lnTo>
                      <a:pt x="148869" y="33870"/>
                    </a:lnTo>
                    <a:lnTo>
                      <a:pt x="195834" y="21945"/>
                    </a:lnTo>
                    <a:lnTo>
                      <a:pt x="243484" y="18516"/>
                    </a:lnTo>
                    <a:lnTo>
                      <a:pt x="291757" y="23304"/>
                    </a:lnTo>
                    <a:lnTo>
                      <a:pt x="340563" y="36004"/>
                    </a:lnTo>
                    <a:lnTo>
                      <a:pt x="352234" y="40576"/>
                    </a:lnTo>
                    <a:lnTo>
                      <a:pt x="363613" y="45999"/>
                    </a:lnTo>
                    <a:lnTo>
                      <a:pt x="390385" y="59550"/>
                    </a:lnTo>
                    <a:lnTo>
                      <a:pt x="394360" y="60185"/>
                    </a:lnTo>
                    <a:lnTo>
                      <a:pt x="401497" y="53975"/>
                    </a:lnTo>
                    <a:lnTo>
                      <a:pt x="402463" y="49987"/>
                    </a:lnTo>
                    <a:close/>
                  </a:path>
                  <a:path w="602615" h="603884">
                    <a:moveTo>
                      <a:pt x="602221" y="584492"/>
                    </a:moveTo>
                    <a:lnTo>
                      <a:pt x="596861" y="454152"/>
                    </a:lnTo>
                    <a:lnTo>
                      <a:pt x="595033" y="410730"/>
                    </a:lnTo>
                    <a:lnTo>
                      <a:pt x="594029" y="396036"/>
                    </a:lnTo>
                    <a:lnTo>
                      <a:pt x="592150" y="382219"/>
                    </a:lnTo>
                    <a:lnTo>
                      <a:pt x="592061" y="381520"/>
                    </a:lnTo>
                    <a:lnTo>
                      <a:pt x="575170" y="339039"/>
                    </a:lnTo>
                    <a:lnTo>
                      <a:pt x="511784" y="303225"/>
                    </a:lnTo>
                    <a:lnTo>
                      <a:pt x="507784" y="301256"/>
                    </a:lnTo>
                    <a:lnTo>
                      <a:pt x="506539" y="299529"/>
                    </a:lnTo>
                    <a:lnTo>
                      <a:pt x="516559" y="258635"/>
                    </a:lnTo>
                    <a:lnTo>
                      <a:pt x="525335" y="222478"/>
                    </a:lnTo>
                    <a:lnTo>
                      <a:pt x="534035" y="186309"/>
                    </a:lnTo>
                    <a:lnTo>
                      <a:pt x="539457" y="163563"/>
                    </a:lnTo>
                    <a:lnTo>
                      <a:pt x="543839" y="145237"/>
                    </a:lnTo>
                    <a:lnTo>
                      <a:pt x="544537" y="139941"/>
                    </a:lnTo>
                    <a:lnTo>
                      <a:pt x="543979" y="135001"/>
                    </a:lnTo>
                    <a:lnTo>
                      <a:pt x="540854" y="123012"/>
                    </a:lnTo>
                    <a:lnTo>
                      <a:pt x="540740" y="122555"/>
                    </a:lnTo>
                    <a:lnTo>
                      <a:pt x="534187" y="112636"/>
                    </a:lnTo>
                    <a:lnTo>
                      <a:pt x="524954" y="105651"/>
                    </a:lnTo>
                    <a:lnTo>
                      <a:pt x="524954" y="136728"/>
                    </a:lnTo>
                    <a:lnTo>
                      <a:pt x="524332" y="145237"/>
                    </a:lnTo>
                    <a:lnTo>
                      <a:pt x="524256" y="146240"/>
                    </a:lnTo>
                    <a:lnTo>
                      <a:pt x="522960" y="151765"/>
                    </a:lnTo>
                    <a:lnTo>
                      <a:pt x="521525" y="157251"/>
                    </a:lnTo>
                    <a:lnTo>
                      <a:pt x="519963" y="163563"/>
                    </a:lnTo>
                    <a:lnTo>
                      <a:pt x="515620" y="162521"/>
                    </a:lnTo>
                    <a:lnTo>
                      <a:pt x="515620" y="181914"/>
                    </a:lnTo>
                    <a:lnTo>
                      <a:pt x="474878" y="350799"/>
                    </a:lnTo>
                    <a:lnTo>
                      <a:pt x="473113" y="352183"/>
                    </a:lnTo>
                    <a:lnTo>
                      <a:pt x="472440" y="350799"/>
                    </a:lnTo>
                    <a:lnTo>
                      <a:pt x="472008" y="349211"/>
                    </a:lnTo>
                    <a:lnTo>
                      <a:pt x="430974" y="299529"/>
                    </a:lnTo>
                    <a:lnTo>
                      <a:pt x="405409" y="279819"/>
                    </a:lnTo>
                    <a:lnTo>
                      <a:pt x="405752" y="279819"/>
                    </a:lnTo>
                    <a:lnTo>
                      <a:pt x="394741" y="278206"/>
                    </a:lnTo>
                    <a:lnTo>
                      <a:pt x="385152" y="279819"/>
                    </a:lnTo>
                    <a:lnTo>
                      <a:pt x="376440" y="284226"/>
                    </a:lnTo>
                    <a:lnTo>
                      <a:pt x="359384" y="318223"/>
                    </a:lnTo>
                    <a:lnTo>
                      <a:pt x="362051" y="328206"/>
                    </a:lnTo>
                    <a:lnTo>
                      <a:pt x="389877" y="380136"/>
                    </a:lnTo>
                    <a:lnTo>
                      <a:pt x="438759" y="466610"/>
                    </a:lnTo>
                    <a:lnTo>
                      <a:pt x="441553" y="472922"/>
                    </a:lnTo>
                    <a:lnTo>
                      <a:pt x="442747" y="479361"/>
                    </a:lnTo>
                    <a:lnTo>
                      <a:pt x="442290" y="486067"/>
                    </a:lnTo>
                    <a:lnTo>
                      <a:pt x="440245" y="492798"/>
                    </a:lnTo>
                    <a:lnTo>
                      <a:pt x="436460" y="491883"/>
                    </a:lnTo>
                    <a:lnTo>
                      <a:pt x="436460" y="511302"/>
                    </a:lnTo>
                    <a:lnTo>
                      <a:pt x="434555" y="518896"/>
                    </a:lnTo>
                    <a:lnTo>
                      <a:pt x="433260" y="526224"/>
                    </a:lnTo>
                    <a:lnTo>
                      <a:pt x="430860" y="533158"/>
                    </a:lnTo>
                    <a:lnTo>
                      <a:pt x="427139" y="539597"/>
                    </a:lnTo>
                    <a:lnTo>
                      <a:pt x="421500" y="543852"/>
                    </a:lnTo>
                    <a:lnTo>
                      <a:pt x="414426" y="545744"/>
                    </a:lnTo>
                    <a:lnTo>
                      <a:pt x="406450" y="545084"/>
                    </a:lnTo>
                    <a:lnTo>
                      <a:pt x="238264" y="504405"/>
                    </a:lnTo>
                    <a:lnTo>
                      <a:pt x="229628" y="500799"/>
                    </a:lnTo>
                    <a:lnTo>
                      <a:pt x="223951" y="495033"/>
                    </a:lnTo>
                    <a:lnTo>
                      <a:pt x="221399" y="487337"/>
                    </a:lnTo>
                    <a:lnTo>
                      <a:pt x="221996" y="479361"/>
                    </a:lnTo>
                    <a:lnTo>
                      <a:pt x="222097" y="477964"/>
                    </a:lnTo>
                    <a:lnTo>
                      <a:pt x="223418" y="472274"/>
                    </a:lnTo>
                    <a:lnTo>
                      <a:pt x="224815" y="466610"/>
                    </a:lnTo>
                    <a:lnTo>
                      <a:pt x="226314" y="460375"/>
                    </a:lnTo>
                    <a:lnTo>
                      <a:pt x="436460" y="511302"/>
                    </a:lnTo>
                    <a:lnTo>
                      <a:pt x="436460" y="491883"/>
                    </a:lnTo>
                    <a:lnTo>
                      <a:pt x="306425" y="460375"/>
                    </a:lnTo>
                    <a:lnTo>
                      <a:pt x="230682" y="442023"/>
                    </a:lnTo>
                    <a:lnTo>
                      <a:pt x="305549" y="131025"/>
                    </a:lnTo>
                    <a:lnTo>
                      <a:pt x="515620" y="181914"/>
                    </a:lnTo>
                    <a:lnTo>
                      <a:pt x="515620" y="162521"/>
                    </a:lnTo>
                    <a:lnTo>
                      <a:pt x="385660" y="131025"/>
                    </a:lnTo>
                    <a:lnTo>
                      <a:pt x="309753" y="112636"/>
                    </a:lnTo>
                    <a:lnTo>
                      <a:pt x="312077" y="104317"/>
                    </a:lnTo>
                    <a:lnTo>
                      <a:pt x="332206" y="78054"/>
                    </a:lnTo>
                    <a:lnTo>
                      <a:pt x="339356" y="78689"/>
                    </a:lnTo>
                    <a:lnTo>
                      <a:pt x="507720" y="119291"/>
                    </a:lnTo>
                    <a:lnTo>
                      <a:pt x="516534" y="123012"/>
                    </a:lnTo>
                    <a:lnTo>
                      <a:pt x="522325" y="128905"/>
                    </a:lnTo>
                    <a:lnTo>
                      <a:pt x="524954" y="136728"/>
                    </a:lnTo>
                    <a:lnTo>
                      <a:pt x="524954" y="105651"/>
                    </a:lnTo>
                    <a:lnTo>
                      <a:pt x="419239" y="78054"/>
                    </a:lnTo>
                    <a:lnTo>
                      <a:pt x="346443" y="60464"/>
                    </a:lnTo>
                    <a:lnTo>
                      <a:pt x="328498" y="59182"/>
                    </a:lnTo>
                    <a:lnTo>
                      <a:pt x="313550" y="64300"/>
                    </a:lnTo>
                    <a:lnTo>
                      <a:pt x="302247" y="75399"/>
                    </a:lnTo>
                    <a:lnTo>
                      <a:pt x="295262" y="92036"/>
                    </a:lnTo>
                    <a:lnTo>
                      <a:pt x="287947" y="122555"/>
                    </a:lnTo>
                    <a:lnTo>
                      <a:pt x="214452" y="428066"/>
                    </a:lnTo>
                    <a:lnTo>
                      <a:pt x="203149" y="475272"/>
                    </a:lnTo>
                    <a:lnTo>
                      <a:pt x="202514" y="490855"/>
                    </a:lnTo>
                    <a:lnTo>
                      <a:pt x="207543" y="504405"/>
                    </a:lnTo>
                    <a:lnTo>
                      <a:pt x="207670" y="504748"/>
                    </a:lnTo>
                    <a:lnTo>
                      <a:pt x="217779" y="515607"/>
                    </a:lnTo>
                    <a:lnTo>
                      <a:pt x="231978" y="522109"/>
                    </a:lnTo>
                    <a:lnTo>
                      <a:pt x="407060" y="564388"/>
                    </a:lnTo>
                    <a:lnTo>
                      <a:pt x="413854" y="564578"/>
                    </a:lnTo>
                    <a:lnTo>
                      <a:pt x="420065" y="563638"/>
                    </a:lnTo>
                    <a:lnTo>
                      <a:pt x="447509" y="542810"/>
                    </a:lnTo>
                    <a:lnTo>
                      <a:pt x="450189" y="548805"/>
                    </a:lnTo>
                    <a:lnTo>
                      <a:pt x="475424" y="587603"/>
                    </a:lnTo>
                    <a:lnTo>
                      <a:pt x="497598" y="603453"/>
                    </a:lnTo>
                    <a:lnTo>
                      <a:pt x="503478" y="603453"/>
                    </a:lnTo>
                    <a:lnTo>
                      <a:pt x="508520" y="598551"/>
                    </a:lnTo>
                    <a:lnTo>
                      <a:pt x="510108" y="593610"/>
                    </a:lnTo>
                    <a:lnTo>
                      <a:pt x="508215" y="588860"/>
                    </a:lnTo>
                    <a:lnTo>
                      <a:pt x="502843" y="584492"/>
                    </a:lnTo>
                    <a:lnTo>
                      <a:pt x="489927" y="575297"/>
                    </a:lnTo>
                    <a:lnTo>
                      <a:pt x="479539" y="564184"/>
                    </a:lnTo>
                    <a:lnTo>
                      <a:pt x="463181" y="523862"/>
                    </a:lnTo>
                    <a:lnTo>
                      <a:pt x="462178" y="511302"/>
                    </a:lnTo>
                    <a:lnTo>
                      <a:pt x="462254" y="492798"/>
                    </a:lnTo>
                    <a:lnTo>
                      <a:pt x="462280" y="486067"/>
                    </a:lnTo>
                    <a:lnTo>
                      <a:pt x="461937" y="479361"/>
                    </a:lnTo>
                    <a:lnTo>
                      <a:pt x="461899" y="478523"/>
                    </a:lnTo>
                    <a:lnTo>
                      <a:pt x="460603" y="471220"/>
                    </a:lnTo>
                    <a:lnTo>
                      <a:pt x="458355" y="464159"/>
                    </a:lnTo>
                    <a:lnTo>
                      <a:pt x="455079" y="457339"/>
                    </a:lnTo>
                    <a:lnTo>
                      <a:pt x="422630" y="400151"/>
                    </a:lnTo>
                    <a:lnTo>
                      <a:pt x="411886" y="381050"/>
                    </a:lnTo>
                    <a:lnTo>
                      <a:pt x="388239" y="338162"/>
                    </a:lnTo>
                    <a:lnTo>
                      <a:pt x="378231" y="317360"/>
                    </a:lnTo>
                    <a:lnTo>
                      <a:pt x="378269" y="311480"/>
                    </a:lnTo>
                    <a:lnTo>
                      <a:pt x="380517" y="306235"/>
                    </a:lnTo>
                    <a:lnTo>
                      <a:pt x="384860" y="301726"/>
                    </a:lnTo>
                    <a:lnTo>
                      <a:pt x="390639" y="298297"/>
                    </a:lnTo>
                    <a:lnTo>
                      <a:pt x="396214" y="297268"/>
                    </a:lnTo>
                    <a:lnTo>
                      <a:pt x="401802" y="298678"/>
                    </a:lnTo>
                    <a:lnTo>
                      <a:pt x="407657" y="302590"/>
                    </a:lnTo>
                    <a:lnTo>
                      <a:pt x="411213" y="305625"/>
                    </a:lnTo>
                    <a:lnTo>
                      <a:pt x="414350" y="309206"/>
                    </a:lnTo>
                    <a:lnTo>
                      <a:pt x="505790" y="419544"/>
                    </a:lnTo>
                    <a:lnTo>
                      <a:pt x="520166" y="407416"/>
                    </a:lnTo>
                    <a:lnTo>
                      <a:pt x="499351" y="382219"/>
                    </a:lnTo>
                    <a:lnTo>
                      <a:pt x="491324" y="372364"/>
                    </a:lnTo>
                    <a:lnTo>
                      <a:pt x="489839" y="369989"/>
                    </a:lnTo>
                    <a:lnTo>
                      <a:pt x="492988" y="356247"/>
                    </a:lnTo>
                    <a:lnTo>
                      <a:pt x="493687" y="353275"/>
                    </a:lnTo>
                    <a:lnTo>
                      <a:pt x="493814" y="352755"/>
                    </a:lnTo>
                    <a:lnTo>
                      <a:pt x="493877" y="352501"/>
                    </a:lnTo>
                    <a:lnTo>
                      <a:pt x="493953" y="352183"/>
                    </a:lnTo>
                    <a:lnTo>
                      <a:pt x="495884" y="344043"/>
                    </a:lnTo>
                    <a:lnTo>
                      <a:pt x="501942" y="319062"/>
                    </a:lnTo>
                    <a:lnTo>
                      <a:pt x="538060" y="337820"/>
                    </a:lnTo>
                    <a:lnTo>
                      <a:pt x="549986" y="343750"/>
                    </a:lnTo>
                    <a:lnTo>
                      <a:pt x="571944" y="377723"/>
                    </a:lnTo>
                    <a:lnTo>
                      <a:pt x="582790" y="575297"/>
                    </a:lnTo>
                    <a:lnTo>
                      <a:pt x="582917" y="578370"/>
                    </a:lnTo>
                    <a:lnTo>
                      <a:pt x="587921" y="602869"/>
                    </a:lnTo>
                    <a:lnTo>
                      <a:pt x="598398" y="602589"/>
                    </a:lnTo>
                    <a:lnTo>
                      <a:pt x="602068" y="598855"/>
                    </a:lnTo>
                    <a:lnTo>
                      <a:pt x="602157" y="596061"/>
                    </a:lnTo>
                    <a:lnTo>
                      <a:pt x="602221" y="584492"/>
                    </a:lnTo>
                    <a:close/>
                  </a:path>
                </a:pathLst>
              </a:custGeom>
              <a:solidFill>
                <a:srgbClr val="13303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19">
                <a:extLst>
                  <a:ext uri="{FF2B5EF4-FFF2-40B4-BE49-F238E27FC236}">
                    <a16:creationId xmlns:a16="http://schemas.microsoft.com/office/drawing/2014/main" id="{BEFACF64-06F0-0D60-F0BF-C422BA3235BF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97773" y="9596338"/>
                <a:ext cx="157977" cy="201180"/>
              </a:xfrm>
              <a:prstGeom prst="rect">
                <a:avLst/>
              </a:prstGeom>
            </p:spPr>
          </p:pic>
          <p:sp>
            <p:nvSpPr>
              <p:cNvPr id="38" name="object 20">
                <a:extLst>
                  <a:ext uri="{FF2B5EF4-FFF2-40B4-BE49-F238E27FC236}">
                    <a16:creationId xmlns:a16="http://schemas.microsoft.com/office/drawing/2014/main" id="{165F0D8B-64AE-3569-EF79-47DEBBD58967}"/>
                  </a:ext>
                </a:extLst>
              </p:cNvPr>
              <p:cNvSpPr/>
              <p:nvPr/>
            </p:nvSpPr>
            <p:spPr>
              <a:xfrm>
                <a:off x="1148791" y="9620541"/>
                <a:ext cx="133985" cy="410209"/>
              </a:xfrm>
              <a:custGeom>
                <a:avLst/>
                <a:gdLst/>
                <a:ahLst/>
                <a:cxnLst/>
                <a:rect l="l" t="t" r="r" b="b"/>
                <a:pathLst>
                  <a:path w="133984" h="410209">
                    <a:moveTo>
                      <a:pt x="15100" y="406349"/>
                    </a:moveTo>
                    <a:lnTo>
                      <a:pt x="14579" y="398221"/>
                    </a:lnTo>
                    <a:lnTo>
                      <a:pt x="12280" y="395452"/>
                    </a:lnTo>
                    <a:lnTo>
                      <a:pt x="3835" y="394944"/>
                    </a:lnTo>
                    <a:lnTo>
                      <a:pt x="0" y="398564"/>
                    </a:lnTo>
                    <a:lnTo>
                      <a:pt x="431" y="406755"/>
                    </a:lnTo>
                    <a:lnTo>
                      <a:pt x="2832" y="409295"/>
                    </a:lnTo>
                    <a:lnTo>
                      <a:pt x="6756" y="409740"/>
                    </a:lnTo>
                    <a:lnTo>
                      <a:pt x="11290" y="409778"/>
                    </a:lnTo>
                    <a:lnTo>
                      <a:pt x="15100" y="406349"/>
                    </a:lnTo>
                    <a:close/>
                  </a:path>
                  <a:path w="133984" h="410209">
                    <a:moveTo>
                      <a:pt x="133731" y="17475"/>
                    </a:moveTo>
                    <a:lnTo>
                      <a:pt x="131178" y="13792"/>
                    </a:lnTo>
                    <a:lnTo>
                      <a:pt x="103187" y="6845"/>
                    </a:lnTo>
                    <a:lnTo>
                      <a:pt x="74244" y="0"/>
                    </a:lnTo>
                    <a:lnTo>
                      <a:pt x="69291" y="3124"/>
                    </a:lnTo>
                    <a:lnTo>
                      <a:pt x="67081" y="13843"/>
                    </a:lnTo>
                    <a:lnTo>
                      <a:pt x="70256" y="18415"/>
                    </a:lnTo>
                    <a:lnTo>
                      <a:pt x="76466" y="19989"/>
                    </a:lnTo>
                    <a:lnTo>
                      <a:pt x="121932" y="30911"/>
                    </a:lnTo>
                    <a:lnTo>
                      <a:pt x="128549" y="31013"/>
                    </a:lnTo>
                    <a:lnTo>
                      <a:pt x="132562" y="27901"/>
                    </a:lnTo>
                    <a:lnTo>
                      <a:pt x="133731" y="17475"/>
                    </a:lnTo>
                    <a:close/>
                  </a:path>
                </a:pathLst>
              </a:custGeom>
              <a:solidFill>
                <a:srgbClr val="13303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32" name="object 26">
              <a:extLst>
                <a:ext uri="{FF2B5EF4-FFF2-40B4-BE49-F238E27FC236}">
                  <a16:creationId xmlns:a16="http://schemas.microsoft.com/office/drawing/2014/main" id="{A15D1D3A-50F5-5C05-8273-89F2FE8BF4F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518" y="8539199"/>
              <a:ext cx="784961" cy="784974"/>
            </a:xfrm>
            <a:prstGeom prst="rect">
              <a:avLst/>
            </a:prstGeom>
          </p:spPr>
        </p:pic>
      </p:grpSp>
      <p:pic>
        <p:nvPicPr>
          <p:cNvPr id="5" name="PPT Slide 13.m4a">
            <a:hlinkClick r:id="" action="ppaction://media"/>
            <a:extLst>
              <a:ext uri="{FF2B5EF4-FFF2-40B4-BE49-F238E27FC236}">
                <a16:creationId xmlns:a16="http://schemas.microsoft.com/office/drawing/2014/main" id="{785D8156-25E2-74CD-EC5C-11F5D014C5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9617" y="16505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5299" y="968841"/>
            <a:ext cx="535241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BCBE00"/>
                </a:solidFill>
              </a:rPr>
              <a:t>Cash</a:t>
            </a:r>
            <a:r>
              <a:rPr sz="3000" spc="-5" dirty="0">
                <a:solidFill>
                  <a:srgbClr val="BCBE00"/>
                </a:solidFill>
              </a:rPr>
              <a:t> </a:t>
            </a:r>
            <a:r>
              <a:rPr sz="3000" dirty="0">
                <a:solidFill>
                  <a:srgbClr val="BCBE00"/>
                </a:solidFill>
              </a:rPr>
              <a:t>or</a:t>
            </a:r>
            <a:r>
              <a:rPr sz="3000" spc="-5" dirty="0">
                <a:solidFill>
                  <a:srgbClr val="BCBE00"/>
                </a:solidFill>
              </a:rPr>
              <a:t> </a:t>
            </a:r>
            <a:r>
              <a:rPr sz="3000" spc="-10" dirty="0">
                <a:solidFill>
                  <a:srgbClr val="BCBE00"/>
                </a:solidFill>
              </a:rPr>
              <a:t>Digital</a:t>
            </a:r>
            <a:endParaRPr sz="3000" dirty="0"/>
          </a:p>
        </p:txBody>
      </p:sp>
      <p:sp>
        <p:nvSpPr>
          <p:cNvPr id="6" name="object 6"/>
          <p:cNvSpPr txBox="1"/>
          <p:nvPr/>
        </p:nvSpPr>
        <p:spPr>
          <a:xfrm>
            <a:off x="647999" y="1422517"/>
            <a:ext cx="6316114" cy="743793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Using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shopping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lists, decide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which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items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 are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more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likely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to pay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using</a:t>
            </a:r>
            <a:r>
              <a:rPr lang="en-GB" sz="1500" spc="-10" dirty="0"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cash</a:t>
            </a:r>
            <a:r>
              <a:rPr sz="15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and which items you are more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likely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 to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buy using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digital</a:t>
            </a:r>
            <a:r>
              <a:rPr sz="15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methods.</a:t>
            </a:r>
            <a:endParaRPr sz="1500" dirty="0">
              <a:latin typeface="Montserrat"/>
              <a:cs typeface="Montserrat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647999" y="2297653"/>
          <a:ext cx="6250940" cy="75653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5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800" b="1" spc="-2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Cash</a:t>
                      </a:r>
                      <a:endParaRPr sz="18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04139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8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Digital</a:t>
                      </a:r>
                      <a:endParaRPr sz="18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BCBE00"/>
                      </a:solidFill>
                      <a:prstDash val="solid"/>
                    </a:lnT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5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09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80704" y="510963"/>
            <a:ext cx="2344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FOUR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27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BCBE00"/>
                </a:solidFill>
              </a:rPr>
              <a:t>Cash</a:t>
            </a:r>
            <a:r>
              <a:rPr sz="3000" spc="-5">
                <a:solidFill>
                  <a:srgbClr val="BCBE00"/>
                </a:solidFill>
              </a:rPr>
              <a:t> </a:t>
            </a:r>
            <a:r>
              <a:rPr sz="3000">
                <a:solidFill>
                  <a:srgbClr val="BCBE00"/>
                </a:solidFill>
              </a:rPr>
              <a:t>or</a:t>
            </a:r>
            <a:r>
              <a:rPr sz="3000" spc="-5">
                <a:solidFill>
                  <a:srgbClr val="BCBE00"/>
                </a:solidFill>
              </a:rPr>
              <a:t> </a:t>
            </a:r>
            <a:r>
              <a:rPr sz="3000" spc="-10">
                <a:solidFill>
                  <a:srgbClr val="BCBE00"/>
                </a:solidFill>
              </a:rPr>
              <a:t>Digital</a:t>
            </a:r>
            <a:endParaRPr sz="3000"/>
          </a:p>
        </p:txBody>
      </p:sp>
      <p:sp>
        <p:nvSpPr>
          <p:cNvPr id="6" name="object 6"/>
          <p:cNvSpPr txBox="1"/>
          <p:nvPr/>
        </p:nvSpPr>
        <p:spPr>
          <a:xfrm>
            <a:off x="654354" y="1763661"/>
            <a:ext cx="6251575" cy="1904364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benefits</a:t>
            </a:r>
            <a:r>
              <a:rPr sz="1500" spc="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of</a:t>
            </a:r>
            <a:r>
              <a:rPr sz="1500" spc="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using</a:t>
            </a:r>
            <a:r>
              <a:rPr sz="1500" spc="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cash</a:t>
            </a:r>
            <a:r>
              <a:rPr sz="1500" spc="4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are...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4354" y="3827462"/>
            <a:ext cx="6251575" cy="1904364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disadvantages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of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using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cash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are...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4354" y="5891276"/>
            <a:ext cx="6251575" cy="1904364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benefits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of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using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digital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methods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are...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4354" y="7955089"/>
            <a:ext cx="6251575" cy="1904364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disadvantages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of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using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digital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methods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are...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580704" y="510963"/>
            <a:ext cx="23444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FOUR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28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1:3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299" y="993500"/>
            <a:ext cx="6250940" cy="605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4600"/>
              </a:lnSpc>
              <a:spcBef>
                <a:spcPts val="100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Cut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out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pictures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stick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them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in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either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Needs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column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or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Wants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column.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Think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about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why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Need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or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Want.</a:t>
            </a:r>
            <a:endParaRPr sz="1500" dirty="0">
              <a:latin typeface="Montserrat"/>
              <a:cs typeface="Montserrat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647999" y="1819087"/>
          <a:ext cx="6250940" cy="80575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5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8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Needs</a:t>
                      </a:r>
                      <a:endParaRPr sz="18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04139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14300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8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Wants</a:t>
                      </a:r>
                      <a:endParaRPr sz="18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3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75"/>
              </a:spcBef>
            </a:pPr>
            <a:r>
              <a:rPr spc="-25"/>
              <a:t>32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635336" y="10300421"/>
            <a:ext cx="142557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35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Needs and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wants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1:3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6D13D9-74C2-194E-9FF4-09E48407B7B2}"/>
              </a:ext>
            </a:extLst>
          </p:cNvPr>
          <p:cNvSpPr txBox="1"/>
          <p:nvPr/>
        </p:nvSpPr>
        <p:spPr>
          <a:xfrm>
            <a:off x="819168" y="2619868"/>
            <a:ext cx="2753958" cy="7080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51AA0-047E-89E2-EB7D-2611D044E285}"/>
              </a:ext>
            </a:extLst>
          </p:cNvPr>
          <p:cNvSpPr txBox="1"/>
          <p:nvPr/>
        </p:nvSpPr>
        <p:spPr>
          <a:xfrm>
            <a:off x="3951710" y="2614430"/>
            <a:ext cx="2753958" cy="70800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1:3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879574" y="1404138"/>
            <a:ext cx="337185" cy="202565"/>
          </a:xfrm>
          <a:custGeom>
            <a:avLst/>
            <a:gdLst/>
            <a:ahLst/>
            <a:cxnLst/>
            <a:rect l="l" t="t" r="r" b="b"/>
            <a:pathLst>
              <a:path w="337185" h="202565">
                <a:moveTo>
                  <a:pt x="36995" y="131267"/>
                </a:moveTo>
                <a:lnTo>
                  <a:pt x="23676" y="132152"/>
                </a:lnTo>
                <a:lnTo>
                  <a:pt x="12234" y="137167"/>
                </a:lnTo>
                <a:lnTo>
                  <a:pt x="3924" y="146224"/>
                </a:lnTo>
                <a:lnTo>
                  <a:pt x="0" y="159232"/>
                </a:lnTo>
                <a:lnTo>
                  <a:pt x="2166" y="174743"/>
                </a:lnTo>
                <a:lnTo>
                  <a:pt x="10333" y="188115"/>
                </a:lnTo>
                <a:lnTo>
                  <a:pt x="22797" y="197815"/>
                </a:lnTo>
                <a:lnTo>
                  <a:pt x="37858" y="202311"/>
                </a:lnTo>
                <a:lnTo>
                  <a:pt x="51730" y="201301"/>
                </a:lnTo>
                <a:lnTo>
                  <a:pt x="63296" y="195913"/>
                </a:lnTo>
                <a:lnTo>
                  <a:pt x="66680" y="192024"/>
                </a:lnTo>
                <a:lnTo>
                  <a:pt x="38747" y="192024"/>
                </a:lnTo>
                <a:lnTo>
                  <a:pt x="27771" y="188779"/>
                </a:lnTo>
                <a:lnTo>
                  <a:pt x="18488" y="181740"/>
                </a:lnTo>
                <a:lnTo>
                  <a:pt x="12305" y="171971"/>
                </a:lnTo>
                <a:lnTo>
                  <a:pt x="10629" y="160540"/>
                </a:lnTo>
                <a:lnTo>
                  <a:pt x="13299" y="152119"/>
                </a:lnTo>
                <a:lnTo>
                  <a:pt x="19019" y="145918"/>
                </a:lnTo>
                <a:lnTo>
                  <a:pt x="26819" y="142272"/>
                </a:lnTo>
                <a:lnTo>
                  <a:pt x="35725" y="141516"/>
                </a:lnTo>
                <a:lnTo>
                  <a:pt x="75446" y="141516"/>
                </a:lnTo>
                <a:lnTo>
                  <a:pt x="69474" y="140354"/>
                </a:lnTo>
                <a:lnTo>
                  <a:pt x="47811" y="133369"/>
                </a:lnTo>
                <a:lnTo>
                  <a:pt x="36995" y="131267"/>
                </a:lnTo>
                <a:close/>
              </a:path>
              <a:path w="337185" h="202565">
                <a:moveTo>
                  <a:pt x="256861" y="152119"/>
                </a:moveTo>
                <a:lnTo>
                  <a:pt x="76064" y="152119"/>
                </a:lnTo>
                <a:lnTo>
                  <a:pt x="93395" y="153631"/>
                </a:lnTo>
                <a:lnTo>
                  <a:pt x="146151" y="154152"/>
                </a:lnTo>
                <a:lnTo>
                  <a:pt x="179780" y="199567"/>
                </a:lnTo>
                <a:lnTo>
                  <a:pt x="214312" y="199567"/>
                </a:lnTo>
                <a:lnTo>
                  <a:pt x="182143" y="155067"/>
                </a:lnTo>
                <a:lnTo>
                  <a:pt x="256861" y="152119"/>
                </a:lnTo>
                <a:close/>
              </a:path>
              <a:path w="337185" h="202565">
                <a:moveTo>
                  <a:pt x="75446" y="141516"/>
                </a:moveTo>
                <a:lnTo>
                  <a:pt x="35725" y="141516"/>
                </a:lnTo>
                <a:lnTo>
                  <a:pt x="47270" y="144369"/>
                </a:lnTo>
                <a:lnTo>
                  <a:pt x="56707" y="150563"/>
                </a:lnTo>
                <a:lnTo>
                  <a:pt x="62812" y="159745"/>
                </a:lnTo>
                <a:lnTo>
                  <a:pt x="64363" y="171564"/>
                </a:lnTo>
                <a:lnTo>
                  <a:pt x="61634" y="180524"/>
                </a:lnTo>
                <a:lnTo>
                  <a:pt x="55827" y="187190"/>
                </a:lnTo>
                <a:lnTo>
                  <a:pt x="47884" y="191157"/>
                </a:lnTo>
                <a:lnTo>
                  <a:pt x="38747" y="192024"/>
                </a:lnTo>
                <a:lnTo>
                  <a:pt x="66680" y="192024"/>
                </a:lnTo>
                <a:lnTo>
                  <a:pt x="71520" y="186462"/>
                </a:lnTo>
                <a:lnTo>
                  <a:pt x="75361" y="173266"/>
                </a:lnTo>
                <a:lnTo>
                  <a:pt x="75755" y="168833"/>
                </a:lnTo>
                <a:lnTo>
                  <a:pt x="75539" y="166954"/>
                </a:lnTo>
                <a:lnTo>
                  <a:pt x="74828" y="162433"/>
                </a:lnTo>
                <a:lnTo>
                  <a:pt x="73939" y="155651"/>
                </a:lnTo>
                <a:lnTo>
                  <a:pt x="74601" y="152119"/>
                </a:lnTo>
                <a:lnTo>
                  <a:pt x="256861" y="152119"/>
                </a:lnTo>
                <a:lnTo>
                  <a:pt x="336981" y="148958"/>
                </a:lnTo>
                <a:lnTo>
                  <a:pt x="327884" y="142455"/>
                </a:lnTo>
                <a:lnTo>
                  <a:pt x="80276" y="142455"/>
                </a:lnTo>
                <a:lnTo>
                  <a:pt x="75446" y="141516"/>
                </a:lnTo>
                <a:close/>
              </a:path>
              <a:path w="337185" h="202565">
                <a:moveTo>
                  <a:pt x="58153" y="0"/>
                </a:moveTo>
                <a:lnTo>
                  <a:pt x="45682" y="1107"/>
                </a:lnTo>
                <a:lnTo>
                  <a:pt x="35042" y="6373"/>
                </a:lnTo>
                <a:lnTo>
                  <a:pt x="27360" y="15314"/>
                </a:lnTo>
                <a:lnTo>
                  <a:pt x="23761" y="27444"/>
                </a:lnTo>
                <a:lnTo>
                  <a:pt x="24713" y="39012"/>
                </a:lnTo>
                <a:lnTo>
                  <a:pt x="51580" y="67631"/>
                </a:lnTo>
                <a:lnTo>
                  <a:pt x="69888" y="74256"/>
                </a:lnTo>
                <a:lnTo>
                  <a:pt x="83042" y="79173"/>
                </a:lnTo>
                <a:lnTo>
                  <a:pt x="114312" y="101574"/>
                </a:lnTo>
                <a:lnTo>
                  <a:pt x="129082" y="124066"/>
                </a:lnTo>
                <a:lnTo>
                  <a:pt x="118681" y="131718"/>
                </a:lnTo>
                <a:lnTo>
                  <a:pt x="106356" y="137871"/>
                </a:lnTo>
                <a:lnTo>
                  <a:pt x="93192" y="141718"/>
                </a:lnTo>
                <a:lnTo>
                  <a:pt x="80276" y="142455"/>
                </a:lnTo>
                <a:lnTo>
                  <a:pt x="327884" y="142455"/>
                </a:lnTo>
                <a:lnTo>
                  <a:pt x="285584" y="122594"/>
                </a:lnTo>
                <a:lnTo>
                  <a:pt x="149504" y="115811"/>
                </a:lnTo>
                <a:lnTo>
                  <a:pt x="141063" y="106331"/>
                </a:lnTo>
                <a:lnTo>
                  <a:pt x="131652" y="96769"/>
                </a:lnTo>
                <a:lnTo>
                  <a:pt x="121591" y="88266"/>
                </a:lnTo>
                <a:lnTo>
                  <a:pt x="111201" y="81965"/>
                </a:lnTo>
                <a:lnTo>
                  <a:pt x="105492" y="79462"/>
                </a:lnTo>
                <a:lnTo>
                  <a:pt x="97499" y="75645"/>
                </a:lnTo>
                <a:lnTo>
                  <a:pt x="90489" y="70941"/>
                </a:lnTo>
                <a:lnTo>
                  <a:pt x="87731" y="65773"/>
                </a:lnTo>
                <a:lnTo>
                  <a:pt x="88049" y="62077"/>
                </a:lnTo>
                <a:lnTo>
                  <a:pt x="90164" y="60109"/>
                </a:lnTo>
                <a:lnTo>
                  <a:pt x="65544" y="60109"/>
                </a:lnTo>
                <a:lnTo>
                  <a:pt x="54659" y="57065"/>
                </a:lnTo>
                <a:lnTo>
                  <a:pt x="44121" y="50425"/>
                </a:lnTo>
                <a:lnTo>
                  <a:pt x="36385" y="41242"/>
                </a:lnTo>
                <a:lnTo>
                  <a:pt x="33909" y="30568"/>
                </a:lnTo>
                <a:lnTo>
                  <a:pt x="36144" y="21409"/>
                </a:lnTo>
                <a:lnTo>
                  <a:pt x="40922" y="14671"/>
                </a:lnTo>
                <a:lnTo>
                  <a:pt x="48039" y="10719"/>
                </a:lnTo>
                <a:lnTo>
                  <a:pt x="57289" y="9918"/>
                </a:lnTo>
                <a:lnTo>
                  <a:pt x="80104" y="9918"/>
                </a:lnTo>
                <a:lnTo>
                  <a:pt x="73170" y="4551"/>
                </a:lnTo>
                <a:lnTo>
                  <a:pt x="58153" y="0"/>
                </a:lnTo>
                <a:close/>
              </a:path>
              <a:path w="337185" h="202565">
                <a:moveTo>
                  <a:pt x="80104" y="9918"/>
                </a:moveTo>
                <a:lnTo>
                  <a:pt x="57289" y="9918"/>
                </a:lnTo>
                <a:lnTo>
                  <a:pt x="67642" y="13143"/>
                </a:lnTo>
                <a:lnTo>
                  <a:pt x="77001" y="20153"/>
                </a:lnTo>
                <a:lnTo>
                  <a:pt x="83562" y="29637"/>
                </a:lnTo>
                <a:lnTo>
                  <a:pt x="85521" y="40284"/>
                </a:lnTo>
                <a:lnTo>
                  <a:pt x="83666" y="48045"/>
                </a:lnTo>
                <a:lnTo>
                  <a:pt x="79614" y="54602"/>
                </a:lnTo>
                <a:lnTo>
                  <a:pt x="73522" y="58956"/>
                </a:lnTo>
                <a:lnTo>
                  <a:pt x="65544" y="60109"/>
                </a:lnTo>
                <a:lnTo>
                  <a:pt x="90164" y="60109"/>
                </a:lnTo>
                <a:lnTo>
                  <a:pt x="95719" y="54940"/>
                </a:lnTo>
                <a:lnTo>
                  <a:pt x="96710" y="43497"/>
                </a:lnTo>
                <a:lnTo>
                  <a:pt x="94388" y="27923"/>
                </a:lnTo>
                <a:lnTo>
                  <a:pt x="85894" y="14400"/>
                </a:lnTo>
                <a:lnTo>
                  <a:pt x="80104" y="9918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67172" y="899741"/>
            <a:ext cx="6245145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Cut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out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pictures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stick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them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in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either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Needs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column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or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Wants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column.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Think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about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why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Need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or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Want?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75"/>
              </a:spcBef>
            </a:pPr>
            <a:r>
              <a:rPr spc="-25"/>
              <a:t>33</a:t>
            </a:r>
          </a:p>
        </p:txBody>
      </p:sp>
      <p:sp>
        <p:nvSpPr>
          <p:cNvPr id="45" name="object 45"/>
          <p:cNvSpPr txBox="1"/>
          <p:nvPr/>
        </p:nvSpPr>
        <p:spPr>
          <a:xfrm>
            <a:off x="635336" y="10300421"/>
            <a:ext cx="142557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35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Needs and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wants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1:3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7CECBCE-82BB-477E-604E-0A2DE3A40CD1}"/>
              </a:ext>
            </a:extLst>
          </p:cNvPr>
          <p:cNvGrpSpPr/>
          <p:nvPr/>
        </p:nvGrpSpPr>
        <p:grpSpPr>
          <a:xfrm>
            <a:off x="647999" y="1679665"/>
            <a:ext cx="6264293" cy="8460123"/>
            <a:chOff x="647999" y="1627906"/>
            <a:chExt cx="6264293" cy="8460123"/>
          </a:xfrm>
        </p:grpSpPr>
        <p:pic>
          <p:nvPicPr>
            <p:cNvPr id="48" name="object 7">
              <a:extLst>
                <a:ext uri="{FF2B5EF4-FFF2-40B4-BE49-F238E27FC236}">
                  <a16:creationId xmlns:a16="http://schemas.microsoft.com/office/drawing/2014/main" id="{817F736F-36B8-5321-B4A3-81A71A599F01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342" y="1634274"/>
              <a:ext cx="3122637" cy="1688985"/>
            </a:xfrm>
            <a:prstGeom prst="rect">
              <a:avLst/>
            </a:prstGeom>
          </p:spPr>
        </p:pic>
        <p:pic>
          <p:nvPicPr>
            <p:cNvPr id="49" name="object 9">
              <a:extLst>
                <a:ext uri="{FF2B5EF4-FFF2-40B4-BE49-F238E27FC236}">
                  <a16:creationId xmlns:a16="http://schemas.microsoft.com/office/drawing/2014/main" id="{E625E165-E3CE-4B4C-BC16-9578433ABE1C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342" y="5014734"/>
              <a:ext cx="3125177" cy="1688985"/>
            </a:xfrm>
            <a:prstGeom prst="rect">
              <a:avLst/>
            </a:prstGeom>
          </p:spPr>
        </p:pic>
        <p:grpSp>
          <p:nvGrpSpPr>
            <p:cNvPr id="50" name="object 10">
              <a:extLst>
                <a:ext uri="{FF2B5EF4-FFF2-40B4-BE49-F238E27FC236}">
                  <a16:creationId xmlns:a16="http://schemas.microsoft.com/office/drawing/2014/main" id="{E5C952DC-08AC-2DEB-DF74-E23919A1CC2A}"/>
                </a:ext>
              </a:extLst>
            </p:cNvPr>
            <p:cNvGrpSpPr/>
            <p:nvPr/>
          </p:nvGrpSpPr>
          <p:grpSpPr>
            <a:xfrm>
              <a:off x="648004" y="3318154"/>
              <a:ext cx="3138170" cy="1701800"/>
              <a:chOff x="648004" y="3318154"/>
              <a:chExt cx="3138170" cy="1701800"/>
            </a:xfrm>
          </p:grpSpPr>
          <p:pic>
            <p:nvPicPr>
              <p:cNvPr id="74" name="object 11">
                <a:extLst>
                  <a:ext uri="{FF2B5EF4-FFF2-40B4-BE49-F238E27FC236}">
                    <a16:creationId xmlns:a16="http://schemas.microsoft.com/office/drawing/2014/main" id="{925B7B5A-FBB5-729F-F11E-F400F6221E9C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54342" y="3324504"/>
                <a:ext cx="3125177" cy="1688985"/>
              </a:xfrm>
              <a:prstGeom prst="rect">
                <a:avLst/>
              </a:prstGeom>
            </p:spPr>
          </p:pic>
          <p:sp>
            <p:nvSpPr>
              <p:cNvPr id="75" name="object 12">
                <a:extLst>
                  <a:ext uri="{FF2B5EF4-FFF2-40B4-BE49-F238E27FC236}">
                    <a16:creationId xmlns:a16="http://schemas.microsoft.com/office/drawing/2014/main" id="{7F1EDFE5-8DB0-1764-473D-6737489BF2B0}"/>
                  </a:ext>
                </a:extLst>
              </p:cNvPr>
              <p:cNvSpPr/>
              <p:nvPr/>
            </p:nvSpPr>
            <p:spPr>
              <a:xfrm>
                <a:off x="654354" y="3324504"/>
                <a:ext cx="3125470" cy="1689100"/>
              </a:xfrm>
              <a:custGeom>
                <a:avLst/>
                <a:gdLst/>
                <a:ahLst/>
                <a:cxnLst/>
                <a:rect l="l" t="t" r="r" b="b"/>
                <a:pathLst>
                  <a:path w="3125470" h="1689100">
                    <a:moveTo>
                      <a:pt x="0" y="1688985"/>
                    </a:moveTo>
                    <a:lnTo>
                      <a:pt x="3125177" y="1688985"/>
                    </a:lnTo>
                    <a:lnTo>
                      <a:pt x="3125177" y="0"/>
                    </a:lnTo>
                    <a:lnTo>
                      <a:pt x="0" y="0"/>
                    </a:lnTo>
                    <a:lnTo>
                      <a:pt x="0" y="1688985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1" name="object 13">
              <a:extLst>
                <a:ext uri="{FF2B5EF4-FFF2-40B4-BE49-F238E27FC236}">
                  <a16:creationId xmlns:a16="http://schemas.microsoft.com/office/drawing/2014/main" id="{4B2DFD5F-EB9F-D7DE-5701-6C637A036109}"/>
                </a:ext>
              </a:extLst>
            </p:cNvPr>
            <p:cNvGrpSpPr/>
            <p:nvPr/>
          </p:nvGrpSpPr>
          <p:grpSpPr>
            <a:xfrm>
              <a:off x="648004" y="6698615"/>
              <a:ext cx="3138170" cy="1701800"/>
              <a:chOff x="648004" y="6698615"/>
              <a:chExt cx="3138170" cy="1701800"/>
            </a:xfrm>
          </p:grpSpPr>
          <p:pic>
            <p:nvPicPr>
              <p:cNvPr id="72" name="object 14">
                <a:extLst>
                  <a:ext uri="{FF2B5EF4-FFF2-40B4-BE49-F238E27FC236}">
                    <a16:creationId xmlns:a16="http://schemas.microsoft.com/office/drawing/2014/main" id="{A7ECCCB9-924D-9DB1-A651-C3A8C19CB3F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54342" y="6704965"/>
                <a:ext cx="3125177" cy="1688985"/>
              </a:xfrm>
              <a:prstGeom prst="rect">
                <a:avLst/>
              </a:prstGeom>
            </p:spPr>
          </p:pic>
          <p:sp>
            <p:nvSpPr>
              <p:cNvPr id="73" name="object 15">
                <a:extLst>
                  <a:ext uri="{FF2B5EF4-FFF2-40B4-BE49-F238E27FC236}">
                    <a16:creationId xmlns:a16="http://schemas.microsoft.com/office/drawing/2014/main" id="{B464AB81-78ED-2947-2C94-2702D807941F}"/>
                  </a:ext>
                </a:extLst>
              </p:cNvPr>
              <p:cNvSpPr/>
              <p:nvPr/>
            </p:nvSpPr>
            <p:spPr>
              <a:xfrm>
                <a:off x="654354" y="6704965"/>
                <a:ext cx="3125470" cy="1689100"/>
              </a:xfrm>
              <a:custGeom>
                <a:avLst/>
                <a:gdLst/>
                <a:ahLst/>
                <a:cxnLst/>
                <a:rect l="l" t="t" r="r" b="b"/>
                <a:pathLst>
                  <a:path w="3125470" h="1689100">
                    <a:moveTo>
                      <a:pt x="0" y="1688985"/>
                    </a:moveTo>
                    <a:lnTo>
                      <a:pt x="3125177" y="1688985"/>
                    </a:lnTo>
                    <a:lnTo>
                      <a:pt x="3125177" y="0"/>
                    </a:lnTo>
                    <a:lnTo>
                      <a:pt x="0" y="0"/>
                    </a:lnTo>
                    <a:lnTo>
                      <a:pt x="0" y="1688985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2" name="object 16">
              <a:extLst>
                <a:ext uri="{FF2B5EF4-FFF2-40B4-BE49-F238E27FC236}">
                  <a16:creationId xmlns:a16="http://schemas.microsoft.com/office/drawing/2014/main" id="{22DEEFEA-629C-AE7B-16F8-63E92B24379D}"/>
                </a:ext>
              </a:extLst>
            </p:cNvPr>
            <p:cNvGrpSpPr/>
            <p:nvPr/>
          </p:nvGrpSpPr>
          <p:grpSpPr>
            <a:xfrm>
              <a:off x="647999" y="8386229"/>
              <a:ext cx="3138170" cy="1701800"/>
              <a:chOff x="647999" y="8386229"/>
              <a:chExt cx="3138170" cy="1701800"/>
            </a:xfrm>
          </p:grpSpPr>
          <p:pic>
            <p:nvPicPr>
              <p:cNvPr id="69" name="object 17">
                <a:extLst>
                  <a:ext uri="{FF2B5EF4-FFF2-40B4-BE49-F238E27FC236}">
                    <a16:creationId xmlns:a16="http://schemas.microsoft.com/office/drawing/2014/main" id="{693A8633-B845-2AC4-844B-E43B8F891604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54342" y="8392579"/>
                <a:ext cx="3125177" cy="1688985"/>
              </a:xfrm>
              <a:prstGeom prst="rect">
                <a:avLst/>
              </a:prstGeom>
            </p:spPr>
          </p:pic>
          <p:sp>
            <p:nvSpPr>
              <p:cNvPr id="70" name="object 18">
                <a:extLst>
                  <a:ext uri="{FF2B5EF4-FFF2-40B4-BE49-F238E27FC236}">
                    <a16:creationId xmlns:a16="http://schemas.microsoft.com/office/drawing/2014/main" id="{C98A6604-F6D2-7332-24B1-41DBC8B4C6D5}"/>
                  </a:ext>
                </a:extLst>
              </p:cNvPr>
              <p:cNvSpPr/>
              <p:nvPr/>
            </p:nvSpPr>
            <p:spPr>
              <a:xfrm>
                <a:off x="654354" y="8392579"/>
                <a:ext cx="3125470" cy="1689100"/>
              </a:xfrm>
              <a:custGeom>
                <a:avLst/>
                <a:gdLst/>
                <a:ahLst/>
                <a:cxnLst/>
                <a:rect l="l" t="t" r="r" b="b"/>
                <a:pathLst>
                  <a:path w="3125470" h="1689100">
                    <a:moveTo>
                      <a:pt x="0" y="1688985"/>
                    </a:moveTo>
                    <a:lnTo>
                      <a:pt x="3125177" y="1688985"/>
                    </a:lnTo>
                    <a:lnTo>
                      <a:pt x="3125177" y="0"/>
                    </a:lnTo>
                    <a:lnTo>
                      <a:pt x="0" y="0"/>
                    </a:lnTo>
                    <a:lnTo>
                      <a:pt x="0" y="1688985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1" name="object 19">
                <a:extLst>
                  <a:ext uri="{FF2B5EF4-FFF2-40B4-BE49-F238E27FC236}">
                    <a16:creationId xmlns:a16="http://schemas.microsoft.com/office/drawing/2014/main" id="{85976CBB-E5A7-3F3E-79D9-00673EEABECD}"/>
                  </a:ext>
                </a:extLst>
              </p:cNvPr>
              <p:cNvSpPr/>
              <p:nvPr/>
            </p:nvSpPr>
            <p:spPr>
              <a:xfrm>
                <a:off x="654349" y="10056723"/>
                <a:ext cx="254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25400">
                    <a:moveTo>
                      <a:pt x="0" y="0"/>
                    </a:moveTo>
                    <a:lnTo>
                      <a:pt x="0" y="24841"/>
                    </a:lnTo>
                    <a:lnTo>
                      <a:pt x="25196" y="24841"/>
                    </a:lnTo>
                  </a:path>
                </a:pathLst>
              </a:custGeom>
              <a:ln w="12700">
                <a:solidFill>
                  <a:srgbClr val="13303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3" name="object 20">
              <a:extLst>
                <a:ext uri="{FF2B5EF4-FFF2-40B4-BE49-F238E27FC236}">
                  <a16:creationId xmlns:a16="http://schemas.microsoft.com/office/drawing/2014/main" id="{36154BAA-3A40-625B-6506-BF954137BD68}"/>
                </a:ext>
              </a:extLst>
            </p:cNvPr>
            <p:cNvGrpSpPr/>
            <p:nvPr/>
          </p:nvGrpSpPr>
          <p:grpSpPr>
            <a:xfrm>
              <a:off x="3774122" y="1627906"/>
              <a:ext cx="3138170" cy="1701800"/>
              <a:chOff x="3774122" y="1627906"/>
              <a:chExt cx="3138170" cy="1701800"/>
            </a:xfrm>
          </p:grpSpPr>
          <p:pic>
            <p:nvPicPr>
              <p:cNvPr id="66" name="object 21">
                <a:extLst>
                  <a:ext uri="{FF2B5EF4-FFF2-40B4-BE49-F238E27FC236}">
                    <a16:creationId xmlns:a16="http://schemas.microsoft.com/office/drawing/2014/main" id="{DFE60791-AD87-2542-212B-06AF6E97496F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780472" y="1634274"/>
                <a:ext cx="3125177" cy="1688985"/>
              </a:xfrm>
              <a:prstGeom prst="rect">
                <a:avLst/>
              </a:prstGeom>
            </p:spPr>
          </p:pic>
          <p:sp>
            <p:nvSpPr>
              <p:cNvPr id="67" name="object 22">
                <a:extLst>
                  <a:ext uri="{FF2B5EF4-FFF2-40B4-BE49-F238E27FC236}">
                    <a16:creationId xmlns:a16="http://schemas.microsoft.com/office/drawing/2014/main" id="{EE35DEB4-A83A-4C73-CC83-6FEA19E7B36B}"/>
                  </a:ext>
                </a:extLst>
              </p:cNvPr>
              <p:cNvSpPr/>
              <p:nvPr/>
            </p:nvSpPr>
            <p:spPr>
              <a:xfrm>
                <a:off x="3780472" y="1634261"/>
                <a:ext cx="3125470" cy="1689100"/>
              </a:xfrm>
              <a:custGeom>
                <a:avLst/>
                <a:gdLst/>
                <a:ahLst/>
                <a:cxnLst/>
                <a:rect l="l" t="t" r="r" b="b"/>
                <a:pathLst>
                  <a:path w="3125470" h="1689100">
                    <a:moveTo>
                      <a:pt x="0" y="1688985"/>
                    </a:moveTo>
                    <a:lnTo>
                      <a:pt x="3125177" y="1688985"/>
                    </a:lnTo>
                    <a:lnTo>
                      <a:pt x="3125177" y="0"/>
                    </a:lnTo>
                    <a:lnTo>
                      <a:pt x="0" y="0"/>
                    </a:lnTo>
                    <a:lnTo>
                      <a:pt x="0" y="1688985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8" name="object 23">
                <a:extLst>
                  <a:ext uri="{FF2B5EF4-FFF2-40B4-BE49-F238E27FC236}">
                    <a16:creationId xmlns:a16="http://schemas.microsoft.com/office/drawing/2014/main" id="{8D3DD6D8-041A-2D06-5A31-B78412714F05}"/>
                  </a:ext>
                </a:extLst>
              </p:cNvPr>
              <p:cNvSpPr/>
              <p:nvPr/>
            </p:nvSpPr>
            <p:spPr>
              <a:xfrm>
                <a:off x="6880444" y="1634256"/>
                <a:ext cx="25400" cy="25400"/>
              </a:xfrm>
              <a:custGeom>
                <a:avLst/>
                <a:gdLst/>
                <a:ahLst/>
                <a:cxnLst/>
                <a:rect l="l" t="t" r="r" b="b"/>
                <a:pathLst>
                  <a:path w="25400" h="25400">
                    <a:moveTo>
                      <a:pt x="25209" y="24841"/>
                    </a:moveTo>
                    <a:lnTo>
                      <a:pt x="25209" y="0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rgbClr val="13303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4" name="object 24">
              <a:extLst>
                <a:ext uri="{FF2B5EF4-FFF2-40B4-BE49-F238E27FC236}">
                  <a16:creationId xmlns:a16="http://schemas.microsoft.com/office/drawing/2014/main" id="{E8C09393-8604-21D4-41C9-9F75937FB052}"/>
                </a:ext>
              </a:extLst>
            </p:cNvPr>
            <p:cNvGrpSpPr/>
            <p:nvPr/>
          </p:nvGrpSpPr>
          <p:grpSpPr>
            <a:xfrm>
              <a:off x="3774122" y="5008384"/>
              <a:ext cx="3138170" cy="1701800"/>
              <a:chOff x="3774122" y="5008384"/>
              <a:chExt cx="3138170" cy="1701800"/>
            </a:xfrm>
          </p:grpSpPr>
          <p:pic>
            <p:nvPicPr>
              <p:cNvPr id="64" name="object 25">
                <a:extLst>
                  <a:ext uri="{FF2B5EF4-FFF2-40B4-BE49-F238E27FC236}">
                    <a16:creationId xmlns:a16="http://schemas.microsoft.com/office/drawing/2014/main" id="{E35ED6A8-5B28-842F-ADB8-8D51BBAC01E9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780472" y="5014734"/>
                <a:ext cx="3125177" cy="1688985"/>
              </a:xfrm>
              <a:prstGeom prst="rect">
                <a:avLst/>
              </a:prstGeom>
            </p:spPr>
          </p:pic>
          <p:sp>
            <p:nvSpPr>
              <p:cNvPr id="65" name="object 26">
                <a:extLst>
                  <a:ext uri="{FF2B5EF4-FFF2-40B4-BE49-F238E27FC236}">
                    <a16:creationId xmlns:a16="http://schemas.microsoft.com/office/drawing/2014/main" id="{642FACA2-9894-A216-8504-5C3E8641E8A6}"/>
                  </a:ext>
                </a:extLst>
              </p:cNvPr>
              <p:cNvSpPr/>
              <p:nvPr/>
            </p:nvSpPr>
            <p:spPr>
              <a:xfrm>
                <a:off x="3780472" y="5014734"/>
                <a:ext cx="3125470" cy="1689100"/>
              </a:xfrm>
              <a:custGeom>
                <a:avLst/>
                <a:gdLst/>
                <a:ahLst/>
                <a:cxnLst/>
                <a:rect l="l" t="t" r="r" b="b"/>
                <a:pathLst>
                  <a:path w="3125470" h="1689100">
                    <a:moveTo>
                      <a:pt x="0" y="1688985"/>
                    </a:moveTo>
                    <a:lnTo>
                      <a:pt x="3125177" y="1688985"/>
                    </a:lnTo>
                    <a:lnTo>
                      <a:pt x="3125177" y="0"/>
                    </a:lnTo>
                    <a:lnTo>
                      <a:pt x="0" y="0"/>
                    </a:lnTo>
                    <a:lnTo>
                      <a:pt x="0" y="1688985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5" name="object 27">
              <a:extLst>
                <a:ext uri="{FF2B5EF4-FFF2-40B4-BE49-F238E27FC236}">
                  <a16:creationId xmlns:a16="http://schemas.microsoft.com/office/drawing/2014/main" id="{4456E43C-86F4-330F-55B4-FE6C8D4530CA}"/>
                </a:ext>
              </a:extLst>
            </p:cNvPr>
            <p:cNvGrpSpPr/>
            <p:nvPr/>
          </p:nvGrpSpPr>
          <p:grpSpPr>
            <a:xfrm>
              <a:off x="3774122" y="3318154"/>
              <a:ext cx="3138170" cy="1701800"/>
              <a:chOff x="3774122" y="3318154"/>
              <a:chExt cx="3138170" cy="1701800"/>
            </a:xfrm>
          </p:grpSpPr>
          <p:pic>
            <p:nvPicPr>
              <p:cNvPr id="62" name="object 28">
                <a:extLst>
                  <a:ext uri="{FF2B5EF4-FFF2-40B4-BE49-F238E27FC236}">
                    <a16:creationId xmlns:a16="http://schemas.microsoft.com/office/drawing/2014/main" id="{2B49F0CC-932A-9BF4-FE97-44D03443B63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780472" y="3324504"/>
                <a:ext cx="3125177" cy="1688985"/>
              </a:xfrm>
              <a:prstGeom prst="rect">
                <a:avLst/>
              </a:prstGeom>
            </p:spPr>
          </p:pic>
          <p:sp>
            <p:nvSpPr>
              <p:cNvPr id="63" name="object 29">
                <a:extLst>
                  <a:ext uri="{FF2B5EF4-FFF2-40B4-BE49-F238E27FC236}">
                    <a16:creationId xmlns:a16="http://schemas.microsoft.com/office/drawing/2014/main" id="{62737AED-F7D5-640E-242E-BD90966B693D}"/>
                  </a:ext>
                </a:extLst>
              </p:cNvPr>
              <p:cNvSpPr/>
              <p:nvPr/>
            </p:nvSpPr>
            <p:spPr>
              <a:xfrm>
                <a:off x="3780472" y="3324504"/>
                <a:ext cx="3125470" cy="1689100"/>
              </a:xfrm>
              <a:custGeom>
                <a:avLst/>
                <a:gdLst/>
                <a:ahLst/>
                <a:cxnLst/>
                <a:rect l="l" t="t" r="r" b="b"/>
                <a:pathLst>
                  <a:path w="3125470" h="1689100">
                    <a:moveTo>
                      <a:pt x="0" y="1688985"/>
                    </a:moveTo>
                    <a:lnTo>
                      <a:pt x="3125177" y="1688985"/>
                    </a:lnTo>
                    <a:lnTo>
                      <a:pt x="3125177" y="0"/>
                    </a:lnTo>
                    <a:lnTo>
                      <a:pt x="0" y="0"/>
                    </a:lnTo>
                    <a:lnTo>
                      <a:pt x="0" y="1688985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6" name="object 30">
              <a:extLst>
                <a:ext uri="{FF2B5EF4-FFF2-40B4-BE49-F238E27FC236}">
                  <a16:creationId xmlns:a16="http://schemas.microsoft.com/office/drawing/2014/main" id="{E889B097-7566-A347-3C0E-9CD11C397855}"/>
                </a:ext>
              </a:extLst>
            </p:cNvPr>
            <p:cNvGrpSpPr/>
            <p:nvPr/>
          </p:nvGrpSpPr>
          <p:grpSpPr>
            <a:xfrm>
              <a:off x="3774122" y="6698615"/>
              <a:ext cx="3138170" cy="1701800"/>
              <a:chOff x="3774122" y="6698615"/>
              <a:chExt cx="3138170" cy="1701800"/>
            </a:xfrm>
          </p:grpSpPr>
          <p:pic>
            <p:nvPicPr>
              <p:cNvPr id="60" name="object 31">
                <a:extLst>
                  <a:ext uri="{FF2B5EF4-FFF2-40B4-BE49-F238E27FC236}">
                    <a16:creationId xmlns:a16="http://schemas.microsoft.com/office/drawing/2014/main" id="{E3951699-84B4-BE88-724E-C9E814A563B7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780472" y="6704965"/>
                <a:ext cx="3125177" cy="1688985"/>
              </a:xfrm>
              <a:prstGeom prst="rect">
                <a:avLst/>
              </a:prstGeom>
            </p:spPr>
          </p:pic>
          <p:sp>
            <p:nvSpPr>
              <p:cNvPr id="61" name="object 32">
                <a:extLst>
                  <a:ext uri="{FF2B5EF4-FFF2-40B4-BE49-F238E27FC236}">
                    <a16:creationId xmlns:a16="http://schemas.microsoft.com/office/drawing/2014/main" id="{BFE9B35B-3A5C-3E01-5A1E-618A66C90B7F}"/>
                  </a:ext>
                </a:extLst>
              </p:cNvPr>
              <p:cNvSpPr/>
              <p:nvPr/>
            </p:nvSpPr>
            <p:spPr>
              <a:xfrm>
                <a:off x="3780472" y="6704965"/>
                <a:ext cx="3125470" cy="1689100"/>
              </a:xfrm>
              <a:custGeom>
                <a:avLst/>
                <a:gdLst/>
                <a:ahLst/>
                <a:cxnLst/>
                <a:rect l="l" t="t" r="r" b="b"/>
                <a:pathLst>
                  <a:path w="3125470" h="1689100">
                    <a:moveTo>
                      <a:pt x="0" y="1688985"/>
                    </a:moveTo>
                    <a:lnTo>
                      <a:pt x="3125177" y="1688985"/>
                    </a:lnTo>
                    <a:lnTo>
                      <a:pt x="3125177" y="0"/>
                    </a:lnTo>
                    <a:lnTo>
                      <a:pt x="0" y="0"/>
                    </a:lnTo>
                    <a:lnTo>
                      <a:pt x="0" y="1688985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57" name="object 33">
              <a:extLst>
                <a:ext uri="{FF2B5EF4-FFF2-40B4-BE49-F238E27FC236}">
                  <a16:creationId xmlns:a16="http://schemas.microsoft.com/office/drawing/2014/main" id="{84FEEDCA-8F36-C1C2-6EA2-79040FB44515}"/>
                </a:ext>
              </a:extLst>
            </p:cNvPr>
            <p:cNvGrpSpPr/>
            <p:nvPr/>
          </p:nvGrpSpPr>
          <p:grpSpPr>
            <a:xfrm>
              <a:off x="3774122" y="8386229"/>
              <a:ext cx="3138170" cy="1701800"/>
              <a:chOff x="3774122" y="8386229"/>
              <a:chExt cx="3138170" cy="1701800"/>
            </a:xfrm>
          </p:grpSpPr>
          <p:pic>
            <p:nvPicPr>
              <p:cNvPr id="58" name="object 34">
                <a:extLst>
                  <a:ext uri="{FF2B5EF4-FFF2-40B4-BE49-F238E27FC236}">
                    <a16:creationId xmlns:a16="http://schemas.microsoft.com/office/drawing/2014/main" id="{371309BA-E873-EC24-4AB6-9E7FEAAD9605}"/>
                  </a:ext>
                </a:extLst>
              </p:cNvPr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3780472" y="8392579"/>
                <a:ext cx="3125177" cy="1688985"/>
              </a:xfrm>
              <a:prstGeom prst="rect">
                <a:avLst/>
              </a:prstGeom>
            </p:spPr>
          </p:pic>
          <p:sp>
            <p:nvSpPr>
              <p:cNvPr id="59" name="object 35">
                <a:extLst>
                  <a:ext uri="{FF2B5EF4-FFF2-40B4-BE49-F238E27FC236}">
                    <a16:creationId xmlns:a16="http://schemas.microsoft.com/office/drawing/2014/main" id="{64B8BD8C-9093-7BFC-F86E-B3DBD3442DAB}"/>
                  </a:ext>
                </a:extLst>
              </p:cNvPr>
              <p:cNvSpPr/>
              <p:nvPr/>
            </p:nvSpPr>
            <p:spPr>
              <a:xfrm>
                <a:off x="3780472" y="8392579"/>
                <a:ext cx="3125470" cy="1689100"/>
              </a:xfrm>
              <a:custGeom>
                <a:avLst/>
                <a:gdLst/>
                <a:ahLst/>
                <a:cxnLst/>
                <a:rect l="l" t="t" r="r" b="b"/>
                <a:pathLst>
                  <a:path w="3125470" h="1689100">
                    <a:moveTo>
                      <a:pt x="0" y="1688985"/>
                    </a:moveTo>
                    <a:lnTo>
                      <a:pt x="3125177" y="1688985"/>
                    </a:lnTo>
                    <a:lnTo>
                      <a:pt x="3125177" y="0"/>
                    </a:lnTo>
                    <a:lnTo>
                      <a:pt x="0" y="0"/>
                    </a:lnTo>
                    <a:lnTo>
                      <a:pt x="0" y="1688985"/>
                    </a:lnTo>
                    <a:close/>
                  </a:path>
                </a:pathLst>
              </a:custGeom>
              <a:ln w="12700">
                <a:solidFill>
                  <a:srgbClr val="FFFFF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1:3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BCBE00"/>
                </a:solidFill>
              </a:rPr>
              <a:t>Francine’s</a:t>
            </a:r>
            <a:r>
              <a:rPr sz="3000" spc="-90">
                <a:solidFill>
                  <a:srgbClr val="BCBE00"/>
                </a:solidFill>
              </a:rPr>
              <a:t> </a:t>
            </a:r>
            <a:r>
              <a:rPr sz="3000">
                <a:solidFill>
                  <a:srgbClr val="BCBE00"/>
                </a:solidFill>
              </a:rPr>
              <a:t>Case</a:t>
            </a:r>
            <a:r>
              <a:rPr sz="3000" spc="-85">
                <a:solidFill>
                  <a:srgbClr val="BCBE00"/>
                </a:solidFill>
              </a:rPr>
              <a:t> </a:t>
            </a:r>
            <a:r>
              <a:rPr sz="3000" spc="-10">
                <a:solidFill>
                  <a:srgbClr val="BCBE00"/>
                </a:solidFill>
              </a:rPr>
              <a:t>Study</a:t>
            </a:r>
            <a:endParaRPr sz="300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8518" y="1783171"/>
            <a:ext cx="784961" cy="7849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81298" y="1711439"/>
            <a:ext cx="5482143" cy="3488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24154">
              <a:lnSpc>
                <a:spcPct val="125000"/>
              </a:lnSpc>
              <a:spcBef>
                <a:spcPts val="100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Hi,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was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wondering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if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could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give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me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some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advice.</a:t>
            </a:r>
            <a:endParaRPr lang="en-GB" sz="1500" spc="-10" dirty="0">
              <a:solidFill>
                <a:srgbClr val="13303C"/>
              </a:solidFill>
              <a:latin typeface="Montserrat"/>
              <a:cs typeface="Montserrat"/>
            </a:endParaRPr>
          </a:p>
          <a:p>
            <a:pPr marL="12700" marR="224154">
              <a:lnSpc>
                <a:spcPct val="125000"/>
              </a:lnSpc>
              <a:spcBef>
                <a:spcPts val="100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am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not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sure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how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manage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my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money.</a:t>
            </a:r>
            <a:endParaRPr sz="1500" dirty="0">
              <a:latin typeface="Montserrat"/>
              <a:cs typeface="Montserrat"/>
            </a:endParaRPr>
          </a:p>
          <a:p>
            <a:pPr marL="12700" marR="106045">
              <a:lnSpc>
                <a:spcPct val="125000"/>
              </a:lnSpc>
              <a:spcBef>
                <a:spcPts val="5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get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paid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from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my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job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tomorrow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can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either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buy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50" dirty="0">
                <a:solidFill>
                  <a:srgbClr val="13303C"/>
                </a:solidFill>
                <a:latin typeface="Montserrat"/>
                <a:cs typeface="Montserrat"/>
              </a:rPr>
              <a:t>a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new pair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of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trainers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or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 can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do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my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monthly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food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shop.</a:t>
            </a:r>
            <a:endParaRPr sz="1500" dirty="0">
              <a:latin typeface="Montserrat"/>
              <a:cs typeface="Montserrat"/>
            </a:endParaRPr>
          </a:p>
          <a:p>
            <a:pPr marL="12700" marR="114935">
              <a:lnSpc>
                <a:spcPct val="125000"/>
              </a:lnSpc>
              <a:spcBef>
                <a:spcPts val="570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I’ve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also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seen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great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holiday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advertised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so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I’m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thinking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about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booking it,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but I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have to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pay my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rent next</a:t>
            </a:r>
            <a:r>
              <a:rPr sz="15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20" dirty="0">
                <a:solidFill>
                  <a:srgbClr val="13303C"/>
                </a:solidFill>
                <a:latin typeface="Montserrat"/>
                <a:cs typeface="Montserrat"/>
              </a:rPr>
              <a:t>week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5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5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can’t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afford</a:t>
            </a:r>
            <a:r>
              <a:rPr sz="1500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20" dirty="0">
                <a:solidFill>
                  <a:srgbClr val="13303C"/>
                </a:solidFill>
                <a:latin typeface="Montserrat"/>
                <a:cs typeface="Montserrat"/>
              </a:rPr>
              <a:t>both.</a:t>
            </a:r>
            <a:endParaRPr sz="1500" dirty="0">
              <a:latin typeface="Montserrat"/>
              <a:cs typeface="Montserrat"/>
            </a:endParaRPr>
          </a:p>
          <a:p>
            <a:pPr marL="12700" marR="5080">
              <a:lnSpc>
                <a:spcPct val="125000"/>
              </a:lnSpc>
              <a:spcBef>
                <a:spcPts val="5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 also need to replace my work uniform and buy the </a:t>
            </a:r>
            <a:r>
              <a:rPr sz="1500" spc="-20" dirty="0">
                <a:solidFill>
                  <a:srgbClr val="13303C"/>
                </a:solidFill>
                <a:latin typeface="Montserrat"/>
                <a:cs typeface="Montserrat"/>
              </a:rPr>
              <a:t>kids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new school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shoes,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but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I’d rather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spend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it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 </a:t>
            </a:r>
            <a:r>
              <a:rPr sz="1500" spc="-25" dirty="0">
                <a:solidFill>
                  <a:srgbClr val="13303C"/>
                </a:solidFill>
                <a:latin typeface="Montserrat"/>
                <a:cs typeface="Montserrat"/>
              </a:rPr>
              <a:t>new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gaming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console</a:t>
            </a:r>
            <a:r>
              <a:rPr sz="1500" spc="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my</a:t>
            </a:r>
            <a:r>
              <a:rPr sz="1500" spc="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son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135" dirty="0">
                <a:solidFill>
                  <a:srgbClr val="13303C"/>
                </a:solidFill>
                <a:latin typeface="Montserrat"/>
                <a:cs typeface="Montserrat"/>
              </a:rPr>
              <a:t>–</a:t>
            </a:r>
            <a:r>
              <a:rPr sz="1500" spc="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500" spc="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deserves</a:t>
            </a:r>
            <a:r>
              <a:rPr sz="15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500" spc="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treat.</a:t>
            </a:r>
            <a:endParaRPr sz="1500" dirty="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98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Please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help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25" dirty="0">
                <a:solidFill>
                  <a:srgbClr val="13303C"/>
                </a:solidFill>
                <a:latin typeface="Montserrat"/>
                <a:cs typeface="Montserrat"/>
              </a:rPr>
              <a:t>me!</a:t>
            </a:r>
            <a:endParaRPr sz="1500" dirty="0">
              <a:latin typeface="Montserrat"/>
              <a:cs typeface="Montserra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722249" y="5186633"/>
            <a:ext cx="5211445" cy="4497705"/>
            <a:chOff x="1722249" y="5186633"/>
            <a:chExt cx="5211445" cy="4497705"/>
          </a:xfrm>
        </p:grpSpPr>
        <p:sp>
          <p:nvSpPr>
            <p:cNvPr id="9" name="object 9"/>
            <p:cNvSpPr/>
            <p:nvPr/>
          </p:nvSpPr>
          <p:spPr>
            <a:xfrm>
              <a:off x="2026782" y="6277245"/>
              <a:ext cx="4530090" cy="158750"/>
            </a:xfrm>
            <a:custGeom>
              <a:avLst/>
              <a:gdLst/>
              <a:ahLst/>
              <a:cxnLst/>
              <a:rect l="l" t="t" r="r" b="b"/>
              <a:pathLst>
                <a:path w="4530090" h="158750">
                  <a:moveTo>
                    <a:pt x="0" y="158178"/>
                  </a:moveTo>
                  <a:lnTo>
                    <a:pt x="4529759" y="0"/>
                  </a:lnTo>
                </a:path>
              </a:pathLst>
            </a:custGeom>
            <a:ln w="6045">
              <a:solidFill>
                <a:srgbClr val="13303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05672" y="6273901"/>
              <a:ext cx="4563110" cy="165735"/>
            </a:xfrm>
            <a:custGeom>
              <a:avLst/>
              <a:gdLst/>
              <a:ahLst/>
              <a:cxnLst/>
              <a:rect l="l" t="t" r="r" b="b"/>
              <a:pathLst>
                <a:path w="4563109" h="165735">
                  <a:moveTo>
                    <a:pt x="6045" y="162153"/>
                  </a:moveTo>
                  <a:lnTo>
                    <a:pt x="5156" y="160020"/>
                  </a:lnTo>
                  <a:lnTo>
                    <a:pt x="3022" y="159131"/>
                  </a:lnTo>
                  <a:lnTo>
                    <a:pt x="889" y="160020"/>
                  </a:lnTo>
                  <a:lnTo>
                    <a:pt x="0" y="162153"/>
                  </a:lnTo>
                  <a:lnTo>
                    <a:pt x="889" y="164299"/>
                  </a:lnTo>
                  <a:lnTo>
                    <a:pt x="3022" y="165176"/>
                  </a:lnTo>
                  <a:lnTo>
                    <a:pt x="5156" y="164299"/>
                  </a:lnTo>
                  <a:lnTo>
                    <a:pt x="6045" y="162153"/>
                  </a:lnTo>
                  <a:close/>
                </a:path>
                <a:path w="4563109" h="165735">
                  <a:moveTo>
                    <a:pt x="4562932" y="3022"/>
                  </a:moveTo>
                  <a:lnTo>
                    <a:pt x="4562043" y="889"/>
                  </a:lnTo>
                  <a:lnTo>
                    <a:pt x="4559909" y="0"/>
                  </a:lnTo>
                  <a:lnTo>
                    <a:pt x="4557776" y="889"/>
                  </a:lnTo>
                  <a:lnTo>
                    <a:pt x="4556887" y="3022"/>
                  </a:lnTo>
                  <a:lnTo>
                    <a:pt x="4557776" y="5168"/>
                  </a:lnTo>
                  <a:lnTo>
                    <a:pt x="4559909" y="6045"/>
                  </a:lnTo>
                  <a:lnTo>
                    <a:pt x="4562043" y="5168"/>
                  </a:lnTo>
                  <a:lnTo>
                    <a:pt x="4562932" y="3022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045481" y="6812690"/>
              <a:ext cx="4530090" cy="158750"/>
            </a:xfrm>
            <a:custGeom>
              <a:avLst/>
              <a:gdLst/>
              <a:ahLst/>
              <a:cxnLst/>
              <a:rect l="l" t="t" r="r" b="b"/>
              <a:pathLst>
                <a:path w="4530090" h="158750">
                  <a:moveTo>
                    <a:pt x="0" y="158178"/>
                  </a:moveTo>
                  <a:lnTo>
                    <a:pt x="4529759" y="0"/>
                  </a:lnTo>
                </a:path>
              </a:pathLst>
            </a:custGeom>
            <a:ln w="6045">
              <a:solidFill>
                <a:srgbClr val="13303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024367" y="6809346"/>
              <a:ext cx="4563110" cy="165735"/>
            </a:xfrm>
            <a:custGeom>
              <a:avLst/>
              <a:gdLst/>
              <a:ahLst/>
              <a:cxnLst/>
              <a:rect l="l" t="t" r="r" b="b"/>
              <a:pathLst>
                <a:path w="4563109" h="165734">
                  <a:moveTo>
                    <a:pt x="6045" y="162153"/>
                  </a:moveTo>
                  <a:lnTo>
                    <a:pt x="5156" y="160020"/>
                  </a:lnTo>
                  <a:lnTo>
                    <a:pt x="3022" y="159131"/>
                  </a:lnTo>
                  <a:lnTo>
                    <a:pt x="889" y="160020"/>
                  </a:lnTo>
                  <a:lnTo>
                    <a:pt x="0" y="162153"/>
                  </a:lnTo>
                  <a:lnTo>
                    <a:pt x="889" y="164299"/>
                  </a:lnTo>
                  <a:lnTo>
                    <a:pt x="3022" y="165176"/>
                  </a:lnTo>
                  <a:lnTo>
                    <a:pt x="5156" y="164299"/>
                  </a:lnTo>
                  <a:lnTo>
                    <a:pt x="6045" y="162153"/>
                  </a:lnTo>
                  <a:close/>
                </a:path>
                <a:path w="4563109" h="165734">
                  <a:moveTo>
                    <a:pt x="4562932" y="3022"/>
                  </a:moveTo>
                  <a:lnTo>
                    <a:pt x="4562043" y="889"/>
                  </a:lnTo>
                  <a:lnTo>
                    <a:pt x="4559909" y="0"/>
                  </a:lnTo>
                  <a:lnTo>
                    <a:pt x="4557776" y="889"/>
                  </a:lnTo>
                  <a:lnTo>
                    <a:pt x="4556887" y="3022"/>
                  </a:lnTo>
                  <a:lnTo>
                    <a:pt x="4557776" y="5168"/>
                  </a:lnTo>
                  <a:lnTo>
                    <a:pt x="4559909" y="6045"/>
                  </a:lnTo>
                  <a:lnTo>
                    <a:pt x="4562043" y="5168"/>
                  </a:lnTo>
                  <a:lnTo>
                    <a:pt x="4562932" y="3022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064179" y="7348133"/>
              <a:ext cx="4530090" cy="158750"/>
            </a:xfrm>
            <a:custGeom>
              <a:avLst/>
              <a:gdLst/>
              <a:ahLst/>
              <a:cxnLst/>
              <a:rect l="l" t="t" r="r" b="b"/>
              <a:pathLst>
                <a:path w="4530090" h="158750">
                  <a:moveTo>
                    <a:pt x="0" y="158178"/>
                  </a:moveTo>
                  <a:lnTo>
                    <a:pt x="4529759" y="0"/>
                  </a:lnTo>
                </a:path>
              </a:pathLst>
            </a:custGeom>
            <a:ln w="6045">
              <a:solidFill>
                <a:srgbClr val="13303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043061" y="7344790"/>
              <a:ext cx="4563110" cy="165735"/>
            </a:xfrm>
            <a:custGeom>
              <a:avLst/>
              <a:gdLst/>
              <a:ahLst/>
              <a:cxnLst/>
              <a:rect l="l" t="t" r="r" b="b"/>
              <a:pathLst>
                <a:path w="4563109" h="165734">
                  <a:moveTo>
                    <a:pt x="6045" y="162153"/>
                  </a:moveTo>
                  <a:lnTo>
                    <a:pt x="5168" y="160020"/>
                  </a:lnTo>
                  <a:lnTo>
                    <a:pt x="3022" y="159131"/>
                  </a:lnTo>
                  <a:lnTo>
                    <a:pt x="889" y="160020"/>
                  </a:lnTo>
                  <a:lnTo>
                    <a:pt x="0" y="162153"/>
                  </a:lnTo>
                  <a:lnTo>
                    <a:pt x="889" y="164299"/>
                  </a:lnTo>
                  <a:lnTo>
                    <a:pt x="3022" y="165176"/>
                  </a:lnTo>
                  <a:lnTo>
                    <a:pt x="5168" y="164299"/>
                  </a:lnTo>
                  <a:lnTo>
                    <a:pt x="6045" y="162153"/>
                  </a:lnTo>
                  <a:close/>
                </a:path>
                <a:path w="4563109" h="165734">
                  <a:moveTo>
                    <a:pt x="4562932" y="3022"/>
                  </a:moveTo>
                  <a:lnTo>
                    <a:pt x="4562056" y="889"/>
                  </a:lnTo>
                  <a:lnTo>
                    <a:pt x="4559909" y="0"/>
                  </a:lnTo>
                  <a:lnTo>
                    <a:pt x="4557776" y="889"/>
                  </a:lnTo>
                  <a:lnTo>
                    <a:pt x="4556887" y="3022"/>
                  </a:lnTo>
                  <a:lnTo>
                    <a:pt x="4557776" y="5168"/>
                  </a:lnTo>
                  <a:lnTo>
                    <a:pt x="4559909" y="6045"/>
                  </a:lnTo>
                  <a:lnTo>
                    <a:pt x="4562056" y="5168"/>
                  </a:lnTo>
                  <a:lnTo>
                    <a:pt x="4562932" y="3022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082876" y="7883578"/>
              <a:ext cx="4530090" cy="158750"/>
            </a:xfrm>
            <a:custGeom>
              <a:avLst/>
              <a:gdLst/>
              <a:ahLst/>
              <a:cxnLst/>
              <a:rect l="l" t="t" r="r" b="b"/>
              <a:pathLst>
                <a:path w="4530090" h="158750">
                  <a:moveTo>
                    <a:pt x="0" y="158178"/>
                  </a:moveTo>
                  <a:lnTo>
                    <a:pt x="4529759" y="0"/>
                  </a:lnTo>
                </a:path>
              </a:pathLst>
            </a:custGeom>
            <a:ln w="6045">
              <a:solidFill>
                <a:srgbClr val="13303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061768" y="7880235"/>
              <a:ext cx="4563110" cy="165735"/>
            </a:xfrm>
            <a:custGeom>
              <a:avLst/>
              <a:gdLst/>
              <a:ahLst/>
              <a:cxnLst/>
              <a:rect l="l" t="t" r="r" b="b"/>
              <a:pathLst>
                <a:path w="4563109" h="165734">
                  <a:moveTo>
                    <a:pt x="6045" y="162153"/>
                  </a:moveTo>
                  <a:lnTo>
                    <a:pt x="5156" y="160020"/>
                  </a:lnTo>
                  <a:lnTo>
                    <a:pt x="3022" y="159131"/>
                  </a:lnTo>
                  <a:lnTo>
                    <a:pt x="876" y="160020"/>
                  </a:lnTo>
                  <a:lnTo>
                    <a:pt x="0" y="162153"/>
                  </a:lnTo>
                  <a:lnTo>
                    <a:pt x="876" y="164299"/>
                  </a:lnTo>
                  <a:lnTo>
                    <a:pt x="3022" y="165176"/>
                  </a:lnTo>
                  <a:lnTo>
                    <a:pt x="5156" y="164299"/>
                  </a:lnTo>
                  <a:lnTo>
                    <a:pt x="6045" y="162153"/>
                  </a:lnTo>
                  <a:close/>
                </a:path>
                <a:path w="4563109" h="165734">
                  <a:moveTo>
                    <a:pt x="4562932" y="3022"/>
                  </a:moveTo>
                  <a:lnTo>
                    <a:pt x="4562043" y="889"/>
                  </a:lnTo>
                  <a:lnTo>
                    <a:pt x="4559909" y="0"/>
                  </a:lnTo>
                  <a:lnTo>
                    <a:pt x="4557763" y="889"/>
                  </a:lnTo>
                  <a:lnTo>
                    <a:pt x="4556887" y="3022"/>
                  </a:lnTo>
                  <a:lnTo>
                    <a:pt x="4557763" y="5168"/>
                  </a:lnTo>
                  <a:lnTo>
                    <a:pt x="4559909" y="6045"/>
                  </a:lnTo>
                  <a:lnTo>
                    <a:pt x="4562043" y="5168"/>
                  </a:lnTo>
                  <a:lnTo>
                    <a:pt x="4562932" y="3022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101574" y="8419021"/>
              <a:ext cx="4530090" cy="158750"/>
            </a:xfrm>
            <a:custGeom>
              <a:avLst/>
              <a:gdLst/>
              <a:ahLst/>
              <a:cxnLst/>
              <a:rect l="l" t="t" r="r" b="b"/>
              <a:pathLst>
                <a:path w="4530090" h="158750">
                  <a:moveTo>
                    <a:pt x="0" y="158178"/>
                  </a:moveTo>
                  <a:lnTo>
                    <a:pt x="4529759" y="0"/>
                  </a:lnTo>
                </a:path>
              </a:pathLst>
            </a:custGeom>
            <a:ln w="6045">
              <a:solidFill>
                <a:srgbClr val="13303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80463" y="8415680"/>
              <a:ext cx="4563110" cy="165735"/>
            </a:xfrm>
            <a:custGeom>
              <a:avLst/>
              <a:gdLst/>
              <a:ahLst/>
              <a:cxnLst/>
              <a:rect l="l" t="t" r="r" b="b"/>
              <a:pathLst>
                <a:path w="4563109" h="165734">
                  <a:moveTo>
                    <a:pt x="6045" y="162153"/>
                  </a:moveTo>
                  <a:lnTo>
                    <a:pt x="5156" y="160020"/>
                  </a:lnTo>
                  <a:lnTo>
                    <a:pt x="3022" y="159131"/>
                  </a:lnTo>
                  <a:lnTo>
                    <a:pt x="889" y="160020"/>
                  </a:lnTo>
                  <a:lnTo>
                    <a:pt x="0" y="162153"/>
                  </a:lnTo>
                  <a:lnTo>
                    <a:pt x="889" y="164299"/>
                  </a:lnTo>
                  <a:lnTo>
                    <a:pt x="3022" y="165176"/>
                  </a:lnTo>
                  <a:lnTo>
                    <a:pt x="5156" y="164299"/>
                  </a:lnTo>
                  <a:lnTo>
                    <a:pt x="6045" y="162153"/>
                  </a:lnTo>
                  <a:close/>
                </a:path>
                <a:path w="4563109" h="165734">
                  <a:moveTo>
                    <a:pt x="4562932" y="3022"/>
                  </a:moveTo>
                  <a:lnTo>
                    <a:pt x="4562043" y="889"/>
                  </a:lnTo>
                  <a:lnTo>
                    <a:pt x="4559909" y="0"/>
                  </a:lnTo>
                  <a:lnTo>
                    <a:pt x="4557776" y="889"/>
                  </a:lnTo>
                  <a:lnTo>
                    <a:pt x="4556887" y="3022"/>
                  </a:lnTo>
                  <a:lnTo>
                    <a:pt x="4557776" y="5168"/>
                  </a:lnTo>
                  <a:lnTo>
                    <a:pt x="4559909" y="6045"/>
                  </a:lnTo>
                  <a:lnTo>
                    <a:pt x="4562043" y="5168"/>
                  </a:lnTo>
                  <a:lnTo>
                    <a:pt x="4562932" y="3022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20272" y="8954465"/>
              <a:ext cx="4530090" cy="158750"/>
            </a:xfrm>
            <a:custGeom>
              <a:avLst/>
              <a:gdLst/>
              <a:ahLst/>
              <a:cxnLst/>
              <a:rect l="l" t="t" r="r" b="b"/>
              <a:pathLst>
                <a:path w="4530090" h="158750">
                  <a:moveTo>
                    <a:pt x="0" y="158178"/>
                  </a:moveTo>
                  <a:lnTo>
                    <a:pt x="4529759" y="0"/>
                  </a:lnTo>
                </a:path>
              </a:pathLst>
            </a:custGeom>
            <a:ln w="6045">
              <a:solidFill>
                <a:srgbClr val="13303C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99157" y="8951124"/>
              <a:ext cx="4563110" cy="165735"/>
            </a:xfrm>
            <a:custGeom>
              <a:avLst/>
              <a:gdLst/>
              <a:ahLst/>
              <a:cxnLst/>
              <a:rect l="l" t="t" r="r" b="b"/>
              <a:pathLst>
                <a:path w="4563109" h="165734">
                  <a:moveTo>
                    <a:pt x="6045" y="162153"/>
                  </a:moveTo>
                  <a:lnTo>
                    <a:pt x="5168" y="160020"/>
                  </a:lnTo>
                  <a:lnTo>
                    <a:pt x="3022" y="159131"/>
                  </a:lnTo>
                  <a:lnTo>
                    <a:pt x="889" y="160020"/>
                  </a:lnTo>
                  <a:lnTo>
                    <a:pt x="0" y="162153"/>
                  </a:lnTo>
                  <a:lnTo>
                    <a:pt x="889" y="164299"/>
                  </a:lnTo>
                  <a:lnTo>
                    <a:pt x="3022" y="165176"/>
                  </a:lnTo>
                  <a:lnTo>
                    <a:pt x="5168" y="164299"/>
                  </a:lnTo>
                  <a:lnTo>
                    <a:pt x="6045" y="162153"/>
                  </a:lnTo>
                  <a:close/>
                </a:path>
                <a:path w="4563109" h="165734">
                  <a:moveTo>
                    <a:pt x="4562932" y="3022"/>
                  </a:moveTo>
                  <a:lnTo>
                    <a:pt x="4562056" y="889"/>
                  </a:lnTo>
                  <a:lnTo>
                    <a:pt x="4559909" y="0"/>
                  </a:lnTo>
                  <a:lnTo>
                    <a:pt x="4557776" y="889"/>
                  </a:lnTo>
                  <a:lnTo>
                    <a:pt x="4556887" y="3022"/>
                  </a:lnTo>
                  <a:lnTo>
                    <a:pt x="4557776" y="5168"/>
                  </a:lnTo>
                  <a:lnTo>
                    <a:pt x="4559909" y="6045"/>
                  </a:lnTo>
                  <a:lnTo>
                    <a:pt x="4562056" y="5168"/>
                  </a:lnTo>
                  <a:lnTo>
                    <a:pt x="4562932" y="3022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39699" y="5686374"/>
              <a:ext cx="5187950" cy="3991610"/>
            </a:xfrm>
            <a:custGeom>
              <a:avLst/>
              <a:gdLst/>
              <a:ahLst/>
              <a:cxnLst/>
              <a:rect l="l" t="t" r="r" b="b"/>
              <a:pathLst>
                <a:path w="5187950" h="3991609">
                  <a:moveTo>
                    <a:pt x="0" y="176479"/>
                  </a:moveTo>
                  <a:lnTo>
                    <a:pt x="133210" y="3991165"/>
                  </a:lnTo>
                  <a:lnTo>
                    <a:pt x="5187454" y="3814686"/>
                  </a:lnTo>
                  <a:lnTo>
                    <a:pt x="5054244" y="0"/>
                  </a:lnTo>
                  <a:lnTo>
                    <a:pt x="0" y="176479"/>
                  </a:lnTo>
                  <a:close/>
                </a:path>
              </a:pathLst>
            </a:custGeom>
            <a:ln w="12077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22249" y="5186633"/>
              <a:ext cx="5072380" cy="678180"/>
            </a:xfrm>
            <a:custGeom>
              <a:avLst/>
              <a:gdLst/>
              <a:ahLst/>
              <a:cxnLst/>
              <a:rect l="l" t="t" r="r" b="b"/>
              <a:pathLst>
                <a:path w="5072380" h="678179">
                  <a:moveTo>
                    <a:pt x="5054244" y="0"/>
                  </a:moveTo>
                  <a:lnTo>
                    <a:pt x="0" y="176479"/>
                  </a:lnTo>
                  <a:lnTo>
                    <a:pt x="17513" y="677875"/>
                  </a:lnTo>
                  <a:lnTo>
                    <a:pt x="5071757" y="501396"/>
                  </a:lnTo>
                  <a:lnTo>
                    <a:pt x="5054244" y="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 rot="21540000">
            <a:off x="3226951" y="5449108"/>
            <a:ext cx="2065716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25"/>
              </a:lnSpc>
            </a:pPr>
            <a:r>
              <a:rPr sz="3150" b="1" spc="-60" baseline="-3968">
                <a:solidFill>
                  <a:srgbClr val="FFFFFF"/>
                </a:solidFill>
                <a:latin typeface="Montserrat ExtraBold"/>
                <a:cs typeface="Montserrat ExtraBold"/>
              </a:rPr>
              <a:t>F</a:t>
            </a:r>
            <a:r>
              <a:rPr sz="3150" b="1" spc="-60" baseline="-2645">
                <a:solidFill>
                  <a:srgbClr val="FFFFFF"/>
                </a:solidFill>
                <a:latin typeface="Montserrat ExtraBold"/>
                <a:cs typeface="Montserrat ExtraBold"/>
              </a:rPr>
              <a:t>ran</a:t>
            </a:r>
            <a:r>
              <a:rPr sz="3150" b="1" spc="-60" baseline="-1322">
                <a:solidFill>
                  <a:srgbClr val="FFFFFF"/>
                </a:solidFill>
                <a:latin typeface="Montserrat ExtraBold"/>
                <a:cs typeface="Montserrat ExtraBold"/>
              </a:rPr>
              <a:t>cin</a:t>
            </a:r>
            <a:r>
              <a:rPr sz="2100" b="1" spc="-40">
                <a:solidFill>
                  <a:srgbClr val="FFFFFF"/>
                </a:solidFill>
                <a:latin typeface="Montserrat ExtraBold"/>
                <a:cs typeface="Montserrat ExtraBold"/>
              </a:rPr>
              <a:t>e’</a:t>
            </a:r>
            <a:r>
              <a:rPr sz="3150" b="1" spc="-60" baseline="1322">
                <a:solidFill>
                  <a:srgbClr val="FFFFFF"/>
                </a:solidFill>
                <a:latin typeface="Montserrat ExtraBold"/>
                <a:cs typeface="Montserrat ExtraBold"/>
              </a:rPr>
              <a:t>s</a:t>
            </a:r>
            <a:r>
              <a:rPr sz="3150" b="1" spc="-120" baseline="1322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3150" b="1" spc="-30" baseline="1322">
                <a:solidFill>
                  <a:srgbClr val="FFFFFF"/>
                </a:solidFill>
                <a:latin typeface="Montserrat ExtraBold"/>
                <a:cs typeface="Montserrat ExtraBold"/>
              </a:rPr>
              <a:t>List</a:t>
            </a:r>
            <a:endParaRPr sz="3150" baseline="1322">
              <a:latin typeface="Montserrat ExtraBold"/>
              <a:cs typeface="Montserrat ExtraBold"/>
            </a:endParaRPr>
          </a:p>
        </p:txBody>
      </p:sp>
      <p:sp>
        <p:nvSpPr>
          <p:cNvPr id="24" name="object 24"/>
          <p:cNvSpPr txBox="1"/>
          <p:nvPr/>
        </p:nvSpPr>
        <p:spPr>
          <a:xfrm rot="21540000">
            <a:off x="3249174" y="6066093"/>
            <a:ext cx="2063213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0"/>
              </a:lnSpc>
            </a:pPr>
            <a:r>
              <a:rPr sz="2550" baseline="-4901">
                <a:solidFill>
                  <a:srgbClr val="13303C"/>
                </a:solidFill>
                <a:latin typeface="Hand Of Sean"/>
                <a:cs typeface="Hand Of Sean"/>
              </a:rPr>
              <a:t>New</a:t>
            </a:r>
            <a:r>
              <a:rPr sz="2550" spc="-67" baseline="-4901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-1633">
                <a:solidFill>
                  <a:srgbClr val="13303C"/>
                </a:solidFill>
                <a:latin typeface="Hand Of Sean"/>
                <a:cs typeface="Hand Of Sean"/>
              </a:rPr>
              <a:t>pair</a:t>
            </a:r>
            <a:r>
              <a:rPr sz="2550" spc="-67" baseline="-1633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1700">
                <a:solidFill>
                  <a:srgbClr val="13303C"/>
                </a:solidFill>
                <a:latin typeface="Hand Of Sean"/>
                <a:cs typeface="Hand Of Sean"/>
              </a:rPr>
              <a:t>of</a:t>
            </a:r>
            <a:r>
              <a:rPr sz="1700" spc="-45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spc="-15" baseline="1633">
                <a:solidFill>
                  <a:srgbClr val="13303C"/>
                </a:solidFill>
                <a:latin typeface="Hand Of Sean"/>
                <a:cs typeface="Hand Of Sean"/>
              </a:rPr>
              <a:t>trainers</a:t>
            </a:r>
            <a:endParaRPr sz="2550" baseline="1633">
              <a:latin typeface="Hand Of Sean"/>
              <a:cs typeface="Hand Of Sean"/>
            </a:endParaRPr>
          </a:p>
        </p:txBody>
      </p:sp>
      <p:sp>
        <p:nvSpPr>
          <p:cNvPr id="25" name="object 25"/>
          <p:cNvSpPr txBox="1"/>
          <p:nvPr/>
        </p:nvSpPr>
        <p:spPr>
          <a:xfrm rot="21540000">
            <a:off x="3151257" y="6602513"/>
            <a:ext cx="229572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35"/>
              </a:lnSpc>
            </a:pPr>
            <a:r>
              <a:rPr sz="2550" baseline="-3267">
                <a:solidFill>
                  <a:srgbClr val="13303C"/>
                </a:solidFill>
                <a:latin typeface="Hand Of Sean"/>
                <a:cs typeface="Hand Of Sean"/>
              </a:rPr>
              <a:t>Gaming</a:t>
            </a:r>
            <a:r>
              <a:rPr sz="2550" spc="-60" baseline="-3267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1700">
                <a:solidFill>
                  <a:srgbClr val="13303C"/>
                </a:solidFill>
                <a:latin typeface="Hand Of Sean"/>
                <a:cs typeface="Hand Of Sean"/>
              </a:rPr>
              <a:t>console</a:t>
            </a:r>
            <a:r>
              <a:rPr sz="1700" spc="-35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3267">
                <a:solidFill>
                  <a:srgbClr val="13303C"/>
                </a:solidFill>
                <a:latin typeface="Hand Of Sean"/>
                <a:cs typeface="Hand Of Sean"/>
              </a:rPr>
              <a:t>for</a:t>
            </a:r>
            <a:r>
              <a:rPr sz="2550" spc="-52" baseline="3267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spc="-37" baseline="4901">
                <a:solidFill>
                  <a:srgbClr val="13303C"/>
                </a:solidFill>
                <a:latin typeface="Hand Of Sean"/>
                <a:cs typeface="Hand Of Sean"/>
              </a:rPr>
              <a:t>son</a:t>
            </a:r>
            <a:endParaRPr sz="2550" baseline="4901">
              <a:latin typeface="Hand Of Sean"/>
              <a:cs typeface="Hand Of Sean"/>
            </a:endParaRPr>
          </a:p>
        </p:txBody>
      </p:sp>
      <p:sp>
        <p:nvSpPr>
          <p:cNvPr id="26" name="object 26"/>
          <p:cNvSpPr txBox="1"/>
          <p:nvPr/>
        </p:nvSpPr>
        <p:spPr>
          <a:xfrm rot="21540000">
            <a:off x="4014431" y="7130409"/>
            <a:ext cx="606260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85"/>
              </a:lnSpc>
            </a:pPr>
            <a:r>
              <a:rPr sz="1700" spc="-20">
                <a:solidFill>
                  <a:srgbClr val="13303C"/>
                </a:solidFill>
                <a:latin typeface="Hand Of Sean"/>
                <a:cs typeface="Hand Of Sean"/>
              </a:rPr>
              <a:t>Rent</a:t>
            </a:r>
            <a:endParaRPr sz="1700">
              <a:latin typeface="Hand Of Sean"/>
              <a:cs typeface="Hand Of Sean"/>
            </a:endParaRPr>
          </a:p>
        </p:txBody>
      </p:sp>
      <p:sp>
        <p:nvSpPr>
          <p:cNvPr id="27" name="object 27"/>
          <p:cNvSpPr txBox="1"/>
          <p:nvPr/>
        </p:nvSpPr>
        <p:spPr>
          <a:xfrm rot="21540000">
            <a:off x="2814192" y="7676568"/>
            <a:ext cx="3045004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70"/>
              </a:lnSpc>
            </a:pPr>
            <a:r>
              <a:rPr sz="2550" baseline="-3267">
                <a:solidFill>
                  <a:srgbClr val="13303C"/>
                </a:solidFill>
                <a:latin typeface="Hand Of Sean"/>
                <a:cs typeface="Hand Of Sean"/>
              </a:rPr>
              <a:t>New</a:t>
            </a:r>
            <a:r>
              <a:rPr sz="2550" spc="-104" baseline="-3267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-1633">
                <a:solidFill>
                  <a:srgbClr val="13303C"/>
                </a:solidFill>
                <a:latin typeface="Hand Of Sean"/>
                <a:cs typeface="Hand Of Sean"/>
              </a:rPr>
              <a:t>sc</a:t>
            </a:r>
            <a:r>
              <a:rPr sz="1700">
                <a:solidFill>
                  <a:srgbClr val="13303C"/>
                </a:solidFill>
                <a:latin typeface="Hand Of Sean"/>
                <a:cs typeface="Hand Of Sean"/>
              </a:rPr>
              <a:t>hool</a:t>
            </a:r>
            <a:r>
              <a:rPr sz="1700" spc="-60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1633">
                <a:solidFill>
                  <a:srgbClr val="13303C"/>
                </a:solidFill>
                <a:latin typeface="Hand Of Sean"/>
                <a:cs typeface="Hand Of Sean"/>
              </a:rPr>
              <a:t>shoes</a:t>
            </a:r>
            <a:r>
              <a:rPr sz="2550" spc="-89" baseline="1633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4901">
                <a:solidFill>
                  <a:srgbClr val="13303C"/>
                </a:solidFill>
                <a:latin typeface="Hand Of Sean"/>
                <a:cs typeface="Hand Of Sean"/>
              </a:rPr>
              <a:t>for</a:t>
            </a:r>
            <a:r>
              <a:rPr sz="2550" spc="-89" baseline="4901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6535">
                <a:solidFill>
                  <a:srgbClr val="13303C"/>
                </a:solidFill>
                <a:latin typeface="Hand Of Sean"/>
                <a:cs typeface="Hand Of Sean"/>
              </a:rPr>
              <a:t>the</a:t>
            </a:r>
            <a:r>
              <a:rPr sz="2550" spc="-89" baseline="6535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spc="-30" baseline="8169">
                <a:solidFill>
                  <a:srgbClr val="13303C"/>
                </a:solidFill>
                <a:latin typeface="Hand Of Sean"/>
                <a:cs typeface="Hand Of Sean"/>
              </a:rPr>
              <a:t>kids</a:t>
            </a:r>
            <a:endParaRPr sz="2550" baseline="8169">
              <a:latin typeface="Hand Of Sean"/>
              <a:cs typeface="Hand Of Sean"/>
            </a:endParaRPr>
          </a:p>
        </p:txBody>
      </p:sp>
      <p:sp>
        <p:nvSpPr>
          <p:cNvPr id="28" name="object 28"/>
          <p:cNvSpPr txBox="1"/>
          <p:nvPr/>
        </p:nvSpPr>
        <p:spPr>
          <a:xfrm rot="21540000">
            <a:off x="3515931" y="8205974"/>
            <a:ext cx="1678526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25"/>
              </a:lnSpc>
            </a:pPr>
            <a:r>
              <a:rPr sz="1700">
                <a:solidFill>
                  <a:srgbClr val="13303C"/>
                </a:solidFill>
                <a:latin typeface="Hand Of Sean"/>
                <a:cs typeface="Hand Of Sean"/>
              </a:rPr>
              <a:t>Holiday</a:t>
            </a:r>
            <a:r>
              <a:rPr sz="1700" spc="-40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3267">
                <a:solidFill>
                  <a:srgbClr val="13303C"/>
                </a:solidFill>
                <a:latin typeface="Hand Of Sean"/>
                <a:cs typeface="Hand Of Sean"/>
              </a:rPr>
              <a:t>to</a:t>
            </a:r>
            <a:r>
              <a:rPr sz="2550" spc="-52" baseline="3267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spc="-15" baseline="4901">
                <a:solidFill>
                  <a:srgbClr val="13303C"/>
                </a:solidFill>
                <a:latin typeface="Hand Of Sean"/>
                <a:cs typeface="Hand Of Sean"/>
              </a:rPr>
              <a:t>Spain</a:t>
            </a:r>
            <a:endParaRPr sz="2550" baseline="4901">
              <a:latin typeface="Hand Of Sean"/>
              <a:cs typeface="Hand Of Sean"/>
            </a:endParaRPr>
          </a:p>
        </p:txBody>
      </p:sp>
      <p:sp>
        <p:nvSpPr>
          <p:cNvPr id="29" name="object 29"/>
          <p:cNvSpPr txBox="1"/>
          <p:nvPr/>
        </p:nvSpPr>
        <p:spPr>
          <a:xfrm rot="21540000">
            <a:off x="3432336" y="8742267"/>
            <a:ext cx="1882715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15"/>
              </a:lnSpc>
            </a:pPr>
            <a:r>
              <a:rPr sz="2550" spc="-750" baseline="-3267">
                <a:solidFill>
                  <a:srgbClr val="13303C"/>
                </a:solidFill>
                <a:latin typeface="Hand Of Sean"/>
                <a:cs typeface="Hand Of Sean"/>
              </a:rPr>
              <a:t>F</a:t>
            </a:r>
            <a:r>
              <a:rPr sz="2550" baseline="-3267">
                <a:solidFill>
                  <a:srgbClr val="13303C"/>
                </a:solidFill>
                <a:latin typeface="Hand Of Sean"/>
                <a:cs typeface="Hand Of Sean"/>
              </a:rPr>
              <a:t>ood</a:t>
            </a:r>
            <a:r>
              <a:rPr sz="2550" spc="-67" baseline="-3267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-1633">
                <a:solidFill>
                  <a:srgbClr val="13303C"/>
                </a:solidFill>
                <a:latin typeface="Hand Of Sean"/>
                <a:cs typeface="Hand Of Sean"/>
              </a:rPr>
              <a:t>for</a:t>
            </a:r>
            <a:r>
              <a:rPr sz="2550" spc="-82" baseline="-1633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1700">
                <a:solidFill>
                  <a:srgbClr val="13303C"/>
                </a:solidFill>
                <a:latin typeface="Hand Of Sean"/>
                <a:cs typeface="Hand Of Sean"/>
              </a:rPr>
              <a:t>the</a:t>
            </a:r>
            <a:r>
              <a:rPr sz="1700" spc="-45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spc="-15" baseline="1633">
                <a:solidFill>
                  <a:srgbClr val="13303C"/>
                </a:solidFill>
                <a:latin typeface="Hand Of Sean"/>
                <a:cs typeface="Hand Of Sean"/>
              </a:rPr>
              <a:t>month</a:t>
            </a:r>
            <a:endParaRPr sz="2550" baseline="1633">
              <a:latin typeface="Hand Of Sean"/>
              <a:cs typeface="Hand Of Sean"/>
            </a:endParaRPr>
          </a:p>
        </p:txBody>
      </p:sp>
      <p:sp>
        <p:nvSpPr>
          <p:cNvPr id="30" name="object 30"/>
          <p:cNvSpPr txBox="1"/>
          <p:nvPr/>
        </p:nvSpPr>
        <p:spPr>
          <a:xfrm rot="21540000">
            <a:off x="3320257" y="9278801"/>
            <a:ext cx="2144688" cy="215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700">
                <a:solidFill>
                  <a:srgbClr val="13303C"/>
                </a:solidFill>
                <a:latin typeface="Hand Of Sean"/>
                <a:cs typeface="Hand Of Sean"/>
              </a:rPr>
              <a:t>New</a:t>
            </a:r>
            <a:r>
              <a:rPr sz="1700" spc="-45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1633">
                <a:solidFill>
                  <a:srgbClr val="13303C"/>
                </a:solidFill>
                <a:latin typeface="Hand Of Sean"/>
                <a:cs typeface="Hand Of Sean"/>
              </a:rPr>
              <a:t>uniform</a:t>
            </a:r>
            <a:r>
              <a:rPr sz="2550" spc="-67" baseline="1633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baseline="6535">
                <a:solidFill>
                  <a:srgbClr val="13303C"/>
                </a:solidFill>
                <a:latin typeface="Hand Of Sean"/>
                <a:cs typeface="Hand Of Sean"/>
              </a:rPr>
              <a:t>for</a:t>
            </a:r>
            <a:r>
              <a:rPr sz="2550" spc="-67" baseline="6535">
                <a:solidFill>
                  <a:srgbClr val="13303C"/>
                </a:solidFill>
                <a:latin typeface="Hand Of Sean"/>
                <a:cs typeface="Hand Of Sean"/>
              </a:rPr>
              <a:t> </a:t>
            </a:r>
            <a:r>
              <a:rPr sz="2550" spc="-30" baseline="8169">
                <a:solidFill>
                  <a:srgbClr val="13303C"/>
                </a:solidFill>
                <a:latin typeface="Hand Of Sean"/>
                <a:cs typeface="Hand Of Sean"/>
              </a:rPr>
              <a:t>work</a:t>
            </a:r>
            <a:endParaRPr sz="2550" baseline="8169">
              <a:latin typeface="Hand Of Sean"/>
              <a:cs typeface="Hand Of Sean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722249" y="5186633"/>
            <a:ext cx="5072380" cy="678180"/>
          </a:xfrm>
          <a:custGeom>
            <a:avLst/>
            <a:gdLst/>
            <a:ahLst/>
            <a:cxnLst/>
            <a:rect l="l" t="t" r="r" b="b"/>
            <a:pathLst>
              <a:path w="5072380" h="678179">
                <a:moveTo>
                  <a:pt x="0" y="176479"/>
                </a:moveTo>
                <a:lnTo>
                  <a:pt x="17513" y="677875"/>
                </a:lnTo>
                <a:lnTo>
                  <a:pt x="5071757" y="501396"/>
                </a:lnTo>
                <a:lnTo>
                  <a:pt x="5054244" y="0"/>
                </a:lnTo>
                <a:lnTo>
                  <a:pt x="0" y="176479"/>
                </a:lnTo>
                <a:close/>
              </a:path>
            </a:pathLst>
          </a:custGeom>
          <a:ln w="12077">
            <a:solidFill>
              <a:srgbClr val="BCBE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75"/>
              </a:spcBef>
            </a:pPr>
            <a:r>
              <a:rPr spc="-25"/>
              <a:t>34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635336" y="10300421"/>
            <a:ext cx="142557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35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Needs and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wants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1:3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pic>
        <p:nvPicPr>
          <p:cNvPr id="34" name="PPT Slide 18 part A.m4a">
            <a:hlinkClick r:id="" action="ppaction://media"/>
            <a:extLst>
              <a:ext uri="{FF2B5EF4-FFF2-40B4-BE49-F238E27FC236}">
                <a16:creationId xmlns:a16="http://schemas.microsoft.com/office/drawing/2014/main" id="{00092A83-6649-706E-DC87-966A49495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2733" y="896967"/>
            <a:ext cx="812800" cy="812800"/>
          </a:xfrm>
          <a:prstGeom prst="rect">
            <a:avLst/>
          </a:prstGeom>
        </p:spPr>
      </p:pic>
      <p:pic>
        <p:nvPicPr>
          <p:cNvPr id="35" name="PPT Slide 18 part B.m4a">
            <a:hlinkClick r:id="" action="ppaction://media"/>
            <a:extLst>
              <a:ext uri="{FF2B5EF4-FFF2-40B4-BE49-F238E27FC236}">
                <a16:creationId xmlns:a16="http://schemas.microsoft.com/office/drawing/2014/main" id="{07C94485-9592-D5B4-277B-5EAC832524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2011" y="558245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58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">
            <a:extLst>
              <a:ext uri="{FF2B5EF4-FFF2-40B4-BE49-F238E27FC236}">
                <a16:creationId xmlns:a16="http://schemas.microsoft.com/office/drawing/2014/main" id="{3E41A5C5-3508-23F1-F409-A34D275085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854458"/>
              </p:ext>
            </p:extLst>
          </p:nvPr>
        </p:nvGraphicFramePr>
        <p:xfrm>
          <a:off x="5412684" y="6663007"/>
          <a:ext cx="1898476" cy="165904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02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000" dirty="0">
                        <a:latin typeface="Times New Roman"/>
                        <a:cs typeface="Times New Roman"/>
                      </a:endParaRPr>
                    </a:p>
                    <a:p>
                      <a:pPr marL="754380" marR="408305">
                        <a:lnSpc>
                          <a:spcPct val="100000"/>
                        </a:lnSpc>
                      </a:pPr>
                      <a:r>
                        <a:rPr sz="9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IN-</a:t>
                      </a:r>
                      <a:r>
                        <a:rPr sz="900" b="1" spc="-2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APP </a:t>
                      </a:r>
                      <a:r>
                        <a:rPr lang="en-US" sz="9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PURCHASE</a:t>
                      </a:r>
                      <a:endParaRPr sz="900" dirty="0">
                        <a:latin typeface="Montserrat"/>
                        <a:cs typeface="Montserrat"/>
                      </a:endParaRPr>
                    </a:p>
                  </a:txBody>
                  <a:tcPr marL="0" marR="0" marT="83774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792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35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£2.99</a:t>
                      </a:r>
                      <a:endParaRPr sz="35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5853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53F0E2E-C220-FD54-771E-4AEC92262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903" y="349668"/>
            <a:ext cx="6374135" cy="984885"/>
          </a:xfrm>
        </p:spPr>
        <p:txBody>
          <a:bodyPr/>
          <a:lstStyle/>
          <a:p>
            <a:r>
              <a:rPr lang="en-GB" sz="3200" b="0" i="0" u="none" strike="noStrike" dirty="0">
                <a:solidFill>
                  <a:srgbClr val="BDBE02"/>
                </a:solidFill>
                <a:effectLst/>
                <a:latin typeface="Montserrat ExtraBold" pitchFamily="2" charset="77"/>
              </a:rPr>
              <a:t>Spending Sense </a:t>
            </a:r>
            <a:br>
              <a:rPr lang="en-GB" sz="3200" b="0" i="0" u="none" strike="noStrike" dirty="0">
                <a:solidFill>
                  <a:srgbClr val="BDBE02"/>
                </a:solidFill>
                <a:effectLst/>
                <a:latin typeface="Montserrat ExtraBold" pitchFamily="2" charset="77"/>
              </a:rPr>
            </a:br>
            <a:r>
              <a:rPr lang="en-GB" sz="3200" u="none" strike="noStrike" dirty="0">
                <a:solidFill>
                  <a:srgbClr val="BDBE02"/>
                </a:solidFill>
                <a:effectLst/>
                <a:latin typeface="Montserrat SemiBold" pitchFamily="2" charset="77"/>
              </a:rPr>
              <a:t>Editable PowerPoint Guide </a:t>
            </a:r>
            <a:r>
              <a:rPr lang="en-GB" sz="3200" dirty="0">
                <a:solidFill>
                  <a:srgbClr val="BDBE02"/>
                </a:solidFill>
                <a:effectLst/>
                <a:latin typeface="Montserrat SemiBold" pitchFamily="2" charset="77"/>
              </a:rPr>
              <a:t>​</a:t>
            </a:r>
            <a:endParaRPr lang="en-US" sz="3200" dirty="0">
              <a:solidFill>
                <a:srgbClr val="BDBE02"/>
              </a:solidFill>
              <a:latin typeface="Montserrat SemiBold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FBEC59-EBF8-4148-E3F3-6F11296D19F6}"/>
              </a:ext>
            </a:extLst>
          </p:cNvPr>
          <p:cNvSpPr txBox="1"/>
          <p:nvPr/>
        </p:nvSpPr>
        <p:spPr>
          <a:xfrm>
            <a:off x="478851" y="1624575"/>
            <a:ext cx="3777385" cy="252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1600" b="1" u="none" strike="noStrike" dirty="0">
                <a:solidFill>
                  <a:srgbClr val="BDBE02"/>
                </a:solidFill>
                <a:effectLst/>
                <a:latin typeface="Montserrat" pitchFamily="2" charset="77"/>
              </a:rPr>
              <a:t>Who are these PowerPoints for?</a:t>
            </a:r>
            <a:r>
              <a:rPr lang="en-US" sz="1600" b="1" dirty="0">
                <a:solidFill>
                  <a:srgbClr val="BDBE02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</a:pPr>
            <a: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These editable PowerPoints are designed for both teachers and students. 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</a:pPr>
            <a: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Teachers can easily adapt the slides to fit their students’ needs, while students can work directly on the activities by adding text, matching images to words, and more. 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</a:pPr>
            <a:r>
              <a:rPr lang="en-US" sz="1200" b="1" dirty="0">
                <a:solidFill>
                  <a:srgbClr val="000000"/>
                </a:solidFill>
                <a:latin typeface="Montserrat" pitchFamily="2" charset="77"/>
              </a:rPr>
              <a:t>Please go to the next slide to jump to the activity required.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C0B704-0473-25CF-4DCB-38EB3CCEBE01}"/>
              </a:ext>
            </a:extLst>
          </p:cNvPr>
          <p:cNvSpPr txBox="1"/>
          <p:nvPr/>
        </p:nvSpPr>
        <p:spPr>
          <a:xfrm>
            <a:off x="484610" y="4448609"/>
            <a:ext cx="6826550" cy="181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>
              <a:lnSpc>
                <a:spcPct val="150000"/>
              </a:lnSpc>
            </a:pPr>
            <a:r>
              <a:rPr lang="en-GB" sz="1600" b="1" u="none" strike="noStrike" dirty="0">
                <a:solidFill>
                  <a:srgbClr val="BDBE02"/>
                </a:solidFill>
                <a:effectLst/>
                <a:latin typeface="Montserrat" pitchFamily="2" charset="77"/>
              </a:rPr>
              <a:t>How can I use them?</a:t>
            </a:r>
            <a:endParaRPr lang="en-US" sz="1600" b="1" dirty="0">
              <a:solidFill>
                <a:srgbClr val="BDBE02"/>
              </a:solidFill>
              <a:effectLst/>
              <a:latin typeface="Montserrat" pitchFamily="2" charset="77"/>
            </a:endParaRPr>
          </a:p>
          <a:p>
            <a:pPr algn="l" rtl="0" fontAlgn="base">
              <a:lnSpc>
                <a:spcPct val="150000"/>
              </a:lnSpc>
            </a:pPr>
            <a: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There are many ways to use these PowerPoints! You can: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Edit and print them</a:t>
            </a:r>
            <a:r>
              <a:rPr lang="en-US" sz="1200" b="1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Project them on screen </a:t>
            </a:r>
            <a:r>
              <a:rPr lang="en-US" sz="1200" b="1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Let students work on them directly from a computer</a:t>
            </a:r>
            <a:r>
              <a:rPr lang="en-US" sz="1200" b="1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</a:pPr>
            <a: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Note: before editing them, we'd suggest saving another copy!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218BEBE-DEEF-D048-107D-1F42FD25BB43}"/>
              </a:ext>
            </a:extLst>
          </p:cNvPr>
          <p:cNvCxnSpPr>
            <a:cxnSpLocks/>
          </p:cNvCxnSpPr>
          <p:nvPr/>
        </p:nvCxnSpPr>
        <p:spPr>
          <a:xfrm>
            <a:off x="310549" y="4360268"/>
            <a:ext cx="6874841" cy="0"/>
          </a:xfrm>
          <a:prstGeom prst="line">
            <a:avLst/>
          </a:prstGeom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object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2336708-3880-2225-F06A-02A7F9584435}"/>
              </a:ext>
            </a:extLst>
          </p:cNvPr>
          <p:cNvSpPr txBox="1"/>
          <p:nvPr/>
        </p:nvSpPr>
        <p:spPr>
          <a:xfrm>
            <a:off x="556677" y="1943957"/>
            <a:ext cx="454723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endParaRPr sz="1400" dirty="0">
              <a:solidFill>
                <a:srgbClr val="BDBE02"/>
              </a:solidFill>
              <a:latin typeface="Montserrat Medium"/>
              <a:cs typeface="Montserrat Medium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B3ACC0-3F68-B0D8-7C5A-CB7185C5688A}"/>
              </a:ext>
            </a:extLst>
          </p:cNvPr>
          <p:cNvSpPr txBox="1"/>
          <p:nvPr/>
        </p:nvSpPr>
        <p:spPr>
          <a:xfrm>
            <a:off x="484610" y="6631578"/>
            <a:ext cx="5158051" cy="1661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1400" b="1" u="none" strike="noStrike" dirty="0">
                <a:solidFill>
                  <a:srgbClr val="BDBE02"/>
                </a:solidFill>
                <a:effectLst/>
                <a:latin typeface="Montserrat" pitchFamily="2" charset="77"/>
              </a:rPr>
              <a:t>How do I edit them?</a:t>
            </a:r>
            <a:r>
              <a:rPr lang="en-US" sz="1400" b="1" dirty="0">
                <a:solidFill>
                  <a:srgbClr val="BDBE02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</a:pPr>
            <a: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Every element on the activity pages is fully editable. You can: </a:t>
            </a:r>
            <a:r>
              <a:rPr lang="en-US" sz="1200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Change images or text (content, font, size, colour)</a:t>
            </a:r>
            <a:r>
              <a:rPr lang="en-US" sz="1200" b="1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Add new text</a:t>
            </a:r>
            <a:r>
              <a:rPr lang="en-US" sz="1200" b="1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200" b="1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 Customise the background colour</a:t>
            </a:r>
            <a:r>
              <a:rPr lang="en-GB" sz="1200" b="1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  <a:p>
            <a:pPr algn="l" rtl="0" fontAlgn="base">
              <a:lnSpc>
                <a:spcPct val="150000"/>
              </a:lnSpc>
            </a:pPr>
            <a: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Try editing an example for yourself here:</a:t>
            </a:r>
            <a:r>
              <a:rPr lang="en-GB" sz="1200" dirty="0">
                <a:solidFill>
                  <a:srgbClr val="000000"/>
                </a:solidFill>
                <a:effectLst/>
                <a:latin typeface="Montserrat" pitchFamily="2" charset="77"/>
              </a:rPr>
              <a:t>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B12DCDA-E07D-4539-4FE9-924A6AA5A4A3}"/>
              </a:ext>
            </a:extLst>
          </p:cNvPr>
          <p:cNvSpPr txBox="1"/>
          <p:nvPr/>
        </p:nvSpPr>
        <p:spPr>
          <a:xfrm>
            <a:off x="484610" y="8728288"/>
            <a:ext cx="3185037" cy="110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sz="1400" b="1" u="none" strike="noStrike" dirty="0">
                <a:solidFill>
                  <a:srgbClr val="BDBE02"/>
                </a:solidFill>
                <a:effectLst/>
                <a:latin typeface="Montserrat" pitchFamily="2" charset="77"/>
              </a:rPr>
              <a:t>How do I access the audio? ​</a:t>
            </a:r>
          </a:p>
          <a:p>
            <a:pPr algn="l" rtl="0" fontAlgn="base">
              <a:lnSpc>
                <a:spcPct val="150000"/>
              </a:lnSpc>
            </a:pPr>
            <a: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Tasks with longer text in this resource comes with accompanying audio.</a:t>
            </a:r>
            <a:b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</a:br>
            <a:r>
              <a:rPr lang="en-GB" sz="1200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Simply click the audio button to listen.</a:t>
            </a:r>
            <a:endParaRPr lang="en-GB" sz="1200" dirty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A5F27EE-9517-812A-8109-DCDF2BAD02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508" y="7959410"/>
            <a:ext cx="320104" cy="320104"/>
          </a:xfrm>
          <a:prstGeom prst="rect">
            <a:avLst/>
          </a:prstGeom>
        </p:spPr>
      </p:pic>
      <p:pic>
        <p:nvPicPr>
          <p:cNvPr id="37" name="Picture 3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C223FB5-0548-9E49-EEB3-EB94A2330F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07" y="9484346"/>
            <a:ext cx="404840" cy="40484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92DA379-02BE-5889-16EB-EA0C392DDB1F}"/>
              </a:ext>
            </a:extLst>
          </p:cNvPr>
          <p:cNvCxnSpPr>
            <a:cxnSpLocks/>
          </p:cNvCxnSpPr>
          <p:nvPr/>
        </p:nvCxnSpPr>
        <p:spPr>
          <a:xfrm>
            <a:off x="357088" y="6488952"/>
            <a:ext cx="6874841" cy="0"/>
          </a:xfrm>
          <a:prstGeom prst="line">
            <a:avLst/>
          </a:prstGeom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EC9D5A0-7531-0FE7-D49D-9CBFEAD52CC4}"/>
              </a:ext>
            </a:extLst>
          </p:cNvPr>
          <p:cNvCxnSpPr>
            <a:cxnSpLocks/>
          </p:cNvCxnSpPr>
          <p:nvPr/>
        </p:nvCxnSpPr>
        <p:spPr>
          <a:xfrm>
            <a:off x="436319" y="8538978"/>
            <a:ext cx="6874841" cy="0"/>
          </a:xfrm>
          <a:prstGeom prst="line">
            <a:avLst/>
          </a:prstGeom>
          <a:ln w="1587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5" name="object 27">
            <a:extLst>
              <a:ext uri="{FF2B5EF4-FFF2-40B4-BE49-F238E27FC236}">
                <a16:creationId xmlns:a16="http://schemas.microsoft.com/office/drawing/2014/main" id="{BE39922A-C888-B80D-E049-9DE56F9DF98F}"/>
              </a:ext>
            </a:extLst>
          </p:cNvPr>
          <p:cNvGrpSpPr/>
          <p:nvPr/>
        </p:nvGrpSpPr>
        <p:grpSpPr>
          <a:xfrm>
            <a:off x="5573724" y="6816476"/>
            <a:ext cx="436245" cy="520065"/>
            <a:chOff x="741875" y="2127627"/>
            <a:chExt cx="436245" cy="520065"/>
          </a:xfrm>
        </p:grpSpPr>
        <p:sp>
          <p:nvSpPr>
            <p:cNvPr id="6" name="object 28">
              <a:extLst>
                <a:ext uri="{FF2B5EF4-FFF2-40B4-BE49-F238E27FC236}">
                  <a16:creationId xmlns:a16="http://schemas.microsoft.com/office/drawing/2014/main" id="{08A98391-B063-A8C6-812D-8124D30DF06F}"/>
                </a:ext>
              </a:extLst>
            </p:cNvPr>
            <p:cNvSpPr/>
            <p:nvPr/>
          </p:nvSpPr>
          <p:spPr>
            <a:xfrm>
              <a:off x="741870" y="2127630"/>
              <a:ext cx="436245" cy="520065"/>
            </a:xfrm>
            <a:custGeom>
              <a:avLst/>
              <a:gdLst/>
              <a:ahLst/>
              <a:cxnLst/>
              <a:rect l="l" t="t" r="r" b="b"/>
              <a:pathLst>
                <a:path w="436244" h="520064">
                  <a:moveTo>
                    <a:pt x="400799" y="358698"/>
                  </a:moveTo>
                  <a:lnTo>
                    <a:pt x="373367" y="304800"/>
                  </a:lnTo>
                  <a:lnTo>
                    <a:pt x="343496" y="248983"/>
                  </a:lnTo>
                  <a:lnTo>
                    <a:pt x="319811" y="205892"/>
                  </a:lnTo>
                  <a:lnTo>
                    <a:pt x="276644" y="133578"/>
                  </a:lnTo>
                  <a:lnTo>
                    <a:pt x="272262" y="126238"/>
                  </a:lnTo>
                  <a:lnTo>
                    <a:pt x="268071" y="119100"/>
                  </a:lnTo>
                  <a:lnTo>
                    <a:pt x="263791" y="111518"/>
                  </a:lnTo>
                  <a:lnTo>
                    <a:pt x="259829" y="103962"/>
                  </a:lnTo>
                  <a:lnTo>
                    <a:pt x="251993" y="88544"/>
                  </a:lnTo>
                  <a:lnTo>
                    <a:pt x="243979" y="72986"/>
                  </a:lnTo>
                  <a:lnTo>
                    <a:pt x="220472" y="35128"/>
                  </a:lnTo>
                  <a:lnTo>
                    <a:pt x="220230" y="34937"/>
                  </a:lnTo>
                  <a:lnTo>
                    <a:pt x="220091" y="34315"/>
                  </a:lnTo>
                  <a:lnTo>
                    <a:pt x="162598" y="64503"/>
                  </a:lnTo>
                  <a:lnTo>
                    <a:pt x="103606" y="97790"/>
                  </a:lnTo>
                  <a:lnTo>
                    <a:pt x="46558" y="133908"/>
                  </a:lnTo>
                  <a:lnTo>
                    <a:pt x="36398" y="140843"/>
                  </a:lnTo>
                  <a:lnTo>
                    <a:pt x="36893" y="141236"/>
                  </a:lnTo>
                  <a:lnTo>
                    <a:pt x="36969" y="141528"/>
                  </a:lnTo>
                  <a:lnTo>
                    <a:pt x="45707" y="157581"/>
                  </a:lnTo>
                  <a:lnTo>
                    <a:pt x="48514" y="162572"/>
                  </a:lnTo>
                  <a:lnTo>
                    <a:pt x="59143" y="182791"/>
                  </a:lnTo>
                  <a:lnTo>
                    <a:pt x="82270" y="228117"/>
                  </a:lnTo>
                  <a:lnTo>
                    <a:pt x="111887" y="287477"/>
                  </a:lnTo>
                  <a:lnTo>
                    <a:pt x="126542" y="316306"/>
                  </a:lnTo>
                  <a:lnTo>
                    <a:pt x="141249" y="344424"/>
                  </a:lnTo>
                  <a:lnTo>
                    <a:pt x="156032" y="371551"/>
                  </a:lnTo>
                  <a:lnTo>
                    <a:pt x="159816" y="378155"/>
                  </a:lnTo>
                  <a:lnTo>
                    <a:pt x="163550" y="384733"/>
                  </a:lnTo>
                  <a:lnTo>
                    <a:pt x="190284" y="428586"/>
                  </a:lnTo>
                  <a:lnTo>
                    <a:pt x="214985" y="464286"/>
                  </a:lnTo>
                  <a:lnTo>
                    <a:pt x="221322" y="466026"/>
                  </a:lnTo>
                  <a:lnTo>
                    <a:pt x="222072" y="461606"/>
                  </a:lnTo>
                  <a:lnTo>
                    <a:pt x="221881" y="459244"/>
                  </a:lnTo>
                  <a:lnTo>
                    <a:pt x="221881" y="458851"/>
                  </a:lnTo>
                  <a:lnTo>
                    <a:pt x="199440" y="426580"/>
                  </a:lnTo>
                  <a:lnTo>
                    <a:pt x="176822" y="390194"/>
                  </a:lnTo>
                  <a:lnTo>
                    <a:pt x="151104" y="344424"/>
                  </a:lnTo>
                  <a:lnTo>
                    <a:pt x="122186" y="288569"/>
                  </a:lnTo>
                  <a:lnTo>
                    <a:pt x="77914" y="200190"/>
                  </a:lnTo>
                  <a:lnTo>
                    <a:pt x="70192" y="185191"/>
                  </a:lnTo>
                  <a:lnTo>
                    <a:pt x="66294" y="177673"/>
                  </a:lnTo>
                  <a:lnTo>
                    <a:pt x="59664" y="165138"/>
                  </a:lnTo>
                  <a:lnTo>
                    <a:pt x="57061" y="160096"/>
                  </a:lnTo>
                  <a:lnTo>
                    <a:pt x="54292" y="155117"/>
                  </a:lnTo>
                  <a:lnTo>
                    <a:pt x="48094" y="143751"/>
                  </a:lnTo>
                  <a:lnTo>
                    <a:pt x="58115" y="136994"/>
                  </a:lnTo>
                  <a:lnTo>
                    <a:pt x="100050" y="110439"/>
                  </a:lnTo>
                  <a:lnTo>
                    <a:pt x="143179" y="85471"/>
                  </a:lnTo>
                  <a:lnTo>
                    <a:pt x="187007" y="61747"/>
                  </a:lnTo>
                  <a:lnTo>
                    <a:pt x="217436" y="45885"/>
                  </a:lnTo>
                  <a:lnTo>
                    <a:pt x="219100" y="48158"/>
                  </a:lnTo>
                  <a:lnTo>
                    <a:pt x="238963" y="82130"/>
                  </a:lnTo>
                  <a:lnTo>
                    <a:pt x="246710" y="97320"/>
                  </a:lnTo>
                  <a:lnTo>
                    <a:pt x="257111" y="117652"/>
                  </a:lnTo>
                  <a:lnTo>
                    <a:pt x="260007" y="122656"/>
                  </a:lnTo>
                  <a:lnTo>
                    <a:pt x="280149" y="156260"/>
                  </a:lnTo>
                  <a:lnTo>
                    <a:pt x="288747" y="170446"/>
                  </a:lnTo>
                  <a:lnTo>
                    <a:pt x="297230" y="184531"/>
                  </a:lnTo>
                  <a:lnTo>
                    <a:pt x="329069" y="240677"/>
                  </a:lnTo>
                  <a:lnTo>
                    <a:pt x="358635" y="295503"/>
                  </a:lnTo>
                  <a:lnTo>
                    <a:pt x="379336" y="335203"/>
                  </a:lnTo>
                  <a:lnTo>
                    <a:pt x="389890" y="356209"/>
                  </a:lnTo>
                  <a:lnTo>
                    <a:pt x="387578" y="358152"/>
                  </a:lnTo>
                  <a:lnTo>
                    <a:pt x="384606" y="360375"/>
                  </a:lnTo>
                  <a:lnTo>
                    <a:pt x="382892" y="361772"/>
                  </a:lnTo>
                  <a:lnTo>
                    <a:pt x="348335" y="383895"/>
                  </a:lnTo>
                  <a:lnTo>
                    <a:pt x="316141" y="401980"/>
                  </a:lnTo>
                  <a:lnTo>
                    <a:pt x="305904" y="407962"/>
                  </a:lnTo>
                  <a:lnTo>
                    <a:pt x="247611" y="447929"/>
                  </a:lnTo>
                  <a:lnTo>
                    <a:pt x="233426" y="459244"/>
                  </a:lnTo>
                  <a:lnTo>
                    <a:pt x="230682" y="461340"/>
                  </a:lnTo>
                  <a:lnTo>
                    <a:pt x="230378" y="461606"/>
                  </a:lnTo>
                  <a:lnTo>
                    <a:pt x="229146" y="462508"/>
                  </a:lnTo>
                  <a:lnTo>
                    <a:pt x="228866" y="462927"/>
                  </a:lnTo>
                  <a:lnTo>
                    <a:pt x="224345" y="466902"/>
                  </a:lnTo>
                  <a:lnTo>
                    <a:pt x="222123" y="469760"/>
                  </a:lnTo>
                  <a:lnTo>
                    <a:pt x="224002" y="470179"/>
                  </a:lnTo>
                  <a:lnTo>
                    <a:pt x="231470" y="467106"/>
                  </a:lnTo>
                  <a:lnTo>
                    <a:pt x="240017" y="463207"/>
                  </a:lnTo>
                  <a:lnTo>
                    <a:pt x="251421" y="456222"/>
                  </a:lnTo>
                  <a:lnTo>
                    <a:pt x="279552" y="436041"/>
                  </a:lnTo>
                  <a:lnTo>
                    <a:pt x="285851" y="431685"/>
                  </a:lnTo>
                  <a:lnTo>
                    <a:pt x="326631" y="406412"/>
                  </a:lnTo>
                  <a:lnTo>
                    <a:pt x="349123" y="393839"/>
                  </a:lnTo>
                  <a:lnTo>
                    <a:pt x="360667" y="387134"/>
                  </a:lnTo>
                  <a:lnTo>
                    <a:pt x="395427" y="363232"/>
                  </a:lnTo>
                  <a:lnTo>
                    <a:pt x="397141" y="361772"/>
                  </a:lnTo>
                  <a:lnTo>
                    <a:pt x="399021" y="360375"/>
                  </a:lnTo>
                  <a:lnTo>
                    <a:pt x="400799" y="358698"/>
                  </a:lnTo>
                  <a:close/>
                </a:path>
                <a:path w="436244" h="520064">
                  <a:moveTo>
                    <a:pt x="435952" y="387134"/>
                  </a:moveTo>
                  <a:lnTo>
                    <a:pt x="435406" y="377329"/>
                  </a:lnTo>
                  <a:lnTo>
                    <a:pt x="435406" y="377202"/>
                  </a:lnTo>
                  <a:lnTo>
                    <a:pt x="433539" y="367512"/>
                  </a:lnTo>
                  <a:lnTo>
                    <a:pt x="419392" y="331216"/>
                  </a:lnTo>
                  <a:lnTo>
                    <a:pt x="391883" y="282829"/>
                  </a:lnTo>
                  <a:lnTo>
                    <a:pt x="270967" y="61671"/>
                  </a:lnTo>
                  <a:lnTo>
                    <a:pt x="251206" y="27355"/>
                  </a:lnTo>
                  <a:lnTo>
                    <a:pt x="222504" y="2628"/>
                  </a:lnTo>
                  <a:lnTo>
                    <a:pt x="214845" y="0"/>
                  </a:lnTo>
                  <a:lnTo>
                    <a:pt x="206565" y="165"/>
                  </a:lnTo>
                  <a:lnTo>
                    <a:pt x="199034" y="1828"/>
                  </a:lnTo>
                  <a:lnTo>
                    <a:pt x="191630" y="3886"/>
                  </a:lnTo>
                  <a:lnTo>
                    <a:pt x="189953" y="4724"/>
                  </a:lnTo>
                  <a:lnTo>
                    <a:pt x="184569" y="6769"/>
                  </a:lnTo>
                  <a:lnTo>
                    <a:pt x="181432" y="8356"/>
                  </a:lnTo>
                  <a:lnTo>
                    <a:pt x="178155" y="9880"/>
                  </a:lnTo>
                  <a:lnTo>
                    <a:pt x="158750" y="19329"/>
                  </a:lnTo>
                  <a:lnTo>
                    <a:pt x="120319" y="38582"/>
                  </a:lnTo>
                  <a:lnTo>
                    <a:pt x="81711" y="56705"/>
                  </a:lnTo>
                  <a:lnTo>
                    <a:pt x="62090" y="64757"/>
                  </a:lnTo>
                  <a:lnTo>
                    <a:pt x="52070" y="69024"/>
                  </a:lnTo>
                  <a:lnTo>
                    <a:pt x="18084" y="90589"/>
                  </a:lnTo>
                  <a:lnTo>
                    <a:pt x="127" y="130657"/>
                  </a:lnTo>
                  <a:lnTo>
                    <a:pt x="0" y="131622"/>
                  </a:lnTo>
                  <a:lnTo>
                    <a:pt x="19202" y="185597"/>
                  </a:lnTo>
                  <a:lnTo>
                    <a:pt x="38684" y="222161"/>
                  </a:lnTo>
                  <a:lnTo>
                    <a:pt x="59232" y="257238"/>
                  </a:lnTo>
                  <a:lnTo>
                    <a:pt x="69507" y="274421"/>
                  </a:lnTo>
                  <a:lnTo>
                    <a:pt x="79578" y="291477"/>
                  </a:lnTo>
                  <a:lnTo>
                    <a:pt x="89306" y="308457"/>
                  </a:lnTo>
                  <a:lnTo>
                    <a:pt x="126936" y="377202"/>
                  </a:lnTo>
                  <a:lnTo>
                    <a:pt x="188569" y="489953"/>
                  </a:lnTo>
                  <a:lnTo>
                    <a:pt x="188785" y="490156"/>
                  </a:lnTo>
                  <a:lnTo>
                    <a:pt x="189103" y="490334"/>
                  </a:lnTo>
                  <a:lnTo>
                    <a:pt x="194602" y="492556"/>
                  </a:lnTo>
                  <a:lnTo>
                    <a:pt x="196024" y="488657"/>
                  </a:lnTo>
                  <a:lnTo>
                    <a:pt x="196189" y="486410"/>
                  </a:lnTo>
                  <a:lnTo>
                    <a:pt x="196240" y="486067"/>
                  </a:lnTo>
                  <a:lnTo>
                    <a:pt x="100152" y="310311"/>
                  </a:lnTo>
                  <a:lnTo>
                    <a:pt x="90589" y="293344"/>
                  </a:lnTo>
                  <a:lnTo>
                    <a:pt x="80683" y="276415"/>
                  </a:lnTo>
                  <a:lnTo>
                    <a:pt x="60350" y="242354"/>
                  </a:lnTo>
                  <a:lnTo>
                    <a:pt x="50228" y="225082"/>
                  </a:lnTo>
                  <a:lnTo>
                    <a:pt x="30848" y="189661"/>
                  </a:lnTo>
                  <a:lnTo>
                    <a:pt x="13906" y="152666"/>
                  </a:lnTo>
                  <a:lnTo>
                    <a:pt x="12903" y="149555"/>
                  </a:lnTo>
                  <a:lnTo>
                    <a:pt x="11709" y="146494"/>
                  </a:lnTo>
                  <a:lnTo>
                    <a:pt x="10934" y="143357"/>
                  </a:lnTo>
                  <a:lnTo>
                    <a:pt x="10325" y="140195"/>
                  </a:lnTo>
                  <a:lnTo>
                    <a:pt x="9448" y="137033"/>
                  </a:lnTo>
                  <a:lnTo>
                    <a:pt x="9410" y="133845"/>
                  </a:lnTo>
                  <a:lnTo>
                    <a:pt x="8966" y="130657"/>
                  </a:lnTo>
                  <a:lnTo>
                    <a:pt x="9347" y="127508"/>
                  </a:lnTo>
                  <a:lnTo>
                    <a:pt x="9525" y="124345"/>
                  </a:lnTo>
                  <a:lnTo>
                    <a:pt x="10160" y="121272"/>
                  </a:lnTo>
                  <a:lnTo>
                    <a:pt x="10591" y="118122"/>
                  </a:lnTo>
                  <a:lnTo>
                    <a:pt x="11874" y="115227"/>
                  </a:lnTo>
                  <a:lnTo>
                    <a:pt x="14084" y="109334"/>
                  </a:lnTo>
                  <a:lnTo>
                    <a:pt x="17513" y="103809"/>
                  </a:lnTo>
                  <a:lnTo>
                    <a:pt x="58483" y="75450"/>
                  </a:lnTo>
                  <a:lnTo>
                    <a:pt x="61696" y="74231"/>
                  </a:lnTo>
                  <a:lnTo>
                    <a:pt x="64858" y="72898"/>
                  </a:lnTo>
                  <a:lnTo>
                    <a:pt x="113499" y="51498"/>
                  </a:lnTo>
                  <a:lnTo>
                    <a:pt x="170434" y="23139"/>
                  </a:lnTo>
                  <a:lnTo>
                    <a:pt x="183095" y="16941"/>
                  </a:lnTo>
                  <a:lnTo>
                    <a:pt x="195567" y="11417"/>
                  </a:lnTo>
                  <a:lnTo>
                    <a:pt x="201942" y="9601"/>
                  </a:lnTo>
                  <a:lnTo>
                    <a:pt x="208254" y="9144"/>
                  </a:lnTo>
                  <a:lnTo>
                    <a:pt x="214579" y="8788"/>
                  </a:lnTo>
                  <a:lnTo>
                    <a:pt x="220675" y="10414"/>
                  </a:lnTo>
                  <a:lnTo>
                    <a:pt x="251472" y="44119"/>
                  </a:lnTo>
                  <a:lnTo>
                    <a:pt x="385241" y="288569"/>
                  </a:lnTo>
                  <a:lnTo>
                    <a:pt x="388556" y="294068"/>
                  </a:lnTo>
                  <a:lnTo>
                    <a:pt x="411835" y="335241"/>
                  </a:lnTo>
                  <a:lnTo>
                    <a:pt x="426758" y="377202"/>
                  </a:lnTo>
                  <a:lnTo>
                    <a:pt x="427710" y="388620"/>
                  </a:lnTo>
                  <a:lnTo>
                    <a:pt x="426694" y="393839"/>
                  </a:lnTo>
                  <a:lnTo>
                    <a:pt x="426250" y="396481"/>
                  </a:lnTo>
                  <a:lnTo>
                    <a:pt x="425323" y="398932"/>
                  </a:lnTo>
                  <a:lnTo>
                    <a:pt x="424294" y="401281"/>
                  </a:lnTo>
                  <a:lnTo>
                    <a:pt x="423672" y="402412"/>
                  </a:lnTo>
                  <a:lnTo>
                    <a:pt x="423151" y="403504"/>
                  </a:lnTo>
                  <a:lnTo>
                    <a:pt x="394893" y="429437"/>
                  </a:lnTo>
                  <a:lnTo>
                    <a:pt x="336194" y="458101"/>
                  </a:lnTo>
                  <a:lnTo>
                    <a:pt x="329031" y="461606"/>
                  </a:lnTo>
                  <a:lnTo>
                    <a:pt x="321995" y="465328"/>
                  </a:lnTo>
                  <a:lnTo>
                    <a:pt x="315175" y="469303"/>
                  </a:lnTo>
                  <a:lnTo>
                    <a:pt x="308622" y="473557"/>
                  </a:lnTo>
                  <a:lnTo>
                    <a:pt x="296252" y="481952"/>
                  </a:lnTo>
                  <a:lnTo>
                    <a:pt x="290029" y="486067"/>
                  </a:lnTo>
                  <a:lnTo>
                    <a:pt x="251955" y="506603"/>
                  </a:lnTo>
                  <a:lnTo>
                    <a:pt x="232562" y="510819"/>
                  </a:lnTo>
                  <a:lnTo>
                    <a:pt x="226275" y="510819"/>
                  </a:lnTo>
                  <a:lnTo>
                    <a:pt x="221526" y="509778"/>
                  </a:lnTo>
                  <a:lnTo>
                    <a:pt x="221030" y="509778"/>
                  </a:lnTo>
                  <a:lnTo>
                    <a:pt x="220027" y="509371"/>
                  </a:lnTo>
                  <a:lnTo>
                    <a:pt x="214884" y="508317"/>
                  </a:lnTo>
                  <a:lnTo>
                    <a:pt x="210540" y="505358"/>
                  </a:lnTo>
                  <a:lnTo>
                    <a:pt x="205994" y="502399"/>
                  </a:lnTo>
                  <a:lnTo>
                    <a:pt x="202895" y="498551"/>
                  </a:lnTo>
                  <a:lnTo>
                    <a:pt x="202514" y="498081"/>
                  </a:lnTo>
                  <a:lnTo>
                    <a:pt x="202717" y="498551"/>
                  </a:lnTo>
                  <a:lnTo>
                    <a:pt x="199682" y="495147"/>
                  </a:lnTo>
                  <a:lnTo>
                    <a:pt x="197421" y="491934"/>
                  </a:lnTo>
                  <a:lnTo>
                    <a:pt x="196227" y="491591"/>
                  </a:lnTo>
                  <a:lnTo>
                    <a:pt x="195681" y="491413"/>
                  </a:lnTo>
                  <a:lnTo>
                    <a:pt x="195745" y="493496"/>
                  </a:lnTo>
                  <a:lnTo>
                    <a:pt x="196011" y="494944"/>
                  </a:lnTo>
                  <a:lnTo>
                    <a:pt x="196583" y="496925"/>
                  </a:lnTo>
                  <a:lnTo>
                    <a:pt x="196646" y="497128"/>
                  </a:lnTo>
                  <a:lnTo>
                    <a:pt x="196748" y="497471"/>
                  </a:lnTo>
                  <a:lnTo>
                    <a:pt x="198716" y="501103"/>
                  </a:lnTo>
                  <a:lnTo>
                    <a:pt x="200926" y="505358"/>
                  </a:lnTo>
                  <a:lnTo>
                    <a:pt x="204597" y="509778"/>
                  </a:lnTo>
                  <a:lnTo>
                    <a:pt x="204419" y="509778"/>
                  </a:lnTo>
                  <a:lnTo>
                    <a:pt x="208864" y="512991"/>
                  </a:lnTo>
                  <a:lnTo>
                    <a:pt x="210832" y="514502"/>
                  </a:lnTo>
                  <a:lnTo>
                    <a:pt x="212737" y="515505"/>
                  </a:lnTo>
                  <a:lnTo>
                    <a:pt x="214122" y="516204"/>
                  </a:lnTo>
                  <a:lnTo>
                    <a:pt x="214795" y="516585"/>
                  </a:lnTo>
                  <a:lnTo>
                    <a:pt x="215353" y="516839"/>
                  </a:lnTo>
                  <a:lnTo>
                    <a:pt x="216154" y="517131"/>
                  </a:lnTo>
                  <a:lnTo>
                    <a:pt x="217335" y="517512"/>
                  </a:lnTo>
                  <a:lnTo>
                    <a:pt x="217970" y="517690"/>
                  </a:lnTo>
                  <a:lnTo>
                    <a:pt x="218871" y="518071"/>
                  </a:lnTo>
                  <a:lnTo>
                    <a:pt x="221284" y="518464"/>
                  </a:lnTo>
                  <a:lnTo>
                    <a:pt x="223697" y="519201"/>
                  </a:lnTo>
                  <a:lnTo>
                    <a:pt x="226263" y="519201"/>
                  </a:lnTo>
                  <a:lnTo>
                    <a:pt x="231190" y="519569"/>
                  </a:lnTo>
                  <a:lnTo>
                    <a:pt x="235534" y="519201"/>
                  </a:lnTo>
                  <a:lnTo>
                    <a:pt x="235851" y="519201"/>
                  </a:lnTo>
                  <a:lnTo>
                    <a:pt x="263423" y="510819"/>
                  </a:lnTo>
                  <a:lnTo>
                    <a:pt x="268782" y="508317"/>
                  </a:lnTo>
                  <a:lnTo>
                    <a:pt x="314642" y="479831"/>
                  </a:lnTo>
                  <a:lnTo>
                    <a:pt x="321157" y="475653"/>
                  </a:lnTo>
                  <a:lnTo>
                    <a:pt x="335127" y="468122"/>
                  </a:lnTo>
                  <a:lnTo>
                    <a:pt x="349961" y="461162"/>
                  </a:lnTo>
                  <a:lnTo>
                    <a:pt x="365366" y="454240"/>
                  </a:lnTo>
                  <a:lnTo>
                    <a:pt x="381025" y="446849"/>
                  </a:lnTo>
                  <a:lnTo>
                    <a:pt x="414223" y="426173"/>
                  </a:lnTo>
                  <a:lnTo>
                    <a:pt x="416509" y="423989"/>
                  </a:lnTo>
                  <a:lnTo>
                    <a:pt x="418884" y="421932"/>
                  </a:lnTo>
                  <a:lnTo>
                    <a:pt x="420928" y="419773"/>
                  </a:lnTo>
                  <a:lnTo>
                    <a:pt x="423291" y="417372"/>
                  </a:lnTo>
                  <a:lnTo>
                    <a:pt x="425348" y="414921"/>
                  </a:lnTo>
                  <a:lnTo>
                    <a:pt x="429717" y="409079"/>
                  </a:lnTo>
                  <a:lnTo>
                    <a:pt x="430187" y="408393"/>
                  </a:lnTo>
                  <a:lnTo>
                    <a:pt x="430593" y="407581"/>
                  </a:lnTo>
                  <a:lnTo>
                    <a:pt x="432777" y="403809"/>
                  </a:lnTo>
                  <a:lnTo>
                    <a:pt x="433882" y="400519"/>
                  </a:lnTo>
                  <a:lnTo>
                    <a:pt x="434746" y="397205"/>
                  </a:lnTo>
                  <a:lnTo>
                    <a:pt x="435952" y="387134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29">
              <a:extLst>
                <a:ext uri="{FF2B5EF4-FFF2-40B4-BE49-F238E27FC236}">
                  <a16:creationId xmlns:a16="http://schemas.microsoft.com/office/drawing/2014/main" id="{A8B81D6F-806B-7749-5ED9-48D5BBD48D9A}"/>
                </a:ext>
              </a:extLst>
            </p:cNvPr>
            <p:cNvSpPr/>
            <p:nvPr/>
          </p:nvSpPr>
          <p:spPr>
            <a:xfrm>
              <a:off x="848357" y="2190092"/>
              <a:ext cx="31115" cy="16510"/>
            </a:xfrm>
            <a:custGeom>
              <a:avLst/>
              <a:gdLst/>
              <a:ahLst/>
              <a:cxnLst/>
              <a:rect l="l" t="t" r="r" b="b"/>
              <a:pathLst>
                <a:path w="31115" h="16510">
                  <a:moveTo>
                    <a:pt x="0" y="16078"/>
                  </a:moveTo>
                  <a:lnTo>
                    <a:pt x="30848" y="0"/>
                  </a:lnTo>
                </a:path>
              </a:pathLst>
            </a:custGeom>
            <a:ln w="6350">
              <a:solidFill>
                <a:srgbClr val="1330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5">
            <a:extLst>
              <a:ext uri="{FF2B5EF4-FFF2-40B4-BE49-F238E27FC236}">
                <a16:creationId xmlns:a16="http://schemas.microsoft.com/office/drawing/2014/main" id="{2560D222-E672-5DFC-1C0A-8479B3B4BD71}"/>
              </a:ext>
            </a:extLst>
          </p:cNvPr>
          <p:cNvSpPr txBox="1"/>
          <p:nvPr/>
        </p:nvSpPr>
        <p:spPr>
          <a:xfrm>
            <a:off x="4418735" y="8632840"/>
            <a:ext cx="2892425" cy="15340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BDBE02"/>
                </a:solidFill>
                <a:latin typeface="Montserrat ExtraBold"/>
                <a:cs typeface="Montserrat ExtraBold"/>
              </a:rPr>
              <a:t>Income</a:t>
            </a:r>
            <a:endParaRPr sz="1200" dirty="0">
              <a:solidFill>
                <a:srgbClr val="BDBE02"/>
              </a:solidFill>
              <a:latin typeface="Montserrat ExtraBold"/>
              <a:cs typeface="Montserrat ExtraBold"/>
            </a:endParaRPr>
          </a:p>
          <a:p>
            <a:pPr marL="12700" algn="l">
              <a:lnSpc>
                <a:spcPct val="100000"/>
              </a:lnSpc>
              <a:spcBef>
                <a:spcPts val="990"/>
              </a:spcBef>
            </a:pP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Mo</a:t>
            </a:r>
            <a:r>
              <a:rPr sz="12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2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18</a:t>
            </a:r>
            <a:r>
              <a:rPr sz="12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2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goes</a:t>
            </a:r>
            <a:r>
              <a:rPr sz="12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2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spc="-10" dirty="0">
                <a:solidFill>
                  <a:srgbClr val="13303C"/>
                </a:solidFill>
                <a:latin typeface="Montserrat"/>
                <a:cs typeface="Montserrat"/>
              </a:rPr>
              <a:t>college.</a:t>
            </a:r>
            <a:endParaRPr sz="1200" dirty="0">
              <a:latin typeface="Montserrat"/>
              <a:cs typeface="Montserrat"/>
            </a:endParaRPr>
          </a:p>
          <a:p>
            <a:pPr marL="12700" marR="5080" algn="l">
              <a:lnSpc>
                <a:spcPct val="109000"/>
              </a:lnSpc>
              <a:spcBef>
                <a:spcPts val="850"/>
              </a:spcBef>
            </a:pP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2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earns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13303C"/>
                </a:solidFill>
                <a:latin typeface="Montserrat"/>
                <a:cs typeface="Montserrat"/>
              </a:rPr>
              <a:t>£7</a:t>
            </a:r>
            <a:r>
              <a:rPr sz="1200" b="1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an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hour</a:t>
            </a:r>
            <a:r>
              <a:rPr sz="12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working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spc="-25" dirty="0">
                <a:solidFill>
                  <a:srgbClr val="13303C"/>
                </a:solidFill>
                <a:latin typeface="Montserrat"/>
                <a:cs typeface="Montserrat"/>
              </a:rPr>
              <a:t>in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2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sports</a:t>
            </a:r>
            <a:r>
              <a:rPr sz="12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shop</a:t>
            </a:r>
            <a:r>
              <a:rPr sz="12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at</a:t>
            </a:r>
            <a:r>
              <a:rPr sz="12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2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spc="-10" dirty="0">
                <a:solidFill>
                  <a:srgbClr val="13303C"/>
                </a:solidFill>
                <a:latin typeface="Montserrat"/>
                <a:cs typeface="Montserrat"/>
              </a:rPr>
              <a:t>weekend.</a:t>
            </a:r>
            <a:endParaRPr sz="1200" dirty="0">
              <a:latin typeface="Montserrat"/>
              <a:cs typeface="Montserrat"/>
            </a:endParaRPr>
          </a:p>
          <a:p>
            <a:pPr marL="12700" marR="120650" algn="l">
              <a:lnSpc>
                <a:spcPct val="109000"/>
              </a:lnSpc>
              <a:spcBef>
                <a:spcPts val="850"/>
              </a:spcBef>
            </a:pP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2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works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eight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hours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week</a:t>
            </a:r>
            <a:r>
              <a:rPr sz="12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spc="-25" dirty="0">
                <a:solidFill>
                  <a:srgbClr val="13303C"/>
                </a:solidFill>
                <a:latin typeface="Montserrat"/>
                <a:cs typeface="Montserrat"/>
              </a:rPr>
              <a:t>and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earns</a:t>
            </a:r>
            <a:r>
              <a:rPr sz="12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13303C"/>
                </a:solidFill>
                <a:latin typeface="Montserrat"/>
                <a:cs typeface="Montserrat"/>
              </a:rPr>
              <a:t>£240</a:t>
            </a:r>
            <a:r>
              <a:rPr sz="1200" b="1" spc="-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2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spc="-10" dirty="0">
                <a:solidFill>
                  <a:srgbClr val="13303C"/>
                </a:solidFill>
                <a:latin typeface="Montserrat"/>
                <a:cs typeface="Montserrat"/>
              </a:rPr>
              <a:t>month.</a:t>
            </a:r>
            <a:endParaRPr sz="1200" dirty="0">
              <a:latin typeface="Montserrat"/>
              <a:cs typeface="Montserra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13EE63-FD1F-D290-9796-DF0C3AE6A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01" y="1788507"/>
            <a:ext cx="2792089" cy="1822934"/>
          </a:xfrm>
          <a:prstGeom prst="rect">
            <a:avLst/>
          </a:prstGeom>
        </p:spPr>
      </p:pic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97211D3E-BD46-3707-B5FE-D0AA13A64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5444" y="8755902"/>
            <a:ext cx="510189" cy="51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0520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1:4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Forms</a:t>
            </a:r>
            <a:r>
              <a:rPr spc="-60">
                <a:solidFill>
                  <a:srgbClr val="BCBE00"/>
                </a:solidFill>
              </a:rPr>
              <a:t> </a:t>
            </a:r>
            <a:r>
              <a:rPr>
                <a:solidFill>
                  <a:srgbClr val="BCBE00"/>
                </a:solidFill>
              </a:rPr>
              <a:t>of</a:t>
            </a:r>
            <a:r>
              <a:rPr spc="-60">
                <a:solidFill>
                  <a:srgbClr val="BCBE00"/>
                </a:solidFill>
              </a:rPr>
              <a:t> </a:t>
            </a:r>
            <a:r>
              <a:rPr spc="-10">
                <a:solidFill>
                  <a:srgbClr val="BCBE00"/>
                </a:solidFill>
              </a:rPr>
              <a:t>income</a:t>
            </a:r>
          </a:p>
        </p:txBody>
      </p:sp>
      <p:sp>
        <p:nvSpPr>
          <p:cNvPr id="12" name="object 12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75"/>
              </a:spcBef>
            </a:pPr>
            <a:r>
              <a:rPr spc="-25"/>
              <a:t>38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35336" y="10300421"/>
            <a:ext cx="158432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 Sense</a:t>
            </a:r>
            <a:r>
              <a:rPr sz="600" b="1" spc="14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6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Managing my</a:t>
            </a:r>
            <a:r>
              <a:rPr sz="600" spc="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2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94280" y="10300421"/>
            <a:ext cx="138620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1:4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F71B81-654A-B1EF-2E9F-CFD796AC9085}"/>
              </a:ext>
            </a:extLst>
          </p:cNvPr>
          <p:cNvGrpSpPr/>
          <p:nvPr/>
        </p:nvGrpSpPr>
        <p:grpSpPr>
          <a:xfrm>
            <a:off x="648004" y="1835975"/>
            <a:ext cx="6263996" cy="8016036"/>
            <a:chOff x="648004" y="1835975"/>
            <a:chExt cx="6263996" cy="8016036"/>
          </a:xfrm>
        </p:grpSpPr>
        <p:pic>
          <p:nvPicPr>
            <p:cNvPr id="23" name="object 5">
              <a:extLst>
                <a:ext uri="{FF2B5EF4-FFF2-40B4-BE49-F238E27FC236}">
                  <a16:creationId xmlns:a16="http://schemas.microsoft.com/office/drawing/2014/main" id="{079FC4A2-FE42-3155-B069-55ACD87AE0DC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8004" y="1835975"/>
              <a:ext cx="2999816" cy="2466479"/>
            </a:xfrm>
            <a:prstGeom prst="rect">
              <a:avLst/>
            </a:prstGeom>
          </p:spPr>
        </p:pic>
        <p:pic>
          <p:nvPicPr>
            <p:cNvPr id="24" name="object 6">
              <a:extLst>
                <a:ext uri="{FF2B5EF4-FFF2-40B4-BE49-F238E27FC236}">
                  <a16:creationId xmlns:a16="http://schemas.microsoft.com/office/drawing/2014/main" id="{15EAF607-DD9B-5ACE-BF45-634F78B17A7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004" y="4610735"/>
              <a:ext cx="2999816" cy="2466479"/>
            </a:xfrm>
            <a:prstGeom prst="rect">
              <a:avLst/>
            </a:prstGeom>
          </p:spPr>
        </p:pic>
        <p:pic>
          <p:nvPicPr>
            <p:cNvPr id="25" name="object 7">
              <a:extLst>
                <a:ext uri="{FF2B5EF4-FFF2-40B4-BE49-F238E27FC236}">
                  <a16:creationId xmlns:a16="http://schemas.microsoft.com/office/drawing/2014/main" id="{E6D1E7DC-B668-7DB3-E9A1-3D31F43E710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8004" y="7385532"/>
              <a:ext cx="2999809" cy="2466479"/>
            </a:xfrm>
            <a:prstGeom prst="rect">
              <a:avLst/>
            </a:prstGeom>
          </p:spPr>
        </p:pic>
        <p:pic>
          <p:nvPicPr>
            <p:cNvPr id="26" name="object 8">
              <a:extLst>
                <a:ext uri="{FF2B5EF4-FFF2-40B4-BE49-F238E27FC236}">
                  <a16:creationId xmlns:a16="http://schemas.microsoft.com/office/drawing/2014/main" id="{D7A19F3B-02DB-2F95-221C-D28003A54FB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12184" y="1835975"/>
              <a:ext cx="2999816" cy="2466479"/>
            </a:xfrm>
            <a:prstGeom prst="rect">
              <a:avLst/>
            </a:prstGeom>
          </p:spPr>
        </p:pic>
        <p:pic>
          <p:nvPicPr>
            <p:cNvPr id="27" name="object 9">
              <a:extLst>
                <a:ext uri="{FF2B5EF4-FFF2-40B4-BE49-F238E27FC236}">
                  <a16:creationId xmlns:a16="http://schemas.microsoft.com/office/drawing/2014/main" id="{B4DCE9B7-CC05-ACA5-FABD-24D6F1D7A2A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2184" y="4610735"/>
              <a:ext cx="2999816" cy="2466479"/>
            </a:xfrm>
            <a:prstGeom prst="rect">
              <a:avLst/>
            </a:prstGeom>
          </p:spPr>
        </p:pic>
        <p:pic>
          <p:nvPicPr>
            <p:cNvPr id="28" name="object 10">
              <a:extLst>
                <a:ext uri="{FF2B5EF4-FFF2-40B4-BE49-F238E27FC236}">
                  <a16:creationId xmlns:a16="http://schemas.microsoft.com/office/drawing/2014/main" id="{F24C4CDC-DBF0-283D-65DB-2EB7C5C8B3F7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12184" y="7385532"/>
              <a:ext cx="2999816" cy="24664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0520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1:4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8004" y="1715998"/>
            <a:ext cx="6264275" cy="2861310"/>
          </a:xfrm>
          <a:prstGeom prst="rect">
            <a:avLst/>
          </a:prstGeom>
          <a:solidFill>
            <a:srgbClr val="F9F8EB"/>
          </a:solidFill>
        </p:spPr>
        <p:txBody>
          <a:bodyPr vert="horz" wrap="square" lIns="0" tIns="122555" rIns="0" bIns="0" rtlCol="0">
            <a:spAutoFit/>
          </a:bodyPr>
          <a:lstStyle/>
          <a:p>
            <a:pPr marL="179705" marR="1320165">
              <a:lnSpc>
                <a:spcPct val="122300"/>
              </a:lnSpc>
              <a:spcBef>
                <a:spcPts val="965"/>
              </a:spcBef>
            </a:pP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Ella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is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16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and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is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wondering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why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she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never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has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any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money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left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at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the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end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of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the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month.</a:t>
            </a:r>
            <a:endParaRPr sz="1500">
              <a:latin typeface="Montserrat Medium"/>
              <a:cs typeface="Montserrat Medium"/>
            </a:endParaRPr>
          </a:p>
          <a:p>
            <a:pPr marL="179705" marR="554990">
              <a:lnSpc>
                <a:spcPct val="122300"/>
              </a:lnSpc>
              <a:spcBef>
                <a:spcPts val="570"/>
              </a:spcBef>
            </a:pP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She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has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asked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you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to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help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her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find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out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why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this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might</a:t>
            </a:r>
            <a:r>
              <a:rPr sz="1500" spc="50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be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and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to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see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if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there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is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any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way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she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can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cut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down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on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her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spending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and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try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to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save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little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bit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of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money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too.</a:t>
            </a:r>
            <a:endParaRPr sz="1500">
              <a:latin typeface="Montserrat Medium"/>
              <a:cs typeface="Montserrat Medium"/>
            </a:endParaRPr>
          </a:p>
          <a:p>
            <a:pPr marL="179705">
              <a:lnSpc>
                <a:spcPct val="100000"/>
              </a:lnSpc>
              <a:spcBef>
                <a:spcPts val="1814"/>
              </a:spcBef>
            </a:pPr>
            <a:r>
              <a:rPr sz="1500" b="1">
                <a:solidFill>
                  <a:srgbClr val="BCBE00"/>
                </a:solidFill>
                <a:latin typeface="Montserrat"/>
                <a:cs typeface="Montserrat"/>
              </a:rPr>
              <a:t>Ella’s</a:t>
            </a:r>
            <a:r>
              <a:rPr sz="1500" b="1" spc="-75">
                <a:solidFill>
                  <a:srgbClr val="BCBE00"/>
                </a:solidFill>
                <a:latin typeface="Montserrat"/>
                <a:cs typeface="Montserrat"/>
              </a:rPr>
              <a:t> </a:t>
            </a:r>
            <a:r>
              <a:rPr sz="1500" b="1" spc="-10">
                <a:solidFill>
                  <a:srgbClr val="BCBE00"/>
                </a:solidFill>
                <a:latin typeface="Montserrat"/>
                <a:cs typeface="Montserrat"/>
              </a:rPr>
              <a:t>income:</a:t>
            </a:r>
            <a:endParaRPr sz="1500">
              <a:latin typeface="Montserrat"/>
              <a:cs typeface="Montserrat"/>
            </a:endParaRPr>
          </a:p>
          <a:p>
            <a:pPr marL="179705" marR="753110">
              <a:lnSpc>
                <a:spcPct val="122300"/>
              </a:lnSpc>
            </a:pP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She</a:t>
            </a:r>
            <a:r>
              <a:rPr sz="1500" spc="-3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gets</a:t>
            </a:r>
            <a:r>
              <a:rPr sz="1500" spc="-3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£80</a:t>
            </a:r>
            <a:r>
              <a:rPr sz="1500" spc="-3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per</a:t>
            </a:r>
            <a:r>
              <a:rPr sz="1500" spc="-3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month</a:t>
            </a:r>
            <a:r>
              <a:rPr sz="1500" spc="-3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pocket</a:t>
            </a:r>
            <a:r>
              <a:rPr sz="1500" spc="-3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money</a:t>
            </a:r>
            <a:r>
              <a:rPr sz="1500" spc="-3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for</a:t>
            </a:r>
            <a:r>
              <a:rPr sz="1500" spc="-3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helping</a:t>
            </a:r>
            <a:r>
              <a:rPr sz="1500" spc="-3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 spc="-25">
                <a:solidFill>
                  <a:srgbClr val="13303C"/>
                </a:solidFill>
                <a:latin typeface="Montserrat Medium"/>
                <a:cs typeface="Montserrat Medium"/>
              </a:rPr>
              <a:t>out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around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the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house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and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doing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jobs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for</a:t>
            </a:r>
            <a:r>
              <a:rPr sz="1500" spc="-2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>
                <a:solidFill>
                  <a:srgbClr val="13303C"/>
                </a:solidFill>
                <a:latin typeface="Montserrat Medium"/>
                <a:cs typeface="Montserrat Medium"/>
              </a:rPr>
              <a:t>her</a:t>
            </a:r>
            <a:r>
              <a:rPr sz="1500" spc="-1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500" spc="-10">
                <a:solidFill>
                  <a:srgbClr val="13303C"/>
                </a:solidFill>
                <a:latin typeface="Montserrat Medium"/>
                <a:cs typeface="Montserrat Medium"/>
              </a:rPr>
              <a:t>grandparents.</a:t>
            </a:r>
            <a:endParaRPr sz="1500">
              <a:latin typeface="Montserrat Medium"/>
              <a:cs typeface="Montserra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0746" y="5041272"/>
            <a:ext cx="2146935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>
                <a:solidFill>
                  <a:srgbClr val="BCBE00"/>
                </a:solidFill>
                <a:latin typeface="Montserrat ExtraBold"/>
                <a:cs typeface="Montserrat ExtraBold"/>
              </a:rPr>
              <a:t>Ella’s</a:t>
            </a:r>
            <a:r>
              <a:rPr sz="1700" b="1" spc="-7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7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expenditure:</a:t>
            </a:r>
            <a:endParaRPr sz="1700">
              <a:latin typeface="Montserrat ExtraBold"/>
              <a:cs typeface="Montserrat ExtraBold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95943" y="6241050"/>
            <a:ext cx="7035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>
                <a:solidFill>
                  <a:srgbClr val="13303C"/>
                </a:solidFill>
                <a:latin typeface="Montserrat Medium"/>
                <a:cs typeface="Montserrat Medium"/>
              </a:rPr>
              <a:t>Phone</a:t>
            </a:r>
            <a:endParaRPr sz="1600">
              <a:latin typeface="Montserrat Medium"/>
              <a:cs typeface="Montserrat Medium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159999" y="6329279"/>
            <a:ext cx="3957320" cy="107314"/>
            <a:chOff x="2159999" y="6329279"/>
            <a:chExt cx="3957320" cy="107314"/>
          </a:xfrm>
        </p:grpSpPr>
        <p:sp>
          <p:nvSpPr>
            <p:cNvPr id="9" name="object 9"/>
            <p:cNvSpPr/>
            <p:nvPr/>
          </p:nvSpPr>
          <p:spPr>
            <a:xfrm>
              <a:off x="2159999" y="6382919"/>
              <a:ext cx="3950970" cy="0"/>
            </a:xfrm>
            <a:custGeom>
              <a:avLst/>
              <a:gdLst/>
              <a:ahLst/>
              <a:cxnLst/>
              <a:rect l="l" t="t" r="r" b="b"/>
              <a:pathLst>
                <a:path w="3950970">
                  <a:moveTo>
                    <a:pt x="0" y="0"/>
                  </a:moveTo>
                  <a:lnTo>
                    <a:pt x="3950677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59809" y="6335629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4">
                  <a:moveTo>
                    <a:pt x="0" y="0"/>
                  </a:moveTo>
                  <a:lnTo>
                    <a:pt x="50863" y="47294"/>
                  </a:lnTo>
                  <a:lnTo>
                    <a:pt x="0" y="94576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6239976" y="6233176"/>
            <a:ext cx="3721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>
                <a:solidFill>
                  <a:srgbClr val="BCBE00"/>
                </a:solidFill>
                <a:latin typeface="Montserrat ExtraBold"/>
                <a:cs typeface="Montserrat ExtraBold"/>
              </a:rPr>
              <a:t>£15</a:t>
            </a:r>
            <a:endParaRPr sz="1600">
              <a:latin typeface="Montserrat ExtraBold"/>
              <a:cs typeface="Montserrat Extra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95891" y="6939296"/>
            <a:ext cx="144780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>
                <a:solidFill>
                  <a:srgbClr val="13303C"/>
                </a:solidFill>
                <a:latin typeface="Montserrat Medium"/>
                <a:cs typeface="Montserrat Medium"/>
              </a:rPr>
              <a:t>Snacks/drinks</a:t>
            </a:r>
            <a:endParaRPr sz="1600">
              <a:latin typeface="Montserrat Medium"/>
              <a:cs typeface="Montserrat Medium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927902" y="7048789"/>
            <a:ext cx="3189605" cy="107314"/>
            <a:chOff x="2927902" y="7048789"/>
            <a:chExt cx="3189605" cy="107314"/>
          </a:xfrm>
        </p:grpSpPr>
        <p:sp>
          <p:nvSpPr>
            <p:cNvPr id="14" name="object 14"/>
            <p:cNvSpPr/>
            <p:nvPr/>
          </p:nvSpPr>
          <p:spPr>
            <a:xfrm>
              <a:off x="2927902" y="7102429"/>
              <a:ext cx="3183255" cy="0"/>
            </a:xfrm>
            <a:custGeom>
              <a:avLst/>
              <a:gdLst/>
              <a:ahLst/>
              <a:cxnLst/>
              <a:rect l="l" t="t" r="r" b="b"/>
              <a:pathLst>
                <a:path w="3183254">
                  <a:moveTo>
                    <a:pt x="0" y="0"/>
                  </a:moveTo>
                  <a:lnTo>
                    <a:pt x="3182772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059810" y="7055139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5">
                  <a:moveTo>
                    <a:pt x="0" y="0"/>
                  </a:moveTo>
                  <a:lnTo>
                    <a:pt x="50863" y="47294"/>
                  </a:lnTo>
                  <a:lnTo>
                    <a:pt x="0" y="94576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239976" y="6952691"/>
            <a:ext cx="42354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>
                <a:solidFill>
                  <a:srgbClr val="BCBE00"/>
                </a:solidFill>
                <a:latin typeface="Montserrat ExtraBold"/>
                <a:cs typeface="Montserrat ExtraBold"/>
              </a:rPr>
              <a:t>£30</a:t>
            </a:r>
            <a:endParaRPr sz="1600">
              <a:latin typeface="Montserrat ExtraBold"/>
              <a:cs typeface="Montserrat Extra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95891" y="7676692"/>
            <a:ext cx="204723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>
                <a:solidFill>
                  <a:srgbClr val="13303C"/>
                </a:solidFill>
                <a:latin typeface="Montserrat Medium"/>
                <a:cs typeface="Montserrat Medium"/>
              </a:rPr>
              <a:t>Online</a:t>
            </a:r>
            <a:r>
              <a:rPr sz="1600" spc="-45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600" spc="-10">
                <a:solidFill>
                  <a:srgbClr val="13303C"/>
                </a:solidFill>
                <a:latin typeface="Montserrat Medium"/>
                <a:cs typeface="Montserrat Medium"/>
              </a:rPr>
              <a:t>subscription</a:t>
            </a:r>
            <a:endParaRPr sz="1600">
              <a:latin typeface="Montserrat Medium"/>
              <a:cs typeface="Montserrat Medium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3603468" y="7768311"/>
            <a:ext cx="2513965" cy="107314"/>
            <a:chOff x="3603468" y="7768311"/>
            <a:chExt cx="2513965" cy="107314"/>
          </a:xfrm>
        </p:grpSpPr>
        <p:sp>
          <p:nvSpPr>
            <p:cNvPr id="19" name="object 19"/>
            <p:cNvSpPr/>
            <p:nvPr/>
          </p:nvSpPr>
          <p:spPr>
            <a:xfrm>
              <a:off x="3603468" y="7821951"/>
              <a:ext cx="2507615" cy="0"/>
            </a:xfrm>
            <a:custGeom>
              <a:avLst/>
              <a:gdLst/>
              <a:ahLst/>
              <a:cxnLst/>
              <a:rect l="l" t="t" r="r" b="b"/>
              <a:pathLst>
                <a:path w="2507615">
                  <a:moveTo>
                    <a:pt x="0" y="0"/>
                  </a:moveTo>
                  <a:lnTo>
                    <a:pt x="2507208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59810" y="7774661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5">
                  <a:moveTo>
                    <a:pt x="0" y="0"/>
                  </a:moveTo>
                  <a:lnTo>
                    <a:pt x="50863" y="47294"/>
                  </a:lnTo>
                  <a:lnTo>
                    <a:pt x="0" y="94576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239976" y="7672207"/>
            <a:ext cx="3879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>
                <a:solidFill>
                  <a:srgbClr val="BCBE00"/>
                </a:solidFill>
                <a:latin typeface="Montserrat ExtraBold"/>
                <a:cs typeface="Montserrat ExtraBold"/>
              </a:rPr>
              <a:t>£10</a:t>
            </a:r>
            <a:endParaRPr sz="1600">
              <a:latin typeface="Montserrat ExtraBold"/>
              <a:cs typeface="Montserrat Extra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95891" y="8396209"/>
            <a:ext cx="9493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10">
                <a:solidFill>
                  <a:srgbClr val="13303C"/>
                </a:solidFill>
                <a:latin typeface="Montserrat Medium"/>
                <a:cs typeface="Montserrat Medium"/>
              </a:rPr>
              <a:t>Toiletries</a:t>
            </a:r>
            <a:endParaRPr sz="1600">
              <a:latin typeface="Montserrat Medium"/>
              <a:cs typeface="Montserrat Medium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2464336" y="8487821"/>
            <a:ext cx="3653154" cy="107314"/>
            <a:chOff x="2464336" y="8487821"/>
            <a:chExt cx="3653154" cy="107314"/>
          </a:xfrm>
        </p:grpSpPr>
        <p:sp>
          <p:nvSpPr>
            <p:cNvPr id="24" name="object 24"/>
            <p:cNvSpPr/>
            <p:nvPr/>
          </p:nvSpPr>
          <p:spPr>
            <a:xfrm>
              <a:off x="2464336" y="8541461"/>
              <a:ext cx="3646804" cy="0"/>
            </a:xfrm>
            <a:custGeom>
              <a:avLst/>
              <a:gdLst/>
              <a:ahLst/>
              <a:cxnLst/>
              <a:rect l="l" t="t" r="r" b="b"/>
              <a:pathLst>
                <a:path w="3646804">
                  <a:moveTo>
                    <a:pt x="0" y="0"/>
                  </a:moveTo>
                  <a:lnTo>
                    <a:pt x="3646335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6059809" y="8494171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5">
                  <a:moveTo>
                    <a:pt x="0" y="0"/>
                  </a:moveTo>
                  <a:lnTo>
                    <a:pt x="50863" y="47294"/>
                  </a:lnTo>
                  <a:lnTo>
                    <a:pt x="0" y="94576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239976" y="8391723"/>
            <a:ext cx="3721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>
                <a:solidFill>
                  <a:srgbClr val="BCBE00"/>
                </a:solidFill>
                <a:latin typeface="Montserrat ExtraBold"/>
                <a:cs typeface="Montserrat ExtraBold"/>
              </a:rPr>
              <a:t>£15</a:t>
            </a:r>
            <a:endParaRPr sz="1600">
              <a:latin typeface="Montserrat ExtraBold"/>
              <a:cs typeface="Montserrat Extra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95891" y="9097843"/>
            <a:ext cx="190118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>
                <a:solidFill>
                  <a:srgbClr val="13303C"/>
                </a:solidFill>
                <a:latin typeface="Montserrat Medium"/>
                <a:cs typeface="Montserrat Medium"/>
              </a:rPr>
              <a:t>Gym</a:t>
            </a:r>
            <a:r>
              <a:rPr sz="1600" spc="-40">
                <a:solidFill>
                  <a:srgbClr val="13303C"/>
                </a:solidFill>
                <a:latin typeface="Montserrat Medium"/>
                <a:cs typeface="Montserrat Medium"/>
              </a:rPr>
              <a:t> </a:t>
            </a:r>
            <a:r>
              <a:rPr sz="1600" spc="-10">
                <a:solidFill>
                  <a:srgbClr val="13303C"/>
                </a:solidFill>
                <a:latin typeface="Montserrat Medium"/>
                <a:cs typeface="Montserrat Medium"/>
              </a:rPr>
              <a:t>membership</a:t>
            </a:r>
            <a:endParaRPr sz="1600">
              <a:latin typeface="Montserrat Medium"/>
              <a:cs typeface="Montserrat Medium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502092" y="9207344"/>
            <a:ext cx="2614930" cy="107314"/>
            <a:chOff x="3502092" y="9207344"/>
            <a:chExt cx="2614930" cy="107314"/>
          </a:xfrm>
        </p:grpSpPr>
        <p:sp>
          <p:nvSpPr>
            <p:cNvPr id="29" name="object 29"/>
            <p:cNvSpPr/>
            <p:nvPr/>
          </p:nvSpPr>
          <p:spPr>
            <a:xfrm>
              <a:off x="3502092" y="9260983"/>
              <a:ext cx="2608580" cy="0"/>
            </a:xfrm>
            <a:custGeom>
              <a:avLst/>
              <a:gdLst/>
              <a:ahLst/>
              <a:cxnLst/>
              <a:rect l="l" t="t" r="r" b="b"/>
              <a:pathLst>
                <a:path w="2608579">
                  <a:moveTo>
                    <a:pt x="0" y="0"/>
                  </a:moveTo>
                  <a:lnTo>
                    <a:pt x="260858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59810" y="9213694"/>
              <a:ext cx="51435" cy="94615"/>
            </a:xfrm>
            <a:custGeom>
              <a:avLst/>
              <a:gdLst/>
              <a:ahLst/>
              <a:cxnLst/>
              <a:rect l="l" t="t" r="r" b="b"/>
              <a:pathLst>
                <a:path w="51435" h="94615">
                  <a:moveTo>
                    <a:pt x="0" y="0"/>
                  </a:moveTo>
                  <a:lnTo>
                    <a:pt x="50863" y="47294"/>
                  </a:lnTo>
                  <a:lnTo>
                    <a:pt x="0" y="94576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6239976" y="9111237"/>
            <a:ext cx="42290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25">
                <a:solidFill>
                  <a:srgbClr val="BCBE00"/>
                </a:solidFill>
                <a:latin typeface="Montserrat ExtraBold"/>
                <a:cs typeface="Montserrat ExtraBold"/>
              </a:rPr>
              <a:t>£20</a:t>
            </a:r>
            <a:endParaRPr sz="1600">
              <a:latin typeface="Montserrat ExtraBold"/>
              <a:cs typeface="Montserrat Extra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5299" y="5649394"/>
            <a:ext cx="25444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>
                <a:solidFill>
                  <a:srgbClr val="13303C"/>
                </a:solidFill>
                <a:latin typeface="Montserrat SemiBold"/>
                <a:cs typeface="Montserrat SemiBold"/>
              </a:rPr>
              <a:t>Ella’s</a:t>
            </a:r>
            <a:r>
              <a:rPr sz="1400" b="1" spc="-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400" b="1">
                <a:solidFill>
                  <a:srgbClr val="13303C"/>
                </a:solidFill>
                <a:latin typeface="Montserrat SemiBold"/>
                <a:cs typeface="Montserrat SemiBold"/>
              </a:rPr>
              <a:t>expenses</a:t>
            </a:r>
            <a:r>
              <a:rPr sz="1400" b="1" spc="-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400" b="1">
                <a:solidFill>
                  <a:srgbClr val="13303C"/>
                </a:solidFill>
                <a:latin typeface="Montserrat SemiBold"/>
                <a:cs typeface="Montserrat SemiBold"/>
              </a:rPr>
              <a:t>(per</a:t>
            </a:r>
            <a:r>
              <a:rPr sz="1400" b="1" spc="-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4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month)</a:t>
            </a:r>
            <a:endParaRPr sz="1400">
              <a:latin typeface="Montserrat SemiBold"/>
              <a:cs typeface="Montserrat 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044331" y="5649394"/>
            <a:ext cx="7797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Amount</a:t>
            </a:r>
            <a:endParaRPr sz="1400">
              <a:latin typeface="Montserrat SemiBold"/>
              <a:cs typeface="Montserrat SemiBold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663225" y="6905346"/>
            <a:ext cx="550545" cy="358140"/>
            <a:chOff x="663225" y="6905346"/>
            <a:chExt cx="550545" cy="358140"/>
          </a:xfrm>
        </p:grpSpPr>
        <p:sp>
          <p:nvSpPr>
            <p:cNvPr id="35" name="object 35"/>
            <p:cNvSpPr/>
            <p:nvPr/>
          </p:nvSpPr>
          <p:spPr>
            <a:xfrm>
              <a:off x="663219" y="6905357"/>
              <a:ext cx="550545" cy="358140"/>
            </a:xfrm>
            <a:custGeom>
              <a:avLst/>
              <a:gdLst/>
              <a:ahLst/>
              <a:cxnLst/>
              <a:rect l="l" t="t" r="r" b="b"/>
              <a:pathLst>
                <a:path w="550544" h="358140">
                  <a:moveTo>
                    <a:pt x="86868" y="111810"/>
                  </a:moveTo>
                  <a:lnTo>
                    <a:pt x="85712" y="111213"/>
                  </a:lnTo>
                  <a:lnTo>
                    <a:pt x="83248" y="111010"/>
                  </a:lnTo>
                  <a:lnTo>
                    <a:pt x="83464" y="112356"/>
                  </a:lnTo>
                  <a:lnTo>
                    <a:pt x="83172" y="113220"/>
                  </a:lnTo>
                  <a:lnTo>
                    <a:pt x="83248" y="114274"/>
                  </a:lnTo>
                  <a:lnTo>
                    <a:pt x="82943" y="115697"/>
                  </a:lnTo>
                  <a:lnTo>
                    <a:pt x="84353" y="115760"/>
                  </a:lnTo>
                  <a:lnTo>
                    <a:pt x="86334" y="115836"/>
                  </a:lnTo>
                  <a:lnTo>
                    <a:pt x="85826" y="113703"/>
                  </a:lnTo>
                  <a:lnTo>
                    <a:pt x="86410" y="112623"/>
                  </a:lnTo>
                  <a:lnTo>
                    <a:pt x="86868" y="111810"/>
                  </a:lnTo>
                  <a:close/>
                </a:path>
                <a:path w="550544" h="358140">
                  <a:moveTo>
                    <a:pt x="90792" y="118427"/>
                  </a:moveTo>
                  <a:lnTo>
                    <a:pt x="89052" y="118719"/>
                  </a:lnTo>
                  <a:lnTo>
                    <a:pt x="88290" y="118160"/>
                  </a:lnTo>
                  <a:lnTo>
                    <a:pt x="87439" y="118186"/>
                  </a:lnTo>
                  <a:lnTo>
                    <a:pt x="86347" y="117843"/>
                  </a:lnTo>
                  <a:lnTo>
                    <a:pt x="86106" y="118973"/>
                  </a:lnTo>
                  <a:lnTo>
                    <a:pt x="85877" y="120103"/>
                  </a:lnTo>
                  <a:lnTo>
                    <a:pt x="86664" y="120777"/>
                  </a:lnTo>
                  <a:lnTo>
                    <a:pt x="88823" y="120827"/>
                  </a:lnTo>
                  <a:lnTo>
                    <a:pt x="90322" y="120827"/>
                  </a:lnTo>
                  <a:lnTo>
                    <a:pt x="90792" y="118427"/>
                  </a:lnTo>
                  <a:close/>
                </a:path>
                <a:path w="550544" h="358140">
                  <a:moveTo>
                    <a:pt x="98031" y="265544"/>
                  </a:moveTo>
                  <a:lnTo>
                    <a:pt x="96710" y="265760"/>
                  </a:lnTo>
                  <a:lnTo>
                    <a:pt x="94742" y="264668"/>
                  </a:lnTo>
                  <a:lnTo>
                    <a:pt x="92976" y="265201"/>
                  </a:lnTo>
                  <a:lnTo>
                    <a:pt x="91503" y="262890"/>
                  </a:lnTo>
                  <a:lnTo>
                    <a:pt x="90436" y="262559"/>
                  </a:lnTo>
                  <a:lnTo>
                    <a:pt x="89065" y="264172"/>
                  </a:lnTo>
                  <a:lnTo>
                    <a:pt x="89281" y="265163"/>
                  </a:lnTo>
                  <a:lnTo>
                    <a:pt x="91236" y="267055"/>
                  </a:lnTo>
                  <a:lnTo>
                    <a:pt x="94284" y="267385"/>
                  </a:lnTo>
                  <a:lnTo>
                    <a:pt x="95224" y="267500"/>
                  </a:lnTo>
                  <a:lnTo>
                    <a:pt x="96545" y="267639"/>
                  </a:lnTo>
                  <a:lnTo>
                    <a:pt x="97637" y="267868"/>
                  </a:lnTo>
                  <a:lnTo>
                    <a:pt x="97815" y="266750"/>
                  </a:lnTo>
                  <a:lnTo>
                    <a:pt x="98031" y="265544"/>
                  </a:lnTo>
                  <a:close/>
                </a:path>
                <a:path w="550544" h="358140">
                  <a:moveTo>
                    <a:pt x="98310" y="252730"/>
                  </a:moveTo>
                  <a:lnTo>
                    <a:pt x="97815" y="252590"/>
                  </a:lnTo>
                  <a:lnTo>
                    <a:pt x="97866" y="252730"/>
                  </a:lnTo>
                  <a:lnTo>
                    <a:pt x="98310" y="252730"/>
                  </a:lnTo>
                  <a:close/>
                </a:path>
                <a:path w="550544" h="358140">
                  <a:moveTo>
                    <a:pt x="100266" y="118643"/>
                  </a:moveTo>
                  <a:lnTo>
                    <a:pt x="99199" y="117856"/>
                  </a:lnTo>
                  <a:lnTo>
                    <a:pt x="96824" y="117424"/>
                  </a:lnTo>
                  <a:lnTo>
                    <a:pt x="96202" y="117995"/>
                  </a:lnTo>
                  <a:lnTo>
                    <a:pt x="95935" y="119214"/>
                  </a:lnTo>
                  <a:lnTo>
                    <a:pt x="96126" y="120510"/>
                  </a:lnTo>
                  <a:lnTo>
                    <a:pt x="97409" y="120815"/>
                  </a:lnTo>
                  <a:lnTo>
                    <a:pt x="98526" y="121158"/>
                  </a:lnTo>
                  <a:lnTo>
                    <a:pt x="99275" y="121399"/>
                  </a:lnTo>
                  <a:lnTo>
                    <a:pt x="100164" y="121272"/>
                  </a:lnTo>
                  <a:lnTo>
                    <a:pt x="100266" y="118643"/>
                  </a:lnTo>
                  <a:close/>
                </a:path>
                <a:path w="550544" h="358140">
                  <a:moveTo>
                    <a:pt x="115493" y="122669"/>
                  </a:moveTo>
                  <a:lnTo>
                    <a:pt x="111836" y="120243"/>
                  </a:lnTo>
                  <a:lnTo>
                    <a:pt x="108750" y="120002"/>
                  </a:lnTo>
                  <a:lnTo>
                    <a:pt x="108877" y="120764"/>
                  </a:lnTo>
                  <a:lnTo>
                    <a:pt x="109232" y="121716"/>
                  </a:lnTo>
                  <a:lnTo>
                    <a:pt x="107810" y="125361"/>
                  </a:lnTo>
                  <a:lnTo>
                    <a:pt x="111379" y="124117"/>
                  </a:lnTo>
                  <a:lnTo>
                    <a:pt x="113182" y="125285"/>
                  </a:lnTo>
                  <a:lnTo>
                    <a:pt x="115074" y="125298"/>
                  </a:lnTo>
                  <a:lnTo>
                    <a:pt x="115493" y="122669"/>
                  </a:lnTo>
                  <a:close/>
                </a:path>
                <a:path w="550544" h="358140">
                  <a:moveTo>
                    <a:pt x="120650" y="131432"/>
                  </a:moveTo>
                  <a:lnTo>
                    <a:pt x="120446" y="130086"/>
                  </a:lnTo>
                  <a:lnTo>
                    <a:pt x="120332" y="129133"/>
                  </a:lnTo>
                  <a:lnTo>
                    <a:pt x="119329" y="128866"/>
                  </a:lnTo>
                  <a:lnTo>
                    <a:pt x="118592" y="128663"/>
                  </a:lnTo>
                  <a:lnTo>
                    <a:pt x="118287" y="129197"/>
                  </a:lnTo>
                  <a:lnTo>
                    <a:pt x="118325" y="130784"/>
                  </a:lnTo>
                  <a:lnTo>
                    <a:pt x="118833" y="131432"/>
                  </a:lnTo>
                  <a:lnTo>
                    <a:pt x="119722" y="131775"/>
                  </a:lnTo>
                  <a:lnTo>
                    <a:pt x="120307" y="131787"/>
                  </a:lnTo>
                  <a:lnTo>
                    <a:pt x="120650" y="131432"/>
                  </a:lnTo>
                  <a:close/>
                </a:path>
                <a:path w="550544" h="358140">
                  <a:moveTo>
                    <a:pt x="133934" y="133184"/>
                  </a:moveTo>
                  <a:lnTo>
                    <a:pt x="133273" y="132689"/>
                  </a:lnTo>
                  <a:lnTo>
                    <a:pt x="131356" y="132562"/>
                  </a:lnTo>
                  <a:lnTo>
                    <a:pt x="129870" y="131927"/>
                  </a:lnTo>
                  <a:lnTo>
                    <a:pt x="129565" y="133146"/>
                  </a:lnTo>
                  <a:lnTo>
                    <a:pt x="129298" y="134175"/>
                  </a:lnTo>
                  <a:lnTo>
                    <a:pt x="130327" y="135267"/>
                  </a:lnTo>
                  <a:lnTo>
                    <a:pt x="132638" y="135763"/>
                  </a:lnTo>
                  <a:lnTo>
                    <a:pt x="133438" y="135318"/>
                  </a:lnTo>
                  <a:lnTo>
                    <a:pt x="133908" y="134175"/>
                  </a:lnTo>
                  <a:lnTo>
                    <a:pt x="133934" y="133184"/>
                  </a:lnTo>
                  <a:close/>
                </a:path>
                <a:path w="550544" h="358140">
                  <a:moveTo>
                    <a:pt x="139725" y="130797"/>
                  </a:moveTo>
                  <a:lnTo>
                    <a:pt x="139141" y="130644"/>
                  </a:lnTo>
                  <a:lnTo>
                    <a:pt x="137210" y="129654"/>
                  </a:lnTo>
                  <a:lnTo>
                    <a:pt x="135686" y="129565"/>
                  </a:lnTo>
                  <a:lnTo>
                    <a:pt x="133985" y="129159"/>
                  </a:lnTo>
                  <a:lnTo>
                    <a:pt x="133845" y="129133"/>
                  </a:lnTo>
                  <a:lnTo>
                    <a:pt x="133464" y="129006"/>
                  </a:lnTo>
                  <a:lnTo>
                    <a:pt x="132156" y="129082"/>
                  </a:lnTo>
                  <a:lnTo>
                    <a:pt x="130657" y="128308"/>
                  </a:lnTo>
                  <a:lnTo>
                    <a:pt x="130365" y="130848"/>
                  </a:lnTo>
                  <a:lnTo>
                    <a:pt x="131711" y="131445"/>
                  </a:lnTo>
                  <a:lnTo>
                    <a:pt x="134721" y="131876"/>
                  </a:lnTo>
                  <a:lnTo>
                    <a:pt x="136537" y="131470"/>
                  </a:lnTo>
                  <a:lnTo>
                    <a:pt x="138760" y="132181"/>
                  </a:lnTo>
                  <a:lnTo>
                    <a:pt x="139331" y="132029"/>
                  </a:lnTo>
                  <a:lnTo>
                    <a:pt x="139725" y="130797"/>
                  </a:lnTo>
                  <a:close/>
                </a:path>
                <a:path w="550544" h="358140">
                  <a:moveTo>
                    <a:pt x="142316" y="284657"/>
                  </a:moveTo>
                  <a:lnTo>
                    <a:pt x="142303" y="283273"/>
                  </a:lnTo>
                  <a:lnTo>
                    <a:pt x="141681" y="283324"/>
                  </a:lnTo>
                  <a:lnTo>
                    <a:pt x="138734" y="283362"/>
                  </a:lnTo>
                  <a:lnTo>
                    <a:pt x="136347" y="283921"/>
                  </a:lnTo>
                  <a:lnTo>
                    <a:pt x="134073" y="282790"/>
                  </a:lnTo>
                  <a:lnTo>
                    <a:pt x="133604" y="282575"/>
                  </a:lnTo>
                  <a:lnTo>
                    <a:pt x="133070" y="282854"/>
                  </a:lnTo>
                  <a:lnTo>
                    <a:pt x="132715" y="284035"/>
                  </a:lnTo>
                  <a:lnTo>
                    <a:pt x="133235" y="284568"/>
                  </a:lnTo>
                  <a:lnTo>
                    <a:pt x="135064" y="285191"/>
                  </a:lnTo>
                  <a:lnTo>
                    <a:pt x="136486" y="285483"/>
                  </a:lnTo>
                  <a:lnTo>
                    <a:pt x="137871" y="285838"/>
                  </a:lnTo>
                  <a:lnTo>
                    <a:pt x="139179" y="286181"/>
                  </a:lnTo>
                  <a:lnTo>
                    <a:pt x="140157" y="284975"/>
                  </a:lnTo>
                  <a:lnTo>
                    <a:pt x="141859" y="285153"/>
                  </a:lnTo>
                  <a:lnTo>
                    <a:pt x="142316" y="284657"/>
                  </a:lnTo>
                  <a:close/>
                </a:path>
                <a:path w="550544" h="358140">
                  <a:moveTo>
                    <a:pt x="149161" y="133121"/>
                  </a:moveTo>
                  <a:lnTo>
                    <a:pt x="148272" y="132638"/>
                  </a:lnTo>
                  <a:lnTo>
                    <a:pt x="146011" y="132524"/>
                  </a:lnTo>
                  <a:lnTo>
                    <a:pt x="144653" y="132537"/>
                  </a:lnTo>
                  <a:lnTo>
                    <a:pt x="144424" y="133934"/>
                  </a:lnTo>
                  <a:lnTo>
                    <a:pt x="144157" y="135483"/>
                  </a:lnTo>
                  <a:lnTo>
                    <a:pt x="145656" y="135267"/>
                  </a:lnTo>
                  <a:lnTo>
                    <a:pt x="146469" y="135483"/>
                  </a:lnTo>
                  <a:lnTo>
                    <a:pt x="147675" y="135623"/>
                  </a:lnTo>
                  <a:lnTo>
                    <a:pt x="148869" y="135737"/>
                  </a:lnTo>
                  <a:lnTo>
                    <a:pt x="149161" y="133121"/>
                  </a:lnTo>
                  <a:close/>
                </a:path>
                <a:path w="550544" h="358140">
                  <a:moveTo>
                    <a:pt x="150647" y="278803"/>
                  </a:moveTo>
                  <a:lnTo>
                    <a:pt x="149326" y="278231"/>
                  </a:lnTo>
                  <a:lnTo>
                    <a:pt x="145999" y="277736"/>
                  </a:lnTo>
                  <a:lnTo>
                    <a:pt x="141084" y="277266"/>
                  </a:lnTo>
                  <a:lnTo>
                    <a:pt x="140449" y="277317"/>
                  </a:lnTo>
                  <a:lnTo>
                    <a:pt x="140169" y="278688"/>
                  </a:lnTo>
                  <a:lnTo>
                    <a:pt x="140601" y="279107"/>
                  </a:lnTo>
                  <a:lnTo>
                    <a:pt x="142582" y="280212"/>
                  </a:lnTo>
                  <a:lnTo>
                    <a:pt x="144246" y="280111"/>
                  </a:lnTo>
                  <a:lnTo>
                    <a:pt x="145834" y="280339"/>
                  </a:lnTo>
                  <a:lnTo>
                    <a:pt x="146392" y="280428"/>
                  </a:lnTo>
                  <a:lnTo>
                    <a:pt x="146964" y="280492"/>
                  </a:lnTo>
                  <a:lnTo>
                    <a:pt x="148488" y="280809"/>
                  </a:lnTo>
                  <a:lnTo>
                    <a:pt x="149783" y="281635"/>
                  </a:lnTo>
                  <a:lnTo>
                    <a:pt x="150647" y="278803"/>
                  </a:lnTo>
                  <a:close/>
                </a:path>
                <a:path w="550544" h="358140">
                  <a:moveTo>
                    <a:pt x="156603" y="141478"/>
                  </a:moveTo>
                  <a:lnTo>
                    <a:pt x="155206" y="139090"/>
                  </a:lnTo>
                  <a:lnTo>
                    <a:pt x="150558" y="138023"/>
                  </a:lnTo>
                  <a:lnTo>
                    <a:pt x="148602" y="139560"/>
                  </a:lnTo>
                  <a:lnTo>
                    <a:pt x="148996" y="139992"/>
                  </a:lnTo>
                  <a:lnTo>
                    <a:pt x="151130" y="141859"/>
                  </a:lnTo>
                  <a:lnTo>
                    <a:pt x="152971" y="141566"/>
                  </a:lnTo>
                  <a:lnTo>
                    <a:pt x="154508" y="142265"/>
                  </a:lnTo>
                  <a:lnTo>
                    <a:pt x="155054" y="142379"/>
                  </a:lnTo>
                  <a:lnTo>
                    <a:pt x="155676" y="142608"/>
                  </a:lnTo>
                  <a:lnTo>
                    <a:pt x="156603" y="141478"/>
                  </a:lnTo>
                  <a:close/>
                </a:path>
                <a:path w="550544" h="358140">
                  <a:moveTo>
                    <a:pt x="160261" y="108356"/>
                  </a:moveTo>
                  <a:lnTo>
                    <a:pt x="159537" y="107950"/>
                  </a:lnTo>
                  <a:lnTo>
                    <a:pt x="158965" y="108216"/>
                  </a:lnTo>
                  <a:lnTo>
                    <a:pt x="160261" y="108356"/>
                  </a:lnTo>
                  <a:close/>
                </a:path>
                <a:path w="550544" h="358140">
                  <a:moveTo>
                    <a:pt x="169557" y="231140"/>
                  </a:moveTo>
                  <a:lnTo>
                    <a:pt x="169151" y="229870"/>
                  </a:lnTo>
                  <a:lnTo>
                    <a:pt x="166801" y="231140"/>
                  </a:lnTo>
                  <a:lnTo>
                    <a:pt x="169557" y="231140"/>
                  </a:lnTo>
                  <a:close/>
                </a:path>
                <a:path w="550544" h="358140">
                  <a:moveTo>
                    <a:pt x="175628" y="148628"/>
                  </a:moveTo>
                  <a:lnTo>
                    <a:pt x="175209" y="148145"/>
                  </a:lnTo>
                  <a:lnTo>
                    <a:pt x="174142" y="146850"/>
                  </a:lnTo>
                  <a:lnTo>
                    <a:pt x="173418" y="144653"/>
                  </a:lnTo>
                  <a:lnTo>
                    <a:pt x="170027" y="144881"/>
                  </a:lnTo>
                  <a:lnTo>
                    <a:pt x="168148" y="145707"/>
                  </a:lnTo>
                  <a:lnTo>
                    <a:pt x="167932" y="149352"/>
                  </a:lnTo>
                  <a:lnTo>
                    <a:pt x="168732" y="150355"/>
                  </a:lnTo>
                  <a:lnTo>
                    <a:pt x="170154" y="150799"/>
                  </a:lnTo>
                  <a:lnTo>
                    <a:pt x="171577" y="150901"/>
                  </a:lnTo>
                  <a:lnTo>
                    <a:pt x="175628" y="148628"/>
                  </a:lnTo>
                  <a:close/>
                </a:path>
                <a:path w="550544" h="358140">
                  <a:moveTo>
                    <a:pt x="181622" y="145097"/>
                  </a:moveTo>
                  <a:lnTo>
                    <a:pt x="178739" y="144500"/>
                  </a:lnTo>
                  <a:lnTo>
                    <a:pt x="178511" y="145097"/>
                  </a:lnTo>
                  <a:lnTo>
                    <a:pt x="177317" y="143129"/>
                  </a:lnTo>
                  <a:lnTo>
                    <a:pt x="176517" y="143941"/>
                  </a:lnTo>
                  <a:lnTo>
                    <a:pt x="177330" y="145097"/>
                  </a:lnTo>
                  <a:lnTo>
                    <a:pt x="178193" y="146367"/>
                  </a:lnTo>
                  <a:lnTo>
                    <a:pt x="181000" y="145097"/>
                  </a:lnTo>
                  <a:lnTo>
                    <a:pt x="181622" y="145097"/>
                  </a:lnTo>
                  <a:close/>
                </a:path>
                <a:path w="550544" h="358140">
                  <a:moveTo>
                    <a:pt x="182130" y="152184"/>
                  </a:moveTo>
                  <a:lnTo>
                    <a:pt x="180289" y="152361"/>
                  </a:lnTo>
                  <a:lnTo>
                    <a:pt x="179374" y="151879"/>
                  </a:lnTo>
                  <a:lnTo>
                    <a:pt x="177761" y="151739"/>
                  </a:lnTo>
                  <a:lnTo>
                    <a:pt x="176161" y="151980"/>
                  </a:lnTo>
                  <a:lnTo>
                    <a:pt x="175806" y="155194"/>
                  </a:lnTo>
                  <a:lnTo>
                    <a:pt x="177749" y="155613"/>
                  </a:lnTo>
                  <a:lnTo>
                    <a:pt x="180301" y="156438"/>
                  </a:lnTo>
                  <a:lnTo>
                    <a:pt x="181686" y="155536"/>
                  </a:lnTo>
                  <a:lnTo>
                    <a:pt x="182130" y="152184"/>
                  </a:lnTo>
                  <a:close/>
                </a:path>
                <a:path w="550544" h="358140">
                  <a:moveTo>
                    <a:pt x="191185" y="292188"/>
                  </a:moveTo>
                  <a:lnTo>
                    <a:pt x="181089" y="289788"/>
                  </a:lnTo>
                  <a:lnTo>
                    <a:pt x="180619" y="290830"/>
                  </a:lnTo>
                  <a:lnTo>
                    <a:pt x="180200" y="291706"/>
                  </a:lnTo>
                  <a:lnTo>
                    <a:pt x="180530" y="292455"/>
                  </a:lnTo>
                  <a:lnTo>
                    <a:pt x="183146" y="293763"/>
                  </a:lnTo>
                  <a:lnTo>
                    <a:pt x="184950" y="294043"/>
                  </a:lnTo>
                  <a:lnTo>
                    <a:pt x="186753" y="294500"/>
                  </a:lnTo>
                  <a:lnTo>
                    <a:pt x="187375" y="294525"/>
                  </a:lnTo>
                  <a:lnTo>
                    <a:pt x="188074" y="294678"/>
                  </a:lnTo>
                  <a:lnTo>
                    <a:pt x="189598" y="294373"/>
                  </a:lnTo>
                  <a:lnTo>
                    <a:pt x="191046" y="294614"/>
                  </a:lnTo>
                  <a:lnTo>
                    <a:pt x="191185" y="292188"/>
                  </a:lnTo>
                  <a:close/>
                </a:path>
                <a:path w="550544" h="358140">
                  <a:moveTo>
                    <a:pt x="195694" y="152984"/>
                  </a:moveTo>
                  <a:lnTo>
                    <a:pt x="193509" y="152971"/>
                  </a:lnTo>
                  <a:lnTo>
                    <a:pt x="192697" y="152133"/>
                  </a:lnTo>
                  <a:lnTo>
                    <a:pt x="192201" y="151599"/>
                  </a:lnTo>
                  <a:lnTo>
                    <a:pt x="191414" y="151282"/>
                  </a:lnTo>
                  <a:lnTo>
                    <a:pt x="189776" y="150761"/>
                  </a:lnTo>
                  <a:lnTo>
                    <a:pt x="188277" y="149733"/>
                  </a:lnTo>
                  <a:lnTo>
                    <a:pt x="187629" y="152069"/>
                  </a:lnTo>
                  <a:lnTo>
                    <a:pt x="187896" y="153936"/>
                  </a:lnTo>
                  <a:lnTo>
                    <a:pt x="190017" y="154914"/>
                  </a:lnTo>
                  <a:lnTo>
                    <a:pt x="187629" y="156095"/>
                  </a:lnTo>
                  <a:lnTo>
                    <a:pt x="187007" y="155206"/>
                  </a:lnTo>
                  <a:lnTo>
                    <a:pt x="185724" y="154965"/>
                  </a:lnTo>
                  <a:lnTo>
                    <a:pt x="184886" y="155194"/>
                  </a:lnTo>
                  <a:lnTo>
                    <a:pt x="184823" y="157962"/>
                  </a:lnTo>
                  <a:lnTo>
                    <a:pt x="185420" y="159156"/>
                  </a:lnTo>
                  <a:lnTo>
                    <a:pt x="188912" y="159956"/>
                  </a:lnTo>
                  <a:lnTo>
                    <a:pt x="189496" y="157962"/>
                  </a:lnTo>
                  <a:lnTo>
                    <a:pt x="190030" y="154927"/>
                  </a:lnTo>
                  <a:lnTo>
                    <a:pt x="190855" y="154965"/>
                  </a:lnTo>
                  <a:lnTo>
                    <a:pt x="191808" y="155143"/>
                  </a:lnTo>
                  <a:lnTo>
                    <a:pt x="192760" y="154736"/>
                  </a:lnTo>
                  <a:lnTo>
                    <a:pt x="194691" y="155689"/>
                  </a:lnTo>
                  <a:lnTo>
                    <a:pt x="195160" y="154393"/>
                  </a:lnTo>
                  <a:lnTo>
                    <a:pt x="195694" y="152984"/>
                  </a:lnTo>
                  <a:close/>
                </a:path>
                <a:path w="550544" h="358140">
                  <a:moveTo>
                    <a:pt x="205232" y="162394"/>
                  </a:moveTo>
                  <a:lnTo>
                    <a:pt x="203847" y="161582"/>
                  </a:lnTo>
                  <a:lnTo>
                    <a:pt x="202006" y="161404"/>
                  </a:lnTo>
                  <a:lnTo>
                    <a:pt x="200533" y="161264"/>
                  </a:lnTo>
                  <a:lnTo>
                    <a:pt x="199136" y="161518"/>
                  </a:lnTo>
                  <a:lnTo>
                    <a:pt x="199059" y="164884"/>
                  </a:lnTo>
                  <a:lnTo>
                    <a:pt x="199517" y="166624"/>
                  </a:lnTo>
                  <a:lnTo>
                    <a:pt x="203174" y="166890"/>
                  </a:lnTo>
                  <a:lnTo>
                    <a:pt x="204736" y="166243"/>
                  </a:lnTo>
                  <a:lnTo>
                    <a:pt x="204978" y="164426"/>
                  </a:lnTo>
                  <a:lnTo>
                    <a:pt x="205232" y="162394"/>
                  </a:lnTo>
                  <a:close/>
                </a:path>
                <a:path w="550544" h="358140">
                  <a:moveTo>
                    <a:pt x="209689" y="157060"/>
                  </a:moveTo>
                  <a:lnTo>
                    <a:pt x="208457" y="156806"/>
                  </a:lnTo>
                  <a:lnTo>
                    <a:pt x="206552" y="156006"/>
                  </a:lnTo>
                  <a:lnTo>
                    <a:pt x="205422" y="155816"/>
                  </a:lnTo>
                  <a:lnTo>
                    <a:pt x="204228" y="156171"/>
                  </a:lnTo>
                  <a:lnTo>
                    <a:pt x="204660" y="157086"/>
                  </a:lnTo>
                  <a:lnTo>
                    <a:pt x="204939" y="158051"/>
                  </a:lnTo>
                  <a:lnTo>
                    <a:pt x="205498" y="158800"/>
                  </a:lnTo>
                  <a:lnTo>
                    <a:pt x="206248" y="159766"/>
                  </a:lnTo>
                  <a:lnTo>
                    <a:pt x="207429" y="159943"/>
                  </a:lnTo>
                  <a:lnTo>
                    <a:pt x="209194" y="159613"/>
                  </a:lnTo>
                  <a:lnTo>
                    <a:pt x="209524" y="159029"/>
                  </a:lnTo>
                  <a:lnTo>
                    <a:pt x="209689" y="157060"/>
                  </a:lnTo>
                  <a:close/>
                </a:path>
                <a:path w="550544" h="358140">
                  <a:moveTo>
                    <a:pt x="215684" y="168617"/>
                  </a:moveTo>
                  <a:lnTo>
                    <a:pt x="215011" y="168148"/>
                  </a:lnTo>
                  <a:lnTo>
                    <a:pt x="212763" y="167309"/>
                  </a:lnTo>
                  <a:lnTo>
                    <a:pt x="211226" y="166827"/>
                  </a:lnTo>
                  <a:lnTo>
                    <a:pt x="209169" y="166141"/>
                  </a:lnTo>
                  <a:lnTo>
                    <a:pt x="208572" y="165900"/>
                  </a:lnTo>
                  <a:lnTo>
                    <a:pt x="207797" y="167335"/>
                  </a:lnTo>
                  <a:lnTo>
                    <a:pt x="208305" y="167906"/>
                  </a:lnTo>
                  <a:lnTo>
                    <a:pt x="210299" y="169189"/>
                  </a:lnTo>
                  <a:lnTo>
                    <a:pt x="213918" y="170027"/>
                  </a:lnTo>
                  <a:lnTo>
                    <a:pt x="214274" y="170154"/>
                  </a:lnTo>
                  <a:lnTo>
                    <a:pt x="214985" y="170434"/>
                  </a:lnTo>
                  <a:lnTo>
                    <a:pt x="215684" y="168617"/>
                  </a:lnTo>
                  <a:close/>
                </a:path>
                <a:path w="550544" h="358140">
                  <a:moveTo>
                    <a:pt x="218859" y="174866"/>
                  </a:moveTo>
                  <a:lnTo>
                    <a:pt x="217893" y="174498"/>
                  </a:lnTo>
                  <a:lnTo>
                    <a:pt x="215912" y="172161"/>
                  </a:lnTo>
                  <a:lnTo>
                    <a:pt x="213690" y="172173"/>
                  </a:lnTo>
                  <a:lnTo>
                    <a:pt x="211467" y="171373"/>
                  </a:lnTo>
                  <a:lnTo>
                    <a:pt x="210972" y="171500"/>
                  </a:lnTo>
                  <a:lnTo>
                    <a:pt x="210350" y="172110"/>
                  </a:lnTo>
                  <a:lnTo>
                    <a:pt x="210515" y="172656"/>
                  </a:lnTo>
                  <a:lnTo>
                    <a:pt x="212547" y="174320"/>
                  </a:lnTo>
                  <a:lnTo>
                    <a:pt x="213931" y="176123"/>
                  </a:lnTo>
                  <a:lnTo>
                    <a:pt x="215658" y="176110"/>
                  </a:lnTo>
                  <a:lnTo>
                    <a:pt x="217131" y="176542"/>
                  </a:lnTo>
                  <a:lnTo>
                    <a:pt x="217995" y="176390"/>
                  </a:lnTo>
                  <a:lnTo>
                    <a:pt x="218859" y="174866"/>
                  </a:lnTo>
                  <a:close/>
                </a:path>
                <a:path w="550544" h="358140">
                  <a:moveTo>
                    <a:pt x="219773" y="292963"/>
                  </a:moveTo>
                  <a:lnTo>
                    <a:pt x="219671" y="291147"/>
                  </a:lnTo>
                  <a:lnTo>
                    <a:pt x="218808" y="291655"/>
                  </a:lnTo>
                  <a:lnTo>
                    <a:pt x="215569" y="290982"/>
                  </a:lnTo>
                  <a:lnTo>
                    <a:pt x="212661" y="291795"/>
                  </a:lnTo>
                  <a:lnTo>
                    <a:pt x="209677" y="289725"/>
                  </a:lnTo>
                  <a:lnTo>
                    <a:pt x="209143" y="289102"/>
                  </a:lnTo>
                  <a:lnTo>
                    <a:pt x="207924" y="290499"/>
                  </a:lnTo>
                  <a:lnTo>
                    <a:pt x="210286" y="293306"/>
                  </a:lnTo>
                  <a:lnTo>
                    <a:pt x="212217" y="293268"/>
                  </a:lnTo>
                  <a:lnTo>
                    <a:pt x="214147" y="293801"/>
                  </a:lnTo>
                  <a:lnTo>
                    <a:pt x="215468" y="294271"/>
                  </a:lnTo>
                  <a:lnTo>
                    <a:pt x="216865" y="293103"/>
                  </a:lnTo>
                  <a:lnTo>
                    <a:pt x="219100" y="293484"/>
                  </a:lnTo>
                  <a:lnTo>
                    <a:pt x="219773" y="292963"/>
                  </a:lnTo>
                  <a:close/>
                </a:path>
                <a:path w="550544" h="358140">
                  <a:moveTo>
                    <a:pt x="222440" y="164871"/>
                  </a:moveTo>
                  <a:lnTo>
                    <a:pt x="221945" y="164033"/>
                  </a:lnTo>
                  <a:lnTo>
                    <a:pt x="220751" y="162610"/>
                  </a:lnTo>
                  <a:lnTo>
                    <a:pt x="219824" y="162001"/>
                  </a:lnTo>
                  <a:lnTo>
                    <a:pt x="217906" y="163626"/>
                  </a:lnTo>
                  <a:lnTo>
                    <a:pt x="216750" y="163766"/>
                  </a:lnTo>
                  <a:lnTo>
                    <a:pt x="214579" y="163360"/>
                  </a:lnTo>
                  <a:lnTo>
                    <a:pt x="214122" y="163804"/>
                  </a:lnTo>
                  <a:lnTo>
                    <a:pt x="213956" y="165290"/>
                  </a:lnTo>
                  <a:lnTo>
                    <a:pt x="214287" y="165747"/>
                  </a:lnTo>
                  <a:lnTo>
                    <a:pt x="216446" y="165849"/>
                  </a:lnTo>
                  <a:lnTo>
                    <a:pt x="217703" y="166611"/>
                  </a:lnTo>
                  <a:lnTo>
                    <a:pt x="218897" y="166979"/>
                  </a:lnTo>
                  <a:lnTo>
                    <a:pt x="220230" y="167259"/>
                  </a:lnTo>
                  <a:lnTo>
                    <a:pt x="221145" y="166928"/>
                  </a:lnTo>
                  <a:lnTo>
                    <a:pt x="222440" y="164871"/>
                  </a:lnTo>
                  <a:close/>
                </a:path>
                <a:path w="550544" h="358140">
                  <a:moveTo>
                    <a:pt x="229552" y="302514"/>
                  </a:moveTo>
                  <a:lnTo>
                    <a:pt x="227126" y="302056"/>
                  </a:lnTo>
                  <a:lnTo>
                    <a:pt x="226110" y="301815"/>
                  </a:lnTo>
                  <a:lnTo>
                    <a:pt x="224891" y="301548"/>
                  </a:lnTo>
                  <a:lnTo>
                    <a:pt x="224421" y="301498"/>
                  </a:lnTo>
                  <a:lnTo>
                    <a:pt x="223761" y="301371"/>
                  </a:lnTo>
                  <a:lnTo>
                    <a:pt x="222313" y="301332"/>
                  </a:lnTo>
                  <a:lnTo>
                    <a:pt x="221272" y="300926"/>
                  </a:lnTo>
                  <a:lnTo>
                    <a:pt x="220865" y="303403"/>
                  </a:lnTo>
                  <a:lnTo>
                    <a:pt x="224345" y="304088"/>
                  </a:lnTo>
                  <a:lnTo>
                    <a:pt x="226047" y="304368"/>
                  </a:lnTo>
                  <a:lnTo>
                    <a:pt x="228574" y="304698"/>
                  </a:lnTo>
                  <a:lnTo>
                    <a:pt x="229273" y="304304"/>
                  </a:lnTo>
                  <a:lnTo>
                    <a:pt x="229552" y="302514"/>
                  </a:lnTo>
                  <a:close/>
                </a:path>
                <a:path w="550544" h="358140">
                  <a:moveTo>
                    <a:pt x="231000" y="184277"/>
                  </a:moveTo>
                  <a:lnTo>
                    <a:pt x="230974" y="180809"/>
                  </a:lnTo>
                  <a:lnTo>
                    <a:pt x="228841" y="180124"/>
                  </a:lnTo>
                  <a:lnTo>
                    <a:pt x="227012" y="178752"/>
                  </a:lnTo>
                  <a:lnTo>
                    <a:pt x="226301" y="179552"/>
                  </a:lnTo>
                  <a:lnTo>
                    <a:pt x="226504" y="179705"/>
                  </a:lnTo>
                  <a:lnTo>
                    <a:pt x="228092" y="180797"/>
                  </a:lnTo>
                  <a:lnTo>
                    <a:pt x="224917" y="183794"/>
                  </a:lnTo>
                  <a:lnTo>
                    <a:pt x="228168" y="184073"/>
                  </a:lnTo>
                  <a:lnTo>
                    <a:pt x="229476" y="184264"/>
                  </a:lnTo>
                  <a:lnTo>
                    <a:pt x="231000" y="184277"/>
                  </a:lnTo>
                  <a:close/>
                </a:path>
                <a:path w="550544" h="358140">
                  <a:moveTo>
                    <a:pt x="240855" y="177228"/>
                  </a:moveTo>
                  <a:lnTo>
                    <a:pt x="239179" y="176504"/>
                  </a:lnTo>
                  <a:lnTo>
                    <a:pt x="236232" y="174713"/>
                  </a:lnTo>
                  <a:lnTo>
                    <a:pt x="234340" y="173824"/>
                  </a:lnTo>
                  <a:lnTo>
                    <a:pt x="231927" y="172466"/>
                  </a:lnTo>
                  <a:lnTo>
                    <a:pt x="231394" y="172567"/>
                  </a:lnTo>
                  <a:lnTo>
                    <a:pt x="230251" y="173482"/>
                  </a:lnTo>
                  <a:lnTo>
                    <a:pt x="230124" y="174434"/>
                  </a:lnTo>
                  <a:lnTo>
                    <a:pt x="232244" y="177038"/>
                  </a:lnTo>
                  <a:lnTo>
                    <a:pt x="233273" y="179971"/>
                  </a:lnTo>
                  <a:lnTo>
                    <a:pt x="237134" y="179819"/>
                  </a:lnTo>
                  <a:lnTo>
                    <a:pt x="237998" y="180022"/>
                  </a:lnTo>
                  <a:lnTo>
                    <a:pt x="239572" y="180619"/>
                  </a:lnTo>
                  <a:lnTo>
                    <a:pt x="240855" y="177228"/>
                  </a:lnTo>
                  <a:close/>
                </a:path>
                <a:path w="550544" h="358140">
                  <a:moveTo>
                    <a:pt x="244779" y="189357"/>
                  </a:moveTo>
                  <a:lnTo>
                    <a:pt x="243992" y="188341"/>
                  </a:lnTo>
                  <a:lnTo>
                    <a:pt x="241185" y="187807"/>
                  </a:lnTo>
                  <a:lnTo>
                    <a:pt x="241058" y="189293"/>
                  </a:lnTo>
                  <a:lnTo>
                    <a:pt x="240525" y="191439"/>
                  </a:lnTo>
                  <a:lnTo>
                    <a:pt x="241249" y="192036"/>
                  </a:lnTo>
                  <a:lnTo>
                    <a:pt x="242227" y="192227"/>
                  </a:lnTo>
                  <a:lnTo>
                    <a:pt x="243471" y="192214"/>
                  </a:lnTo>
                  <a:lnTo>
                    <a:pt x="244513" y="191820"/>
                  </a:lnTo>
                  <a:lnTo>
                    <a:pt x="244640" y="190601"/>
                  </a:lnTo>
                  <a:lnTo>
                    <a:pt x="244779" y="189357"/>
                  </a:lnTo>
                  <a:close/>
                </a:path>
                <a:path w="550544" h="358140">
                  <a:moveTo>
                    <a:pt x="245643" y="309460"/>
                  </a:moveTo>
                  <a:lnTo>
                    <a:pt x="245554" y="307301"/>
                  </a:lnTo>
                  <a:lnTo>
                    <a:pt x="244589" y="307200"/>
                  </a:lnTo>
                  <a:lnTo>
                    <a:pt x="242036" y="307086"/>
                  </a:lnTo>
                  <a:lnTo>
                    <a:pt x="240258" y="306857"/>
                  </a:lnTo>
                  <a:lnTo>
                    <a:pt x="238582" y="306298"/>
                  </a:lnTo>
                  <a:lnTo>
                    <a:pt x="237528" y="306514"/>
                  </a:lnTo>
                  <a:lnTo>
                    <a:pt x="236029" y="305384"/>
                  </a:lnTo>
                  <a:lnTo>
                    <a:pt x="235318" y="308749"/>
                  </a:lnTo>
                  <a:lnTo>
                    <a:pt x="236956" y="308368"/>
                  </a:lnTo>
                  <a:lnTo>
                    <a:pt x="239788" y="309638"/>
                  </a:lnTo>
                  <a:lnTo>
                    <a:pt x="241820" y="309714"/>
                  </a:lnTo>
                  <a:lnTo>
                    <a:pt x="244614" y="309054"/>
                  </a:lnTo>
                  <a:lnTo>
                    <a:pt x="245643" y="309460"/>
                  </a:lnTo>
                  <a:close/>
                </a:path>
                <a:path w="550544" h="358140">
                  <a:moveTo>
                    <a:pt x="246659" y="178219"/>
                  </a:moveTo>
                  <a:lnTo>
                    <a:pt x="246443" y="176784"/>
                  </a:lnTo>
                  <a:lnTo>
                    <a:pt x="245846" y="175564"/>
                  </a:lnTo>
                  <a:lnTo>
                    <a:pt x="244322" y="175323"/>
                  </a:lnTo>
                  <a:lnTo>
                    <a:pt x="242887" y="175107"/>
                  </a:lnTo>
                  <a:lnTo>
                    <a:pt x="242189" y="176250"/>
                  </a:lnTo>
                  <a:lnTo>
                    <a:pt x="241998" y="178714"/>
                  </a:lnTo>
                  <a:lnTo>
                    <a:pt x="242824" y="179908"/>
                  </a:lnTo>
                  <a:lnTo>
                    <a:pt x="244157" y="180073"/>
                  </a:lnTo>
                  <a:lnTo>
                    <a:pt x="245275" y="180200"/>
                  </a:lnTo>
                  <a:lnTo>
                    <a:pt x="246341" y="179527"/>
                  </a:lnTo>
                  <a:lnTo>
                    <a:pt x="246659" y="178219"/>
                  </a:lnTo>
                  <a:close/>
                </a:path>
                <a:path w="550544" h="358140">
                  <a:moveTo>
                    <a:pt x="254558" y="190080"/>
                  </a:moveTo>
                  <a:lnTo>
                    <a:pt x="252310" y="188061"/>
                  </a:lnTo>
                  <a:lnTo>
                    <a:pt x="249174" y="187782"/>
                  </a:lnTo>
                  <a:lnTo>
                    <a:pt x="248767" y="187896"/>
                  </a:lnTo>
                  <a:lnTo>
                    <a:pt x="248373" y="189915"/>
                  </a:lnTo>
                  <a:lnTo>
                    <a:pt x="251409" y="193662"/>
                  </a:lnTo>
                  <a:lnTo>
                    <a:pt x="252958" y="193814"/>
                  </a:lnTo>
                  <a:lnTo>
                    <a:pt x="254076" y="193789"/>
                  </a:lnTo>
                  <a:lnTo>
                    <a:pt x="254393" y="193052"/>
                  </a:lnTo>
                  <a:lnTo>
                    <a:pt x="254558" y="190080"/>
                  </a:lnTo>
                  <a:close/>
                </a:path>
                <a:path w="550544" h="358140">
                  <a:moveTo>
                    <a:pt x="261264" y="305689"/>
                  </a:moveTo>
                  <a:lnTo>
                    <a:pt x="260959" y="304660"/>
                  </a:lnTo>
                  <a:lnTo>
                    <a:pt x="260540" y="304380"/>
                  </a:lnTo>
                  <a:lnTo>
                    <a:pt x="258737" y="304330"/>
                  </a:lnTo>
                  <a:lnTo>
                    <a:pt x="256324" y="304342"/>
                  </a:lnTo>
                  <a:lnTo>
                    <a:pt x="255435" y="303974"/>
                  </a:lnTo>
                  <a:lnTo>
                    <a:pt x="254698" y="303606"/>
                  </a:lnTo>
                  <a:lnTo>
                    <a:pt x="253873" y="304965"/>
                  </a:lnTo>
                  <a:lnTo>
                    <a:pt x="254114" y="305384"/>
                  </a:lnTo>
                  <a:lnTo>
                    <a:pt x="254419" y="305790"/>
                  </a:lnTo>
                  <a:lnTo>
                    <a:pt x="256019" y="307848"/>
                  </a:lnTo>
                  <a:lnTo>
                    <a:pt x="258660" y="308076"/>
                  </a:lnTo>
                  <a:lnTo>
                    <a:pt x="260883" y="305993"/>
                  </a:lnTo>
                  <a:lnTo>
                    <a:pt x="261264" y="305689"/>
                  </a:lnTo>
                  <a:close/>
                </a:path>
                <a:path w="550544" h="358140">
                  <a:moveTo>
                    <a:pt x="264096" y="184708"/>
                  </a:moveTo>
                  <a:lnTo>
                    <a:pt x="262686" y="183603"/>
                  </a:lnTo>
                  <a:lnTo>
                    <a:pt x="259626" y="182359"/>
                  </a:lnTo>
                  <a:lnTo>
                    <a:pt x="258076" y="182143"/>
                  </a:lnTo>
                  <a:lnTo>
                    <a:pt x="256311" y="181698"/>
                  </a:lnTo>
                  <a:lnTo>
                    <a:pt x="255549" y="181775"/>
                  </a:lnTo>
                  <a:lnTo>
                    <a:pt x="254304" y="181444"/>
                  </a:lnTo>
                  <a:lnTo>
                    <a:pt x="253225" y="183311"/>
                  </a:lnTo>
                  <a:lnTo>
                    <a:pt x="263410" y="188810"/>
                  </a:lnTo>
                  <a:lnTo>
                    <a:pt x="264096" y="184708"/>
                  </a:lnTo>
                  <a:close/>
                </a:path>
                <a:path w="550544" h="358140">
                  <a:moveTo>
                    <a:pt x="268681" y="196202"/>
                  </a:moveTo>
                  <a:lnTo>
                    <a:pt x="267347" y="195465"/>
                  </a:lnTo>
                  <a:lnTo>
                    <a:pt x="265125" y="195160"/>
                  </a:lnTo>
                  <a:lnTo>
                    <a:pt x="263448" y="194830"/>
                  </a:lnTo>
                  <a:lnTo>
                    <a:pt x="262318" y="195948"/>
                  </a:lnTo>
                  <a:lnTo>
                    <a:pt x="261607" y="199682"/>
                  </a:lnTo>
                  <a:lnTo>
                    <a:pt x="263067" y="200609"/>
                  </a:lnTo>
                  <a:lnTo>
                    <a:pt x="265836" y="200571"/>
                  </a:lnTo>
                  <a:lnTo>
                    <a:pt x="267893" y="200329"/>
                  </a:lnTo>
                  <a:lnTo>
                    <a:pt x="268312" y="198183"/>
                  </a:lnTo>
                  <a:lnTo>
                    <a:pt x="268681" y="196202"/>
                  </a:lnTo>
                  <a:close/>
                </a:path>
                <a:path w="550544" h="358140">
                  <a:moveTo>
                    <a:pt x="272846" y="317652"/>
                  </a:moveTo>
                  <a:lnTo>
                    <a:pt x="272351" y="316966"/>
                  </a:lnTo>
                  <a:lnTo>
                    <a:pt x="270179" y="316128"/>
                  </a:lnTo>
                  <a:lnTo>
                    <a:pt x="268630" y="315315"/>
                  </a:lnTo>
                  <a:lnTo>
                    <a:pt x="266484" y="315353"/>
                  </a:lnTo>
                  <a:lnTo>
                    <a:pt x="265874" y="315645"/>
                  </a:lnTo>
                  <a:lnTo>
                    <a:pt x="265404" y="316611"/>
                  </a:lnTo>
                  <a:lnTo>
                    <a:pt x="265938" y="317119"/>
                  </a:lnTo>
                  <a:lnTo>
                    <a:pt x="266484" y="317271"/>
                  </a:lnTo>
                  <a:lnTo>
                    <a:pt x="267843" y="317677"/>
                  </a:lnTo>
                  <a:lnTo>
                    <a:pt x="268947" y="318744"/>
                  </a:lnTo>
                  <a:lnTo>
                    <a:pt x="270510" y="318795"/>
                  </a:lnTo>
                  <a:lnTo>
                    <a:pt x="271233" y="319303"/>
                  </a:lnTo>
                  <a:lnTo>
                    <a:pt x="271970" y="319100"/>
                  </a:lnTo>
                  <a:lnTo>
                    <a:pt x="272846" y="317652"/>
                  </a:lnTo>
                  <a:close/>
                </a:path>
                <a:path w="550544" h="358140">
                  <a:moveTo>
                    <a:pt x="280441" y="309841"/>
                  </a:moveTo>
                  <a:lnTo>
                    <a:pt x="279831" y="309549"/>
                  </a:lnTo>
                  <a:lnTo>
                    <a:pt x="278193" y="308483"/>
                  </a:lnTo>
                  <a:lnTo>
                    <a:pt x="276758" y="308825"/>
                  </a:lnTo>
                  <a:lnTo>
                    <a:pt x="275539" y="308343"/>
                  </a:lnTo>
                  <a:lnTo>
                    <a:pt x="274586" y="307949"/>
                  </a:lnTo>
                  <a:lnTo>
                    <a:pt x="273608" y="307467"/>
                  </a:lnTo>
                  <a:lnTo>
                    <a:pt x="273050" y="310248"/>
                  </a:lnTo>
                  <a:lnTo>
                    <a:pt x="273875" y="310997"/>
                  </a:lnTo>
                  <a:lnTo>
                    <a:pt x="275615" y="311099"/>
                  </a:lnTo>
                  <a:lnTo>
                    <a:pt x="276479" y="311073"/>
                  </a:lnTo>
                  <a:lnTo>
                    <a:pt x="277698" y="310756"/>
                  </a:lnTo>
                  <a:lnTo>
                    <a:pt x="279488" y="311365"/>
                  </a:lnTo>
                  <a:lnTo>
                    <a:pt x="280111" y="311213"/>
                  </a:lnTo>
                  <a:lnTo>
                    <a:pt x="280441" y="309841"/>
                  </a:lnTo>
                  <a:close/>
                </a:path>
                <a:path w="550544" h="358140">
                  <a:moveTo>
                    <a:pt x="282308" y="193700"/>
                  </a:moveTo>
                  <a:lnTo>
                    <a:pt x="281901" y="192544"/>
                  </a:lnTo>
                  <a:lnTo>
                    <a:pt x="278980" y="190474"/>
                  </a:lnTo>
                  <a:lnTo>
                    <a:pt x="277025" y="189750"/>
                  </a:lnTo>
                  <a:lnTo>
                    <a:pt x="273329" y="189230"/>
                  </a:lnTo>
                  <a:lnTo>
                    <a:pt x="272351" y="190004"/>
                  </a:lnTo>
                  <a:lnTo>
                    <a:pt x="274091" y="193967"/>
                  </a:lnTo>
                  <a:lnTo>
                    <a:pt x="275348" y="196303"/>
                  </a:lnTo>
                  <a:lnTo>
                    <a:pt x="278307" y="196469"/>
                  </a:lnTo>
                  <a:lnTo>
                    <a:pt x="280060" y="197142"/>
                  </a:lnTo>
                  <a:lnTo>
                    <a:pt x="281025" y="196189"/>
                  </a:lnTo>
                  <a:lnTo>
                    <a:pt x="282308" y="193700"/>
                  </a:lnTo>
                  <a:close/>
                </a:path>
                <a:path w="550544" h="358140">
                  <a:moveTo>
                    <a:pt x="284784" y="208635"/>
                  </a:moveTo>
                  <a:lnTo>
                    <a:pt x="283667" y="206121"/>
                  </a:lnTo>
                  <a:lnTo>
                    <a:pt x="283438" y="205473"/>
                  </a:lnTo>
                  <a:lnTo>
                    <a:pt x="282841" y="201129"/>
                  </a:lnTo>
                  <a:lnTo>
                    <a:pt x="280466" y="204393"/>
                  </a:lnTo>
                  <a:lnTo>
                    <a:pt x="278244" y="203212"/>
                  </a:lnTo>
                  <a:lnTo>
                    <a:pt x="277114" y="203377"/>
                  </a:lnTo>
                  <a:lnTo>
                    <a:pt x="276796" y="204863"/>
                  </a:lnTo>
                  <a:lnTo>
                    <a:pt x="276809" y="205117"/>
                  </a:lnTo>
                  <a:lnTo>
                    <a:pt x="278447" y="206844"/>
                  </a:lnTo>
                  <a:lnTo>
                    <a:pt x="279196" y="209397"/>
                  </a:lnTo>
                  <a:lnTo>
                    <a:pt x="281533" y="209346"/>
                  </a:lnTo>
                  <a:lnTo>
                    <a:pt x="283959" y="209638"/>
                  </a:lnTo>
                  <a:lnTo>
                    <a:pt x="284784" y="208635"/>
                  </a:lnTo>
                  <a:close/>
                </a:path>
                <a:path w="550544" h="358140">
                  <a:moveTo>
                    <a:pt x="296037" y="273050"/>
                  </a:moveTo>
                  <a:lnTo>
                    <a:pt x="294576" y="271780"/>
                  </a:lnTo>
                  <a:lnTo>
                    <a:pt x="292468" y="271780"/>
                  </a:lnTo>
                  <a:lnTo>
                    <a:pt x="292417" y="273050"/>
                  </a:lnTo>
                  <a:lnTo>
                    <a:pt x="296037" y="273050"/>
                  </a:lnTo>
                  <a:close/>
                </a:path>
                <a:path w="550544" h="358140">
                  <a:moveTo>
                    <a:pt x="299415" y="214782"/>
                  </a:moveTo>
                  <a:lnTo>
                    <a:pt x="291579" y="210324"/>
                  </a:lnTo>
                  <a:lnTo>
                    <a:pt x="291160" y="210705"/>
                  </a:lnTo>
                  <a:lnTo>
                    <a:pt x="291350" y="215087"/>
                  </a:lnTo>
                  <a:lnTo>
                    <a:pt x="293878" y="216547"/>
                  </a:lnTo>
                  <a:lnTo>
                    <a:pt x="298246" y="216077"/>
                  </a:lnTo>
                  <a:lnTo>
                    <a:pt x="298818" y="216141"/>
                  </a:lnTo>
                  <a:lnTo>
                    <a:pt x="299415" y="214782"/>
                  </a:lnTo>
                  <a:close/>
                </a:path>
                <a:path w="550544" h="358140">
                  <a:moveTo>
                    <a:pt x="300723" y="203415"/>
                  </a:moveTo>
                  <a:lnTo>
                    <a:pt x="300088" y="198132"/>
                  </a:lnTo>
                  <a:lnTo>
                    <a:pt x="296468" y="199428"/>
                  </a:lnTo>
                  <a:lnTo>
                    <a:pt x="295287" y="197853"/>
                  </a:lnTo>
                  <a:lnTo>
                    <a:pt x="292989" y="197624"/>
                  </a:lnTo>
                  <a:lnTo>
                    <a:pt x="290791" y="199313"/>
                  </a:lnTo>
                  <a:lnTo>
                    <a:pt x="290220" y="202819"/>
                  </a:lnTo>
                  <a:lnTo>
                    <a:pt x="292646" y="205562"/>
                  </a:lnTo>
                  <a:lnTo>
                    <a:pt x="297014" y="205892"/>
                  </a:lnTo>
                  <a:lnTo>
                    <a:pt x="300723" y="203415"/>
                  </a:lnTo>
                  <a:close/>
                </a:path>
                <a:path w="550544" h="358140">
                  <a:moveTo>
                    <a:pt x="325780" y="219735"/>
                  </a:moveTo>
                  <a:lnTo>
                    <a:pt x="325310" y="219214"/>
                  </a:lnTo>
                  <a:lnTo>
                    <a:pt x="323138" y="218681"/>
                  </a:lnTo>
                  <a:lnTo>
                    <a:pt x="321843" y="218186"/>
                  </a:lnTo>
                  <a:lnTo>
                    <a:pt x="317792" y="218922"/>
                  </a:lnTo>
                  <a:lnTo>
                    <a:pt x="315315" y="217957"/>
                  </a:lnTo>
                  <a:lnTo>
                    <a:pt x="311823" y="217004"/>
                  </a:lnTo>
                  <a:lnTo>
                    <a:pt x="311480" y="217068"/>
                  </a:lnTo>
                  <a:lnTo>
                    <a:pt x="310337" y="220980"/>
                  </a:lnTo>
                  <a:lnTo>
                    <a:pt x="310819" y="221576"/>
                  </a:lnTo>
                  <a:lnTo>
                    <a:pt x="314413" y="221805"/>
                  </a:lnTo>
                  <a:lnTo>
                    <a:pt x="317639" y="222250"/>
                  </a:lnTo>
                  <a:lnTo>
                    <a:pt x="320865" y="220980"/>
                  </a:lnTo>
                  <a:lnTo>
                    <a:pt x="324929" y="222034"/>
                  </a:lnTo>
                  <a:lnTo>
                    <a:pt x="325640" y="221640"/>
                  </a:lnTo>
                  <a:lnTo>
                    <a:pt x="325780" y="219735"/>
                  </a:lnTo>
                  <a:close/>
                </a:path>
                <a:path w="550544" h="358140">
                  <a:moveTo>
                    <a:pt x="326555" y="212801"/>
                  </a:moveTo>
                  <a:lnTo>
                    <a:pt x="326174" y="210083"/>
                  </a:lnTo>
                  <a:lnTo>
                    <a:pt x="325183" y="208915"/>
                  </a:lnTo>
                  <a:lnTo>
                    <a:pt x="321830" y="209423"/>
                  </a:lnTo>
                  <a:lnTo>
                    <a:pt x="319100" y="207949"/>
                  </a:lnTo>
                  <a:lnTo>
                    <a:pt x="318312" y="212547"/>
                  </a:lnTo>
                  <a:lnTo>
                    <a:pt x="318516" y="214147"/>
                  </a:lnTo>
                  <a:lnTo>
                    <a:pt x="320446" y="214249"/>
                  </a:lnTo>
                  <a:lnTo>
                    <a:pt x="322757" y="214528"/>
                  </a:lnTo>
                  <a:lnTo>
                    <a:pt x="326555" y="212801"/>
                  </a:lnTo>
                  <a:close/>
                </a:path>
                <a:path w="550544" h="358140">
                  <a:moveTo>
                    <a:pt x="331317" y="223520"/>
                  </a:moveTo>
                  <a:lnTo>
                    <a:pt x="331254" y="222338"/>
                  </a:lnTo>
                  <a:lnTo>
                    <a:pt x="331012" y="222338"/>
                  </a:lnTo>
                  <a:lnTo>
                    <a:pt x="331317" y="223520"/>
                  </a:lnTo>
                  <a:close/>
                </a:path>
                <a:path w="550544" h="358140">
                  <a:moveTo>
                    <a:pt x="353529" y="208153"/>
                  </a:moveTo>
                  <a:lnTo>
                    <a:pt x="352501" y="206489"/>
                  </a:lnTo>
                  <a:lnTo>
                    <a:pt x="351713" y="206209"/>
                  </a:lnTo>
                  <a:lnTo>
                    <a:pt x="349084" y="206451"/>
                  </a:lnTo>
                  <a:lnTo>
                    <a:pt x="347814" y="207454"/>
                  </a:lnTo>
                  <a:lnTo>
                    <a:pt x="343433" y="209816"/>
                  </a:lnTo>
                  <a:lnTo>
                    <a:pt x="341312" y="213474"/>
                  </a:lnTo>
                  <a:lnTo>
                    <a:pt x="336575" y="212013"/>
                  </a:lnTo>
                  <a:lnTo>
                    <a:pt x="335889" y="212217"/>
                  </a:lnTo>
                  <a:lnTo>
                    <a:pt x="340423" y="215188"/>
                  </a:lnTo>
                  <a:lnTo>
                    <a:pt x="341820" y="215011"/>
                  </a:lnTo>
                  <a:lnTo>
                    <a:pt x="344068" y="213791"/>
                  </a:lnTo>
                  <a:lnTo>
                    <a:pt x="345084" y="213144"/>
                  </a:lnTo>
                  <a:lnTo>
                    <a:pt x="349478" y="214134"/>
                  </a:lnTo>
                  <a:lnTo>
                    <a:pt x="350862" y="211518"/>
                  </a:lnTo>
                  <a:lnTo>
                    <a:pt x="353352" y="209054"/>
                  </a:lnTo>
                  <a:lnTo>
                    <a:pt x="353529" y="208153"/>
                  </a:lnTo>
                  <a:close/>
                </a:path>
                <a:path w="550544" h="358140">
                  <a:moveTo>
                    <a:pt x="374256" y="67030"/>
                  </a:moveTo>
                  <a:lnTo>
                    <a:pt x="373989" y="67310"/>
                  </a:lnTo>
                  <a:lnTo>
                    <a:pt x="374205" y="67310"/>
                  </a:lnTo>
                  <a:lnTo>
                    <a:pt x="374256" y="67030"/>
                  </a:lnTo>
                  <a:close/>
                </a:path>
                <a:path w="550544" h="358140">
                  <a:moveTo>
                    <a:pt x="391502" y="199796"/>
                  </a:moveTo>
                  <a:lnTo>
                    <a:pt x="391172" y="198932"/>
                  </a:lnTo>
                  <a:lnTo>
                    <a:pt x="387489" y="197231"/>
                  </a:lnTo>
                  <a:lnTo>
                    <a:pt x="381850" y="198716"/>
                  </a:lnTo>
                  <a:lnTo>
                    <a:pt x="379234" y="202565"/>
                  </a:lnTo>
                  <a:lnTo>
                    <a:pt x="380060" y="204406"/>
                  </a:lnTo>
                  <a:lnTo>
                    <a:pt x="381647" y="204533"/>
                  </a:lnTo>
                  <a:lnTo>
                    <a:pt x="385318" y="204381"/>
                  </a:lnTo>
                  <a:lnTo>
                    <a:pt x="388150" y="202895"/>
                  </a:lnTo>
                  <a:lnTo>
                    <a:pt x="391502" y="199796"/>
                  </a:lnTo>
                  <a:close/>
                </a:path>
                <a:path w="550544" h="358140">
                  <a:moveTo>
                    <a:pt x="397954" y="192925"/>
                  </a:moveTo>
                  <a:lnTo>
                    <a:pt x="397878" y="191897"/>
                  </a:lnTo>
                  <a:lnTo>
                    <a:pt x="397586" y="190919"/>
                  </a:lnTo>
                  <a:lnTo>
                    <a:pt x="395325" y="190868"/>
                  </a:lnTo>
                  <a:lnTo>
                    <a:pt x="394131" y="191198"/>
                  </a:lnTo>
                  <a:lnTo>
                    <a:pt x="394017" y="192468"/>
                  </a:lnTo>
                  <a:lnTo>
                    <a:pt x="393915" y="193497"/>
                  </a:lnTo>
                  <a:lnTo>
                    <a:pt x="394258" y="194614"/>
                  </a:lnTo>
                  <a:lnTo>
                    <a:pt x="395668" y="194703"/>
                  </a:lnTo>
                  <a:lnTo>
                    <a:pt x="396925" y="194767"/>
                  </a:lnTo>
                  <a:lnTo>
                    <a:pt x="397573" y="194017"/>
                  </a:lnTo>
                  <a:lnTo>
                    <a:pt x="397954" y="192925"/>
                  </a:lnTo>
                  <a:close/>
                </a:path>
                <a:path w="550544" h="358140">
                  <a:moveTo>
                    <a:pt x="419989" y="189014"/>
                  </a:moveTo>
                  <a:lnTo>
                    <a:pt x="418896" y="185940"/>
                  </a:lnTo>
                  <a:lnTo>
                    <a:pt x="417449" y="185839"/>
                  </a:lnTo>
                  <a:lnTo>
                    <a:pt x="413169" y="186499"/>
                  </a:lnTo>
                  <a:lnTo>
                    <a:pt x="410527" y="187680"/>
                  </a:lnTo>
                  <a:lnTo>
                    <a:pt x="406755" y="189293"/>
                  </a:lnTo>
                  <a:lnTo>
                    <a:pt x="404888" y="189814"/>
                  </a:lnTo>
                  <a:lnTo>
                    <a:pt x="405828" y="192951"/>
                  </a:lnTo>
                  <a:lnTo>
                    <a:pt x="407466" y="193090"/>
                  </a:lnTo>
                  <a:lnTo>
                    <a:pt x="409409" y="192341"/>
                  </a:lnTo>
                  <a:lnTo>
                    <a:pt x="409943" y="192570"/>
                  </a:lnTo>
                  <a:lnTo>
                    <a:pt x="410413" y="192620"/>
                  </a:lnTo>
                  <a:lnTo>
                    <a:pt x="413042" y="192887"/>
                  </a:lnTo>
                  <a:lnTo>
                    <a:pt x="415556" y="192468"/>
                  </a:lnTo>
                  <a:lnTo>
                    <a:pt x="419239" y="190284"/>
                  </a:lnTo>
                  <a:lnTo>
                    <a:pt x="419989" y="189014"/>
                  </a:lnTo>
                  <a:close/>
                </a:path>
                <a:path w="550544" h="358140">
                  <a:moveTo>
                    <a:pt x="432054" y="200710"/>
                  </a:moveTo>
                  <a:lnTo>
                    <a:pt x="431711" y="200329"/>
                  </a:lnTo>
                  <a:lnTo>
                    <a:pt x="431901" y="200710"/>
                  </a:lnTo>
                  <a:lnTo>
                    <a:pt x="432054" y="200710"/>
                  </a:lnTo>
                  <a:close/>
                </a:path>
                <a:path w="550544" h="358140">
                  <a:moveTo>
                    <a:pt x="458673" y="173596"/>
                  </a:moveTo>
                  <a:lnTo>
                    <a:pt x="457327" y="172478"/>
                  </a:lnTo>
                  <a:lnTo>
                    <a:pt x="456171" y="173177"/>
                  </a:lnTo>
                  <a:lnTo>
                    <a:pt x="455015" y="173596"/>
                  </a:lnTo>
                  <a:lnTo>
                    <a:pt x="454660" y="173736"/>
                  </a:lnTo>
                  <a:lnTo>
                    <a:pt x="454279" y="173812"/>
                  </a:lnTo>
                  <a:lnTo>
                    <a:pt x="453123" y="174205"/>
                  </a:lnTo>
                  <a:lnTo>
                    <a:pt x="452564" y="174650"/>
                  </a:lnTo>
                  <a:lnTo>
                    <a:pt x="452996" y="176542"/>
                  </a:lnTo>
                  <a:lnTo>
                    <a:pt x="453504" y="177165"/>
                  </a:lnTo>
                  <a:lnTo>
                    <a:pt x="454761" y="177279"/>
                  </a:lnTo>
                  <a:lnTo>
                    <a:pt x="456793" y="177698"/>
                  </a:lnTo>
                  <a:lnTo>
                    <a:pt x="456958" y="175120"/>
                  </a:lnTo>
                  <a:lnTo>
                    <a:pt x="458622" y="174396"/>
                  </a:lnTo>
                  <a:lnTo>
                    <a:pt x="458673" y="173596"/>
                  </a:lnTo>
                  <a:close/>
                </a:path>
                <a:path w="550544" h="358140">
                  <a:moveTo>
                    <a:pt x="462229" y="299720"/>
                  </a:moveTo>
                  <a:lnTo>
                    <a:pt x="461924" y="299720"/>
                  </a:lnTo>
                  <a:lnTo>
                    <a:pt x="460844" y="298450"/>
                  </a:lnTo>
                  <a:lnTo>
                    <a:pt x="460171" y="298450"/>
                  </a:lnTo>
                  <a:lnTo>
                    <a:pt x="458330" y="299720"/>
                  </a:lnTo>
                  <a:lnTo>
                    <a:pt x="454240" y="299720"/>
                  </a:lnTo>
                  <a:lnTo>
                    <a:pt x="454215" y="302260"/>
                  </a:lnTo>
                  <a:lnTo>
                    <a:pt x="456463" y="302260"/>
                  </a:lnTo>
                  <a:lnTo>
                    <a:pt x="460336" y="300990"/>
                  </a:lnTo>
                  <a:lnTo>
                    <a:pt x="461035" y="301218"/>
                  </a:lnTo>
                  <a:lnTo>
                    <a:pt x="460959" y="300990"/>
                  </a:lnTo>
                  <a:lnTo>
                    <a:pt x="462229" y="299720"/>
                  </a:lnTo>
                  <a:close/>
                </a:path>
                <a:path w="550544" h="358140">
                  <a:moveTo>
                    <a:pt x="462483" y="301726"/>
                  </a:moveTo>
                  <a:lnTo>
                    <a:pt x="461035" y="301218"/>
                  </a:lnTo>
                  <a:lnTo>
                    <a:pt x="461340" y="302260"/>
                  </a:lnTo>
                  <a:lnTo>
                    <a:pt x="462483" y="301726"/>
                  </a:lnTo>
                  <a:close/>
                </a:path>
                <a:path w="550544" h="358140">
                  <a:moveTo>
                    <a:pt x="465924" y="302895"/>
                  </a:moveTo>
                  <a:lnTo>
                    <a:pt x="464058" y="300990"/>
                  </a:lnTo>
                  <a:lnTo>
                    <a:pt x="462483" y="301726"/>
                  </a:lnTo>
                  <a:lnTo>
                    <a:pt x="465924" y="302895"/>
                  </a:lnTo>
                  <a:close/>
                </a:path>
                <a:path w="550544" h="358140">
                  <a:moveTo>
                    <a:pt x="466788" y="303187"/>
                  </a:moveTo>
                  <a:lnTo>
                    <a:pt x="465924" y="302895"/>
                  </a:lnTo>
                  <a:lnTo>
                    <a:pt x="466547" y="303530"/>
                  </a:lnTo>
                  <a:lnTo>
                    <a:pt x="466788" y="303187"/>
                  </a:lnTo>
                  <a:close/>
                </a:path>
                <a:path w="550544" h="358140">
                  <a:moveTo>
                    <a:pt x="485648" y="163855"/>
                  </a:moveTo>
                  <a:lnTo>
                    <a:pt x="484517" y="163499"/>
                  </a:lnTo>
                  <a:lnTo>
                    <a:pt x="481037" y="164719"/>
                  </a:lnTo>
                  <a:lnTo>
                    <a:pt x="478942" y="165519"/>
                  </a:lnTo>
                  <a:lnTo>
                    <a:pt x="475107" y="167805"/>
                  </a:lnTo>
                  <a:lnTo>
                    <a:pt x="471728" y="168605"/>
                  </a:lnTo>
                  <a:lnTo>
                    <a:pt x="476567" y="173469"/>
                  </a:lnTo>
                  <a:lnTo>
                    <a:pt x="478878" y="174574"/>
                  </a:lnTo>
                  <a:lnTo>
                    <a:pt x="480479" y="170573"/>
                  </a:lnTo>
                  <a:lnTo>
                    <a:pt x="482219" y="169887"/>
                  </a:lnTo>
                  <a:lnTo>
                    <a:pt x="484924" y="168084"/>
                  </a:lnTo>
                  <a:lnTo>
                    <a:pt x="485038" y="166890"/>
                  </a:lnTo>
                  <a:lnTo>
                    <a:pt x="485394" y="165354"/>
                  </a:lnTo>
                  <a:lnTo>
                    <a:pt x="485648" y="163855"/>
                  </a:lnTo>
                  <a:close/>
                </a:path>
                <a:path w="550544" h="358140">
                  <a:moveTo>
                    <a:pt x="485698" y="297180"/>
                  </a:moveTo>
                  <a:lnTo>
                    <a:pt x="485584" y="295910"/>
                  </a:lnTo>
                  <a:lnTo>
                    <a:pt x="485419" y="294640"/>
                  </a:lnTo>
                  <a:lnTo>
                    <a:pt x="483692" y="294640"/>
                  </a:lnTo>
                  <a:lnTo>
                    <a:pt x="482942" y="294640"/>
                  </a:lnTo>
                  <a:lnTo>
                    <a:pt x="479679" y="294640"/>
                  </a:lnTo>
                  <a:lnTo>
                    <a:pt x="477710" y="295910"/>
                  </a:lnTo>
                  <a:lnTo>
                    <a:pt x="476935" y="295910"/>
                  </a:lnTo>
                  <a:lnTo>
                    <a:pt x="477151" y="297180"/>
                  </a:lnTo>
                  <a:lnTo>
                    <a:pt x="477850" y="297180"/>
                  </a:lnTo>
                  <a:lnTo>
                    <a:pt x="480187" y="298450"/>
                  </a:lnTo>
                  <a:lnTo>
                    <a:pt x="481990" y="298450"/>
                  </a:lnTo>
                  <a:lnTo>
                    <a:pt x="484682" y="297180"/>
                  </a:lnTo>
                  <a:lnTo>
                    <a:pt x="485698" y="297180"/>
                  </a:lnTo>
                  <a:close/>
                </a:path>
                <a:path w="550544" h="358140">
                  <a:moveTo>
                    <a:pt x="501269" y="161112"/>
                  </a:moveTo>
                  <a:lnTo>
                    <a:pt x="501154" y="160820"/>
                  </a:lnTo>
                  <a:lnTo>
                    <a:pt x="501040" y="160223"/>
                  </a:lnTo>
                  <a:lnTo>
                    <a:pt x="500227" y="159143"/>
                  </a:lnTo>
                  <a:lnTo>
                    <a:pt x="499516" y="159308"/>
                  </a:lnTo>
                  <a:lnTo>
                    <a:pt x="497090" y="160680"/>
                  </a:lnTo>
                  <a:lnTo>
                    <a:pt x="495757" y="162153"/>
                  </a:lnTo>
                  <a:lnTo>
                    <a:pt x="494614" y="164973"/>
                  </a:lnTo>
                  <a:lnTo>
                    <a:pt x="494893" y="165658"/>
                  </a:lnTo>
                  <a:lnTo>
                    <a:pt x="497433" y="165735"/>
                  </a:lnTo>
                  <a:lnTo>
                    <a:pt x="501015" y="162763"/>
                  </a:lnTo>
                  <a:lnTo>
                    <a:pt x="501269" y="161112"/>
                  </a:lnTo>
                  <a:close/>
                </a:path>
                <a:path w="550544" h="358140">
                  <a:moveTo>
                    <a:pt x="549986" y="331470"/>
                  </a:moveTo>
                  <a:lnTo>
                    <a:pt x="548944" y="326390"/>
                  </a:lnTo>
                  <a:lnTo>
                    <a:pt x="544677" y="324231"/>
                  </a:lnTo>
                  <a:lnTo>
                    <a:pt x="544677" y="330200"/>
                  </a:lnTo>
                  <a:lnTo>
                    <a:pt x="544309" y="331470"/>
                  </a:lnTo>
                  <a:lnTo>
                    <a:pt x="542391" y="334010"/>
                  </a:lnTo>
                  <a:lnTo>
                    <a:pt x="540689" y="335280"/>
                  </a:lnTo>
                  <a:lnTo>
                    <a:pt x="536867" y="336346"/>
                  </a:lnTo>
                  <a:lnTo>
                    <a:pt x="536867" y="340360"/>
                  </a:lnTo>
                  <a:lnTo>
                    <a:pt x="533323" y="341630"/>
                  </a:lnTo>
                  <a:lnTo>
                    <a:pt x="529666" y="342900"/>
                  </a:lnTo>
                  <a:lnTo>
                    <a:pt x="526262" y="345440"/>
                  </a:lnTo>
                  <a:lnTo>
                    <a:pt x="519760" y="347980"/>
                  </a:lnTo>
                  <a:lnTo>
                    <a:pt x="492683" y="353060"/>
                  </a:lnTo>
                  <a:lnTo>
                    <a:pt x="471271" y="353060"/>
                  </a:lnTo>
                  <a:lnTo>
                    <a:pt x="463499" y="351790"/>
                  </a:lnTo>
                  <a:lnTo>
                    <a:pt x="455739" y="351790"/>
                  </a:lnTo>
                  <a:lnTo>
                    <a:pt x="447979" y="353060"/>
                  </a:lnTo>
                  <a:lnTo>
                    <a:pt x="446252" y="353060"/>
                  </a:lnTo>
                  <a:lnTo>
                    <a:pt x="440143" y="351790"/>
                  </a:lnTo>
                  <a:lnTo>
                    <a:pt x="416763" y="351790"/>
                  </a:lnTo>
                  <a:lnTo>
                    <a:pt x="404583" y="350520"/>
                  </a:lnTo>
                  <a:lnTo>
                    <a:pt x="380428" y="350520"/>
                  </a:lnTo>
                  <a:lnTo>
                    <a:pt x="375754" y="349250"/>
                  </a:lnTo>
                  <a:lnTo>
                    <a:pt x="363867" y="350520"/>
                  </a:lnTo>
                  <a:lnTo>
                    <a:pt x="356730" y="347980"/>
                  </a:lnTo>
                  <a:lnTo>
                    <a:pt x="341871" y="347980"/>
                  </a:lnTo>
                  <a:lnTo>
                    <a:pt x="334429" y="346710"/>
                  </a:lnTo>
                  <a:lnTo>
                    <a:pt x="326986" y="346710"/>
                  </a:lnTo>
                  <a:lnTo>
                    <a:pt x="314286" y="345440"/>
                  </a:lnTo>
                  <a:lnTo>
                    <a:pt x="308902" y="344170"/>
                  </a:lnTo>
                  <a:lnTo>
                    <a:pt x="296900" y="342900"/>
                  </a:lnTo>
                  <a:lnTo>
                    <a:pt x="290195" y="341630"/>
                  </a:lnTo>
                  <a:lnTo>
                    <a:pt x="276161" y="342900"/>
                  </a:lnTo>
                  <a:lnTo>
                    <a:pt x="268744" y="342900"/>
                  </a:lnTo>
                  <a:lnTo>
                    <a:pt x="259778" y="339090"/>
                  </a:lnTo>
                  <a:lnTo>
                    <a:pt x="249161" y="339090"/>
                  </a:lnTo>
                  <a:lnTo>
                    <a:pt x="245821" y="337820"/>
                  </a:lnTo>
                  <a:lnTo>
                    <a:pt x="242468" y="336550"/>
                  </a:lnTo>
                  <a:lnTo>
                    <a:pt x="238836" y="337820"/>
                  </a:lnTo>
                  <a:lnTo>
                    <a:pt x="235216" y="337820"/>
                  </a:lnTo>
                  <a:lnTo>
                    <a:pt x="230517" y="336550"/>
                  </a:lnTo>
                  <a:lnTo>
                    <a:pt x="225933" y="336550"/>
                  </a:lnTo>
                  <a:lnTo>
                    <a:pt x="221361" y="335280"/>
                  </a:lnTo>
                  <a:lnTo>
                    <a:pt x="210210" y="334010"/>
                  </a:lnTo>
                  <a:lnTo>
                    <a:pt x="199085" y="331470"/>
                  </a:lnTo>
                  <a:lnTo>
                    <a:pt x="187985" y="330200"/>
                  </a:lnTo>
                  <a:lnTo>
                    <a:pt x="176911" y="327660"/>
                  </a:lnTo>
                  <a:lnTo>
                    <a:pt x="171691" y="326390"/>
                  </a:lnTo>
                  <a:lnTo>
                    <a:pt x="166281" y="326390"/>
                  </a:lnTo>
                  <a:lnTo>
                    <a:pt x="149263" y="322580"/>
                  </a:lnTo>
                  <a:lnTo>
                    <a:pt x="136144" y="321310"/>
                  </a:lnTo>
                  <a:lnTo>
                    <a:pt x="129260" y="318770"/>
                  </a:lnTo>
                  <a:lnTo>
                    <a:pt x="122110" y="317500"/>
                  </a:lnTo>
                  <a:lnTo>
                    <a:pt x="110909" y="316230"/>
                  </a:lnTo>
                  <a:lnTo>
                    <a:pt x="88798" y="311150"/>
                  </a:lnTo>
                  <a:lnTo>
                    <a:pt x="70459" y="306070"/>
                  </a:lnTo>
                  <a:lnTo>
                    <a:pt x="62890" y="306070"/>
                  </a:lnTo>
                  <a:lnTo>
                    <a:pt x="52616" y="302260"/>
                  </a:lnTo>
                  <a:lnTo>
                    <a:pt x="49110" y="302260"/>
                  </a:lnTo>
                  <a:lnTo>
                    <a:pt x="40817" y="295910"/>
                  </a:lnTo>
                  <a:lnTo>
                    <a:pt x="33489" y="295910"/>
                  </a:lnTo>
                  <a:lnTo>
                    <a:pt x="25857" y="290830"/>
                  </a:lnTo>
                  <a:lnTo>
                    <a:pt x="23583" y="290830"/>
                  </a:lnTo>
                  <a:lnTo>
                    <a:pt x="19367" y="288290"/>
                  </a:lnTo>
                  <a:lnTo>
                    <a:pt x="17589" y="287020"/>
                  </a:lnTo>
                  <a:lnTo>
                    <a:pt x="15621" y="284480"/>
                  </a:lnTo>
                  <a:lnTo>
                    <a:pt x="17043" y="283210"/>
                  </a:lnTo>
                  <a:lnTo>
                    <a:pt x="18275" y="284480"/>
                  </a:lnTo>
                  <a:lnTo>
                    <a:pt x="25311" y="288290"/>
                  </a:lnTo>
                  <a:lnTo>
                    <a:pt x="31838" y="289560"/>
                  </a:lnTo>
                  <a:lnTo>
                    <a:pt x="43662" y="292100"/>
                  </a:lnTo>
                  <a:lnTo>
                    <a:pt x="49060" y="293370"/>
                  </a:lnTo>
                  <a:lnTo>
                    <a:pt x="54419" y="295910"/>
                  </a:lnTo>
                  <a:lnTo>
                    <a:pt x="62357" y="298450"/>
                  </a:lnTo>
                  <a:lnTo>
                    <a:pt x="70307" y="299720"/>
                  </a:lnTo>
                  <a:lnTo>
                    <a:pt x="78320" y="302260"/>
                  </a:lnTo>
                  <a:lnTo>
                    <a:pt x="94462" y="304800"/>
                  </a:lnTo>
                  <a:lnTo>
                    <a:pt x="101638" y="307340"/>
                  </a:lnTo>
                  <a:lnTo>
                    <a:pt x="117360" y="309880"/>
                  </a:lnTo>
                  <a:lnTo>
                    <a:pt x="125082" y="312420"/>
                  </a:lnTo>
                  <a:lnTo>
                    <a:pt x="140970" y="313690"/>
                  </a:lnTo>
                  <a:lnTo>
                    <a:pt x="148894" y="314960"/>
                  </a:lnTo>
                  <a:lnTo>
                    <a:pt x="159969" y="317500"/>
                  </a:lnTo>
                  <a:lnTo>
                    <a:pt x="162877" y="318770"/>
                  </a:lnTo>
                  <a:lnTo>
                    <a:pt x="173888" y="320040"/>
                  </a:lnTo>
                  <a:lnTo>
                    <a:pt x="189522" y="322580"/>
                  </a:lnTo>
                  <a:lnTo>
                    <a:pt x="200634" y="323850"/>
                  </a:lnTo>
                  <a:lnTo>
                    <a:pt x="211696" y="326390"/>
                  </a:lnTo>
                  <a:lnTo>
                    <a:pt x="233921" y="328930"/>
                  </a:lnTo>
                  <a:lnTo>
                    <a:pt x="237566" y="328930"/>
                  </a:lnTo>
                  <a:lnTo>
                    <a:pt x="241223" y="330200"/>
                  </a:lnTo>
                  <a:lnTo>
                    <a:pt x="255447" y="330200"/>
                  </a:lnTo>
                  <a:lnTo>
                    <a:pt x="286816" y="334010"/>
                  </a:lnTo>
                  <a:lnTo>
                    <a:pt x="299567" y="335280"/>
                  </a:lnTo>
                  <a:lnTo>
                    <a:pt x="305955" y="335280"/>
                  </a:lnTo>
                  <a:lnTo>
                    <a:pt x="312356" y="336550"/>
                  </a:lnTo>
                  <a:lnTo>
                    <a:pt x="316636" y="336550"/>
                  </a:lnTo>
                  <a:lnTo>
                    <a:pt x="320852" y="337820"/>
                  </a:lnTo>
                  <a:lnTo>
                    <a:pt x="339839" y="337820"/>
                  </a:lnTo>
                  <a:lnTo>
                    <a:pt x="354380" y="340360"/>
                  </a:lnTo>
                  <a:lnTo>
                    <a:pt x="360972" y="340360"/>
                  </a:lnTo>
                  <a:lnTo>
                    <a:pt x="367563" y="341630"/>
                  </a:lnTo>
                  <a:lnTo>
                    <a:pt x="374142" y="341630"/>
                  </a:lnTo>
                  <a:lnTo>
                    <a:pt x="380733" y="342900"/>
                  </a:lnTo>
                  <a:lnTo>
                    <a:pt x="416598" y="342900"/>
                  </a:lnTo>
                  <a:lnTo>
                    <a:pt x="421500" y="344170"/>
                  </a:lnTo>
                  <a:lnTo>
                    <a:pt x="433806" y="344170"/>
                  </a:lnTo>
                  <a:lnTo>
                    <a:pt x="455599" y="345440"/>
                  </a:lnTo>
                  <a:lnTo>
                    <a:pt x="490004" y="345440"/>
                  </a:lnTo>
                  <a:lnTo>
                    <a:pt x="496290" y="344170"/>
                  </a:lnTo>
                  <a:lnTo>
                    <a:pt x="523824" y="344170"/>
                  </a:lnTo>
                  <a:lnTo>
                    <a:pt x="525360" y="342900"/>
                  </a:lnTo>
                  <a:lnTo>
                    <a:pt x="529958" y="340360"/>
                  </a:lnTo>
                  <a:lnTo>
                    <a:pt x="536867" y="340360"/>
                  </a:lnTo>
                  <a:lnTo>
                    <a:pt x="536867" y="336346"/>
                  </a:lnTo>
                  <a:lnTo>
                    <a:pt x="536130" y="336550"/>
                  </a:lnTo>
                  <a:lnTo>
                    <a:pt x="525741" y="336550"/>
                  </a:lnTo>
                  <a:lnTo>
                    <a:pt x="520090" y="337820"/>
                  </a:lnTo>
                  <a:lnTo>
                    <a:pt x="507936" y="340360"/>
                  </a:lnTo>
                  <a:lnTo>
                    <a:pt x="501370" y="339090"/>
                  </a:lnTo>
                  <a:lnTo>
                    <a:pt x="486994" y="339090"/>
                  </a:lnTo>
                  <a:lnTo>
                    <a:pt x="479158" y="340360"/>
                  </a:lnTo>
                  <a:lnTo>
                    <a:pt x="465201" y="340360"/>
                  </a:lnTo>
                  <a:lnTo>
                    <a:pt x="459066" y="341630"/>
                  </a:lnTo>
                  <a:lnTo>
                    <a:pt x="452488" y="340360"/>
                  </a:lnTo>
                  <a:lnTo>
                    <a:pt x="428205" y="340360"/>
                  </a:lnTo>
                  <a:lnTo>
                    <a:pt x="415925" y="339090"/>
                  </a:lnTo>
                  <a:lnTo>
                    <a:pt x="394677" y="339090"/>
                  </a:lnTo>
                  <a:lnTo>
                    <a:pt x="386816" y="337820"/>
                  </a:lnTo>
                  <a:lnTo>
                    <a:pt x="378980" y="337820"/>
                  </a:lnTo>
                  <a:lnTo>
                    <a:pt x="371170" y="336550"/>
                  </a:lnTo>
                  <a:lnTo>
                    <a:pt x="363347" y="336550"/>
                  </a:lnTo>
                  <a:lnTo>
                    <a:pt x="309372" y="331470"/>
                  </a:lnTo>
                  <a:lnTo>
                    <a:pt x="304800" y="331470"/>
                  </a:lnTo>
                  <a:lnTo>
                    <a:pt x="304698" y="330200"/>
                  </a:lnTo>
                  <a:lnTo>
                    <a:pt x="305079" y="328930"/>
                  </a:lnTo>
                  <a:lnTo>
                    <a:pt x="307682" y="328930"/>
                  </a:lnTo>
                  <a:lnTo>
                    <a:pt x="309346" y="327660"/>
                  </a:lnTo>
                  <a:lnTo>
                    <a:pt x="315328" y="327660"/>
                  </a:lnTo>
                  <a:lnTo>
                    <a:pt x="319290" y="326390"/>
                  </a:lnTo>
                  <a:lnTo>
                    <a:pt x="329234" y="322580"/>
                  </a:lnTo>
                  <a:lnTo>
                    <a:pt x="335343" y="322580"/>
                  </a:lnTo>
                  <a:lnTo>
                    <a:pt x="344004" y="323850"/>
                  </a:lnTo>
                  <a:lnTo>
                    <a:pt x="346443" y="323850"/>
                  </a:lnTo>
                  <a:lnTo>
                    <a:pt x="352107" y="322580"/>
                  </a:lnTo>
                  <a:lnTo>
                    <a:pt x="355333" y="321310"/>
                  </a:lnTo>
                  <a:lnTo>
                    <a:pt x="363448" y="321310"/>
                  </a:lnTo>
                  <a:lnTo>
                    <a:pt x="370344" y="318770"/>
                  </a:lnTo>
                  <a:lnTo>
                    <a:pt x="377393" y="318770"/>
                  </a:lnTo>
                  <a:lnTo>
                    <a:pt x="391515" y="316230"/>
                  </a:lnTo>
                  <a:lnTo>
                    <a:pt x="395224" y="316230"/>
                  </a:lnTo>
                  <a:lnTo>
                    <a:pt x="410337" y="313690"/>
                  </a:lnTo>
                  <a:lnTo>
                    <a:pt x="418007" y="313690"/>
                  </a:lnTo>
                  <a:lnTo>
                    <a:pt x="425589" y="312420"/>
                  </a:lnTo>
                  <a:lnTo>
                    <a:pt x="434594" y="309880"/>
                  </a:lnTo>
                  <a:lnTo>
                    <a:pt x="443674" y="309880"/>
                  </a:lnTo>
                  <a:lnTo>
                    <a:pt x="461797" y="307340"/>
                  </a:lnTo>
                  <a:lnTo>
                    <a:pt x="466039" y="306070"/>
                  </a:lnTo>
                  <a:lnTo>
                    <a:pt x="470408" y="307340"/>
                  </a:lnTo>
                  <a:lnTo>
                    <a:pt x="475437" y="304800"/>
                  </a:lnTo>
                  <a:lnTo>
                    <a:pt x="476554" y="304800"/>
                  </a:lnTo>
                  <a:lnTo>
                    <a:pt x="482498" y="307340"/>
                  </a:lnTo>
                  <a:lnTo>
                    <a:pt x="487629" y="306070"/>
                  </a:lnTo>
                  <a:lnTo>
                    <a:pt x="500113" y="306070"/>
                  </a:lnTo>
                  <a:lnTo>
                    <a:pt x="507301" y="307340"/>
                  </a:lnTo>
                  <a:lnTo>
                    <a:pt x="518020" y="311150"/>
                  </a:lnTo>
                  <a:lnTo>
                    <a:pt x="520992" y="314960"/>
                  </a:lnTo>
                  <a:lnTo>
                    <a:pt x="530834" y="318770"/>
                  </a:lnTo>
                  <a:lnTo>
                    <a:pt x="535368" y="322580"/>
                  </a:lnTo>
                  <a:lnTo>
                    <a:pt x="541642" y="327660"/>
                  </a:lnTo>
                  <a:lnTo>
                    <a:pt x="542836" y="328930"/>
                  </a:lnTo>
                  <a:lnTo>
                    <a:pt x="544677" y="330200"/>
                  </a:lnTo>
                  <a:lnTo>
                    <a:pt x="544677" y="324231"/>
                  </a:lnTo>
                  <a:lnTo>
                    <a:pt x="541439" y="322580"/>
                  </a:lnTo>
                  <a:lnTo>
                    <a:pt x="539711" y="320040"/>
                  </a:lnTo>
                  <a:lnTo>
                    <a:pt x="504405" y="302260"/>
                  </a:lnTo>
                  <a:lnTo>
                    <a:pt x="501611" y="299720"/>
                  </a:lnTo>
                  <a:lnTo>
                    <a:pt x="497179" y="299720"/>
                  </a:lnTo>
                  <a:lnTo>
                    <a:pt x="497535" y="297180"/>
                  </a:lnTo>
                  <a:lnTo>
                    <a:pt x="498525" y="292100"/>
                  </a:lnTo>
                  <a:lnTo>
                    <a:pt x="499656" y="293370"/>
                  </a:lnTo>
                  <a:lnTo>
                    <a:pt x="501396" y="293370"/>
                  </a:lnTo>
                  <a:lnTo>
                    <a:pt x="501472" y="292100"/>
                  </a:lnTo>
                  <a:lnTo>
                    <a:pt x="501573" y="290830"/>
                  </a:lnTo>
                  <a:lnTo>
                    <a:pt x="502259" y="285750"/>
                  </a:lnTo>
                  <a:lnTo>
                    <a:pt x="505142" y="283210"/>
                  </a:lnTo>
                  <a:lnTo>
                    <a:pt x="510921" y="284480"/>
                  </a:lnTo>
                  <a:lnTo>
                    <a:pt x="517652" y="284480"/>
                  </a:lnTo>
                  <a:lnTo>
                    <a:pt x="523278" y="280670"/>
                  </a:lnTo>
                  <a:lnTo>
                    <a:pt x="526999" y="275628"/>
                  </a:lnTo>
                  <a:lnTo>
                    <a:pt x="527253" y="274320"/>
                  </a:lnTo>
                  <a:lnTo>
                    <a:pt x="528129" y="269240"/>
                  </a:lnTo>
                  <a:lnTo>
                    <a:pt x="528040" y="267970"/>
                  </a:lnTo>
                  <a:lnTo>
                    <a:pt x="528332" y="267970"/>
                  </a:lnTo>
                  <a:lnTo>
                    <a:pt x="532752" y="266700"/>
                  </a:lnTo>
                  <a:lnTo>
                    <a:pt x="535978" y="265430"/>
                  </a:lnTo>
                  <a:lnTo>
                    <a:pt x="541185" y="264160"/>
                  </a:lnTo>
                  <a:lnTo>
                    <a:pt x="540169" y="261620"/>
                  </a:lnTo>
                  <a:lnTo>
                    <a:pt x="540905" y="260350"/>
                  </a:lnTo>
                  <a:lnTo>
                    <a:pt x="541655" y="259080"/>
                  </a:lnTo>
                  <a:lnTo>
                    <a:pt x="542391" y="257810"/>
                  </a:lnTo>
                  <a:lnTo>
                    <a:pt x="538124" y="256540"/>
                  </a:lnTo>
                  <a:lnTo>
                    <a:pt x="537806" y="255270"/>
                  </a:lnTo>
                  <a:lnTo>
                    <a:pt x="537540" y="254990"/>
                  </a:lnTo>
                  <a:lnTo>
                    <a:pt x="537540" y="261620"/>
                  </a:lnTo>
                  <a:lnTo>
                    <a:pt x="533158" y="262890"/>
                  </a:lnTo>
                  <a:lnTo>
                    <a:pt x="529945" y="265430"/>
                  </a:lnTo>
                  <a:lnTo>
                    <a:pt x="525716" y="264464"/>
                  </a:lnTo>
                  <a:lnTo>
                    <a:pt x="525716" y="270510"/>
                  </a:lnTo>
                  <a:lnTo>
                    <a:pt x="525640" y="271780"/>
                  </a:lnTo>
                  <a:lnTo>
                    <a:pt x="525551" y="273050"/>
                  </a:lnTo>
                  <a:lnTo>
                    <a:pt x="523900" y="274320"/>
                  </a:lnTo>
                  <a:lnTo>
                    <a:pt x="523176" y="275628"/>
                  </a:lnTo>
                  <a:lnTo>
                    <a:pt x="520115" y="281940"/>
                  </a:lnTo>
                  <a:lnTo>
                    <a:pt x="515569" y="283210"/>
                  </a:lnTo>
                  <a:lnTo>
                    <a:pt x="505320" y="280670"/>
                  </a:lnTo>
                  <a:lnTo>
                    <a:pt x="503936" y="280670"/>
                  </a:lnTo>
                  <a:lnTo>
                    <a:pt x="500710" y="288290"/>
                  </a:lnTo>
                  <a:lnTo>
                    <a:pt x="498284" y="288290"/>
                  </a:lnTo>
                  <a:lnTo>
                    <a:pt x="495071" y="289471"/>
                  </a:lnTo>
                  <a:lnTo>
                    <a:pt x="495071" y="294640"/>
                  </a:lnTo>
                  <a:lnTo>
                    <a:pt x="493979" y="297180"/>
                  </a:lnTo>
                  <a:lnTo>
                    <a:pt x="490004" y="297180"/>
                  </a:lnTo>
                  <a:lnTo>
                    <a:pt x="487172" y="299720"/>
                  </a:lnTo>
                  <a:lnTo>
                    <a:pt x="483501" y="303530"/>
                  </a:lnTo>
                  <a:lnTo>
                    <a:pt x="482041" y="303530"/>
                  </a:lnTo>
                  <a:lnTo>
                    <a:pt x="478866" y="302260"/>
                  </a:lnTo>
                  <a:lnTo>
                    <a:pt x="473049" y="302260"/>
                  </a:lnTo>
                  <a:lnTo>
                    <a:pt x="475005" y="299720"/>
                  </a:lnTo>
                  <a:lnTo>
                    <a:pt x="474027" y="298450"/>
                  </a:lnTo>
                  <a:lnTo>
                    <a:pt x="471551" y="299720"/>
                  </a:lnTo>
                  <a:lnTo>
                    <a:pt x="469252" y="299720"/>
                  </a:lnTo>
                  <a:lnTo>
                    <a:pt x="466788" y="303187"/>
                  </a:lnTo>
                  <a:lnTo>
                    <a:pt x="467804" y="303530"/>
                  </a:lnTo>
                  <a:lnTo>
                    <a:pt x="463677" y="304800"/>
                  </a:lnTo>
                  <a:lnTo>
                    <a:pt x="459333" y="304800"/>
                  </a:lnTo>
                  <a:lnTo>
                    <a:pt x="447471" y="306070"/>
                  </a:lnTo>
                  <a:lnTo>
                    <a:pt x="439877" y="306070"/>
                  </a:lnTo>
                  <a:lnTo>
                    <a:pt x="411099" y="311150"/>
                  </a:lnTo>
                  <a:lnTo>
                    <a:pt x="387350" y="314960"/>
                  </a:lnTo>
                  <a:lnTo>
                    <a:pt x="379374" y="314960"/>
                  </a:lnTo>
                  <a:lnTo>
                    <a:pt x="373481" y="316230"/>
                  </a:lnTo>
                  <a:lnTo>
                    <a:pt x="367868" y="317500"/>
                  </a:lnTo>
                  <a:lnTo>
                    <a:pt x="355498" y="318770"/>
                  </a:lnTo>
                  <a:lnTo>
                    <a:pt x="348805" y="320040"/>
                  </a:lnTo>
                  <a:lnTo>
                    <a:pt x="330784" y="320040"/>
                  </a:lnTo>
                  <a:lnTo>
                    <a:pt x="326593" y="321310"/>
                  </a:lnTo>
                  <a:lnTo>
                    <a:pt x="322249" y="322580"/>
                  </a:lnTo>
                  <a:lnTo>
                    <a:pt x="319798" y="322580"/>
                  </a:lnTo>
                  <a:lnTo>
                    <a:pt x="316420" y="325120"/>
                  </a:lnTo>
                  <a:lnTo>
                    <a:pt x="312458" y="325120"/>
                  </a:lnTo>
                  <a:lnTo>
                    <a:pt x="306362" y="326390"/>
                  </a:lnTo>
                  <a:lnTo>
                    <a:pt x="304012" y="326390"/>
                  </a:lnTo>
                  <a:lnTo>
                    <a:pt x="300050" y="328930"/>
                  </a:lnTo>
                  <a:lnTo>
                    <a:pt x="299275" y="327660"/>
                  </a:lnTo>
                  <a:lnTo>
                    <a:pt x="298704" y="325120"/>
                  </a:lnTo>
                  <a:lnTo>
                    <a:pt x="298627" y="318770"/>
                  </a:lnTo>
                  <a:lnTo>
                    <a:pt x="298513" y="317500"/>
                  </a:lnTo>
                  <a:lnTo>
                    <a:pt x="298399" y="316230"/>
                  </a:lnTo>
                  <a:lnTo>
                    <a:pt x="296354" y="312420"/>
                  </a:lnTo>
                  <a:lnTo>
                    <a:pt x="296900" y="311150"/>
                  </a:lnTo>
                  <a:lnTo>
                    <a:pt x="298132" y="311150"/>
                  </a:lnTo>
                  <a:lnTo>
                    <a:pt x="315239" y="306070"/>
                  </a:lnTo>
                  <a:lnTo>
                    <a:pt x="332955" y="303530"/>
                  </a:lnTo>
                  <a:lnTo>
                    <a:pt x="339979" y="303530"/>
                  </a:lnTo>
                  <a:lnTo>
                    <a:pt x="353974" y="300990"/>
                  </a:lnTo>
                  <a:lnTo>
                    <a:pt x="366483" y="298450"/>
                  </a:lnTo>
                  <a:lnTo>
                    <a:pt x="372630" y="295910"/>
                  </a:lnTo>
                  <a:lnTo>
                    <a:pt x="378726" y="294640"/>
                  </a:lnTo>
                  <a:lnTo>
                    <a:pt x="382295" y="293370"/>
                  </a:lnTo>
                  <a:lnTo>
                    <a:pt x="386207" y="294640"/>
                  </a:lnTo>
                  <a:lnTo>
                    <a:pt x="388594" y="293370"/>
                  </a:lnTo>
                  <a:lnTo>
                    <a:pt x="390969" y="292100"/>
                  </a:lnTo>
                  <a:lnTo>
                    <a:pt x="392557" y="292100"/>
                  </a:lnTo>
                  <a:lnTo>
                    <a:pt x="396735" y="288290"/>
                  </a:lnTo>
                  <a:lnTo>
                    <a:pt x="400405" y="289560"/>
                  </a:lnTo>
                  <a:lnTo>
                    <a:pt x="405003" y="289560"/>
                  </a:lnTo>
                  <a:lnTo>
                    <a:pt x="406273" y="290830"/>
                  </a:lnTo>
                  <a:lnTo>
                    <a:pt x="407555" y="288290"/>
                  </a:lnTo>
                  <a:lnTo>
                    <a:pt x="408190" y="287020"/>
                  </a:lnTo>
                  <a:lnTo>
                    <a:pt x="409473" y="288290"/>
                  </a:lnTo>
                  <a:lnTo>
                    <a:pt x="412750" y="289560"/>
                  </a:lnTo>
                  <a:lnTo>
                    <a:pt x="426250" y="289560"/>
                  </a:lnTo>
                  <a:lnTo>
                    <a:pt x="436321" y="288290"/>
                  </a:lnTo>
                  <a:lnTo>
                    <a:pt x="440918" y="289560"/>
                  </a:lnTo>
                  <a:lnTo>
                    <a:pt x="449173" y="297180"/>
                  </a:lnTo>
                  <a:lnTo>
                    <a:pt x="454291" y="298450"/>
                  </a:lnTo>
                  <a:lnTo>
                    <a:pt x="461391" y="295910"/>
                  </a:lnTo>
                  <a:lnTo>
                    <a:pt x="464934" y="294640"/>
                  </a:lnTo>
                  <a:lnTo>
                    <a:pt x="470179" y="294640"/>
                  </a:lnTo>
                  <a:lnTo>
                    <a:pt x="477634" y="292100"/>
                  </a:lnTo>
                  <a:lnTo>
                    <a:pt x="480466" y="293370"/>
                  </a:lnTo>
                  <a:lnTo>
                    <a:pt x="480949" y="293370"/>
                  </a:lnTo>
                  <a:lnTo>
                    <a:pt x="483400" y="293370"/>
                  </a:lnTo>
                  <a:lnTo>
                    <a:pt x="485254" y="293370"/>
                  </a:lnTo>
                  <a:lnTo>
                    <a:pt x="494169" y="293370"/>
                  </a:lnTo>
                  <a:lnTo>
                    <a:pt x="495071" y="294640"/>
                  </a:lnTo>
                  <a:lnTo>
                    <a:pt x="495071" y="289471"/>
                  </a:lnTo>
                  <a:lnTo>
                    <a:pt x="491337" y="290830"/>
                  </a:lnTo>
                  <a:lnTo>
                    <a:pt x="486562" y="290830"/>
                  </a:lnTo>
                  <a:lnTo>
                    <a:pt x="477329" y="289560"/>
                  </a:lnTo>
                  <a:lnTo>
                    <a:pt x="473036" y="289560"/>
                  </a:lnTo>
                  <a:lnTo>
                    <a:pt x="467969" y="292100"/>
                  </a:lnTo>
                  <a:lnTo>
                    <a:pt x="465569" y="292100"/>
                  </a:lnTo>
                  <a:lnTo>
                    <a:pt x="459346" y="293370"/>
                  </a:lnTo>
                  <a:lnTo>
                    <a:pt x="454050" y="295910"/>
                  </a:lnTo>
                  <a:lnTo>
                    <a:pt x="450049" y="293370"/>
                  </a:lnTo>
                  <a:lnTo>
                    <a:pt x="445884" y="289560"/>
                  </a:lnTo>
                  <a:lnTo>
                    <a:pt x="444576" y="288290"/>
                  </a:lnTo>
                  <a:lnTo>
                    <a:pt x="443268" y="287020"/>
                  </a:lnTo>
                  <a:lnTo>
                    <a:pt x="438734" y="285750"/>
                  </a:lnTo>
                  <a:lnTo>
                    <a:pt x="435495" y="285750"/>
                  </a:lnTo>
                  <a:lnTo>
                    <a:pt x="438899" y="284480"/>
                  </a:lnTo>
                  <a:lnTo>
                    <a:pt x="449084" y="281940"/>
                  </a:lnTo>
                  <a:lnTo>
                    <a:pt x="452424" y="281940"/>
                  </a:lnTo>
                  <a:lnTo>
                    <a:pt x="452577" y="283210"/>
                  </a:lnTo>
                  <a:lnTo>
                    <a:pt x="451878" y="283210"/>
                  </a:lnTo>
                  <a:lnTo>
                    <a:pt x="450646" y="284480"/>
                  </a:lnTo>
                  <a:lnTo>
                    <a:pt x="449668" y="284480"/>
                  </a:lnTo>
                  <a:lnTo>
                    <a:pt x="451650" y="287020"/>
                  </a:lnTo>
                  <a:lnTo>
                    <a:pt x="454647" y="283210"/>
                  </a:lnTo>
                  <a:lnTo>
                    <a:pt x="456171" y="283210"/>
                  </a:lnTo>
                  <a:lnTo>
                    <a:pt x="459371" y="287020"/>
                  </a:lnTo>
                  <a:lnTo>
                    <a:pt x="464667" y="287020"/>
                  </a:lnTo>
                  <a:lnTo>
                    <a:pt x="464693" y="284480"/>
                  </a:lnTo>
                  <a:lnTo>
                    <a:pt x="460324" y="284480"/>
                  </a:lnTo>
                  <a:lnTo>
                    <a:pt x="458139" y="281940"/>
                  </a:lnTo>
                  <a:lnTo>
                    <a:pt x="455510" y="280670"/>
                  </a:lnTo>
                  <a:lnTo>
                    <a:pt x="460413" y="279400"/>
                  </a:lnTo>
                  <a:lnTo>
                    <a:pt x="464997" y="279400"/>
                  </a:lnTo>
                  <a:lnTo>
                    <a:pt x="473862" y="280670"/>
                  </a:lnTo>
                  <a:lnTo>
                    <a:pt x="474357" y="281940"/>
                  </a:lnTo>
                  <a:lnTo>
                    <a:pt x="473367" y="285750"/>
                  </a:lnTo>
                  <a:lnTo>
                    <a:pt x="474637" y="285750"/>
                  </a:lnTo>
                  <a:lnTo>
                    <a:pt x="475615" y="287020"/>
                  </a:lnTo>
                  <a:lnTo>
                    <a:pt x="476110" y="285750"/>
                  </a:lnTo>
                  <a:lnTo>
                    <a:pt x="476059" y="283210"/>
                  </a:lnTo>
                  <a:lnTo>
                    <a:pt x="475843" y="281940"/>
                  </a:lnTo>
                  <a:lnTo>
                    <a:pt x="475665" y="280670"/>
                  </a:lnTo>
                  <a:lnTo>
                    <a:pt x="477888" y="281940"/>
                  </a:lnTo>
                  <a:lnTo>
                    <a:pt x="480034" y="280670"/>
                  </a:lnTo>
                  <a:lnTo>
                    <a:pt x="482815" y="281940"/>
                  </a:lnTo>
                  <a:lnTo>
                    <a:pt x="483666" y="281940"/>
                  </a:lnTo>
                  <a:lnTo>
                    <a:pt x="483946" y="280670"/>
                  </a:lnTo>
                  <a:lnTo>
                    <a:pt x="484212" y="279400"/>
                  </a:lnTo>
                  <a:lnTo>
                    <a:pt x="476377" y="279400"/>
                  </a:lnTo>
                  <a:lnTo>
                    <a:pt x="475348" y="278130"/>
                  </a:lnTo>
                  <a:lnTo>
                    <a:pt x="475538" y="276860"/>
                  </a:lnTo>
                  <a:lnTo>
                    <a:pt x="486498" y="276860"/>
                  </a:lnTo>
                  <a:lnTo>
                    <a:pt x="493814" y="274320"/>
                  </a:lnTo>
                  <a:lnTo>
                    <a:pt x="494665" y="275628"/>
                  </a:lnTo>
                  <a:lnTo>
                    <a:pt x="494563" y="276860"/>
                  </a:lnTo>
                  <a:lnTo>
                    <a:pt x="494449" y="278130"/>
                  </a:lnTo>
                  <a:lnTo>
                    <a:pt x="494626" y="279400"/>
                  </a:lnTo>
                  <a:lnTo>
                    <a:pt x="493953" y="281940"/>
                  </a:lnTo>
                  <a:lnTo>
                    <a:pt x="497522" y="280670"/>
                  </a:lnTo>
                  <a:lnTo>
                    <a:pt x="496214" y="279400"/>
                  </a:lnTo>
                  <a:lnTo>
                    <a:pt x="495604" y="275628"/>
                  </a:lnTo>
                  <a:lnTo>
                    <a:pt x="496036" y="275628"/>
                  </a:lnTo>
                  <a:lnTo>
                    <a:pt x="500519" y="276860"/>
                  </a:lnTo>
                  <a:lnTo>
                    <a:pt x="507072" y="276860"/>
                  </a:lnTo>
                  <a:lnTo>
                    <a:pt x="507022" y="275628"/>
                  </a:lnTo>
                  <a:lnTo>
                    <a:pt x="506971" y="274320"/>
                  </a:lnTo>
                  <a:lnTo>
                    <a:pt x="503542" y="274320"/>
                  </a:lnTo>
                  <a:lnTo>
                    <a:pt x="502056" y="273050"/>
                  </a:lnTo>
                  <a:lnTo>
                    <a:pt x="509841" y="270510"/>
                  </a:lnTo>
                  <a:lnTo>
                    <a:pt x="514197" y="269240"/>
                  </a:lnTo>
                  <a:lnTo>
                    <a:pt x="514705" y="269240"/>
                  </a:lnTo>
                  <a:lnTo>
                    <a:pt x="514273" y="271780"/>
                  </a:lnTo>
                  <a:lnTo>
                    <a:pt x="515416" y="273050"/>
                  </a:lnTo>
                  <a:lnTo>
                    <a:pt x="516343" y="274320"/>
                  </a:lnTo>
                  <a:lnTo>
                    <a:pt x="517563" y="275628"/>
                  </a:lnTo>
                  <a:lnTo>
                    <a:pt x="518871" y="274320"/>
                  </a:lnTo>
                  <a:lnTo>
                    <a:pt x="518350" y="273050"/>
                  </a:lnTo>
                  <a:lnTo>
                    <a:pt x="517347" y="271780"/>
                  </a:lnTo>
                  <a:lnTo>
                    <a:pt x="516191" y="271780"/>
                  </a:lnTo>
                  <a:lnTo>
                    <a:pt x="515899" y="270510"/>
                  </a:lnTo>
                  <a:lnTo>
                    <a:pt x="518350" y="270510"/>
                  </a:lnTo>
                  <a:lnTo>
                    <a:pt x="519849" y="271780"/>
                  </a:lnTo>
                  <a:lnTo>
                    <a:pt x="520484" y="271780"/>
                  </a:lnTo>
                  <a:lnTo>
                    <a:pt x="521474" y="270510"/>
                  </a:lnTo>
                  <a:lnTo>
                    <a:pt x="521042" y="269240"/>
                  </a:lnTo>
                  <a:lnTo>
                    <a:pt x="519734" y="267970"/>
                  </a:lnTo>
                  <a:lnTo>
                    <a:pt x="522668" y="267970"/>
                  </a:lnTo>
                  <a:lnTo>
                    <a:pt x="524713" y="266700"/>
                  </a:lnTo>
                  <a:lnTo>
                    <a:pt x="525716" y="270510"/>
                  </a:lnTo>
                  <a:lnTo>
                    <a:pt x="525716" y="264464"/>
                  </a:lnTo>
                  <a:lnTo>
                    <a:pt x="524446" y="264160"/>
                  </a:lnTo>
                  <a:lnTo>
                    <a:pt x="522351" y="264160"/>
                  </a:lnTo>
                  <a:lnTo>
                    <a:pt x="517728" y="265430"/>
                  </a:lnTo>
                  <a:lnTo>
                    <a:pt x="515835" y="265430"/>
                  </a:lnTo>
                  <a:lnTo>
                    <a:pt x="506907" y="269240"/>
                  </a:lnTo>
                  <a:lnTo>
                    <a:pt x="499516" y="270510"/>
                  </a:lnTo>
                  <a:lnTo>
                    <a:pt x="486879" y="273050"/>
                  </a:lnTo>
                  <a:lnTo>
                    <a:pt x="481672" y="274320"/>
                  </a:lnTo>
                  <a:lnTo>
                    <a:pt x="469226" y="274320"/>
                  </a:lnTo>
                  <a:lnTo>
                    <a:pt x="455422" y="278130"/>
                  </a:lnTo>
                  <a:lnTo>
                    <a:pt x="445668" y="280670"/>
                  </a:lnTo>
                  <a:lnTo>
                    <a:pt x="425970" y="283210"/>
                  </a:lnTo>
                  <a:lnTo>
                    <a:pt x="414743" y="283210"/>
                  </a:lnTo>
                  <a:lnTo>
                    <a:pt x="413486" y="284480"/>
                  </a:lnTo>
                  <a:lnTo>
                    <a:pt x="411873" y="283210"/>
                  </a:lnTo>
                  <a:lnTo>
                    <a:pt x="413816" y="281940"/>
                  </a:lnTo>
                  <a:lnTo>
                    <a:pt x="415442" y="281940"/>
                  </a:lnTo>
                  <a:lnTo>
                    <a:pt x="417220" y="280670"/>
                  </a:lnTo>
                  <a:lnTo>
                    <a:pt x="442899" y="276860"/>
                  </a:lnTo>
                  <a:lnTo>
                    <a:pt x="458939" y="274320"/>
                  </a:lnTo>
                  <a:lnTo>
                    <a:pt x="466344" y="273050"/>
                  </a:lnTo>
                  <a:lnTo>
                    <a:pt x="481711" y="271780"/>
                  </a:lnTo>
                  <a:lnTo>
                    <a:pt x="488873" y="267970"/>
                  </a:lnTo>
                  <a:lnTo>
                    <a:pt x="499960" y="265430"/>
                  </a:lnTo>
                  <a:lnTo>
                    <a:pt x="503847" y="265430"/>
                  </a:lnTo>
                  <a:lnTo>
                    <a:pt x="514007" y="260350"/>
                  </a:lnTo>
                  <a:lnTo>
                    <a:pt x="521208" y="260350"/>
                  </a:lnTo>
                  <a:lnTo>
                    <a:pt x="528408" y="261620"/>
                  </a:lnTo>
                  <a:lnTo>
                    <a:pt x="533209" y="261620"/>
                  </a:lnTo>
                  <a:lnTo>
                    <a:pt x="536257" y="260350"/>
                  </a:lnTo>
                  <a:lnTo>
                    <a:pt x="536917" y="260350"/>
                  </a:lnTo>
                  <a:lnTo>
                    <a:pt x="537540" y="261620"/>
                  </a:lnTo>
                  <a:lnTo>
                    <a:pt x="537540" y="254990"/>
                  </a:lnTo>
                  <a:lnTo>
                    <a:pt x="535736" y="253034"/>
                  </a:lnTo>
                  <a:lnTo>
                    <a:pt x="535736" y="257810"/>
                  </a:lnTo>
                  <a:lnTo>
                    <a:pt x="534530" y="257810"/>
                  </a:lnTo>
                  <a:lnTo>
                    <a:pt x="530517" y="259080"/>
                  </a:lnTo>
                  <a:lnTo>
                    <a:pt x="527418" y="257810"/>
                  </a:lnTo>
                  <a:lnTo>
                    <a:pt x="517017" y="257810"/>
                  </a:lnTo>
                  <a:lnTo>
                    <a:pt x="510070" y="259080"/>
                  </a:lnTo>
                  <a:lnTo>
                    <a:pt x="501218" y="262890"/>
                  </a:lnTo>
                  <a:lnTo>
                    <a:pt x="498957" y="262890"/>
                  </a:lnTo>
                  <a:lnTo>
                    <a:pt x="492861" y="264160"/>
                  </a:lnTo>
                  <a:lnTo>
                    <a:pt x="488772" y="265430"/>
                  </a:lnTo>
                  <a:lnTo>
                    <a:pt x="479399" y="269240"/>
                  </a:lnTo>
                  <a:lnTo>
                    <a:pt x="473570" y="269240"/>
                  </a:lnTo>
                  <a:lnTo>
                    <a:pt x="467956" y="270510"/>
                  </a:lnTo>
                  <a:lnTo>
                    <a:pt x="450456" y="273050"/>
                  </a:lnTo>
                  <a:lnTo>
                    <a:pt x="432892" y="274320"/>
                  </a:lnTo>
                  <a:lnTo>
                    <a:pt x="429171" y="275628"/>
                  </a:lnTo>
                  <a:lnTo>
                    <a:pt x="426656" y="275628"/>
                  </a:lnTo>
                  <a:lnTo>
                    <a:pt x="425627" y="276860"/>
                  </a:lnTo>
                  <a:lnTo>
                    <a:pt x="424789" y="274320"/>
                  </a:lnTo>
                  <a:lnTo>
                    <a:pt x="424599" y="273050"/>
                  </a:lnTo>
                  <a:lnTo>
                    <a:pt x="427393" y="269240"/>
                  </a:lnTo>
                  <a:lnTo>
                    <a:pt x="428840" y="266700"/>
                  </a:lnTo>
                  <a:lnTo>
                    <a:pt x="435533" y="265430"/>
                  </a:lnTo>
                  <a:lnTo>
                    <a:pt x="436981" y="262890"/>
                  </a:lnTo>
                  <a:lnTo>
                    <a:pt x="437705" y="261620"/>
                  </a:lnTo>
                  <a:lnTo>
                    <a:pt x="441439" y="264160"/>
                  </a:lnTo>
                  <a:lnTo>
                    <a:pt x="443852" y="261620"/>
                  </a:lnTo>
                  <a:lnTo>
                    <a:pt x="445008" y="260350"/>
                  </a:lnTo>
                  <a:lnTo>
                    <a:pt x="447370" y="262890"/>
                  </a:lnTo>
                  <a:lnTo>
                    <a:pt x="448335" y="262890"/>
                  </a:lnTo>
                  <a:lnTo>
                    <a:pt x="450291" y="260350"/>
                  </a:lnTo>
                  <a:lnTo>
                    <a:pt x="451866" y="259080"/>
                  </a:lnTo>
                  <a:lnTo>
                    <a:pt x="454596" y="260350"/>
                  </a:lnTo>
                  <a:lnTo>
                    <a:pt x="455053" y="260350"/>
                  </a:lnTo>
                  <a:lnTo>
                    <a:pt x="455968" y="259080"/>
                  </a:lnTo>
                  <a:lnTo>
                    <a:pt x="456717" y="259080"/>
                  </a:lnTo>
                  <a:lnTo>
                    <a:pt x="459587" y="260350"/>
                  </a:lnTo>
                  <a:lnTo>
                    <a:pt x="460387" y="259080"/>
                  </a:lnTo>
                  <a:lnTo>
                    <a:pt x="461187" y="257810"/>
                  </a:lnTo>
                  <a:lnTo>
                    <a:pt x="464172" y="256540"/>
                  </a:lnTo>
                  <a:lnTo>
                    <a:pt x="464896" y="256540"/>
                  </a:lnTo>
                  <a:lnTo>
                    <a:pt x="465353" y="260350"/>
                  </a:lnTo>
                  <a:lnTo>
                    <a:pt x="466471" y="259080"/>
                  </a:lnTo>
                  <a:lnTo>
                    <a:pt x="468795" y="256540"/>
                  </a:lnTo>
                  <a:lnTo>
                    <a:pt x="469963" y="255270"/>
                  </a:lnTo>
                  <a:lnTo>
                    <a:pt x="474014" y="256540"/>
                  </a:lnTo>
                  <a:lnTo>
                    <a:pt x="477520" y="255270"/>
                  </a:lnTo>
                  <a:lnTo>
                    <a:pt x="478802" y="255270"/>
                  </a:lnTo>
                  <a:lnTo>
                    <a:pt x="481063" y="254000"/>
                  </a:lnTo>
                  <a:lnTo>
                    <a:pt x="482307" y="251498"/>
                  </a:lnTo>
                  <a:lnTo>
                    <a:pt x="484708" y="254000"/>
                  </a:lnTo>
                  <a:lnTo>
                    <a:pt x="485775" y="254000"/>
                  </a:lnTo>
                  <a:lnTo>
                    <a:pt x="487260" y="251498"/>
                  </a:lnTo>
                  <a:lnTo>
                    <a:pt x="488543" y="251498"/>
                  </a:lnTo>
                  <a:lnTo>
                    <a:pt x="490283" y="250190"/>
                  </a:lnTo>
                  <a:lnTo>
                    <a:pt x="490753" y="251498"/>
                  </a:lnTo>
                  <a:lnTo>
                    <a:pt x="489953" y="252590"/>
                  </a:lnTo>
                  <a:lnTo>
                    <a:pt x="489851" y="252730"/>
                  </a:lnTo>
                  <a:lnTo>
                    <a:pt x="492353" y="254000"/>
                  </a:lnTo>
                  <a:lnTo>
                    <a:pt x="493090" y="252730"/>
                  </a:lnTo>
                  <a:lnTo>
                    <a:pt x="494715" y="250190"/>
                  </a:lnTo>
                  <a:lnTo>
                    <a:pt x="495528" y="248920"/>
                  </a:lnTo>
                  <a:lnTo>
                    <a:pt x="497459" y="248920"/>
                  </a:lnTo>
                  <a:lnTo>
                    <a:pt x="497078" y="250190"/>
                  </a:lnTo>
                  <a:lnTo>
                    <a:pt x="495833" y="251498"/>
                  </a:lnTo>
                  <a:lnTo>
                    <a:pt x="495465" y="251498"/>
                  </a:lnTo>
                  <a:lnTo>
                    <a:pt x="497230" y="252730"/>
                  </a:lnTo>
                  <a:lnTo>
                    <a:pt x="497928" y="252730"/>
                  </a:lnTo>
                  <a:lnTo>
                    <a:pt x="501319" y="248920"/>
                  </a:lnTo>
                  <a:lnTo>
                    <a:pt x="502450" y="247650"/>
                  </a:lnTo>
                  <a:lnTo>
                    <a:pt x="502907" y="248920"/>
                  </a:lnTo>
                  <a:lnTo>
                    <a:pt x="503275" y="251498"/>
                  </a:lnTo>
                  <a:lnTo>
                    <a:pt x="504329" y="250190"/>
                  </a:lnTo>
                  <a:lnTo>
                    <a:pt x="506463" y="247650"/>
                  </a:lnTo>
                  <a:lnTo>
                    <a:pt x="508685" y="246380"/>
                  </a:lnTo>
                  <a:lnTo>
                    <a:pt x="509524" y="248920"/>
                  </a:lnTo>
                  <a:lnTo>
                    <a:pt x="510400" y="248920"/>
                  </a:lnTo>
                  <a:lnTo>
                    <a:pt x="513397" y="246380"/>
                  </a:lnTo>
                  <a:lnTo>
                    <a:pt x="513981" y="245110"/>
                  </a:lnTo>
                  <a:lnTo>
                    <a:pt x="516623" y="243840"/>
                  </a:lnTo>
                  <a:lnTo>
                    <a:pt x="518337" y="243840"/>
                  </a:lnTo>
                  <a:lnTo>
                    <a:pt x="521741" y="246380"/>
                  </a:lnTo>
                  <a:lnTo>
                    <a:pt x="523925" y="246380"/>
                  </a:lnTo>
                  <a:lnTo>
                    <a:pt x="529590" y="248920"/>
                  </a:lnTo>
                  <a:lnTo>
                    <a:pt x="531901" y="252590"/>
                  </a:lnTo>
                  <a:lnTo>
                    <a:pt x="535736" y="257810"/>
                  </a:lnTo>
                  <a:lnTo>
                    <a:pt x="535736" y="253034"/>
                  </a:lnTo>
                  <a:lnTo>
                    <a:pt x="533120" y="250190"/>
                  </a:lnTo>
                  <a:lnTo>
                    <a:pt x="528891" y="243840"/>
                  </a:lnTo>
                  <a:lnTo>
                    <a:pt x="519645" y="242570"/>
                  </a:lnTo>
                  <a:lnTo>
                    <a:pt x="518198" y="241300"/>
                  </a:lnTo>
                  <a:lnTo>
                    <a:pt x="514921" y="240030"/>
                  </a:lnTo>
                  <a:lnTo>
                    <a:pt x="513245" y="238760"/>
                  </a:lnTo>
                  <a:lnTo>
                    <a:pt x="517131" y="227330"/>
                  </a:lnTo>
                  <a:lnTo>
                    <a:pt x="516064" y="224790"/>
                  </a:lnTo>
                  <a:lnTo>
                    <a:pt x="514362" y="223520"/>
                  </a:lnTo>
                  <a:lnTo>
                    <a:pt x="513740" y="223062"/>
                  </a:lnTo>
                  <a:lnTo>
                    <a:pt x="513740" y="233680"/>
                  </a:lnTo>
                  <a:lnTo>
                    <a:pt x="509397" y="237490"/>
                  </a:lnTo>
                  <a:lnTo>
                    <a:pt x="509079" y="238760"/>
                  </a:lnTo>
                  <a:lnTo>
                    <a:pt x="507834" y="242570"/>
                  </a:lnTo>
                  <a:lnTo>
                    <a:pt x="501827" y="242570"/>
                  </a:lnTo>
                  <a:lnTo>
                    <a:pt x="494372" y="245110"/>
                  </a:lnTo>
                  <a:lnTo>
                    <a:pt x="487133" y="246380"/>
                  </a:lnTo>
                  <a:lnTo>
                    <a:pt x="470204" y="250190"/>
                  </a:lnTo>
                  <a:lnTo>
                    <a:pt x="460463" y="252730"/>
                  </a:lnTo>
                  <a:lnTo>
                    <a:pt x="450786" y="254000"/>
                  </a:lnTo>
                  <a:lnTo>
                    <a:pt x="441185" y="257810"/>
                  </a:lnTo>
                  <a:lnTo>
                    <a:pt x="434200" y="257810"/>
                  </a:lnTo>
                  <a:lnTo>
                    <a:pt x="430758" y="259080"/>
                  </a:lnTo>
                  <a:lnTo>
                    <a:pt x="426237" y="260350"/>
                  </a:lnTo>
                  <a:lnTo>
                    <a:pt x="422935" y="262890"/>
                  </a:lnTo>
                  <a:lnTo>
                    <a:pt x="422186" y="262890"/>
                  </a:lnTo>
                  <a:lnTo>
                    <a:pt x="422135" y="267970"/>
                  </a:lnTo>
                  <a:lnTo>
                    <a:pt x="422021" y="269240"/>
                  </a:lnTo>
                  <a:lnTo>
                    <a:pt x="421906" y="270510"/>
                  </a:lnTo>
                  <a:lnTo>
                    <a:pt x="418401" y="275628"/>
                  </a:lnTo>
                  <a:lnTo>
                    <a:pt x="416204" y="279400"/>
                  </a:lnTo>
                  <a:lnTo>
                    <a:pt x="410362" y="279400"/>
                  </a:lnTo>
                  <a:lnTo>
                    <a:pt x="409917" y="280670"/>
                  </a:lnTo>
                  <a:lnTo>
                    <a:pt x="401916" y="283210"/>
                  </a:lnTo>
                  <a:lnTo>
                    <a:pt x="395617" y="283210"/>
                  </a:lnTo>
                  <a:lnTo>
                    <a:pt x="393992" y="283540"/>
                  </a:lnTo>
                  <a:lnTo>
                    <a:pt x="393992" y="287020"/>
                  </a:lnTo>
                  <a:lnTo>
                    <a:pt x="389242" y="289560"/>
                  </a:lnTo>
                  <a:lnTo>
                    <a:pt x="384378" y="292100"/>
                  </a:lnTo>
                  <a:lnTo>
                    <a:pt x="378815" y="290830"/>
                  </a:lnTo>
                  <a:lnTo>
                    <a:pt x="378968" y="290245"/>
                  </a:lnTo>
                  <a:lnTo>
                    <a:pt x="379196" y="290512"/>
                  </a:lnTo>
                  <a:lnTo>
                    <a:pt x="379247" y="290372"/>
                  </a:lnTo>
                  <a:lnTo>
                    <a:pt x="379095" y="290245"/>
                  </a:lnTo>
                  <a:lnTo>
                    <a:pt x="379514" y="288290"/>
                  </a:lnTo>
                  <a:lnTo>
                    <a:pt x="387159" y="288290"/>
                  </a:lnTo>
                  <a:lnTo>
                    <a:pt x="390550" y="287020"/>
                  </a:lnTo>
                  <a:lnTo>
                    <a:pt x="393992" y="287020"/>
                  </a:lnTo>
                  <a:lnTo>
                    <a:pt x="393992" y="283540"/>
                  </a:lnTo>
                  <a:lnTo>
                    <a:pt x="389267" y="284480"/>
                  </a:lnTo>
                  <a:lnTo>
                    <a:pt x="380987" y="284480"/>
                  </a:lnTo>
                  <a:lnTo>
                    <a:pt x="379323" y="285750"/>
                  </a:lnTo>
                  <a:lnTo>
                    <a:pt x="377952" y="286016"/>
                  </a:lnTo>
                  <a:lnTo>
                    <a:pt x="377952" y="290830"/>
                  </a:lnTo>
                  <a:lnTo>
                    <a:pt x="376402" y="292100"/>
                  </a:lnTo>
                  <a:lnTo>
                    <a:pt x="373354" y="293370"/>
                  </a:lnTo>
                  <a:lnTo>
                    <a:pt x="365658" y="294640"/>
                  </a:lnTo>
                  <a:lnTo>
                    <a:pt x="357911" y="297180"/>
                  </a:lnTo>
                  <a:lnTo>
                    <a:pt x="342379" y="299720"/>
                  </a:lnTo>
                  <a:lnTo>
                    <a:pt x="335762" y="300990"/>
                  </a:lnTo>
                  <a:lnTo>
                    <a:pt x="329107" y="300990"/>
                  </a:lnTo>
                  <a:lnTo>
                    <a:pt x="322491" y="302260"/>
                  </a:lnTo>
                  <a:lnTo>
                    <a:pt x="319506" y="302260"/>
                  </a:lnTo>
                  <a:lnTo>
                    <a:pt x="319379" y="301726"/>
                  </a:lnTo>
                  <a:lnTo>
                    <a:pt x="319265" y="301218"/>
                  </a:lnTo>
                  <a:lnTo>
                    <a:pt x="319201" y="300990"/>
                  </a:lnTo>
                  <a:lnTo>
                    <a:pt x="320484" y="300990"/>
                  </a:lnTo>
                  <a:lnTo>
                    <a:pt x="326618" y="298450"/>
                  </a:lnTo>
                  <a:lnTo>
                    <a:pt x="332778" y="299720"/>
                  </a:lnTo>
                  <a:lnTo>
                    <a:pt x="345655" y="293370"/>
                  </a:lnTo>
                  <a:lnTo>
                    <a:pt x="353758" y="294640"/>
                  </a:lnTo>
                  <a:lnTo>
                    <a:pt x="360235" y="293370"/>
                  </a:lnTo>
                  <a:lnTo>
                    <a:pt x="366699" y="292100"/>
                  </a:lnTo>
                  <a:lnTo>
                    <a:pt x="372071" y="290830"/>
                  </a:lnTo>
                  <a:lnTo>
                    <a:pt x="377952" y="290830"/>
                  </a:lnTo>
                  <a:lnTo>
                    <a:pt x="377952" y="286016"/>
                  </a:lnTo>
                  <a:lnTo>
                    <a:pt x="372719" y="287020"/>
                  </a:lnTo>
                  <a:lnTo>
                    <a:pt x="367855" y="287020"/>
                  </a:lnTo>
                  <a:lnTo>
                    <a:pt x="362991" y="285750"/>
                  </a:lnTo>
                  <a:lnTo>
                    <a:pt x="367792" y="284480"/>
                  </a:lnTo>
                  <a:lnTo>
                    <a:pt x="372579" y="283210"/>
                  </a:lnTo>
                  <a:lnTo>
                    <a:pt x="385356" y="283210"/>
                  </a:lnTo>
                  <a:lnTo>
                    <a:pt x="393293" y="281940"/>
                  </a:lnTo>
                  <a:lnTo>
                    <a:pt x="398665" y="280670"/>
                  </a:lnTo>
                  <a:lnTo>
                    <a:pt x="404025" y="279400"/>
                  </a:lnTo>
                  <a:lnTo>
                    <a:pt x="407047" y="278130"/>
                  </a:lnTo>
                  <a:lnTo>
                    <a:pt x="411988" y="274320"/>
                  </a:lnTo>
                  <a:lnTo>
                    <a:pt x="413639" y="273050"/>
                  </a:lnTo>
                  <a:lnTo>
                    <a:pt x="413562" y="271780"/>
                  </a:lnTo>
                  <a:lnTo>
                    <a:pt x="413486" y="270510"/>
                  </a:lnTo>
                  <a:lnTo>
                    <a:pt x="413397" y="269240"/>
                  </a:lnTo>
                  <a:lnTo>
                    <a:pt x="413321" y="267970"/>
                  </a:lnTo>
                  <a:lnTo>
                    <a:pt x="413245" y="266700"/>
                  </a:lnTo>
                  <a:lnTo>
                    <a:pt x="406057" y="261620"/>
                  </a:lnTo>
                  <a:lnTo>
                    <a:pt x="404495" y="260350"/>
                  </a:lnTo>
                  <a:lnTo>
                    <a:pt x="402932" y="259080"/>
                  </a:lnTo>
                  <a:lnTo>
                    <a:pt x="398907" y="260350"/>
                  </a:lnTo>
                  <a:lnTo>
                    <a:pt x="398297" y="260350"/>
                  </a:lnTo>
                  <a:lnTo>
                    <a:pt x="394335" y="258597"/>
                  </a:lnTo>
                  <a:lnTo>
                    <a:pt x="394335" y="275628"/>
                  </a:lnTo>
                  <a:lnTo>
                    <a:pt x="394208" y="275628"/>
                  </a:lnTo>
                  <a:lnTo>
                    <a:pt x="388404" y="279400"/>
                  </a:lnTo>
                  <a:lnTo>
                    <a:pt x="386524" y="279400"/>
                  </a:lnTo>
                  <a:lnTo>
                    <a:pt x="389661" y="275628"/>
                  </a:lnTo>
                  <a:lnTo>
                    <a:pt x="392480" y="274320"/>
                  </a:lnTo>
                  <a:lnTo>
                    <a:pt x="394335" y="275628"/>
                  </a:lnTo>
                  <a:lnTo>
                    <a:pt x="394335" y="258597"/>
                  </a:lnTo>
                  <a:lnTo>
                    <a:pt x="392569" y="257810"/>
                  </a:lnTo>
                  <a:lnTo>
                    <a:pt x="389382" y="259410"/>
                  </a:lnTo>
                  <a:lnTo>
                    <a:pt x="389382" y="273050"/>
                  </a:lnTo>
                  <a:lnTo>
                    <a:pt x="388289" y="275628"/>
                  </a:lnTo>
                  <a:lnTo>
                    <a:pt x="385775" y="275628"/>
                  </a:lnTo>
                  <a:lnTo>
                    <a:pt x="383667" y="280670"/>
                  </a:lnTo>
                  <a:lnTo>
                    <a:pt x="381304" y="279400"/>
                  </a:lnTo>
                  <a:lnTo>
                    <a:pt x="379145" y="280670"/>
                  </a:lnTo>
                  <a:lnTo>
                    <a:pt x="382524" y="278130"/>
                  </a:lnTo>
                  <a:lnTo>
                    <a:pt x="385483" y="275628"/>
                  </a:lnTo>
                  <a:lnTo>
                    <a:pt x="389382" y="273050"/>
                  </a:lnTo>
                  <a:lnTo>
                    <a:pt x="389382" y="259410"/>
                  </a:lnTo>
                  <a:lnTo>
                    <a:pt x="387502" y="260350"/>
                  </a:lnTo>
                  <a:lnTo>
                    <a:pt x="382854" y="261543"/>
                  </a:lnTo>
                  <a:lnTo>
                    <a:pt x="382854" y="274320"/>
                  </a:lnTo>
                  <a:lnTo>
                    <a:pt x="382295" y="274320"/>
                  </a:lnTo>
                  <a:lnTo>
                    <a:pt x="382397" y="273773"/>
                  </a:lnTo>
                  <a:lnTo>
                    <a:pt x="382727" y="273812"/>
                  </a:lnTo>
                  <a:lnTo>
                    <a:pt x="382854" y="274320"/>
                  </a:lnTo>
                  <a:lnTo>
                    <a:pt x="382854" y="261543"/>
                  </a:lnTo>
                  <a:lnTo>
                    <a:pt x="382524" y="261620"/>
                  </a:lnTo>
                  <a:lnTo>
                    <a:pt x="382270" y="261734"/>
                  </a:lnTo>
                  <a:lnTo>
                    <a:pt x="382270" y="274320"/>
                  </a:lnTo>
                  <a:lnTo>
                    <a:pt x="382028" y="275590"/>
                  </a:lnTo>
                  <a:lnTo>
                    <a:pt x="381635" y="274320"/>
                  </a:lnTo>
                  <a:lnTo>
                    <a:pt x="381165" y="275628"/>
                  </a:lnTo>
                  <a:lnTo>
                    <a:pt x="380809" y="275628"/>
                  </a:lnTo>
                  <a:lnTo>
                    <a:pt x="380771" y="274320"/>
                  </a:lnTo>
                  <a:lnTo>
                    <a:pt x="381635" y="274320"/>
                  </a:lnTo>
                  <a:lnTo>
                    <a:pt x="382270" y="274320"/>
                  </a:lnTo>
                  <a:lnTo>
                    <a:pt x="382270" y="261734"/>
                  </a:lnTo>
                  <a:lnTo>
                    <a:pt x="379615" y="262826"/>
                  </a:lnTo>
                  <a:lnTo>
                    <a:pt x="379615" y="275666"/>
                  </a:lnTo>
                  <a:lnTo>
                    <a:pt x="379577" y="276860"/>
                  </a:lnTo>
                  <a:lnTo>
                    <a:pt x="379361" y="276860"/>
                  </a:lnTo>
                  <a:lnTo>
                    <a:pt x="379349" y="275628"/>
                  </a:lnTo>
                  <a:lnTo>
                    <a:pt x="379514" y="275704"/>
                  </a:lnTo>
                  <a:lnTo>
                    <a:pt x="379615" y="262826"/>
                  </a:lnTo>
                  <a:lnTo>
                    <a:pt x="379564" y="273050"/>
                  </a:lnTo>
                  <a:lnTo>
                    <a:pt x="378498" y="273710"/>
                  </a:lnTo>
                  <a:lnTo>
                    <a:pt x="378498" y="276860"/>
                  </a:lnTo>
                  <a:lnTo>
                    <a:pt x="378485" y="278130"/>
                  </a:lnTo>
                  <a:lnTo>
                    <a:pt x="377520" y="278130"/>
                  </a:lnTo>
                  <a:lnTo>
                    <a:pt x="377723" y="277241"/>
                  </a:lnTo>
                  <a:lnTo>
                    <a:pt x="377850" y="277380"/>
                  </a:lnTo>
                  <a:lnTo>
                    <a:pt x="378244" y="277393"/>
                  </a:lnTo>
                  <a:lnTo>
                    <a:pt x="378485" y="278130"/>
                  </a:lnTo>
                  <a:lnTo>
                    <a:pt x="378447" y="277215"/>
                  </a:lnTo>
                  <a:lnTo>
                    <a:pt x="378447" y="276860"/>
                  </a:lnTo>
                  <a:lnTo>
                    <a:pt x="378498" y="273710"/>
                  </a:lnTo>
                  <a:lnTo>
                    <a:pt x="377228" y="274497"/>
                  </a:lnTo>
                  <a:lnTo>
                    <a:pt x="377228" y="278130"/>
                  </a:lnTo>
                  <a:lnTo>
                    <a:pt x="377164" y="279400"/>
                  </a:lnTo>
                  <a:lnTo>
                    <a:pt x="377101" y="280403"/>
                  </a:lnTo>
                  <a:lnTo>
                    <a:pt x="377088" y="280670"/>
                  </a:lnTo>
                  <a:lnTo>
                    <a:pt x="373837" y="280670"/>
                  </a:lnTo>
                  <a:lnTo>
                    <a:pt x="374751" y="279920"/>
                  </a:lnTo>
                  <a:lnTo>
                    <a:pt x="375602" y="280225"/>
                  </a:lnTo>
                  <a:lnTo>
                    <a:pt x="377101" y="280403"/>
                  </a:lnTo>
                  <a:lnTo>
                    <a:pt x="377215" y="278130"/>
                  </a:lnTo>
                  <a:lnTo>
                    <a:pt x="377228" y="274497"/>
                  </a:lnTo>
                  <a:lnTo>
                    <a:pt x="375373" y="275628"/>
                  </a:lnTo>
                  <a:lnTo>
                    <a:pt x="372097" y="279400"/>
                  </a:lnTo>
                  <a:lnTo>
                    <a:pt x="367207" y="281940"/>
                  </a:lnTo>
                  <a:lnTo>
                    <a:pt x="368376" y="278130"/>
                  </a:lnTo>
                  <a:lnTo>
                    <a:pt x="373113" y="274320"/>
                  </a:lnTo>
                  <a:lnTo>
                    <a:pt x="376275" y="271780"/>
                  </a:lnTo>
                  <a:lnTo>
                    <a:pt x="379564" y="273050"/>
                  </a:lnTo>
                  <a:lnTo>
                    <a:pt x="379564" y="262851"/>
                  </a:lnTo>
                  <a:lnTo>
                    <a:pt x="376364" y="264160"/>
                  </a:lnTo>
                  <a:lnTo>
                    <a:pt x="370522" y="265379"/>
                  </a:lnTo>
                  <a:lnTo>
                    <a:pt x="370522" y="274320"/>
                  </a:lnTo>
                  <a:lnTo>
                    <a:pt x="367626" y="276860"/>
                  </a:lnTo>
                  <a:lnTo>
                    <a:pt x="364756" y="280670"/>
                  </a:lnTo>
                  <a:lnTo>
                    <a:pt x="360057" y="283210"/>
                  </a:lnTo>
                  <a:lnTo>
                    <a:pt x="363296" y="279400"/>
                  </a:lnTo>
                  <a:lnTo>
                    <a:pt x="365315" y="276860"/>
                  </a:lnTo>
                  <a:lnTo>
                    <a:pt x="366280" y="275628"/>
                  </a:lnTo>
                  <a:lnTo>
                    <a:pt x="370522" y="274320"/>
                  </a:lnTo>
                  <a:lnTo>
                    <a:pt x="370522" y="265379"/>
                  </a:lnTo>
                  <a:lnTo>
                    <a:pt x="370268" y="265430"/>
                  </a:lnTo>
                  <a:lnTo>
                    <a:pt x="364109" y="267970"/>
                  </a:lnTo>
                  <a:lnTo>
                    <a:pt x="361518" y="268490"/>
                  </a:lnTo>
                  <a:lnTo>
                    <a:pt x="361518" y="276860"/>
                  </a:lnTo>
                  <a:lnTo>
                    <a:pt x="360616" y="280670"/>
                  </a:lnTo>
                  <a:lnTo>
                    <a:pt x="357111" y="283210"/>
                  </a:lnTo>
                  <a:lnTo>
                    <a:pt x="353263" y="283210"/>
                  </a:lnTo>
                  <a:lnTo>
                    <a:pt x="356044" y="280670"/>
                  </a:lnTo>
                  <a:lnTo>
                    <a:pt x="357200" y="279400"/>
                  </a:lnTo>
                  <a:lnTo>
                    <a:pt x="358343" y="278130"/>
                  </a:lnTo>
                  <a:lnTo>
                    <a:pt x="361518" y="276860"/>
                  </a:lnTo>
                  <a:lnTo>
                    <a:pt x="361518" y="268490"/>
                  </a:lnTo>
                  <a:lnTo>
                    <a:pt x="357746" y="269240"/>
                  </a:lnTo>
                  <a:lnTo>
                    <a:pt x="355993" y="269240"/>
                  </a:lnTo>
                  <a:lnTo>
                    <a:pt x="355701" y="270510"/>
                  </a:lnTo>
                  <a:lnTo>
                    <a:pt x="353987" y="271665"/>
                  </a:lnTo>
                  <a:lnTo>
                    <a:pt x="353987" y="279400"/>
                  </a:lnTo>
                  <a:lnTo>
                    <a:pt x="351866" y="281940"/>
                  </a:lnTo>
                  <a:lnTo>
                    <a:pt x="351269" y="283349"/>
                  </a:lnTo>
                  <a:lnTo>
                    <a:pt x="351269" y="287020"/>
                  </a:lnTo>
                  <a:lnTo>
                    <a:pt x="344144" y="288290"/>
                  </a:lnTo>
                  <a:lnTo>
                    <a:pt x="342341" y="288290"/>
                  </a:lnTo>
                  <a:lnTo>
                    <a:pt x="343992" y="287020"/>
                  </a:lnTo>
                  <a:lnTo>
                    <a:pt x="351269" y="287020"/>
                  </a:lnTo>
                  <a:lnTo>
                    <a:pt x="351269" y="283349"/>
                  </a:lnTo>
                  <a:lnTo>
                    <a:pt x="350786" y="284480"/>
                  </a:lnTo>
                  <a:lnTo>
                    <a:pt x="347446" y="284480"/>
                  </a:lnTo>
                  <a:lnTo>
                    <a:pt x="349377" y="281940"/>
                  </a:lnTo>
                  <a:lnTo>
                    <a:pt x="350037" y="280670"/>
                  </a:lnTo>
                  <a:lnTo>
                    <a:pt x="350685" y="279400"/>
                  </a:lnTo>
                  <a:lnTo>
                    <a:pt x="353987" y="279400"/>
                  </a:lnTo>
                  <a:lnTo>
                    <a:pt x="353987" y="271665"/>
                  </a:lnTo>
                  <a:lnTo>
                    <a:pt x="351929" y="273050"/>
                  </a:lnTo>
                  <a:lnTo>
                    <a:pt x="349250" y="273050"/>
                  </a:lnTo>
                  <a:lnTo>
                    <a:pt x="346316" y="274320"/>
                  </a:lnTo>
                  <a:lnTo>
                    <a:pt x="346316" y="280670"/>
                  </a:lnTo>
                  <a:lnTo>
                    <a:pt x="345630" y="283210"/>
                  </a:lnTo>
                  <a:lnTo>
                    <a:pt x="343966" y="284480"/>
                  </a:lnTo>
                  <a:lnTo>
                    <a:pt x="340753" y="285750"/>
                  </a:lnTo>
                  <a:lnTo>
                    <a:pt x="343115" y="283210"/>
                  </a:lnTo>
                  <a:lnTo>
                    <a:pt x="344766" y="281940"/>
                  </a:lnTo>
                  <a:lnTo>
                    <a:pt x="346316" y="280670"/>
                  </a:lnTo>
                  <a:lnTo>
                    <a:pt x="346316" y="274320"/>
                  </a:lnTo>
                  <a:lnTo>
                    <a:pt x="343242" y="275628"/>
                  </a:lnTo>
                  <a:lnTo>
                    <a:pt x="340017" y="275628"/>
                  </a:lnTo>
                  <a:lnTo>
                    <a:pt x="333679" y="281940"/>
                  </a:lnTo>
                  <a:lnTo>
                    <a:pt x="329234" y="283210"/>
                  </a:lnTo>
                  <a:lnTo>
                    <a:pt x="324637" y="287578"/>
                  </a:lnTo>
                  <a:lnTo>
                    <a:pt x="324637" y="292100"/>
                  </a:lnTo>
                  <a:lnTo>
                    <a:pt x="323951" y="292100"/>
                  </a:lnTo>
                  <a:lnTo>
                    <a:pt x="311416" y="297180"/>
                  </a:lnTo>
                  <a:lnTo>
                    <a:pt x="309448" y="298450"/>
                  </a:lnTo>
                  <a:lnTo>
                    <a:pt x="307797" y="298450"/>
                  </a:lnTo>
                  <a:lnTo>
                    <a:pt x="308216" y="300990"/>
                  </a:lnTo>
                  <a:lnTo>
                    <a:pt x="308330" y="301726"/>
                  </a:lnTo>
                  <a:lnTo>
                    <a:pt x="308419" y="302260"/>
                  </a:lnTo>
                  <a:lnTo>
                    <a:pt x="310210" y="302260"/>
                  </a:lnTo>
                  <a:lnTo>
                    <a:pt x="313436" y="303530"/>
                  </a:lnTo>
                  <a:lnTo>
                    <a:pt x="315341" y="302260"/>
                  </a:lnTo>
                  <a:lnTo>
                    <a:pt x="317614" y="302260"/>
                  </a:lnTo>
                  <a:lnTo>
                    <a:pt x="316369" y="303530"/>
                  </a:lnTo>
                  <a:lnTo>
                    <a:pt x="313436" y="303530"/>
                  </a:lnTo>
                  <a:lnTo>
                    <a:pt x="310362" y="303530"/>
                  </a:lnTo>
                  <a:lnTo>
                    <a:pt x="306793" y="304800"/>
                  </a:lnTo>
                  <a:lnTo>
                    <a:pt x="300824" y="307340"/>
                  </a:lnTo>
                  <a:lnTo>
                    <a:pt x="298996" y="306070"/>
                  </a:lnTo>
                  <a:lnTo>
                    <a:pt x="298983" y="304800"/>
                  </a:lnTo>
                  <a:lnTo>
                    <a:pt x="298945" y="299720"/>
                  </a:lnTo>
                  <a:lnTo>
                    <a:pt x="300278" y="297180"/>
                  </a:lnTo>
                  <a:lnTo>
                    <a:pt x="305155" y="293370"/>
                  </a:lnTo>
                  <a:lnTo>
                    <a:pt x="307581" y="292100"/>
                  </a:lnTo>
                  <a:lnTo>
                    <a:pt x="318833" y="292100"/>
                  </a:lnTo>
                  <a:lnTo>
                    <a:pt x="324319" y="290830"/>
                  </a:lnTo>
                  <a:lnTo>
                    <a:pt x="324637" y="292100"/>
                  </a:lnTo>
                  <a:lnTo>
                    <a:pt x="324637" y="287578"/>
                  </a:lnTo>
                  <a:lnTo>
                    <a:pt x="323888" y="288290"/>
                  </a:lnTo>
                  <a:lnTo>
                    <a:pt x="314693" y="288290"/>
                  </a:lnTo>
                  <a:lnTo>
                    <a:pt x="310616" y="289560"/>
                  </a:lnTo>
                  <a:lnTo>
                    <a:pt x="309041" y="289560"/>
                  </a:lnTo>
                  <a:lnTo>
                    <a:pt x="306933" y="288290"/>
                  </a:lnTo>
                  <a:lnTo>
                    <a:pt x="312077" y="285750"/>
                  </a:lnTo>
                  <a:lnTo>
                    <a:pt x="314642" y="284480"/>
                  </a:lnTo>
                  <a:lnTo>
                    <a:pt x="318528" y="283210"/>
                  </a:lnTo>
                  <a:lnTo>
                    <a:pt x="322414" y="281940"/>
                  </a:lnTo>
                  <a:lnTo>
                    <a:pt x="324993" y="279400"/>
                  </a:lnTo>
                  <a:lnTo>
                    <a:pt x="356057" y="265430"/>
                  </a:lnTo>
                  <a:lnTo>
                    <a:pt x="358152" y="264160"/>
                  </a:lnTo>
                  <a:lnTo>
                    <a:pt x="363550" y="264160"/>
                  </a:lnTo>
                  <a:lnTo>
                    <a:pt x="364020" y="261620"/>
                  </a:lnTo>
                  <a:lnTo>
                    <a:pt x="365696" y="261620"/>
                  </a:lnTo>
                  <a:lnTo>
                    <a:pt x="371386" y="260350"/>
                  </a:lnTo>
                  <a:lnTo>
                    <a:pt x="376618" y="257810"/>
                  </a:lnTo>
                  <a:lnTo>
                    <a:pt x="387096" y="256540"/>
                  </a:lnTo>
                  <a:lnTo>
                    <a:pt x="392531" y="255270"/>
                  </a:lnTo>
                  <a:lnTo>
                    <a:pt x="397967" y="254000"/>
                  </a:lnTo>
                  <a:lnTo>
                    <a:pt x="398919" y="254000"/>
                  </a:lnTo>
                  <a:lnTo>
                    <a:pt x="401408" y="252730"/>
                  </a:lnTo>
                  <a:lnTo>
                    <a:pt x="403796" y="251498"/>
                  </a:lnTo>
                  <a:lnTo>
                    <a:pt x="403961" y="251498"/>
                  </a:lnTo>
                  <a:lnTo>
                    <a:pt x="408178" y="254000"/>
                  </a:lnTo>
                  <a:lnTo>
                    <a:pt x="414388" y="259080"/>
                  </a:lnTo>
                  <a:lnTo>
                    <a:pt x="418782" y="261620"/>
                  </a:lnTo>
                  <a:lnTo>
                    <a:pt x="422135" y="267970"/>
                  </a:lnTo>
                  <a:lnTo>
                    <a:pt x="422135" y="262826"/>
                  </a:lnTo>
                  <a:lnTo>
                    <a:pt x="419608" y="259080"/>
                  </a:lnTo>
                  <a:lnTo>
                    <a:pt x="417753" y="257810"/>
                  </a:lnTo>
                  <a:lnTo>
                    <a:pt x="415074" y="256540"/>
                  </a:lnTo>
                  <a:lnTo>
                    <a:pt x="417512" y="255270"/>
                  </a:lnTo>
                  <a:lnTo>
                    <a:pt x="420179" y="255270"/>
                  </a:lnTo>
                  <a:lnTo>
                    <a:pt x="428244" y="254000"/>
                  </a:lnTo>
                  <a:lnTo>
                    <a:pt x="433984" y="252730"/>
                  </a:lnTo>
                  <a:lnTo>
                    <a:pt x="439674" y="252730"/>
                  </a:lnTo>
                  <a:lnTo>
                    <a:pt x="449478" y="251498"/>
                  </a:lnTo>
                  <a:lnTo>
                    <a:pt x="449668" y="251498"/>
                  </a:lnTo>
                  <a:lnTo>
                    <a:pt x="459981" y="248920"/>
                  </a:lnTo>
                  <a:lnTo>
                    <a:pt x="470014" y="247650"/>
                  </a:lnTo>
                  <a:lnTo>
                    <a:pt x="479907" y="243840"/>
                  </a:lnTo>
                  <a:lnTo>
                    <a:pt x="486473" y="242570"/>
                  </a:lnTo>
                  <a:lnTo>
                    <a:pt x="492658" y="238760"/>
                  </a:lnTo>
                  <a:lnTo>
                    <a:pt x="503021" y="233680"/>
                  </a:lnTo>
                  <a:lnTo>
                    <a:pt x="505282" y="229870"/>
                  </a:lnTo>
                  <a:lnTo>
                    <a:pt x="507415" y="223520"/>
                  </a:lnTo>
                  <a:lnTo>
                    <a:pt x="507898" y="223520"/>
                  </a:lnTo>
                  <a:lnTo>
                    <a:pt x="513346" y="227330"/>
                  </a:lnTo>
                  <a:lnTo>
                    <a:pt x="513422" y="228600"/>
                  </a:lnTo>
                  <a:lnTo>
                    <a:pt x="513499" y="229870"/>
                  </a:lnTo>
                  <a:lnTo>
                    <a:pt x="513588" y="231140"/>
                  </a:lnTo>
                  <a:lnTo>
                    <a:pt x="513664" y="232410"/>
                  </a:lnTo>
                  <a:lnTo>
                    <a:pt x="513740" y="233680"/>
                  </a:lnTo>
                  <a:lnTo>
                    <a:pt x="513740" y="223062"/>
                  </a:lnTo>
                  <a:lnTo>
                    <a:pt x="509257" y="219710"/>
                  </a:lnTo>
                  <a:lnTo>
                    <a:pt x="507746" y="219710"/>
                  </a:lnTo>
                  <a:lnTo>
                    <a:pt x="506730" y="218440"/>
                  </a:lnTo>
                  <a:lnTo>
                    <a:pt x="507136" y="217170"/>
                  </a:lnTo>
                  <a:lnTo>
                    <a:pt x="508228" y="217170"/>
                  </a:lnTo>
                  <a:lnTo>
                    <a:pt x="514096" y="214630"/>
                  </a:lnTo>
                  <a:lnTo>
                    <a:pt x="519557" y="214630"/>
                  </a:lnTo>
                  <a:lnTo>
                    <a:pt x="527748" y="212090"/>
                  </a:lnTo>
                  <a:lnTo>
                    <a:pt x="528066" y="212090"/>
                  </a:lnTo>
                  <a:lnTo>
                    <a:pt x="524357" y="207010"/>
                  </a:lnTo>
                  <a:lnTo>
                    <a:pt x="523240" y="205486"/>
                  </a:lnTo>
                  <a:lnTo>
                    <a:pt x="523240" y="210820"/>
                  </a:lnTo>
                  <a:lnTo>
                    <a:pt x="521728" y="210820"/>
                  </a:lnTo>
                  <a:lnTo>
                    <a:pt x="515924" y="212090"/>
                  </a:lnTo>
                  <a:lnTo>
                    <a:pt x="510882" y="213360"/>
                  </a:lnTo>
                  <a:lnTo>
                    <a:pt x="502920" y="214160"/>
                  </a:lnTo>
                  <a:lnTo>
                    <a:pt x="502920" y="220980"/>
                  </a:lnTo>
                  <a:lnTo>
                    <a:pt x="500075" y="221894"/>
                  </a:lnTo>
                  <a:lnTo>
                    <a:pt x="500075" y="229870"/>
                  </a:lnTo>
                  <a:lnTo>
                    <a:pt x="499960" y="231140"/>
                  </a:lnTo>
                  <a:lnTo>
                    <a:pt x="499833" y="232410"/>
                  </a:lnTo>
                  <a:lnTo>
                    <a:pt x="498424" y="232410"/>
                  </a:lnTo>
                  <a:lnTo>
                    <a:pt x="490626" y="236220"/>
                  </a:lnTo>
                  <a:lnTo>
                    <a:pt x="484466" y="240030"/>
                  </a:lnTo>
                  <a:lnTo>
                    <a:pt x="477837" y="242570"/>
                  </a:lnTo>
                  <a:lnTo>
                    <a:pt x="451751" y="247650"/>
                  </a:lnTo>
                  <a:lnTo>
                    <a:pt x="448957" y="247650"/>
                  </a:lnTo>
                  <a:lnTo>
                    <a:pt x="446290" y="248920"/>
                  </a:lnTo>
                  <a:lnTo>
                    <a:pt x="443814" y="248920"/>
                  </a:lnTo>
                  <a:lnTo>
                    <a:pt x="457733" y="243840"/>
                  </a:lnTo>
                  <a:lnTo>
                    <a:pt x="471982" y="240030"/>
                  </a:lnTo>
                  <a:lnTo>
                    <a:pt x="500075" y="229870"/>
                  </a:lnTo>
                  <a:lnTo>
                    <a:pt x="500075" y="221894"/>
                  </a:lnTo>
                  <a:lnTo>
                    <a:pt x="498652" y="222338"/>
                  </a:lnTo>
                  <a:lnTo>
                    <a:pt x="498881" y="222338"/>
                  </a:lnTo>
                  <a:lnTo>
                    <a:pt x="497065" y="224790"/>
                  </a:lnTo>
                  <a:lnTo>
                    <a:pt x="494639" y="228600"/>
                  </a:lnTo>
                  <a:lnTo>
                    <a:pt x="492417" y="229870"/>
                  </a:lnTo>
                  <a:lnTo>
                    <a:pt x="483933" y="229870"/>
                  </a:lnTo>
                  <a:lnTo>
                    <a:pt x="482320" y="233680"/>
                  </a:lnTo>
                  <a:lnTo>
                    <a:pt x="478675" y="233680"/>
                  </a:lnTo>
                  <a:lnTo>
                    <a:pt x="475754" y="234950"/>
                  </a:lnTo>
                  <a:lnTo>
                    <a:pt x="474713" y="234950"/>
                  </a:lnTo>
                  <a:lnTo>
                    <a:pt x="471373" y="231140"/>
                  </a:lnTo>
                  <a:lnTo>
                    <a:pt x="467626" y="233680"/>
                  </a:lnTo>
                  <a:lnTo>
                    <a:pt x="463473" y="234950"/>
                  </a:lnTo>
                  <a:lnTo>
                    <a:pt x="462851" y="234950"/>
                  </a:lnTo>
                  <a:lnTo>
                    <a:pt x="463016" y="236220"/>
                  </a:lnTo>
                  <a:lnTo>
                    <a:pt x="465924" y="236220"/>
                  </a:lnTo>
                  <a:lnTo>
                    <a:pt x="466102" y="236880"/>
                  </a:lnTo>
                  <a:lnTo>
                    <a:pt x="466153" y="237096"/>
                  </a:lnTo>
                  <a:lnTo>
                    <a:pt x="466255" y="237490"/>
                  </a:lnTo>
                  <a:lnTo>
                    <a:pt x="465124" y="237490"/>
                  </a:lnTo>
                  <a:lnTo>
                    <a:pt x="463219" y="238760"/>
                  </a:lnTo>
                  <a:lnTo>
                    <a:pt x="461645" y="238760"/>
                  </a:lnTo>
                  <a:lnTo>
                    <a:pt x="460095" y="240030"/>
                  </a:lnTo>
                  <a:lnTo>
                    <a:pt x="428904" y="247650"/>
                  </a:lnTo>
                  <a:lnTo>
                    <a:pt x="416102" y="251498"/>
                  </a:lnTo>
                  <a:lnTo>
                    <a:pt x="414261" y="251498"/>
                  </a:lnTo>
                  <a:lnTo>
                    <a:pt x="407022" y="250190"/>
                  </a:lnTo>
                  <a:lnTo>
                    <a:pt x="396849" y="250190"/>
                  </a:lnTo>
                  <a:lnTo>
                    <a:pt x="399389" y="247650"/>
                  </a:lnTo>
                  <a:lnTo>
                    <a:pt x="402145" y="247650"/>
                  </a:lnTo>
                  <a:lnTo>
                    <a:pt x="411759" y="245110"/>
                  </a:lnTo>
                  <a:lnTo>
                    <a:pt x="419087" y="241300"/>
                  </a:lnTo>
                  <a:lnTo>
                    <a:pt x="427418" y="238760"/>
                  </a:lnTo>
                  <a:lnTo>
                    <a:pt x="428218" y="238760"/>
                  </a:lnTo>
                  <a:lnTo>
                    <a:pt x="430542" y="240030"/>
                  </a:lnTo>
                  <a:lnTo>
                    <a:pt x="432511" y="240030"/>
                  </a:lnTo>
                  <a:lnTo>
                    <a:pt x="435571" y="238760"/>
                  </a:lnTo>
                  <a:lnTo>
                    <a:pt x="434009" y="237490"/>
                  </a:lnTo>
                  <a:lnTo>
                    <a:pt x="433120" y="236220"/>
                  </a:lnTo>
                  <a:lnTo>
                    <a:pt x="438670" y="234950"/>
                  </a:lnTo>
                  <a:lnTo>
                    <a:pt x="443699" y="232410"/>
                  </a:lnTo>
                  <a:lnTo>
                    <a:pt x="451192" y="232410"/>
                  </a:lnTo>
                  <a:lnTo>
                    <a:pt x="453301" y="233680"/>
                  </a:lnTo>
                  <a:lnTo>
                    <a:pt x="454685" y="232410"/>
                  </a:lnTo>
                  <a:lnTo>
                    <a:pt x="456082" y="231140"/>
                  </a:lnTo>
                  <a:lnTo>
                    <a:pt x="457466" y="229870"/>
                  </a:lnTo>
                  <a:lnTo>
                    <a:pt x="461149" y="231140"/>
                  </a:lnTo>
                  <a:lnTo>
                    <a:pt x="468020" y="227330"/>
                  </a:lnTo>
                  <a:lnTo>
                    <a:pt x="472109" y="228600"/>
                  </a:lnTo>
                  <a:lnTo>
                    <a:pt x="478028" y="228600"/>
                  </a:lnTo>
                  <a:lnTo>
                    <a:pt x="478243" y="227330"/>
                  </a:lnTo>
                  <a:lnTo>
                    <a:pt x="478218" y="226060"/>
                  </a:lnTo>
                  <a:lnTo>
                    <a:pt x="479412" y="226060"/>
                  </a:lnTo>
                  <a:lnTo>
                    <a:pt x="485051" y="224790"/>
                  </a:lnTo>
                  <a:lnTo>
                    <a:pt x="489623" y="222338"/>
                  </a:lnTo>
                  <a:lnTo>
                    <a:pt x="497027" y="219710"/>
                  </a:lnTo>
                  <a:lnTo>
                    <a:pt x="498830" y="219710"/>
                  </a:lnTo>
                  <a:lnTo>
                    <a:pt x="501294" y="218440"/>
                  </a:lnTo>
                  <a:lnTo>
                    <a:pt x="502475" y="217170"/>
                  </a:lnTo>
                  <a:lnTo>
                    <a:pt x="502564" y="218440"/>
                  </a:lnTo>
                  <a:lnTo>
                    <a:pt x="502615" y="219710"/>
                  </a:lnTo>
                  <a:lnTo>
                    <a:pt x="502920" y="220980"/>
                  </a:lnTo>
                  <a:lnTo>
                    <a:pt x="502920" y="214160"/>
                  </a:lnTo>
                  <a:lnTo>
                    <a:pt x="498068" y="214630"/>
                  </a:lnTo>
                  <a:lnTo>
                    <a:pt x="490550" y="215900"/>
                  </a:lnTo>
                  <a:lnTo>
                    <a:pt x="483133" y="218440"/>
                  </a:lnTo>
                  <a:lnTo>
                    <a:pt x="476326" y="220980"/>
                  </a:lnTo>
                  <a:lnTo>
                    <a:pt x="468998" y="222338"/>
                  </a:lnTo>
                  <a:lnTo>
                    <a:pt x="469176" y="222338"/>
                  </a:lnTo>
                  <a:lnTo>
                    <a:pt x="451840" y="227330"/>
                  </a:lnTo>
                  <a:lnTo>
                    <a:pt x="448068" y="229870"/>
                  </a:lnTo>
                  <a:lnTo>
                    <a:pt x="442341" y="229870"/>
                  </a:lnTo>
                  <a:lnTo>
                    <a:pt x="440867" y="228600"/>
                  </a:lnTo>
                  <a:lnTo>
                    <a:pt x="439394" y="228600"/>
                  </a:lnTo>
                  <a:lnTo>
                    <a:pt x="442379" y="227330"/>
                  </a:lnTo>
                  <a:lnTo>
                    <a:pt x="445071" y="226060"/>
                  </a:lnTo>
                  <a:lnTo>
                    <a:pt x="450100" y="227330"/>
                  </a:lnTo>
                  <a:lnTo>
                    <a:pt x="451916" y="226060"/>
                  </a:lnTo>
                  <a:lnTo>
                    <a:pt x="459714" y="223520"/>
                  </a:lnTo>
                  <a:lnTo>
                    <a:pt x="465455" y="222338"/>
                  </a:lnTo>
                  <a:lnTo>
                    <a:pt x="465670" y="222338"/>
                  </a:lnTo>
                  <a:lnTo>
                    <a:pt x="472122" y="219710"/>
                  </a:lnTo>
                  <a:lnTo>
                    <a:pt x="485355" y="215900"/>
                  </a:lnTo>
                  <a:lnTo>
                    <a:pt x="492074" y="213360"/>
                  </a:lnTo>
                  <a:lnTo>
                    <a:pt x="502907" y="209550"/>
                  </a:lnTo>
                  <a:lnTo>
                    <a:pt x="507174" y="208280"/>
                  </a:lnTo>
                  <a:lnTo>
                    <a:pt x="514261" y="207010"/>
                  </a:lnTo>
                  <a:lnTo>
                    <a:pt x="517385" y="208280"/>
                  </a:lnTo>
                  <a:lnTo>
                    <a:pt x="521703" y="207010"/>
                  </a:lnTo>
                  <a:lnTo>
                    <a:pt x="522681" y="208280"/>
                  </a:lnTo>
                  <a:lnTo>
                    <a:pt x="523240" y="210820"/>
                  </a:lnTo>
                  <a:lnTo>
                    <a:pt x="523240" y="205486"/>
                  </a:lnTo>
                  <a:lnTo>
                    <a:pt x="520636" y="201930"/>
                  </a:lnTo>
                  <a:lnTo>
                    <a:pt x="518363" y="200139"/>
                  </a:lnTo>
                  <a:lnTo>
                    <a:pt x="518363" y="204470"/>
                  </a:lnTo>
                  <a:lnTo>
                    <a:pt x="506857" y="205740"/>
                  </a:lnTo>
                  <a:lnTo>
                    <a:pt x="495884" y="208280"/>
                  </a:lnTo>
                  <a:lnTo>
                    <a:pt x="485101" y="213360"/>
                  </a:lnTo>
                  <a:lnTo>
                    <a:pt x="474192" y="215900"/>
                  </a:lnTo>
                  <a:lnTo>
                    <a:pt x="474205" y="214630"/>
                  </a:lnTo>
                  <a:lnTo>
                    <a:pt x="474713" y="214630"/>
                  </a:lnTo>
                  <a:lnTo>
                    <a:pt x="480390" y="208280"/>
                  </a:lnTo>
                  <a:lnTo>
                    <a:pt x="485241" y="203200"/>
                  </a:lnTo>
                  <a:lnTo>
                    <a:pt x="489940" y="198120"/>
                  </a:lnTo>
                  <a:lnTo>
                    <a:pt x="495363" y="193040"/>
                  </a:lnTo>
                  <a:lnTo>
                    <a:pt x="494969" y="189230"/>
                  </a:lnTo>
                  <a:lnTo>
                    <a:pt x="499262" y="190500"/>
                  </a:lnTo>
                  <a:lnTo>
                    <a:pt x="500824" y="191770"/>
                  </a:lnTo>
                  <a:lnTo>
                    <a:pt x="508279" y="195580"/>
                  </a:lnTo>
                  <a:lnTo>
                    <a:pt x="513372" y="200710"/>
                  </a:lnTo>
                  <a:lnTo>
                    <a:pt x="518363" y="204470"/>
                  </a:lnTo>
                  <a:lnTo>
                    <a:pt x="518363" y="200139"/>
                  </a:lnTo>
                  <a:lnTo>
                    <a:pt x="514223" y="196850"/>
                  </a:lnTo>
                  <a:lnTo>
                    <a:pt x="507085" y="191770"/>
                  </a:lnTo>
                  <a:lnTo>
                    <a:pt x="501942" y="189230"/>
                  </a:lnTo>
                  <a:lnTo>
                    <a:pt x="499376" y="187960"/>
                  </a:lnTo>
                  <a:lnTo>
                    <a:pt x="497471" y="186766"/>
                  </a:lnTo>
                  <a:lnTo>
                    <a:pt x="498894" y="181610"/>
                  </a:lnTo>
                  <a:lnTo>
                    <a:pt x="500418" y="179070"/>
                  </a:lnTo>
                  <a:lnTo>
                    <a:pt x="499237" y="173990"/>
                  </a:lnTo>
                  <a:lnTo>
                    <a:pt x="500494" y="172720"/>
                  </a:lnTo>
                  <a:lnTo>
                    <a:pt x="503910" y="172720"/>
                  </a:lnTo>
                  <a:lnTo>
                    <a:pt x="505180" y="171450"/>
                  </a:lnTo>
                  <a:lnTo>
                    <a:pt x="506577" y="172720"/>
                  </a:lnTo>
                  <a:lnTo>
                    <a:pt x="507377" y="171450"/>
                  </a:lnTo>
                  <a:lnTo>
                    <a:pt x="509358" y="172720"/>
                  </a:lnTo>
                  <a:lnTo>
                    <a:pt x="509600" y="171450"/>
                  </a:lnTo>
                  <a:lnTo>
                    <a:pt x="510070" y="168910"/>
                  </a:lnTo>
                  <a:lnTo>
                    <a:pt x="511009" y="166370"/>
                  </a:lnTo>
                  <a:lnTo>
                    <a:pt x="511911" y="160020"/>
                  </a:lnTo>
                  <a:lnTo>
                    <a:pt x="511556" y="157480"/>
                  </a:lnTo>
                  <a:lnTo>
                    <a:pt x="511606" y="151130"/>
                  </a:lnTo>
                  <a:lnTo>
                    <a:pt x="511619" y="149860"/>
                  </a:lnTo>
                  <a:lnTo>
                    <a:pt x="510730" y="148590"/>
                  </a:lnTo>
                  <a:lnTo>
                    <a:pt x="508431" y="148247"/>
                  </a:lnTo>
                  <a:lnTo>
                    <a:pt x="508431" y="154940"/>
                  </a:lnTo>
                  <a:lnTo>
                    <a:pt x="507860" y="157480"/>
                  </a:lnTo>
                  <a:lnTo>
                    <a:pt x="507974" y="160020"/>
                  </a:lnTo>
                  <a:lnTo>
                    <a:pt x="508088" y="162560"/>
                  </a:lnTo>
                  <a:lnTo>
                    <a:pt x="508203" y="165100"/>
                  </a:lnTo>
                  <a:lnTo>
                    <a:pt x="507555" y="167640"/>
                  </a:lnTo>
                  <a:lnTo>
                    <a:pt x="500837" y="168910"/>
                  </a:lnTo>
                  <a:lnTo>
                    <a:pt x="498868" y="170180"/>
                  </a:lnTo>
                  <a:lnTo>
                    <a:pt x="497154" y="170180"/>
                  </a:lnTo>
                  <a:lnTo>
                    <a:pt x="497154" y="176530"/>
                  </a:lnTo>
                  <a:lnTo>
                    <a:pt x="496798" y="177800"/>
                  </a:lnTo>
                  <a:lnTo>
                    <a:pt x="494817" y="185420"/>
                  </a:lnTo>
                  <a:lnTo>
                    <a:pt x="462915" y="215900"/>
                  </a:lnTo>
                  <a:lnTo>
                    <a:pt x="455282" y="218440"/>
                  </a:lnTo>
                  <a:lnTo>
                    <a:pt x="450303" y="220980"/>
                  </a:lnTo>
                  <a:lnTo>
                    <a:pt x="447548" y="222338"/>
                  </a:lnTo>
                  <a:lnTo>
                    <a:pt x="440512" y="224790"/>
                  </a:lnTo>
                  <a:lnTo>
                    <a:pt x="437299" y="225552"/>
                  </a:lnTo>
                  <a:lnTo>
                    <a:pt x="437299" y="231140"/>
                  </a:lnTo>
                  <a:lnTo>
                    <a:pt x="406412" y="243840"/>
                  </a:lnTo>
                  <a:lnTo>
                    <a:pt x="394944" y="247624"/>
                  </a:lnTo>
                  <a:lnTo>
                    <a:pt x="394944" y="252730"/>
                  </a:lnTo>
                  <a:lnTo>
                    <a:pt x="390906" y="252730"/>
                  </a:lnTo>
                  <a:lnTo>
                    <a:pt x="391541" y="251498"/>
                  </a:lnTo>
                  <a:lnTo>
                    <a:pt x="393433" y="251498"/>
                  </a:lnTo>
                  <a:lnTo>
                    <a:pt x="394373" y="250190"/>
                  </a:lnTo>
                  <a:lnTo>
                    <a:pt x="394919" y="252590"/>
                  </a:lnTo>
                  <a:lnTo>
                    <a:pt x="394944" y="252730"/>
                  </a:lnTo>
                  <a:lnTo>
                    <a:pt x="394944" y="247624"/>
                  </a:lnTo>
                  <a:lnTo>
                    <a:pt x="390969" y="248920"/>
                  </a:lnTo>
                  <a:lnTo>
                    <a:pt x="375932" y="255270"/>
                  </a:lnTo>
                  <a:lnTo>
                    <a:pt x="375666" y="254000"/>
                  </a:lnTo>
                  <a:lnTo>
                    <a:pt x="376262" y="252730"/>
                  </a:lnTo>
                  <a:lnTo>
                    <a:pt x="377571" y="252730"/>
                  </a:lnTo>
                  <a:lnTo>
                    <a:pt x="389356" y="245110"/>
                  </a:lnTo>
                  <a:lnTo>
                    <a:pt x="401688" y="240030"/>
                  </a:lnTo>
                  <a:lnTo>
                    <a:pt x="414528" y="236220"/>
                  </a:lnTo>
                  <a:lnTo>
                    <a:pt x="418960" y="234950"/>
                  </a:lnTo>
                  <a:lnTo>
                    <a:pt x="427837" y="232410"/>
                  </a:lnTo>
                  <a:lnTo>
                    <a:pt x="430072" y="232410"/>
                  </a:lnTo>
                  <a:lnTo>
                    <a:pt x="433984" y="231140"/>
                  </a:lnTo>
                  <a:lnTo>
                    <a:pt x="437299" y="231140"/>
                  </a:lnTo>
                  <a:lnTo>
                    <a:pt x="437299" y="225552"/>
                  </a:lnTo>
                  <a:lnTo>
                    <a:pt x="429653" y="227330"/>
                  </a:lnTo>
                  <a:lnTo>
                    <a:pt x="426758" y="228600"/>
                  </a:lnTo>
                  <a:lnTo>
                    <a:pt x="417804" y="229870"/>
                  </a:lnTo>
                  <a:lnTo>
                    <a:pt x="405752" y="232410"/>
                  </a:lnTo>
                  <a:lnTo>
                    <a:pt x="404850" y="232410"/>
                  </a:lnTo>
                  <a:lnTo>
                    <a:pt x="404850" y="234950"/>
                  </a:lnTo>
                  <a:lnTo>
                    <a:pt x="404558" y="236220"/>
                  </a:lnTo>
                  <a:lnTo>
                    <a:pt x="403047" y="236220"/>
                  </a:lnTo>
                  <a:lnTo>
                    <a:pt x="401891" y="237490"/>
                  </a:lnTo>
                  <a:lnTo>
                    <a:pt x="395300" y="240030"/>
                  </a:lnTo>
                  <a:lnTo>
                    <a:pt x="388886" y="242570"/>
                  </a:lnTo>
                  <a:lnTo>
                    <a:pt x="382714" y="246380"/>
                  </a:lnTo>
                  <a:lnTo>
                    <a:pt x="376834" y="250190"/>
                  </a:lnTo>
                  <a:lnTo>
                    <a:pt x="375488" y="250190"/>
                  </a:lnTo>
                  <a:lnTo>
                    <a:pt x="374065" y="251460"/>
                  </a:lnTo>
                  <a:lnTo>
                    <a:pt x="372275" y="250190"/>
                  </a:lnTo>
                  <a:lnTo>
                    <a:pt x="372237" y="252730"/>
                  </a:lnTo>
                  <a:lnTo>
                    <a:pt x="370992" y="256540"/>
                  </a:lnTo>
                  <a:lnTo>
                    <a:pt x="369862" y="256540"/>
                  </a:lnTo>
                  <a:lnTo>
                    <a:pt x="364236" y="255270"/>
                  </a:lnTo>
                  <a:lnTo>
                    <a:pt x="363994" y="255143"/>
                  </a:lnTo>
                  <a:lnTo>
                    <a:pt x="363994" y="256540"/>
                  </a:lnTo>
                  <a:lnTo>
                    <a:pt x="363397" y="259080"/>
                  </a:lnTo>
                  <a:lnTo>
                    <a:pt x="361010" y="259080"/>
                  </a:lnTo>
                  <a:lnTo>
                    <a:pt x="356336" y="260350"/>
                  </a:lnTo>
                  <a:lnTo>
                    <a:pt x="351739" y="260350"/>
                  </a:lnTo>
                  <a:lnTo>
                    <a:pt x="344271" y="265430"/>
                  </a:lnTo>
                  <a:lnTo>
                    <a:pt x="340131" y="266700"/>
                  </a:lnTo>
                  <a:lnTo>
                    <a:pt x="332333" y="269240"/>
                  </a:lnTo>
                  <a:lnTo>
                    <a:pt x="326529" y="273050"/>
                  </a:lnTo>
                  <a:lnTo>
                    <a:pt x="323430" y="273050"/>
                  </a:lnTo>
                  <a:lnTo>
                    <a:pt x="322681" y="274320"/>
                  </a:lnTo>
                  <a:lnTo>
                    <a:pt x="319290" y="278130"/>
                  </a:lnTo>
                  <a:lnTo>
                    <a:pt x="314464" y="279400"/>
                  </a:lnTo>
                  <a:lnTo>
                    <a:pt x="309054" y="281940"/>
                  </a:lnTo>
                  <a:lnTo>
                    <a:pt x="307632" y="283210"/>
                  </a:lnTo>
                  <a:lnTo>
                    <a:pt x="305041" y="282054"/>
                  </a:lnTo>
                  <a:lnTo>
                    <a:pt x="305041" y="290830"/>
                  </a:lnTo>
                  <a:lnTo>
                    <a:pt x="301307" y="292100"/>
                  </a:lnTo>
                  <a:lnTo>
                    <a:pt x="298119" y="294640"/>
                  </a:lnTo>
                  <a:lnTo>
                    <a:pt x="296545" y="299720"/>
                  </a:lnTo>
                  <a:lnTo>
                    <a:pt x="296087" y="300990"/>
                  </a:lnTo>
                  <a:lnTo>
                    <a:pt x="296214" y="302260"/>
                  </a:lnTo>
                  <a:lnTo>
                    <a:pt x="296570" y="304800"/>
                  </a:lnTo>
                  <a:lnTo>
                    <a:pt x="296125" y="304800"/>
                  </a:lnTo>
                  <a:lnTo>
                    <a:pt x="296125" y="320040"/>
                  </a:lnTo>
                  <a:lnTo>
                    <a:pt x="296100" y="327660"/>
                  </a:lnTo>
                  <a:lnTo>
                    <a:pt x="295452" y="327660"/>
                  </a:lnTo>
                  <a:lnTo>
                    <a:pt x="288734" y="326390"/>
                  </a:lnTo>
                  <a:lnTo>
                    <a:pt x="283895" y="325170"/>
                  </a:lnTo>
                  <a:lnTo>
                    <a:pt x="283895" y="328930"/>
                  </a:lnTo>
                  <a:lnTo>
                    <a:pt x="281393" y="328930"/>
                  </a:lnTo>
                  <a:lnTo>
                    <a:pt x="275844" y="327660"/>
                  </a:lnTo>
                  <a:lnTo>
                    <a:pt x="271246" y="328930"/>
                  </a:lnTo>
                  <a:lnTo>
                    <a:pt x="266636" y="326390"/>
                  </a:lnTo>
                  <a:lnTo>
                    <a:pt x="264325" y="325120"/>
                  </a:lnTo>
                  <a:lnTo>
                    <a:pt x="260985" y="326390"/>
                  </a:lnTo>
                  <a:lnTo>
                    <a:pt x="250063" y="325120"/>
                  </a:lnTo>
                  <a:lnTo>
                    <a:pt x="242150" y="322580"/>
                  </a:lnTo>
                  <a:lnTo>
                    <a:pt x="230314" y="322580"/>
                  </a:lnTo>
                  <a:lnTo>
                    <a:pt x="226606" y="321310"/>
                  </a:lnTo>
                  <a:lnTo>
                    <a:pt x="218986" y="321310"/>
                  </a:lnTo>
                  <a:lnTo>
                    <a:pt x="215188" y="320040"/>
                  </a:lnTo>
                  <a:lnTo>
                    <a:pt x="204952" y="320040"/>
                  </a:lnTo>
                  <a:lnTo>
                    <a:pt x="185674" y="316230"/>
                  </a:lnTo>
                  <a:lnTo>
                    <a:pt x="178752" y="316230"/>
                  </a:lnTo>
                  <a:lnTo>
                    <a:pt x="171919" y="314960"/>
                  </a:lnTo>
                  <a:lnTo>
                    <a:pt x="163017" y="312420"/>
                  </a:lnTo>
                  <a:lnTo>
                    <a:pt x="136283" y="308610"/>
                  </a:lnTo>
                  <a:lnTo>
                    <a:pt x="121716" y="306070"/>
                  </a:lnTo>
                  <a:lnTo>
                    <a:pt x="110731" y="304800"/>
                  </a:lnTo>
                  <a:lnTo>
                    <a:pt x="107226" y="302260"/>
                  </a:lnTo>
                  <a:lnTo>
                    <a:pt x="98018" y="302260"/>
                  </a:lnTo>
                  <a:lnTo>
                    <a:pt x="88595" y="299720"/>
                  </a:lnTo>
                  <a:lnTo>
                    <a:pt x="82042" y="298450"/>
                  </a:lnTo>
                  <a:lnTo>
                    <a:pt x="69392" y="294640"/>
                  </a:lnTo>
                  <a:lnTo>
                    <a:pt x="63157" y="293370"/>
                  </a:lnTo>
                  <a:lnTo>
                    <a:pt x="52438" y="292100"/>
                  </a:lnTo>
                  <a:lnTo>
                    <a:pt x="48399" y="289560"/>
                  </a:lnTo>
                  <a:lnTo>
                    <a:pt x="39547" y="287020"/>
                  </a:lnTo>
                  <a:lnTo>
                    <a:pt x="26771" y="283210"/>
                  </a:lnTo>
                  <a:lnTo>
                    <a:pt x="22974" y="280670"/>
                  </a:lnTo>
                  <a:lnTo>
                    <a:pt x="17018" y="276860"/>
                  </a:lnTo>
                  <a:lnTo>
                    <a:pt x="14935" y="276860"/>
                  </a:lnTo>
                  <a:lnTo>
                    <a:pt x="10896" y="275628"/>
                  </a:lnTo>
                  <a:lnTo>
                    <a:pt x="8788" y="274320"/>
                  </a:lnTo>
                  <a:lnTo>
                    <a:pt x="4267" y="270510"/>
                  </a:lnTo>
                  <a:lnTo>
                    <a:pt x="4394" y="269240"/>
                  </a:lnTo>
                  <a:lnTo>
                    <a:pt x="4521" y="267970"/>
                  </a:lnTo>
                  <a:lnTo>
                    <a:pt x="13690" y="262890"/>
                  </a:lnTo>
                  <a:lnTo>
                    <a:pt x="20586" y="262890"/>
                  </a:lnTo>
                  <a:lnTo>
                    <a:pt x="23583" y="260350"/>
                  </a:lnTo>
                  <a:lnTo>
                    <a:pt x="32753" y="261620"/>
                  </a:lnTo>
                  <a:lnTo>
                    <a:pt x="38277" y="260350"/>
                  </a:lnTo>
                  <a:lnTo>
                    <a:pt x="49212" y="260350"/>
                  </a:lnTo>
                  <a:lnTo>
                    <a:pt x="54610" y="259080"/>
                  </a:lnTo>
                  <a:lnTo>
                    <a:pt x="65963" y="259080"/>
                  </a:lnTo>
                  <a:lnTo>
                    <a:pt x="71297" y="264160"/>
                  </a:lnTo>
                  <a:lnTo>
                    <a:pt x="75095" y="265430"/>
                  </a:lnTo>
                  <a:lnTo>
                    <a:pt x="84620" y="269240"/>
                  </a:lnTo>
                  <a:lnTo>
                    <a:pt x="89827" y="273050"/>
                  </a:lnTo>
                  <a:lnTo>
                    <a:pt x="96075" y="275628"/>
                  </a:lnTo>
                  <a:lnTo>
                    <a:pt x="115455" y="283210"/>
                  </a:lnTo>
                  <a:lnTo>
                    <a:pt x="123901" y="287020"/>
                  </a:lnTo>
                  <a:lnTo>
                    <a:pt x="126085" y="287020"/>
                  </a:lnTo>
                  <a:lnTo>
                    <a:pt x="134861" y="289560"/>
                  </a:lnTo>
                  <a:lnTo>
                    <a:pt x="158711" y="295910"/>
                  </a:lnTo>
                  <a:lnTo>
                    <a:pt x="162839" y="295910"/>
                  </a:lnTo>
                  <a:lnTo>
                    <a:pt x="172440" y="298450"/>
                  </a:lnTo>
                  <a:lnTo>
                    <a:pt x="183184" y="300990"/>
                  </a:lnTo>
                  <a:lnTo>
                    <a:pt x="190538" y="303530"/>
                  </a:lnTo>
                  <a:lnTo>
                    <a:pt x="197942" y="304800"/>
                  </a:lnTo>
                  <a:lnTo>
                    <a:pt x="205371" y="307340"/>
                  </a:lnTo>
                  <a:lnTo>
                    <a:pt x="212801" y="308610"/>
                  </a:lnTo>
                  <a:lnTo>
                    <a:pt x="220446" y="311150"/>
                  </a:lnTo>
                  <a:lnTo>
                    <a:pt x="228015" y="312420"/>
                  </a:lnTo>
                  <a:lnTo>
                    <a:pt x="238760" y="314960"/>
                  </a:lnTo>
                  <a:lnTo>
                    <a:pt x="240969" y="316230"/>
                  </a:lnTo>
                  <a:lnTo>
                    <a:pt x="248539" y="317500"/>
                  </a:lnTo>
                  <a:lnTo>
                    <a:pt x="252958" y="320040"/>
                  </a:lnTo>
                  <a:lnTo>
                    <a:pt x="263245" y="321310"/>
                  </a:lnTo>
                  <a:lnTo>
                    <a:pt x="268465" y="323850"/>
                  </a:lnTo>
                  <a:lnTo>
                    <a:pt x="277355" y="326390"/>
                  </a:lnTo>
                  <a:lnTo>
                    <a:pt x="283895" y="328930"/>
                  </a:lnTo>
                  <a:lnTo>
                    <a:pt x="283895" y="325170"/>
                  </a:lnTo>
                  <a:lnTo>
                    <a:pt x="283730" y="325120"/>
                  </a:lnTo>
                  <a:lnTo>
                    <a:pt x="235394" y="311150"/>
                  </a:lnTo>
                  <a:lnTo>
                    <a:pt x="227368" y="309880"/>
                  </a:lnTo>
                  <a:lnTo>
                    <a:pt x="219506" y="307340"/>
                  </a:lnTo>
                  <a:lnTo>
                    <a:pt x="179692" y="297180"/>
                  </a:lnTo>
                  <a:lnTo>
                    <a:pt x="172593" y="294640"/>
                  </a:lnTo>
                  <a:lnTo>
                    <a:pt x="143230" y="289560"/>
                  </a:lnTo>
                  <a:lnTo>
                    <a:pt x="132740" y="285750"/>
                  </a:lnTo>
                  <a:lnTo>
                    <a:pt x="128587" y="285750"/>
                  </a:lnTo>
                  <a:lnTo>
                    <a:pt x="121564" y="283210"/>
                  </a:lnTo>
                  <a:lnTo>
                    <a:pt x="118198" y="281940"/>
                  </a:lnTo>
                  <a:lnTo>
                    <a:pt x="115125" y="279400"/>
                  </a:lnTo>
                  <a:lnTo>
                    <a:pt x="117195" y="280670"/>
                  </a:lnTo>
                  <a:lnTo>
                    <a:pt x="122872" y="280670"/>
                  </a:lnTo>
                  <a:lnTo>
                    <a:pt x="123075" y="279400"/>
                  </a:lnTo>
                  <a:lnTo>
                    <a:pt x="123278" y="278130"/>
                  </a:lnTo>
                  <a:lnTo>
                    <a:pt x="122643" y="278130"/>
                  </a:lnTo>
                  <a:lnTo>
                    <a:pt x="119519" y="276860"/>
                  </a:lnTo>
                  <a:lnTo>
                    <a:pt x="113017" y="276860"/>
                  </a:lnTo>
                  <a:lnTo>
                    <a:pt x="109626" y="278130"/>
                  </a:lnTo>
                  <a:lnTo>
                    <a:pt x="109067" y="278130"/>
                  </a:lnTo>
                  <a:lnTo>
                    <a:pt x="100711" y="274320"/>
                  </a:lnTo>
                  <a:lnTo>
                    <a:pt x="92608" y="271780"/>
                  </a:lnTo>
                  <a:lnTo>
                    <a:pt x="82778" y="265430"/>
                  </a:lnTo>
                  <a:lnTo>
                    <a:pt x="79476" y="264160"/>
                  </a:lnTo>
                  <a:lnTo>
                    <a:pt x="75704" y="262890"/>
                  </a:lnTo>
                  <a:lnTo>
                    <a:pt x="74434" y="262890"/>
                  </a:lnTo>
                  <a:lnTo>
                    <a:pt x="75057" y="261620"/>
                  </a:lnTo>
                  <a:lnTo>
                    <a:pt x="76187" y="261620"/>
                  </a:lnTo>
                  <a:lnTo>
                    <a:pt x="77558" y="262890"/>
                  </a:lnTo>
                  <a:lnTo>
                    <a:pt x="81267" y="262890"/>
                  </a:lnTo>
                  <a:lnTo>
                    <a:pt x="81368" y="261620"/>
                  </a:lnTo>
                  <a:lnTo>
                    <a:pt x="81445" y="260350"/>
                  </a:lnTo>
                  <a:lnTo>
                    <a:pt x="80467" y="259080"/>
                  </a:lnTo>
                  <a:lnTo>
                    <a:pt x="79502" y="259080"/>
                  </a:lnTo>
                  <a:lnTo>
                    <a:pt x="79908" y="257810"/>
                  </a:lnTo>
                  <a:lnTo>
                    <a:pt x="80314" y="256540"/>
                  </a:lnTo>
                  <a:lnTo>
                    <a:pt x="79286" y="256540"/>
                  </a:lnTo>
                  <a:lnTo>
                    <a:pt x="79286" y="259080"/>
                  </a:lnTo>
                  <a:lnTo>
                    <a:pt x="76936" y="260350"/>
                  </a:lnTo>
                  <a:lnTo>
                    <a:pt x="72999" y="257810"/>
                  </a:lnTo>
                  <a:lnTo>
                    <a:pt x="76415" y="257810"/>
                  </a:lnTo>
                  <a:lnTo>
                    <a:pt x="78511" y="259080"/>
                  </a:lnTo>
                  <a:lnTo>
                    <a:pt x="79286" y="259080"/>
                  </a:lnTo>
                  <a:lnTo>
                    <a:pt x="79286" y="256540"/>
                  </a:lnTo>
                  <a:lnTo>
                    <a:pt x="76466" y="256540"/>
                  </a:lnTo>
                  <a:lnTo>
                    <a:pt x="74244" y="254000"/>
                  </a:lnTo>
                  <a:lnTo>
                    <a:pt x="70446" y="259080"/>
                  </a:lnTo>
                  <a:lnTo>
                    <a:pt x="68605" y="256540"/>
                  </a:lnTo>
                  <a:lnTo>
                    <a:pt x="66751" y="254000"/>
                  </a:lnTo>
                  <a:lnTo>
                    <a:pt x="65925" y="254000"/>
                  </a:lnTo>
                  <a:lnTo>
                    <a:pt x="66497" y="250190"/>
                  </a:lnTo>
                  <a:lnTo>
                    <a:pt x="66751" y="250190"/>
                  </a:lnTo>
                  <a:lnTo>
                    <a:pt x="74333" y="251498"/>
                  </a:lnTo>
                  <a:lnTo>
                    <a:pt x="74180" y="251498"/>
                  </a:lnTo>
                  <a:lnTo>
                    <a:pt x="80098" y="254000"/>
                  </a:lnTo>
                  <a:lnTo>
                    <a:pt x="87464" y="255270"/>
                  </a:lnTo>
                  <a:lnTo>
                    <a:pt x="88366" y="256540"/>
                  </a:lnTo>
                  <a:lnTo>
                    <a:pt x="88468" y="260350"/>
                  </a:lnTo>
                  <a:lnTo>
                    <a:pt x="97523" y="260350"/>
                  </a:lnTo>
                  <a:lnTo>
                    <a:pt x="102577" y="261620"/>
                  </a:lnTo>
                  <a:lnTo>
                    <a:pt x="107429" y="265430"/>
                  </a:lnTo>
                  <a:lnTo>
                    <a:pt x="103466" y="265430"/>
                  </a:lnTo>
                  <a:lnTo>
                    <a:pt x="101244" y="264160"/>
                  </a:lnTo>
                  <a:lnTo>
                    <a:pt x="100152" y="262890"/>
                  </a:lnTo>
                  <a:lnTo>
                    <a:pt x="98729" y="265430"/>
                  </a:lnTo>
                  <a:lnTo>
                    <a:pt x="102781" y="269240"/>
                  </a:lnTo>
                  <a:lnTo>
                    <a:pt x="106730" y="269240"/>
                  </a:lnTo>
                  <a:lnTo>
                    <a:pt x="109651" y="266700"/>
                  </a:lnTo>
                  <a:lnTo>
                    <a:pt x="110197" y="266700"/>
                  </a:lnTo>
                  <a:lnTo>
                    <a:pt x="115493" y="267970"/>
                  </a:lnTo>
                  <a:lnTo>
                    <a:pt x="129171" y="269240"/>
                  </a:lnTo>
                  <a:lnTo>
                    <a:pt x="133070" y="270510"/>
                  </a:lnTo>
                  <a:lnTo>
                    <a:pt x="136347" y="267970"/>
                  </a:lnTo>
                  <a:lnTo>
                    <a:pt x="139611" y="265430"/>
                  </a:lnTo>
                  <a:lnTo>
                    <a:pt x="140296" y="265430"/>
                  </a:lnTo>
                  <a:lnTo>
                    <a:pt x="147116" y="273050"/>
                  </a:lnTo>
                  <a:lnTo>
                    <a:pt x="152336" y="274320"/>
                  </a:lnTo>
                  <a:lnTo>
                    <a:pt x="159550" y="273050"/>
                  </a:lnTo>
                  <a:lnTo>
                    <a:pt x="163601" y="273050"/>
                  </a:lnTo>
                  <a:lnTo>
                    <a:pt x="164160" y="275590"/>
                  </a:lnTo>
                  <a:lnTo>
                    <a:pt x="162509" y="274320"/>
                  </a:lnTo>
                  <a:lnTo>
                    <a:pt x="162026" y="275628"/>
                  </a:lnTo>
                  <a:lnTo>
                    <a:pt x="163817" y="275628"/>
                  </a:lnTo>
                  <a:lnTo>
                    <a:pt x="172466" y="279400"/>
                  </a:lnTo>
                  <a:lnTo>
                    <a:pt x="173266" y="279666"/>
                  </a:lnTo>
                  <a:lnTo>
                    <a:pt x="171386" y="279463"/>
                  </a:lnTo>
                  <a:lnTo>
                    <a:pt x="167932" y="278790"/>
                  </a:lnTo>
                  <a:lnTo>
                    <a:pt x="165747" y="278409"/>
                  </a:lnTo>
                  <a:lnTo>
                    <a:pt x="162788" y="277964"/>
                  </a:lnTo>
                  <a:lnTo>
                    <a:pt x="161709" y="277495"/>
                  </a:lnTo>
                  <a:lnTo>
                    <a:pt x="161239" y="279819"/>
                  </a:lnTo>
                  <a:lnTo>
                    <a:pt x="162204" y="279933"/>
                  </a:lnTo>
                  <a:lnTo>
                    <a:pt x="165036" y="281152"/>
                  </a:lnTo>
                  <a:lnTo>
                    <a:pt x="167335" y="281457"/>
                  </a:lnTo>
                  <a:lnTo>
                    <a:pt x="169786" y="282003"/>
                  </a:lnTo>
                  <a:lnTo>
                    <a:pt x="170776" y="281686"/>
                  </a:lnTo>
                  <a:lnTo>
                    <a:pt x="172669" y="283184"/>
                  </a:lnTo>
                  <a:lnTo>
                    <a:pt x="173316" y="279679"/>
                  </a:lnTo>
                  <a:lnTo>
                    <a:pt x="180352" y="281940"/>
                  </a:lnTo>
                  <a:lnTo>
                    <a:pt x="188328" y="283210"/>
                  </a:lnTo>
                  <a:lnTo>
                    <a:pt x="196469" y="285750"/>
                  </a:lnTo>
                  <a:lnTo>
                    <a:pt x="203441" y="285750"/>
                  </a:lnTo>
                  <a:lnTo>
                    <a:pt x="210121" y="288290"/>
                  </a:lnTo>
                  <a:lnTo>
                    <a:pt x="216903" y="289560"/>
                  </a:lnTo>
                  <a:lnTo>
                    <a:pt x="223456" y="292100"/>
                  </a:lnTo>
                  <a:lnTo>
                    <a:pt x="227317" y="297180"/>
                  </a:lnTo>
                  <a:lnTo>
                    <a:pt x="230581" y="295910"/>
                  </a:lnTo>
                  <a:lnTo>
                    <a:pt x="234086" y="297180"/>
                  </a:lnTo>
                  <a:lnTo>
                    <a:pt x="235077" y="298450"/>
                  </a:lnTo>
                  <a:lnTo>
                    <a:pt x="235953" y="295910"/>
                  </a:lnTo>
                  <a:lnTo>
                    <a:pt x="234962" y="295910"/>
                  </a:lnTo>
                  <a:lnTo>
                    <a:pt x="234086" y="294640"/>
                  </a:lnTo>
                  <a:lnTo>
                    <a:pt x="232829" y="295910"/>
                  </a:lnTo>
                  <a:lnTo>
                    <a:pt x="233667" y="293370"/>
                  </a:lnTo>
                  <a:lnTo>
                    <a:pt x="237744" y="293370"/>
                  </a:lnTo>
                  <a:lnTo>
                    <a:pt x="244271" y="295910"/>
                  </a:lnTo>
                  <a:lnTo>
                    <a:pt x="249809" y="297180"/>
                  </a:lnTo>
                  <a:lnTo>
                    <a:pt x="255282" y="299720"/>
                  </a:lnTo>
                  <a:lnTo>
                    <a:pt x="263029" y="299720"/>
                  </a:lnTo>
                  <a:lnTo>
                    <a:pt x="269735" y="302260"/>
                  </a:lnTo>
                  <a:lnTo>
                    <a:pt x="276263" y="304800"/>
                  </a:lnTo>
                  <a:lnTo>
                    <a:pt x="284314" y="307340"/>
                  </a:lnTo>
                  <a:lnTo>
                    <a:pt x="286156" y="307340"/>
                  </a:lnTo>
                  <a:lnTo>
                    <a:pt x="289598" y="309880"/>
                  </a:lnTo>
                  <a:lnTo>
                    <a:pt x="291401" y="312420"/>
                  </a:lnTo>
                  <a:lnTo>
                    <a:pt x="296011" y="313690"/>
                  </a:lnTo>
                  <a:lnTo>
                    <a:pt x="295465" y="316230"/>
                  </a:lnTo>
                  <a:lnTo>
                    <a:pt x="296125" y="320040"/>
                  </a:lnTo>
                  <a:lnTo>
                    <a:pt x="296125" y="304800"/>
                  </a:lnTo>
                  <a:lnTo>
                    <a:pt x="294754" y="304800"/>
                  </a:lnTo>
                  <a:lnTo>
                    <a:pt x="288645" y="302260"/>
                  </a:lnTo>
                  <a:lnTo>
                    <a:pt x="287667" y="301586"/>
                  </a:lnTo>
                  <a:lnTo>
                    <a:pt x="287667" y="304800"/>
                  </a:lnTo>
                  <a:lnTo>
                    <a:pt x="283946" y="304800"/>
                  </a:lnTo>
                  <a:lnTo>
                    <a:pt x="280593" y="303530"/>
                  </a:lnTo>
                  <a:lnTo>
                    <a:pt x="277215" y="300990"/>
                  </a:lnTo>
                  <a:lnTo>
                    <a:pt x="280758" y="302260"/>
                  </a:lnTo>
                  <a:lnTo>
                    <a:pt x="284505" y="303530"/>
                  </a:lnTo>
                  <a:lnTo>
                    <a:pt x="287667" y="304800"/>
                  </a:lnTo>
                  <a:lnTo>
                    <a:pt x="287667" y="301586"/>
                  </a:lnTo>
                  <a:lnTo>
                    <a:pt x="286829" y="300990"/>
                  </a:lnTo>
                  <a:lnTo>
                    <a:pt x="285000" y="299720"/>
                  </a:lnTo>
                  <a:lnTo>
                    <a:pt x="282384" y="297180"/>
                  </a:lnTo>
                  <a:lnTo>
                    <a:pt x="279755" y="294640"/>
                  </a:lnTo>
                  <a:lnTo>
                    <a:pt x="278218" y="293370"/>
                  </a:lnTo>
                  <a:lnTo>
                    <a:pt x="276110" y="292100"/>
                  </a:lnTo>
                  <a:lnTo>
                    <a:pt x="276783" y="290830"/>
                  </a:lnTo>
                  <a:lnTo>
                    <a:pt x="277888" y="290830"/>
                  </a:lnTo>
                  <a:lnTo>
                    <a:pt x="282486" y="289560"/>
                  </a:lnTo>
                  <a:lnTo>
                    <a:pt x="285750" y="287020"/>
                  </a:lnTo>
                  <a:lnTo>
                    <a:pt x="288658" y="283210"/>
                  </a:lnTo>
                  <a:lnTo>
                    <a:pt x="289255" y="283210"/>
                  </a:lnTo>
                  <a:lnTo>
                    <a:pt x="293941" y="287020"/>
                  </a:lnTo>
                  <a:lnTo>
                    <a:pt x="304279" y="289560"/>
                  </a:lnTo>
                  <a:lnTo>
                    <a:pt x="304469" y="289560"/>
                  </a:lnTo>
                  <a:lnTo>
                    <a:pt x="305041" y="290830"/>
                  </a:lnTo>
                  <a:lnTo>
                    <a:pt x="305041" y="282054"/>
                  </a:lnTo>
                  <a:lnTo>
                    <a:pt x="304787" y="281940"/>
                  </a:lnTo>
                  <a:lnTo>
                    <a:pt x="304393" y="281940"/>
                  </a:lnTo>
                  <a:lnTo>
                    <a:pt x="303923" y="284480"/>
                  </a:lnTo>
                  <a:lnTo>
                    <a:pt x="302945" y="285750"/>
                  </a:lnTo>
                  <a:lnTo>
                    <a:pt x="301269" y="284480"/>
                  </a:lnTo>
                  <a:lnTo>
                    <a:pt x="301777" y="283210"/>
                  </a:lnTo>
                  <a:lnTo>
                    <a:pt x="302641" y="278130"/>
                  </a:lnTo>
                  <a:lnTo>
                    <a:pt x="302564" y="276860"/>
                  </a:lnTo>
                  <a:lnTo>
                    <a:pt x="302501" y="275628"/>
                  </a:lnTo>
                  <a:lnTo>
                    <a:pt x="302425" y="274320"/>
                  </a:lnTo>
                  <a:lnTo>
                    <a:pt x="302336" y="265430"/>
                  </a:lnTo>
                  <a:lnTo>
                    <a:pt x="306679" y="264160"/>
                  </a:lnTo>
                  <a:lnTo>
                    <a:pt x="309753" y="264160"/>
                  </a:lnTo>
                  <a:lnTo>
                    <a:pt x="312026" y="259080"/>
                  </a:lnTo>
                  <a:lnTo>
                    <a:pt x="315455" y="257810"/>
                  </a:lnTo>
                  <a:lnTo>
                    <a:pt x="324993" y="257810"/>
                  </a:lnTo>
                  <a:lnTo>
                    <a:pt x="331990" y="255270"/>
                  </a:lnTo>
                  <a:lnTo>
                    <a:pt x="344665" y="252730"/>
                  </a:lnTo>
                  <a:lnTo>
                    <a:pt x="350113" y="252730"/>
                  </a:lnTo>
                  <a:lnTo>
                    <a:pt x="352996" y="254000"/>
                  </a:lnTo>
                  <a:lnTo>
                    <a:pt x="355981" y="255270"/>
                  </a:lnTo>
                  <a:lnTo>
                    <a:pt x="354825" y="256540"/>
                  </a:lnTo>
                  <a:lnTo>
                    <a:pt x="353123" y="256540"/>
                  </a:lnTo>
                  <a:lnTo>
                    <a:pt x="353504" y="259080"/>
                  </a:lnTo>
                  <a:lnTo>
                    <a:pt x="358330" y="259080"/>
                  </a:lnTo>
                  <a:lnTo>
                    <a:pt x="357619" y="254000"/>
                  </a:lnTo>
                  <a:lnTo>
                    <a:pt x="359054" y="255270"/>
                  </a:lnTo>
                  <a:lnTo>
                    <a:pt x="360222" y="255270"/>
                  </a:lnTo>
                  <a:lnTo>
                    <a:pt x="360819" y="256540"/>
                  </a:lnTo>
                  <a:lnTo>
                    <a:pt x="362216" y="257810"/>
                  </a:lnTo>
                  <a:lnTo>
                    <a:pt x="363994" y="256540"/>
                  </a:lnTo>
                  <a:lnTo>
                    <a:pt x="363994" y="255143"/>
                  </a:lnTo>
                  <a:lnTo>
                    <a:pt x="362038" y="254000"/>
                  </a:lnTo>
                  <a:lnTo>
                    <a:pt x="359841" y="252730"/>
                  </a:lnTo>
                  <a:lnTo>
                    <a:pt x="354660" y="251498"/>
                  </a:lnTo>
                  <a:lnTo>
                    <a:pt x="354850" y="250190"/>
                  </a:lnTo>
                  <a:lnTo>
                    <a:pt x="353377" y="250190"/>
                  </a:lnTo>
                  <a:lnTo>
                    <a:pt x="352602" y="248221"/>
                  </a:lnTo>
                  <a:lnTo>
                    <a:pt x="358673" y="248920"/>
                  </a:lnTo>
                  <a:lnTo>
                    <a:pt x="364324" y="251498"/>
                  </a:lnTo>
                  <a:lnTo>
                    <a:pt x="364464" y="251498"/>
                  </a:lnTo>
                  <a:lnTo>
                    <a:pt x="370789" y="252730"/>
                  </a:lnTo>
                  <a:lnTo>
                    <a:pt x="372237" y="252730"/>
                  </a:lnTo>
                  <a:lnTo>
                    <a:pt x="372237" y="250190"/>
                  </a:lnTo>
                  <a:lnTo>
                    <a:pt x="365696" y="248920"/>
                  </a:lnTo>
                  <a:lnTo>
                    <a:pt x="363842" y="248208"/>
                  </a:lnTo>
                  <a:lnTo>
                    <a:pt x="359041" y="246380"/>
                  </a:lnTo>
                  <a:lnTo>
                    <a:pt x="352590" y="245173"/>
                  </a:lnTo>
                  <a:lnTo>
                    <a:pt x="352590" y="248208"/>
                  </a:lnTo>
                  <a:lnTo>
                    <a:pt x="351409" y="248208"/>
                  </a:lnTo>
                  <a:lnTo>
                    <a:pt x="347903" y="250190"/>
                  </a:lnTo>
                  <a:lnTo>
                    <a:pt x="345160" y="250190"/>
                  </a:lnTo>
                  <a:lnTo>
                    <a:pt x="337324" y="248920"/>
                  </a:lnTo>
                  <a:lnTo>
                    <a:pt x="331965" y="248920"/>
                  </a:lnTo>
                  <a:lnTo>
                    <a:pt x="326834" y="247650"/>
                  </a:lnTo>
                  <a:lnTo>
                    <a:pt x="326428" y="247650"/>
                  </a:lnTo>
                  <a:lnTo>
                    <a:pt x="326428" y="251498"/>
                  </a:lnTo>
                  <a:lnTo>
                    <a:pt x="324764" y="252730"/>
                  </a:lnTo>
                  <a:lnTo>
                    <a:pt x="324180" y="252730"/>
                  </a:lnTo>
                  <a:lnTo>
                    <a:pt x="324065" y="251498"/>
                  </a:lnTo>
                  <a:lnTo>
                    <a:pt x="326428" y="251498"/>
                  </a:lnTo>
                  <a:lnTo>
                    <a:pt x="326428" y="247650"/>
                  </a:lnTo>
                  <a:lnTo>
                    <a:pt x="317830" y="247650"/>
                  </a:lnTo>
                  <a:lnTo>
                    <a:pt x="317830" y="252730"/>
                  </a:lnTo>
                  <a:lnTo>
                    <a:pt x="317258" y="254000"/>
                  </a:lnTo>
                  <a:lnTo>
                    <a:pt x="311645" y="254000"/>
                  </a:lnTo>
                  <a:lnTo>
                    <a:pt x="308622" y="256540"/>
                  </a:lnTo>
                  <a:lnTo>
                    <a:pt x="304558" y="257810"/>
                  </a:lnTo>
                  <a:lnTo>
                    <a:pt x="303911" y="257810"/>
                  </a:lnTo>
                  <a:lnTo>
                    <a:pt x="300253" y="254482"/>
                  </a:lnTo>
                  <a:lnTo>
                    <a:pt x="300253" y="262890"/>
                  </a:lnTo>
                  <a:lnTo>
                    <a:pt x="300189" y="264160"/>
                  </a:lnTo>
                  <a:lnTo>
                    <a:pt x="300113" y="265430"/>
                  </a:lnTo>
                  <a:lnTo>
                    <a:pt x="300050" y="266700"/>
                  </a:lnTo>
                  <a:lnTo>
                    <a:pt x="299974" y="267970"/>
                  </a:lnTo>
                  <a:lnTo>
                    <a:pt x="299897" y="270510"/>
                  </a:lnTo>
                  <a:lnTo>
                    <a:pt x="299770" y="274320"/>
                  </a:lnTo>
                  <a:lnTo>
                    <a:pt x="299250" y="276860"/>
                  </a:lnTo>
                  <a:lnTo>
                    <a:pt x="296824" y="278130"/>
                  </a:lnTo>
                  <a:lnTo>
                    <a:pt x="299377" y="280670"/>
                  </a:lnTo>
                  <a:lnTo>
                    <a:pt x="299351" y="283210"/>
                  </a:lnTo>
                  <a:lnTo>
                    <a:pt x="297789" y="283210"/>
                  </a:lnTo>
                  <a:lnTo>
                    <a:pt x="297256" y="281940"/>
                  </a:lnTo>
                  <a:lnTo>
                    <a:pt x="296748" y="281940"/>
                  </a:lnTo>
                  <a:lnTo>
                    <a:pt x="296900" y="280670"/>
                  </a:lnTo>
                  <a:lnTo>
                    <a:pt x="294309" y="278130"/>
                  </a:lnTo>
                  <a:lnTo>
                    <a:pt x="293065" y="276860"/>
                  </a:lnTo>
                  <a:lnTo>
                    <a:pt x="295046" y="274320"/>
                  </a:lnTo>
                  <a:lnTo>
                    <a:pt x="291515" y="274320"/>
                  </a:lnTo>
                  <a:lnTo>
                    <a:pt x="287718" y="274320"/>
                  </a:lnTo>
                  <a:lnTo>
                    <a:pt x="290093" y="275628"/>
                  </a:lnTo>
                  <a:lnTo>
                    <a:pt x="289941" y="275628"/>
                  </a:lnTo>
                  <a:lnTo>
                    <a:pt x="287731" y="276860"/>
                  </a:lnTo>
                  <a:lnTo>
                    <a:pt x="286740" y="275628"/>
                  </a:lnTo>
                  <a:lnTo>
                    <a:pt x="286321" y="275005"/>
                  </a:lnTo>
                  <a:lnTo>
                    <a:pt x="286321" y="281940"/>
                  </a:lnTo>
                  <a:lnTo>
                    <a:pt x="285483" y="283210"/>
                  </a:lnTo>
                  <a:lnTo>
                    <a:pt x="282778" y="285750"/>
                  </a:lnTo>
                  <a:lnTo>
                    <a:pt x="275640" y="288290"/>
                  </a:lnTo>
                  <a:lnTo>
                    <a:pt x="269405" y="290830"/>
                  </a:lnTo>
                  <a:lnTo>
                    <a:pt x="264414" y="289420"/>
                  </a:lnTo>
                  <a:lnTo>
                    <a:pt x="264414" y="297180"/>
                  </a:lnTo>
                  <a:lnTo>
                    <a:pt x="259143" y="297180"/>
                  </a:lnTo>
                  <a:lnTo>
                    <a:pt x="249897" y="294640"/>
                  </a:lnTo>
                  <a:lnTo>
                    <a:pt x="246583" y="293370"/>
                  </a:lnTo>
                  <a:lnTo>
                    <a:pt x="243255" y="292100"/>
                  </a:lnTo>
                  <a:lnTo>
                    <a:pt x="223050" y="288290"/>
                  </a:lnTo>
                  <a:lnTo>
                    <a:pt x="217589" y="287020"/>
                  </a:lnTo>
                  <a:lnTo>
                    <a:pt x="212166" y="284480"/>
                  </a:lnTo>
                  <a:lnTo>
                    <a:pt x="200431" y="281940"/>
                  </a:lnTo>
                  <a:lnTo>
                    <a:pt x="194208" y="280670"/>
                  </a:lnTo>
                  <a:lnTo>
                    <a:pt x="184213" y="279400"/>
                  </a:lnTo>
                  <a:lnTo>
                    <a:pt x="180873" y="276860"/>
                  </a:lnTo>
                  <a:lnTo>
                    <a:pt x="175983" y="276860"/>
                  </a:lnTo>
                  <a:lnTo>
                    <a:pt x="181127" y="274320"/>
                  </a:lnTo>
                  <a:lnTo>
                    <a:pt x="184899" y="276860"/>
                  </a:lnTo>
                  <a:lnTo>
                    <a:pt x="196316" y="280670"/>
                  </a:lnTo>
                  <a:lnTo>
                    <a:pt x="204393" y="281940"/>
                  </a:lnTo>
                  <a:lnTo>
                    <a:pt x="217322" y="284480"/>
                  </a:lnTo>
                  <a:lnTo>
                    <a:pt x="221716" y="285750"/>
                  </a:lnTo>
                  <a:lnTo>
                    <a:pt x="234124" y="289560"/>
                  </a:lnTo>
                  <a:lnTo>
                    <a:pt x="242341" y="290830"/>
                  </a:lnTo>
                  <a:lnTo>
                    <a:pt x="254889" y="294640"/>
                  </a:lnTo>
                  <a:lnTo>
                    <a:pt x="259791" y="294640"/>
                  </a:lnTo>
                  <a:lnTo>
                    <a:pt x="264414" y="297180"/>
                  </a:lnTo>
                  <a:lnTo>
                    <a:pt x="264414" y="289420"/>
                  </a:lnTo>
                  <a:lnTo>
                    <a:pt x="260426" y="288290"/>
                  </a:lnTo>
                  <a:lnTo>
                    <a:pt x="255054" y="288290"/>
                  </a:lnTo>
                  <a:lnTo>
                    <a:pt x="236016" y="284480"/>
                  </a:lnTo>
                  <a:lnTo>
                    <a:pt x="229819" y="281940"/>
                  </a:lnTo>
                  <a:lnTo>
                    <a:pt x="225056" y="280670"/>
                  </a:lnTo>
                  <a:lnTo>
                    <a:pt x="219862" y="280670"/>
                  </a:lnTo>
                  <a:lnTo>
                    <a:pt x="216408" y="279400"/>
                  </a:lnTo>
                  <a:lnTo>
                    <a:pt x="209499" y="276860"/>
                  </a:lnTo>
                  <a:lnTo>
                    <a:pt x="207048" y="276301"/>
                  </a:lnTo>
                  <a:lnTo>
                    <a:pt x="207048" y="279400"/>
                  </a:lnTo>
                  <a:lnTo>
                    <a:pt x="199136" y="279400"/>
                  </a:lnTo>
                  <a:lnTo>
                    <a:pt x="184327" y="274320"/>
                  </a:lnTo>
                  <a:lnTo>
                    <a:pt x="185801" y="271780"/>
                  </a:lnTo>
                  <a:lnTo>
                    <a:pt x="187464" y="270510"/>
                  </a:lnTo>
                  <a:lnTo>
                    <a:pt x="195808" y="274320"/>
                  </a:lnTo>
                  <a:lnTo>
                    <a:pt x="201180" y="276860"/>
                  </a:lnTo>
                  <a:lnTo>
                    <a:pt x="207048" y="279400"/>
                  </a:lnTo>
                  <a:lnTo>
                    <a:pt x="207048" y="276301"/>
                  </a:lnTo>
                  <a:lnTo>
                    <a:pt x="204139" y="275628"/>
                  </a:lnTo>
                  <a:lnTo>
                    <a:pt x="201168" y="274320"/>
                  </a:lnTo>
                  <a:lnTo>
                    <a:pt x="192824" y="270510"/>
                  </a:lnTo>
                  <a:lnTo>
                    <a:pt x="186766" y="267970"/>
                  </a:lnTo>
                  <a:lnTo>
                    <a:pt x="183057" y="265112"/>
                  </a:lnTo>
                  <a:lnTo>
                    <a:pt x="183057" y="267970"/>
                  </a:lnTo>
                  <a:lnTo>
                    <a:pt x="179844" y="269240"/>
                  </a:lnTo>
                  <a:lnTo>
                    <a:pt x="177126" y="271780"/>
                  </a:lnTo>
                  <a:lnTo>
                    <a:pt x="171538" y="273050"/>
                  </a:lnTo>
                  <a:lnTo>
                    <a:pt x="168783" y="273050"/>
                  </a:lnTo>
                  <a:lnTo>
                    <a:pt x="167424" y="271780"/>
                  </a:lnTo>
                  <a:lnTo>
                    <a:pt x="166052" y="270510"/>
                  </a:lnTo>
                  <a:lnTo>
                    <a:pt x="160489" y="270510"/>
                  </a:lnTo>
                  <a:lnTo>
                    <a:pt x="152628" y="271780"/>
                  </a:lnTo>
                  <a:lnTo>
                    <a:pt x="147624" y="270510"/>
                  </a:lnTo>
                  <a:lnTo>
                    <a:pt x="144094" y="265430"/>
                  </a:lnTo>
                  <a:lnTo>
                    <a:pt x="143217" y="264160"/>
                  </a:lnTo>
                  <a:lnTo>
                    <a:pt x="142455" y="264160"/>
                  </a:lnTo>
                  <a:lnTo>
                    <a:pt x="140601" y="262890"/>
                  </a:lnTo>
                  <a:lnTo>
                    <a:pt x="141236" y="261620"/>
                  </a:lnTo>
                  <a:lnTo>
                    <a:pt x="141757" y="261620"/>
                  </a:lnTo>
                  <a:lnTo>
                    <a:pt x="144246" y="262890"/>
                  </a:lnTo>
                  <a:lnTo>
                    <a:pt x="145427" y="261620"/>
                  </a:lnTo>
                  <a:lnTo>
                    <a:pt x="146621" y="260350"/>
                  </a:lnTo>
                  <a:lnTo>
                    <a:pt x="148983" y="257810"/>
                  </a:lnTo>
                  <a:lnTo>
                    <a:pt x="152641" y="256540"/>
                  </a:lnTo>
                  <a:lnTo>
                    <a:pt x="153428" y="255270"/>
                  </a:lnTo>
                  <a:lnTo>
                    <a:pt x="155003" y="252730"/>
                  </a:lnTo>
                  <a:lnTo>
                    <a:pt x="155765" y="251498"/>
                  </a:lnTo>
                  <a:lnTo>
                    <a:pt x="158280" y="250190"/>
                  </a:lnTo>
                  <a:lnTo>
                    <a:pt x="162585" y="256540"/>
                  </a:lnTo>
                  <a:lnTo>
                    <a:pt x="166293" y="257810"/>
                  </a:lnTo>
                  <a:lnTo>
                    <a:pt x="169252" y="259080"/>
                  </a:lnTo>
                  <a:lnTo>
                    <a:pt x="168605" y="260350"/>
                  </a:lnTo>
                  <a:lnTo>
                    <a:pt x="167919" y="260350"/>
                  </a:lnTo>
                  <a:lnTo>
                    <a:pt x="166865" y="259080"/>
                  </a:lnTo>
                  <a:lnTo>
                    <a:pt x="163791" y="259080"/>
                  </a:lnTo>
                  <a:lnTo>
                    <a:pt x="160350" y="259080"/>
                  </a:lnTo>
                  <a:lnTo>
                    <a:pt x="162229" y="261620"/>
                  </a:lnTo>
                  <a:lnTo>
                    <a:pt x="160134" y="262890"/>
                  </a:lnTo>
                  <a:lnTo>
                    <a:pt x="159804" y="264160"/>
                  </a:lnTo>
                  <a:lnTo>
                    <a:pt x="160718" y="265430"/>
                  </a:lnTo>
                  <a:lnTo>
                    <a:pt x="161544" y="265430"/>
                  </a:lnTo>
                  <a:lnTo>
                    <a:pt x="163233" y="264160"/>
                  </a:lnTo>
                  <a:lnTo>
                    <a:pt x="164553" y="264160"/>
                  </a:lnTo>
                  <a:lnTo>
                    <a:pt x="168338" y="262890"/>
                  </a:lnTo>
                  <a:lnTo>
                    <a:pt x="170878" y="261620"/>
                  </a:lnTo>
                  <a:lnTo>
                    <a:pt x="172034" y="266700"/>
                  </a:lnTo>
                  <a:lnTo>
                    <a:pt x="173151" y="267970"/>
                  </a:lnTo>
                  <a:lnTo>
                    <a:pt x="175501" y="266700"/>
                  </a:lnTo>
                  <a:lnTo>
                    <a:pt x="174790" y="265430"/>
                  </a:lnTo>
                  <a:lnTo>
                    <a:pt x="173278" y="264160"/>
                  </a:lnTo>
                  <a:lnTo>
                    <a:pt x="172847" y="262890"/>
                  </a:lnTo>
                  <a:lnTo>
                    <a:pt x="172504" y="261620"/>
                  </a:lnTo>
                  <a:lnTo>
                    <a:pt x="176237" y="264160"/>
                  </a:lnTo>
                  <a:lnTo>
                    <a:pt x="179133" y="266700"/>
                  </a:lnTo>
                  <a:lnTo>
                    <a:pt x="183057" y="267970"/>
                  </a:lnTo>
                  <a:lnTo>
                    <a:pt x="183057" y="265112"/>
                  </a:lnTo>
                  <a:lnTo>
                    <a:pt x="178549" y="261620"/>
                  </a:lnTo>
                  <a:lnTo>
                    <a:pt x="176898" y="260350"/>
                  </a:lnTo>
                  <a:lnTo>
                    <a:pt x="175260" y="259080"/>
                  </a:lnTo>
                  <a:lnTo>
                    <a:pt x="167894" y="256540"/>
                  </a:lnTo>
                  <a:lnTo>
                    <a:pt x="159918" y="250190"/>
                  </a:lnTo>
                  <a:lnTo>
                    <a:pt x="160045" y="250190"/>
                  </a:lnTo>
                  <a:lnTo>
                    <a:pt x="163868" y="247650"/>
                  </a:lnTo>
                  <a:lnTo>
                    <a:pt x="166357" y="246380"/>
                  </a:lnTo>
                  <a:lnTo>
                    <a:pt x="173278" y="246380"/>
                  </a:lnTo>
                  <a:lnTo>
                    <a:pt x="177050" y="243840"/>
                  </a:lnTo>
                  <a:lnTo>
                    <a:pt x="178219" y="243840"/>
                  </a:lnTo>
                  <a:lnTo>
                    <a:pt x="183908" y="250190"/>
                  </a:lnTo>
                  <a:lnTo>
                    <a:pt x="185166" y="251498"/>
                  </a:lnTo>
                  <a:lnTo>
                    <a:pt x="191554" y="254000"/>
                  </a:lnTo>
                  <a:lnTo>
                    <a:pt x="203568" y="262890"/>
                  </a:lnTo>
                  <a:lnTo>
                    <a:pt x="210235" y="265430"/>
                  </a:lnTo>
                  <a:lnTo>
                    <a:pt x="223189" y="269240"/>
                  </a:lnTo>
                  <a:lnTo>
                    <a:pt x="228447" y="273050"/>
                  </a:lnTo>
                  <a:lnTo>
                    <a:pt x="236816" y="273050"/>
                  </a:lnTo>
                  <a:lnTo>
                    <a:pt x="237515" y="276860"/>
                  </a:lnTo>
                  <a:lnTo>
                    <a:pt x="239776" y="275628"/>
                  </a:lnTo>
                  <a:lnTo>
                    <a:pt x="242633" y="275628"/>
                  </a:lnTo>
                  <a:lnTo>
                    <a:pt x="249123" y="278130"/>
                  </a:lnTo>
                  <a:lnTo>
                    <a:pt x="254774" y="279400"/>
                  </a:lnTo>
                  <a:lnTo>
                    <a:pt x="279742" y="279400"/>
                  </a:lnTo>
                  <a:lnTo>
                    <a:pt x="282498" y="280670"/>
                  </a:lnTo>
                  <a:lnTo>
                    <a:pt x="286321" y="281940"/>
                  </a:lnTo>
                  <a:lnTo>
                    <a:pt x="286321" y="275005"/>
                  </a:lnTo>
                  <a:lnTo>
                    <a:pt x="284238" y="271780"/>
                  </a:lnTo>
                  <a:lnTo>
                    <a:pt x="281381" y="273050"/>
                  </a:lnTo>
                  <a:lnTo>
                    <a:pt x="279209" y="273050"/>
                  </a:lnTo>
                  <a:lnTo>
                    <a:pt x="280377" y="271780"/>
                  </a:lnTo>
                  <a:lnTo>
                    <a:pt x="281317" y="270510"/>
                  </a:lnTo>
                  <a:lnTo>
                    <a:pt x="278701" y="269570"/>
                  </a:lnTo>
                  <a:lnTo>
                    <a:pt x="278701" y="273050"/>
                  </a:lnTo>
                  <a:lnTo>
                    <a:pt x="276326" y="273050"/>
                  </a:lnTo>
                  <a:lnTo>
                    <a:pt x="276263" y="271780"/>
                  </a:lnTo>
                  <a:lnTo>
                    <a:pt x="278104" y="271780"/>
                  </a:lnTo>
                  <a:lnTo>
                    <a:pt x="278701" y="273050"/>
                  </a:lnTo>
                  <a:lnTo>
                    <a:pt x="278701" y="269570"/>
                  </a:lnTo>
                  <a:lnTo>
                    <a:pt x="277825" y="269240"/>
                  </a:lnTo>
                  <a:lnTo>
                    <a:pt x="277355" y="265430"/>
                  </a:lnTo>
                  <a:lnTo>
                    <a:pt x="272719" y="265430"/>
                  </a:lnTo>
                  <a:lnTo>
                    <a:pt x="273088" y="267970"/>
                  </a:lnTo>
                  <a:lnTo>
                    <a:pt x="273418" y="267970"/>
                  </a:lnTo>
                  <a:lnTo>
                    <a:pt x="273469" y="269240"/>
                  </a:lnTo>
                  <a:lnTo>
                    <a:pt x="273773" y="271780"/>
                  </a:lnTo>
                  <a:lnTo>
                    <a:pt x="272326" y="273050"/>
                  </a:lnTo>
                  <a:lnTo>
                    <a:pt x="271068" y="271780"/>
                  </a:lnTo>
                  <a:lnTo>
                    <a:pt x="269938" y="271780"/>
                  </a:lnTo>
                  <a:lnTo>
                    <a:pt x="255981" y="269240"/>
                  </a:lnTo>
                  <a:lnTo>
                    <a:pt x="249440" y="266814"/>
                  </a:lnTo>
                  <a:lnTo>
                    <a:pt x="249440" y="271780"/>
                  </a:lnTo>
                  <a:lnTo>
                    <a:pt x="244436" y="271780"/>
                  </a:lnTo>
                  <a:lnTo>
                    <a:pt x="244817" y="270510"/>
                  </a:lnTo>
                  <a:lnTo>
                    <a:pt x="245198" y="269240"/>
                  </a:lnTo>
                  <a:lnTo>
                    <a:pt x="245910" y="269240"/>
                  </a:lnTo>
                  <a:lnTo>
                    <a:pt x="249440" y="271780"/>
                  </a:lnTo>
                  <a:lnTo>
                    <a:pt x="249440" y="266814"/>
                  </a:lnTo>
                  <a:lnTo>
                    <a:pt x="249135" y="266700"/>
                  </a:lnTo>
                  <a:lnTo>
                    <a:pt x="242620" y="265493"/>
                  </a:lnTo>
                  <a:lnTo>
                    <a:pt x="242620" y="269240"/>
                  </a:lnTo>
                  <a:lnTo>
                    <a:pt x="240436" y="270510"/>
                  </a:lnTo>
                  <a:lnTo>
                    <a:pt x="235877" y="270510"/>
                  </a:lnTo>
                  <a:lnTo>
                    <a:pt x="237896" y="267970"/>
                  </a:lnTo>
                  <a:lnTo>
                    <a:pt x="239636" y="266700"/>
                  </a:lnTo>
                  <a:lnTo>
                    <a:pt x="242620" y="269240"/>
                  </a:lnTo>
                  <a:lnTo>
                    <a:pt x="242620" y="265493"/>
                  </a:lnTo>
                  <a:lnTo>
                    <a:pt x="242303" y="265430"/>
                  </a:lnTo>
                  <a:lnTo>
                    <a:pt x="238645" y="264160"/>
                  </a:lnTo>
                  <a:lnTo>
                    <a:pt x="235229" y="262890"/>
                  </a:lnTo>
                  <a:lnTo>
                    <a:pt x="232803" y="261620"/>
                  </a:lnTo>
                  <a:lnTo>
                    <a:pt x="230365" y="260350"/>
                  </a:lnTo>
                  <a:lnTo>
                    <a:pt x="228942" y="260350"/>
                  </a:lnTo>
                  <a:lnTo>
                    <a:pt x="226695" y="259080"/>
                  </a:lnTo>
                  <a:lnTo>
                    <a:pt x="226479" y="259080"/>
                  </a:lnTo>
                  <a:lnTo>
                    <a:pt x="226479" y="264160"/>
                  </a:lnTo>
                  <a:lnTo>
                    <a:pt x="222529" y="264160"/>
                  </a:lnTo>
                  <a:lnTo>
                    <a:pt x="223520" y="262890"/>
                  </a:lnTo>
                  <a:lnTo>
                    <a:pt x="224980" y="262890"/>
                  </a:lnTo>
                  <a:lnTo>
                    <a:pt x="226479" y="264160"/>
                  </a:lnTo>
                  <a:lnTo>
                    <a:pt x="226479" y="259080"/>
                  </a:lnTo>
                  <a:lnTo>
                    <a:pt x="223862" y="259080"/>
                  </a:lnTo>
                  <a:lnTo>
                    <a:pt x="226136" y="256540"/>
                  </a:lnTo>
                  <a:lnTo>
                    <a:pt x="225259" y="255270"/>
                  </a:lnTo>
                  <a:lnTo>
                    <a:pt x="221437" y="255270"/>
                  </a:lnTo>
                  <a:lnTo>
                    <a:pt x="220002" y="254076"/>
                  </a:lnTo>
                  <a:lnTo>
                    <a:pt x="220002" y="261620"/>
                  </a:lnTo>
                  <a:lnTo>
                    <a:pt x="216052" y="262890"/>
                  </a:lnTo>
                  <a:lnTo>
                    <a:pt x="213245" y="262890"/>
                  </a:lnTo>
                  <a:lnTo>
                    <a:pt x="210997" y="261620"/>
                  </a:lnTo>
                  <a:lnTo>
                    <a:pt x="220002" y="261620"/>
                  </a:lnTo>
                  <a:lnTo>
                    <a:pt x="220002" y="254076"/>
                  </a:lnTo>
                  <a:lnTo>
                    <a:pt x="218401" y="252730"/>
                  </a:lnTo>
                  <a:lnTo>
                    <a:pt x="214884" y="255270"/>
                  </a:lnTo>
                  <a:lnTo>
                    <a:pt x="214439" y="255270"/>
                  </a:lnTo>
                  <a:lnTo>
                    <a:pt x="212051" y="254000"/>
                  </a:lnTo>
                  <a:lnTo>
                    <a:pt x="209042" y="254000"/>
                  </a:lnTo>
                  <a:lnTo>
                    <a:pt x="209042" y="259080"/>
                  </a:lnTo>
                  <a:lnTo>
                    <a:pt x="206159" y="260350"/>
                  </a:lnTo>
                  <a:lnTo>
                    <a:pt x="203441" y="257810"/>
                  </a:lnTo>
                  <a:lnTo>
                    <a:pt x="206375" y="257810"/>
                  </a:lnTo>
                  <a:lnTo>
                    <a:pt x="209042" y="259080"/>
                  </a:lnTo>
                  <a:lnTo>
                    <a:pt x="209042" y="254000"/>
                  </a:lnTo>
                  <a:lnTo>
                    <a:pt x="208737" y="254000"/>
                  </a:lnTo>
                  <a:lnTo>
                    <a:pt x="206870" y="251498"/>
                  </a:lnTo>
                  <a:lnTo>
                    <a:pt x="205879" y="250190"/>
                  </a:lnTo>
                  <a:lnTo>
                    <a:pt x="205460" y="250190"/>
                  </a:lnTo>
                  <a:lnTo>
                    <a:pt x="205524" y="246380"/>
                  </a:lnTo>
                  <a:lnTo>
                    <a:pt x="204330" y="246951"/>
                  </a:lnTo>
                  <a:lnTo>
                    <a:pt x="204330" y="255270"/>
                  </a:lnTo>
                  <a:lnTo>
                    <a:pt x="201688" y="256540"/>
                  </a:lnTo>
                  <a:lnTo>
                    <a:pt x="199199" y="257810"/>
                  </a:lnTo>
                  <a:lnTo>
                    <a:pt x="196875" y="254000"/>
                  </a:lnTo>
                  <a:lnTo>
                    <a:pt x="199720" y="254000"/>
                  </a:lnTo>
                  <a:lnTo>
                    <a:pt x="201904" y="255270"/>
                  </a:lnTo>
                  <a:lnTo>
                    <a:pt x="204330" y="255270"/>
                  </a:lnTo>
                  <a:lnTo>
                    <a:pt x="204330" y="246951"/>
                  </a:lnTo>
                  <a:lnTo>
                    <a:pt x="202857" y="247650"/>
                  </a:lnTo>
                  <a:lnTo>
                    <a:pt x="200113" y="248920"/>
                  </a:lnTo>
                  <a:lnTo>
                    <a:pt x="199034" y="248920"/>
                  </a:lnTo>
                  <a:lnTo>
                    <a:pt x="197485" y="247865"/>
                  </a:lnTo>
                  <a:lnTo>
                    <a:pt x="197485" y="251498"/>
                  </a:lnTo>
                  <a:lnTo>
                    <a:pt x="195186" y="254000"/>
                  </a:lnTo>
                  <a:lnTo>
                    <a:pt x="193573" y="252730"/>
                  </a:lnTo>
                  <a:lnTo>
                    <a:pt x="191706" y="251498"/>
                  </a:lnTo>
                  <a:lnTo>
                    <a:pt x="197485" y="251498"/>
                  </a:lnTo>
                  <a:lnTo>
                    <a:pt x="197485" y="247865"/>
                  </a:lnTo>
                  <a:lnTo>
                    <a:pt x="195313" y="246380"/>
                  </a:lnTo>
                  <a:lnTo>
                    <a:pt x="193446" y="245110"/>
                  </a:lnTo>
                  <a:lnTo>
                    <a:pt x="191325" y="244005"/>
                  </a:lnTo>
                  <a:lnTo>
                    <a:pt x="191325" y="248920"/>
                  </a:lnTo>
                  <a:lnTo>
                    <a:pt x="190969" y="248920"/>
                  </a:lnTo>
                  <a:lnTo>
                    <a:pt x="189699" y="250190"/>
                  </a:lnTo>
                  <a:lnTo>
                    <a:pt x="187794" y="248920"/>
                  </a:lnTo>
                  <a:lnTo>
                    <a:pt x="186969" y="248920"/>
                  </a:lnTo>
                  <a:lnTo>
                    <a:pt x="188061" y="247650"/>
                  </a:lnTo>
                  <a:lnTo>
                    <a:pt x="188290" y="246380"/>
                  </a:lnTo>
                  <a:lnTo>
                    <a:pt x="190220" y="247650"/>
                  </a:lnTo>
                  <a:lnTo>
                    <a:pt x="191325" y="248920"/>
                  </a:lnTo>
                  <a:lnTo>
                    <a:pt x="191325" y="244005"/>
                  </a:lnTo>
                  <a:lnTo>
                    <a:pt x="191033" y="243840"/>
                  </a:lnTo>
                  <a:lnTo>
                    <a:pt x="188607" y="242570"/>
                  </a:lnTo>
                  <a:lnTo>
                    <a:pt x="185381" y="241300"/>
                  </a:lnTo>
                  <a:lnTo>
                    <a:pt x="182143" y="240030"/>
                  </a:lnTo>
                  <a:lnTo>
                    <a:pt x="179501" y="241300"/>
                  </a:lnTo>
                  <a:lnTo>
                    <a:pt x="179616" y="240030"/>
                  </a:lnTo>
                  <a:lnTo>
                    <a:pt x="179717" y="238760"/>
                  </a:lnTo>
                  <a:lnTo>
                    <a:pt x="179832" y="237490"/>
                  </a:lnTo>
                  <a:lnTo>
                    <a:pt x="179933" y="236220"/>
                  </a:lnTo>
                  <a:lnTo>
                    <a:pt x="176885" y="234480"/>
                  </a:lnTo>
                  <a:lnTo>
                    <a:pt x="176885" y="237490"/>
                  </a:lnTo>
                  <a:lnTo>
                    <a:pt x="175171" y="237096"/>
                  </a:lnTo>
                  <a:lnTo>
                    <a:pt x="176098" y="236220"/>
                  </a:lnTo>
                  <a:lnTo>
                    <a:pt x="176885" y="237490"/>
                  </a:lnTo>
                  <a:lnTo>
                    <a:pt x="176885" y="234480"/>
                  </a:lnTo>
                  <a:lnTo>
                    <a:pt x="175488" y="233680"/>
                  </a:lnTo>
                  <a:lnTo>
                    <a:pt x="173901" y="234950"/>
                  </a:lnTo>
                  <a:lnTo>
                    <a:pt x="173482" y="234950"/>
                  </a:lnTo>
                  <a:lnTo>
                    <a:pt x="173278" y="236220"/>
                  </a:lnTo>
                  <a:lnTo>
                    <a:pt x="173596" y="236220"/>
                  </a:lnTo>
                  <a:lnTo>
                    <a:pt x="174218" y="236880"/>
                  </a:lnTo>
                  <a:lnTo>
                    <a:pt x="171234" y="236220"/>
                  </a:lnTo>
                  <a:lnTo>
                    <a:pt x="170802" y="236220"/>
                  </a:lnTo>
                  <a:lnTo>
                    <a:pt x="170751" y="234950"/>
                  </a:lnTo>
                  <a:lnTo>
                    <a:pt x="169951" y="232410"/>
                  </a:lnTo>
                  <a:lnTo>
                    <a:pt x="169164" y="232410"/>
                  </a:lnTo>
                  <a:lnTo>
                    <a:pt x="169164" y="241300"/>
                  </a:lnTo>
                  <a:lnTo>
                    <a:pt x="162153" y="243840"/>
                  </a:lnTo>
                  <a:lnTo>
                    <a:pt x="155638" y="247650"/>
                  </a:lnTo>
                  <a:lnTo>
                    <a:pt x="149326" y="251447"/>
                  </a:lnTo>
                  <a:lnTo>
                    <a:pt x="154012" y="246380"/>
                  </a:lnTo>
                  <a:lnTo>
                    <a:pt x="151282" y="242570"/>
                  </a:lnTo>
                  <a:lnTo>
                    <a:pt x="149606" y="240703"/>
                  </a:lnTo>
                  <a:lnTo>
                    <a:pt x="149606" y="246380"/>
                  </a:lnTo>
                  <a:lnTo>
                    <a:pt x="146583" y="250190"/>
                  </a:lnTo>
                  <a:lnTo>
                    <a:pt x="144399" y="252590"/>
                  </a:lnTo>
                  <a:lnTo>
                    <a:pt x="144272" y="252730"/>
                  </a:lnTo>
                  <a:lnTo>
                    <a:pt x="136740" y="252730"/>
                  </a:lnTo>
                  <a:lnTo>
                    <a:pt x="133057" y="250190"/>
                  </a:lnTo>
                  <a:lnTo>
                    <a:pt x="123101" y="246380"/>
                  </a:lnTo>
                  <a:lnTo>
                    <a:pt x="117170" y="243840"/>
                  </a:lnTo>
                  <a:lnTo>
                    <a:pt x="113055" y="242455"/>
                  </a:lnTo>
                  <a:lnTo>
                    <a:pt x="113055" y="245110"/>
                  </a:lnTo>
                  <a:lnTo>
                    <a:pt x="110680" y="246380"/>
                  </a:lnTo>
                  <a:lnTo>
                    <a:pt x="105867" y="245110"/>
                  </a:lnTo>
                  <a:lnTo>
                    <a:pt x="108204" y="245110"/>
                  </a:lnTo>
                  <a:lnTo>
                    <a:pt x="110667" y="243840"/>
                  </a:lnTo>
                  <a:lnTo>
                    <a:pt x="113055" y="245110"/>
                  </a:lnTo>
                  <a:lnTo>
                    <a:pt x="113055" y="242455"/>
                  </a:lnTo>
                  <a:lnTo>
                    <a:pt x="109677" y="241300"/>
                  </a:lnTo>
                  <a:lnTo>
                    <a:pt x="105930" y="240030"/>
                  </a:lnTo>
                  <a:lnTo>
                    <a:pt x="104635" y="238760"/>
                  </a:lnTo>
                  <a:lnTo>
                    <a:pt x="103339" y="237490"/>
                  </a:lnTo>
                  <a:lnTo>
                    <a:pt x="102044" y="236220"/>
                  </a:lnTo>
                  <a:lnTo>
                    <a:pt x="101612" y="236080"/>
                  </a:lnTo>
                  <a:lnTo>
                    <a:pt x="101612" y="240030"/>
                  </a:lnTo>
                  <a:lnTo>
                    <a:pt x="98539" y="240030"/>
                  </a:lnTo>
                  <a:lnTo>
                    <a:pt x="95465" y="241300"/>
                  </a:lnTo>
                  <a:lnTo>
                    <a:pt x="92417" y="240030"/>
                  </a:lnTo>
                  <a:lnTo>
                    <a:pt x="95491" y="240030"/>
                  </a:lnTo>
                  <a:lnTo>
                    <a:pt x="98539" y="238760"/>
                  </a:lnTo>
                  <a:lnTo>
                    <a:pt x="101612" y="240030"/>
                  </a:lnTo>
                  <a:lnTo>
                    <a:pt x="101612" y="236080"/>
                  </a:lnTo>
                  <a:lnTo>
                    <a:pt x="91909" y="232714"/>
                  </a:lnTo>
                  <a:lnTo>
                    <a:pt x="91909" y="236880"/>
                  </a:lnTo>
                  <a:lnTo>
                    <a:pt x="90766" y="237490"/>
                  </a:lnTo>
                  <a:lnTo>
                    <a:pt x="87972" y="237490"/>
                  </a:lnTo>
                  <a:lnTo>
                    <a:pt x="90424" y="236220"/>
                  </a:lnTo>
                  <a:lnTo>
                    <a:pt x="91909" y="236880"/>
                  </a:lnTo>
                  <a:lnTo>
                    <a:pt x="91909" y="232714"/>
                  </a:lnTo>
                  <a:lnTo>
                    <a:pt x="91033" y="232410"/>
                  </a:lnTo>
                  <a:lnTo>
                    <a:pt x="89255" y="231140"/>
                  </a:lnTo>
                  <a:lnTo>
                    <a:pt x="88404" y="230543"/>
                  </a:lnTo>
                  <a:lnTo>
                    <a:pt x="88404" y="233680"/>
                  </a:lnTo>
                  <a:lnTo>
                    <a:pt x="86080" y="234950"/>
                  </a:lnTo>
                  <a:lnTo>
                    <a:pt x="83604" y="237490"/>
                  </a:lnTo>
                  <a:lnTo>
                    <a:pt x="80492" y="234950"/>
                  </a:lnTo>
                  <a:lnTo>
                    <a:pt x="83312" y="233680"/>
                  </a:lnTo>
                  <a:lnTo>
                    <a:pt x="85902" y="232410"/>
                  </a:lnTo>
                  <a:lnTo>
                    <a:pt x="88404" y="233680"/>
                  </a:lnTo>
                  <a:lnTo>
                    <a:pt x="88404" y="230543"/>
                  </a:lnTo>
                  <a:lnTo>
                    <a:pt x="85699" y="228600"/>
                  </a:lnTo>
                  <a:lnTo>
                    <a:pt x="82207" y="227076"/>
                  </a:lnTo>
                  <a:lnTo>
                    <a:pt x="82207" y="231140"/>
                  </a:lnTo>
                  <a:lnTo>
                    <a:pt x="80111" y="232410"/>
                  </a:lnTo>
                  <a:lnTo>
                    <a:pt x="78524" y="234950"/>
                  </a:lnTo>
                  <a:lnTo>
                    <a:pt x="75603" y="232410"/>
                  </a:lnTo>
                  <a:lnTo>
                    <a:pt x="77927" y="231140"/>
                  </a:lnTo>
                  <a:lnTo>
                    <a:pt x="82207" y="231140"/>
                  </a:lnTo>
                  <a:lnTo>
                    <a:pt x="82207" y="227076"/>
                  </a:lnTo>
                  <a:lnTo>
                    <a:pt x="79895" y="226060"/>
                  </a:lnTo>
                  <a:lnTo>
                    <a:pt x="76987" y="224790"/>
                  </a:lnTo>
                  <a:lnTo>
                    <a:pt x="74142" y="224790"/>
                  </a:lnTo>
                  <a:lnTo>
                    <a:pt x="74142" y="227330"/>
                  </a:lnTo>
                  <a:lnTo>
                    <a:pt x="72898" y="228600"/>
                  </a:lnTo>
                  <a:lnTo>
                    <a:pt x="70472" y="228600"/>
                  </a:lnTo>
                  <a:lnTo>
                    <a:pt x="70485" y="227330"/>
                  </a:lnTo>
                  <a:lnTo>
                    <a:pt x="71564" y="226060"/>
                  </a:lnTo>
                  <a:lnTo>
                    <a:pt x="72682" y="227330"/>
                  </a:lnTo>
                  <a:lnTo>
                    <a:pt x="74142" y="227330"/>
                  </a:lnTo>
                  <a:lnTo>
                    <a:pt x="74142" y="224790"/>
                  </a:lnTo>
                  <a:lnTo>
                    <a:pt x="73736" y="224790"/>
                  </a:lnTo>
                  <a:lnTo>
                    <a:pt x="67805" y="223520"/>
                  </a:lnTo>
                  <a:lnTo>
                    <a:pt x="67716" y="227330"/>
                  </a:lnTo>
                  <a:lnTo>
                    <a:pt x="65227" y="228600"/>
                  </a:lnTo>
                  <a:lnTo>
                    <a:pt x="67106" y="229870"/>
                  </a:lnTo>
                  <a:lnTo>
                    <a:pt x="72491" y="233680"/>
                  </a:lnTo>
                  <a:lnTo>
                    <a:pt x="77254" y="237490"/>
                  </a:lnTo>
                  <a:lnTo>
                    <a:pt x="89560" y="241300"/>
                  </a:lnTo>
                  <a:lnTo>
                    <a:pt x="96494" y="245110"/>
                  </a:lnTo>
                  <a:lnTo>
                    <a:pt x="110020" y="248920"/>
                  </a:lnTo>
                  <a:lnTo>
                    <a:pt x="116103" y="252730"/>
                  </a:lnTo>
                  <a:lnTo>
                    <a:pt x="124802" y="256540"/>
                  </a:lnTo>
                  <a:lnTo>
                    <a:pt x="138798" y="256540"/>
                  </a:lnTo>
                  <a:lnTo>
                    <a:pt x="140004" y="255270"/>
                  </a:lnTo>
                  <a:lnTo>
                    <a:pt x="140284" y="257810"/>
                  </a:lnTo>
                  <a:lnTo>
                    <a:pt x="140385" y="259080"/>
                  </a:lnTo>
                  <a:lnTo>
                    <a:pt x="133692" y="259080"/>
                  </a:lnTo>
                  <a:lnTo>
                    <a:pt x="128663" y="260350"/>
                  </a:lnTo>
                  <a:lnTo>
                    <a:pt x="122669" y="256540"/>
                  </a:lnTo>
                  <a:lnTo>
                    <a:pt x="121221" y="256540"/>
                  </a:lnTo>
                  <a:lnTo>
                    <a:pt x="113817" y="255270"/>
                  </a:lnTo>
                  <a:lnTo>
                    <a:pt x="108470" y="252730"/>
                  </a:lnTo>
                  <a:lnTo>
                    <a:pt x="103746" y="250190"/>
                  </a:lnTo>
                  <a:lnTo>
                    <a:pt x="99009" y="247650"/>
                  </a:lnTo>
                  <a:lnTo>
                    <a:pt x="93675" y="246380"/>
                  </a:lnTo>
                  <a:lnTo>
                    <a:pt x="82969" y="242570"/>
                  </a:lnTo>
                  <a:lnTo>
                    <a:pt x="76581" y="240030"/>
                  </a:lnTo>
                  <a:lnTo>
                    <a:pt x="69786" y="233680"/>
                  </a:lnTo>
                  <a:lnTo>
                    <a:pt x="67398" y="232410"/>
                  </a:lnTo>
                  <a:lnTo>
                    <a:pt x="61125" y="229870"/>
                  </a:lnTo>
                  <a:lnTo>
                    <a:pt x="59448" y="227330"/>
                  </a:lnTo>
                  <a:lnTo>
                    <a:pt x="57111" y="220980"/>
                  </a:lnTo>
                  <a:lnTo>
                    <a:pt x="59563" y="219710"/>
                  </a:lnTo>
                  <a:lnTo>
                    <a:pt x="64071" y="217170"/>
                  </a:lnTo>
                  <a:lnTo>
                    <a:pt x="67068" y="215900"/>
                  </a:lnTo>
                  <a:lnTo>
                    <a:pt x="69951" y="218440"/>
                  </a:lnTo>
                  <a:lnTo>
                    <a:pt x="72390" y="218440"/>
                  </a:lnTo>
                  <a:lnTo>
                    <a:pt x="74002" y="219710"/>
                  </a:lnTo>
                  <a:lnTo>
                    <a:pt x="77724" y="222338"/>
                  </a:lnTo>
                  <a:lnTo>
                    <a:pt x="77876" y="222338"/>
                  </a:lnTo>
                  <a:lnTo>
                    <a:pt x="81381" y="223520"/>
                  </a:lnTo>
                  <a:lnTo>
                    <a:pt x="91389" y="228600"/>
                  </a:lnTo>
                  <a:lnTo>
                    <a:pt x="98183" y="232410"/>
                  </a:lnTo>
                  <a:lnTo>
                    <a:pt x="106819" y="236220"/>
                  </a:lnTo>
                  <a:lnTo>
                    <a:pt x="108813" y="237490"/>
                  </a:lnTo>
                  <a:lnTo>
                    <a:pt x="116738" y="237490"/>
                  </a:lnTo>
                  <a:lnTo>
                    <a:pt x="121602" y="241300"/>
                  </a:lnTo>
                  <a:lnTo>
                    <a:pt x="130187" y="245110"/>
                  </a:lnTo>
                  <a:lnTo>
                    <a:pt x="133946" y="246380"/>
                  </a:lnTo>
                  <a:lnTo>
                    <a:pt x="140335" y="248920"/>
                  </a:lnTo>
                  <a:lnTo>
                    <a:pt x="143535" y="247650"/>
                  </a:lnTo>
                  <a:lnTo>
                    <a:pt x="145554" y="243840"/>
                  </a:lnTo>
                  <a:lnTo>
                    <a:pt x="144411" y="241300"/>
                  </a:lnTo>
                  <a:lnTo>
                    <a:pt x="143446" y="240030"/>
                  </a:lnTo>
                  <a:lnTo>
                    <a:pt x="140563" y="236220"/>
                  </a:lnTo>
                  <a:lnTo>
                    <a:pt x="136690" y="236220"/>
                  </a:lnTo>
                  <a:lnTo>
                    <a:pt x="135839" y="234950"/>
                  </a:lnTo>
                  <a:lnTo>
                    <a:pt x="134975" y="233680"/>
                  </a:lnTo>
                  <a:lnTo>
                    <a:pt x="134289" y="233680"/>
                  </a:lnTo>
                  <a:lnTo>
                    <a:pt x="130276" y="234950"/>
                  </a:lnTo>
                  <a:lnTo>
                    <a:pt x="129413" y="234315"/>
                  </a:lnTo>
                  <a:lnTo>
                    <a:pt x="129413" y="237490"/>
                  </a:lnTo>
                  <a:lnTo>
                    <a:pt x="127558" y="240030"/>
                  </a:lnTo>
                  <a:lnTo>
                    <a:pt x="124752" y="238760"/>
                  </a:lnTo>
                  <a:lnTo>
                    <a:pt x="126784" y="237490"/>
                  </a:lnTo>
                  <a:lnTo>
                    <a:pt x="129413" y="237490"/>
                  </a:lnTo>
                  <a:lnTo>
                    <a:pt x="129413" y="234315"/>
                  </a:lnTo>
                  <a:lnTo>
                    <a:pt x="126847" y="232410"/>
                  </a:lnTo>
                  <a:lnTo>
                    <a:pt x="120027" y="231140"/>
                  </a:lnTo>
                  <a:lnTo>
                    <a:pt x="116890" y="229870"/>
                  </a:lnTo>
                  <a:lnTo>
                    <a:pt x="108559" y="228600"/>
                  </a:lnTo>
                  <a:lnTo>
                    <a:pt x="104000" y="227330"/>
                  </a:lnTo>
                  <a:lnTo>
                    <a:pt x="102501" y="226783"/>
                  </a:lnTo>
                  <a:lnTo>
                    <a:pt x="102501" y="231140"/>
                  </a:lnTo>
                  <a:lnTo>
                    <a:pt x="100698" y="229870"/>
                  </a:lnTo>
                  <a:lnTo>
                    <a:pt x="99034" y="229870"/>
                  </a:lnTo>
                  <a:lnTo>
                    <a:pt x="97332" y="227330"/>
                  </a:lnTo>
                  <a:lnTo>
                    <a:pt x="99885" y="228600"/>
                  </a:lnTo>
                  <a:lnTo>
                    <a:pt x="102501" y="231140"/>
                  </a:lnTo>
                  <a:lnTo>
                    <a:pt x="102501" y="226783"/>
                  </a:lnTo>
                  <a:lnTo>
                    <a:pt x="93560" y="223520"/>
                  </a:lnTo>
                  <a:lnTo>
                    <a:pt x="87553" y="220980"/>
                  </a:lnTo>
                  <a:lnTo>
                    <a:pt x="78270" y="217170"/>
                  </a:lnTo>
                  <a:lnTo>
                    <a:pt x="76466" y="213360"/>
                  </a:lnTo>
                  <a:lnTo>
                    <a:pt x="74079" y="209550"/>
                  </a:lnTo>
                  <a:lnTo>
                    <a:pt x="73990" y="208280"/>
                  </a:lnTo>
                  <a:lnTo>
                    <a:pt x="73888" y="207010"/>
                  </a:lnTo>
                  <a:lnTo>
                    <a:pt x="76301" y="207010"/>
                  </a:lnTo>
                  <a:lnTo>
                    <a:pt x="78574" y="201930"/>
                  </a:lnTo>
                  <a:lnTo>
                    <a:pt x="79883" y="207010"/>
                  </a:lnTo>
                  <a:lnTo>
                    <a:pt x="82257" y="208280"/>
                  </a:lnTo>
                  <a:lnTo>
                    <a:pt x="80314" y="210820"/>
                  </a:lnTo>
                  <a:lnTo>
                    <a:pt x="81876" y="212090"/>
                  </a:lnTo>
                  <a:lnTo>
                    <a:pt x="86690" y="214630"/>
                  </a:lnTo>
                  <a:lnTo>
                    <a:pt x="90309" y="215900"/>
                  </a:lnTo>
                  <a:lnTo>
                    <a:pt x="99110" y="220980"/>
                  </a:lnTo>
                  <a:lnTo>
                    <a:pt x="105587" y="222338"/>
                  </a:lnTo>
                  <a:lnTo>
                    <a:pt x="105397" y="222338"/>
                  </a:lnTo>
                  <a:lnTo>
                    <a:pt x="112166" y="224790"/>
                  </a:lnTo>
                  <a:lnTo>
                    <a:pt x="112064" y="226060"/>
                  </a:lnTo>
                  <a:lnTo>
                    <a:pt x="112890" y="227330"/>
                  </a:lnTo>
                  <a:lnTo>
                    <a:pt x="114757" y="227330"/>
                  </a:lnTo>
                  <a:lnTo>
                    <a:pt x="114236" y="224790"/>
                  </a:lnTo>
                  <a:lnTo>
                    <a:pt x="115544" y="226060"/>
                  </a:lnTo>
                  <a:lnTo>
                    <a:pt x="116078" y="226060"/>
                  </a:lnTo>
                  <a:lnTo>
                    <a:pt x="122313" y="227330"/>
                  </a:lnTo>
                  <a:lnTo>
                    <a:pt x="134493" y="232410"/>
                  </a:lnTo>
                  <a:lnTo>
                    <a:pt x="140957" y="234950"/>
                  </a:lnTo>
                  <a:lnTo>
                    <a:pt x="144437" y="237490"/>
                  </a:lnTo>
                  <a:lnTo>
                    <a:pt x="146177" y="240030"/>
                  </a:lnTo>
                  <a:lnTo>
                    <a:pt x="149186" y="245110"/>
                  </a:lnTo>
                  <a:lnTo>
                    <a:pt x="149606" y="246380"/>
                  </a:lnTo>
                  <a:lnTo>
                    <a:pt x="149606" y="240703"/>
                  </a:lnTo>
                  <a:lnTo>
                    <a:pt x="147866" y="238760"/>
                  </a:lnTo>
                  <a:lnTo>
                    <a:pt x="155448" y="236220"/>
                  </a:lnTo>
                  <a:lnTo>
                    <a:pt x="162509" y="236220"/>
                  </a:lnTo>
                  <a:lnTo>
                    <a:pt x="169164" y="241300"/>
                  </a:lnTo>
                  <a:lnTo>
                    <a:pt x="169164" y="232410"/>
                  </a:lnTo>
                  <a:lnTo>
                    <a:pt x="164452" y="232410"/>
                  </a:lnTo>
                  <a:lnTo>
                    <a:pt x="161124" y="232410"/>
                  </a:lnTo>
                  <a:lnTo>
                    <a:pt x="160172" y="232410"/>
                  </a:lnTo>
                  <a:lnTo>
                    <a:pt x="160540" y="233680"/>
                  </a:lnTo>
                  <a:lnTo>
                    <a:pt x="166128" y="233680"/>
                  </a:lnTo>
                  <a:lnTo>
                    <a:pt x="163347" y="234950"/>
                  </a:lnTo>
                  <a:lnTo>
                    <a:pt x="161201" y="234950"/>
                  </a:lnTo>
                  <a:lnTo>
                    <a:pt x="151714" y="229870"/>
                  </a:lnTo>
                  <a:lnTo>
                    <a:pt x="150609" y="229527"/>
                  </a:lnTo>
                  <a:lnTo>
                    <a:pt x="150609" y="233680"/>
                  </a:lnTo>
                  <a:lnTo>
                    <a:pt x="150114" y="234950"/>
                  </a:lnTo>
                  <a:lnTo>
                    <a:pt x="142709" y="232410"/>
                  </a:lnTo>
                  <a:lnTo>
                    <a:pt x="134950" y="229870"/>
                  </a:lnTo>
                  <a:lnTo>
                    <a:pt x="127965" y="226060"/>
                  </a:lnTo>
                  <a:lnTo>
                    <a:pt x="150609" y="233680"/>
                  </a:lnTo>
                  <a:lnTo>
                    <a:pt x="150609" y="229527"/>
                  </a:lnTo>
                  <a:lnTo>
                    <a:pt x="143764" y="227330"/>
                  </a:lnTo>
                  <a:lnTo>
                    <a:pt x="131914" y="224790"/>
                  </a:lnTo>
                  <a:lnTo>
                    <a:pt x="129019" y="222338"/>
                  </a:lnTo>
                  <a:lnTo>
                    <a:pt x="129209" y="222338"/>
                  </a:lnTo>
                  <a:lnTo>
                    <a:pt x="124701" y="220980"/>
                  </a:lnTo>
                  <a:lnTo>
                    <a:pt x="123748" y="219710"/>
                  </a:lnTo>
                  <a:lnTo>
                    <a:pt x="117386" y="218440"/>
                  </a:lnTo>
                  <a:lnTo>
                    <a:pt x="112953" y="215900"/>
                  </a:lnTo>
                  <a:lnTo>
                    <a:pt x="103822" y="212090"/>
                  </a:lnTo>
                  <a:lnTo>
                    <a:pt x="99568" y="210820"/>
                  </a:lnTo>
                  <a:lnTo>
                    <a:pt x="93599" y="208280"/>
                  </a:lnTo>
                  <a:lnTo>
                    <a:pt x="93141" y="207010"/>
                  </a:lnTo>
                  <a:lnTo>
                    <a:pt x="91059" y="207010"/>
                  </a:lnTo>
                  <a:lnTo>
                    <a:pt x="91325" y="205740"/>
                  </a:lnTo>
                  <a:lnTo>
                    <a:pt x="91960" y="204470"/>
                  </a:lnTo>
                  <a:lnTo>
                    <a:pt x="92417" y="205740"/>
                  </a:lnTo>
                  <a:lnTo>
                    <a:pt x="94259" y="207010"/>
                  </a:lnTo>
                  <a:lnTo>
                    <a:pt x="98018" y="207010"/>
                  </a:lnTo>
                  <a:lnTo>
                    <a:pt x="98488" y="205740"/>
                  </a:lnTo>
                  <a:lnTo>
                    <a:pt x="98704" y="205740"/>
                  </a:lnTo>
                  <a:lnTo>
                    <a:pt x="98272" y="204470"/>
                  </a:lnTo>
                  <a:lnTo>
                    <a:pt x="93446" y="204470"/>
                  </a:lnTo>
                  <a:lnTo>
                    <a:pt x="91516" y="201930"/>
                  </a:lnTo>
                  <a:lnTo>
                    <a:pt x="90716" y="203200"/>
                  </a:lnTo>
                  <a:lnTo>
                    <a:pt x="89814" y="204470"/>
                  </a:lnTo>
                  <a:lnTo>
                    <a:pt x="82296" y="204470"/>
                  </a:lnTo>
                  <a:lnTo>
                    <a:pt x="80010" y="201930"/>
                  </a:lnTo>
                  <a:lnTo>
                    <a:pt x="78917" y="200710"/>
                  </a:lnTo>
                  <a:lnTo>
                    <a:pt x="74739" y="195580"/>
                  </a:lnTo>
                  <a:lnTo>
                    <a:pt x="75679" y="194310"/>
                  </a:lnTo>
                  <a:lnTo>
                    <a:pt x="75768" y="193040"/>
                  </a:lnTo>
                  <a:lnTo>
                    <a:pt x="75869" y="191770"/>
                  </a:lnTo>
                  <a:lnTo>
                    <a:pt x="75958" y="190500"/>
                  </a:lnTo>
                  <a:lnTo>
                    <a:pt x="76047" y="189230"/>
                  </a:lnTo>
                  <a:lnTo>
                    <a:pt x="76657" y="187960"/>
                  </a:lnTo>
                  <a:lnTo>
                    <a:pt x="76568" y="182880"/>
                  </a:lnTo>
                  <a:lnTo>
                    <a:pt x="78066" y="182880"/>
                  </a:lnTo>
                  <a:lnTo>
                    <a:pt x="82181" y="185420"/>
                  </a:lnTo>
                  <a:lnTo>
                    <a:pt x="85483" y="186766"/>
                  </a:lnTo>
                  <a:lnTo>
                    <a:pt x="94361" y="191770"/>
                  </a:lnTo>
                  <a:lnTo>
                    <a:pt x="100152" y="196850"/>
                  </a:lnTo>
                  <a:lnTo>
                    <a:pt x="106235" y="200329"/>
                  </a:lnTo>
                  <a:lnTo>
                    <a:pt x="106921" y="200710"/>
                  </a:lnTo>
                  <a:lnTo>
                    <a:pt x="112699" y="203200"/>
                  </a:lnTo>
                  <a:lnTo>
                    <a:pt x="124091" y="210820"/>
                  </a:lnTo>
                  <a:lnTo>
                    <a:pt x="130136" y="213360"/>
                  </a:lnTo>
                  <a:lnTo>
                    <a:pt x="135851" y="215900"/>
                  </a:lnTo>
                  <a:lnTo>
                    <a:pt x="141630" y="217170"/>
                  </a:lnTo>
                  <a:lnTo>
                    <a:pt x="149009" y="213360"/>
                  </a:lnTo>
                  <a:lnTo>
                    <a:pt x="151460" y="212090"/>
                  </a:lnTo>
                  <a:lnTo>
                    <a:pt x="153809" y="213360"/>
                  </a:lnTo>
                  <a:lnTo>
                    <a:pt x="156248" y="218440"/>
                  </a:lnTo>
                  <a:lnTo>
                    <a:pt x="161798" y="220980"/>
                  </a:lnTo>
                  <a:lnTo>
                    <a:pt x="168211" y="218440"/>
                  </a:lnTo>
                  <a:lnTo>
                    <a:pt x="169176" y="218440"/>
                  </a:lnTo>
                  <a:lnTo>
                    <a:pt x="181292" y="223520"/>
                  </a:lnTo>
                  <a:lnTo>
                    <a:pt x="187350" y="227330"/>
                  </a:lnTo>
                  <a:lnTo>
                    <a:pt x="194221" y="232410"/>
                  </a:lnTo>
                  <a:lnTo>
                    <a:pt x="196265" y="232410"/>
                  </a:lnTo>
                  <a:lnTo>
                    <a:pt x="200558" y="234950"/>
                  </a:lnTo>
                  <a:lnTo>
                    <a:pt x="203720" y="236220"/>
                  </a:lnTo>
                  <a:lnTo>
                    <a:pt x="205803" y="240030"/>
                  </a:lnTo>
                  <a:lnTo>
                    <a:pt x="206908" y="241300"/>
                  </a:lnTo>
                  <a:lnTo>
                    <a:pt x="208102" y="238760"/>
                  </a:lnTo>
                  <a:lnTo>
                    <a:pt x="208927" y="238760"/>
                  </a:lnTo>
                  <a:lnTo>
                    <a:pt x="214884" y="242570"/>
                  </a:lnTo>
                  <a:lnTo>
                    <a:pt x="221170" y="245110"/>
                  </a:lnTo>
                  <a:lnTo>
                    <a:pt x="227596" y="248920"/>
                  </a:lnTo>
                  <a:lnTo>
                    <a:pt x="234061" y="251498"/>
                  </a:lnTo>
                  <a:lnTo>
                    <a:pt x="236829" y="252730"/>
                  </a:lnTo>
                  <a:lnTo>
                    <a:pt x="240195" y="254000"/>
                  </a:lnTo>
                  <a:lnTo>
                    <a:pt x="245287" y="254000"/>
                  </a:lnTo>
                  <a:lnTo>
                    <a:pt x="247916" y="252730"/>
                  </a:lnTo>
                  <a:lnTo>
                    <a:pt x="251155" y="251498"/>
                  </a:lnTo>
                  <a:lnTo>
                    <a:pt x="252107" y="251498"/>
                  </a:lnTo>
                  <a:lnTo>
                    <a:pt x="256019" y="250190"/>
                  </a:lnTo>
                  <a:lnTo>
                    <a:pt x="258737" y="250190"/>
                  </a:lnTo>
                  <a:lnTo>
                    <a:pt x="269367" y="252730"/>
                  </a:lnTo>
                  <a:lnTo>
                    <a:pt x="276821" y="255270"/>
                  </a:lnTo>
                  <a:lnTo>
                    <a:pt x="285508" y="260350"/>
                  </a:lnTo>
                  <a:lnTo>
                    <a:pt x="293471" y="260350"/>
                  </a:lnTo>
                  <a:lnTo>
                    <a:pt x="295859" y="261620"/>
                  </a:lnTo>
                  <a:lnTo>
                    <a:pt x="300253" y="262890"/>
                  </a:lnTo>
                  <a:lnTo>
                    <a:pt x="300253" y="254482"/>
                  </a:lnTo>
                  <a:lnTo>
                    <a:pt x="299732" y="254000"/>
                  </a:lnTo>
                  <a:lnTo>
                    <a:pt x="282587" y="254000"/>
                  </a:lnTo>
                  <a:lnTo>
                    <a:pt x="276288" y="250190"/>
                  </a:lnTo>
                  <a:lnTo>
                    <a:pt x="274370" y="248920"/>
                  </a:lnTo>
                  <a:lnTo>
                    <a:pt x="271716" y="248920"/>
                  </a:lnTo>
                  <a:lnTo>
                    <a:pt x="272161" y="247650"/>
                  </a:lnTo>
                  <a:lnTo>
                    <a:pt x="289775" y="247650"/>
                  </a:lnTo>
                  <a:lnTo>
                    <a:pt x="305943" y="250190"/>
                  </a:lnTo>
                  <a:lnTo>
                    <a:pt x="317233" y="250190"/>
                  </a:lnTo>
                  <a:lnTo>
                    <a:pt x="316357" y="252590"/>
                  </a:lnTo>
                  <a:lnTo>
                    <a:pt x="316306" y="252730"/>
                  </a:lnTo>
                  <a:lnTo>
                    <a:pt x="317830" y="252730"/>
                  </a:lnTo>
                  <a:lnTo>
                    <a:pt x="317830" y="247650"/>
                  </a:lnTo>
                  <a:lnTo>
                    <a:pt x="307543" y="247650"/>
                  </a:lnTo>
                  <a:lnTo>
                    <a:pt x="301142" y="246380"/>
                  </a:lnTo>
                  <a:lnTo>
                    <a:pt x="294157" y="245110"/>
                  </a:lnTo>
                  <a:lnTo>
                    <a:pt x="271284" y="245110"/>
                  </a:lnTo>
                  <a:lnTo>
                    <a:pt x="271780" y="242570"/>
                  </a:lnTo>
                  <a:lnTo>
                    <a:pt x="286994" y="242570"/>
                  </a:lnTo>
                  <a:lnTo>
                    <a:pt x="293077" y="243840"/>
                  </a:lnTo>
                  <a:lnTo>
                    <a:pt x="301396" y="243840"/>
                  </a:lnTo>
                  <a:lnTo>
                    <a:pt x="309740" y="245110"/>
                  </a:lnTo>
                  <a:lnTo>
                    <a:pt x="318084" y="245110"/>
                  </a:lnTo>
                  <a:lnTo>
                    <a:pt x="326402" y="246380"/>
                  </a:lnTo>
                  <a:lnTo>
                    <a:pt x="333667" y="246380"/>
                  </a:lnTo>
                  <a:lnTo>
                    <a:pt x="342493" y="247650"/>
                  </a:lnTo>
                  <a:lnTo>
                    <a:pt x="347827" y="247650"/>
                  </a:lnTo>
                  <a:lnTo>
                    <a:pt x="351612" y="248094"/>
                  </a:lnTo>
                  <a:lnTo>
                    <a:pt x="352590" y="248208"/>
                  </a:lnTo>
                  <a:lnTo>
                    <a:pt x="352590" y="245173"/>
                  </a:lnTo>
                  <a:lnTo>
                    <a:pt x="352285" y="245110"/>
                  </a:lnTo>
                  <a:lnTo>
                    <a:pt x="343750" y="245110"/>
                  </a:lnTo>
                  <a:lnTo>
                    <a:pt x="348081" y="243840"/>
                  </a:lnTo>
                  <a:lnTo>
                    <a:pt x="349885" y="242570"/>
                  </a:lnTo>
                  <a:lnTo>
                    <a:pt x="351675" y="241300"/>
                  </a:lnTo>
                  <a:lnTo>
                    <a:pt x="358368" y="238760"/>
                  </a:lnTo>
                  <a:lnTo>
                    <a:pt x="359676" y="236220"/>
                  </a:lnTo>
                  <a:lnTo>
                    <a:pt x="358978" y="232410"/>
                  </a:lnTo>
                  <a:lnTo>
                    <a:pt x="358990" y="226060"/>
                  </a:lnTo>
                  <a:lnTo>
                    <a:pt x="360121" y="226060"/>
                  </a:lnTo>
                  <a:lnTo>
                    <a:pt x="370725" y="228600"/>
                  </a:lnTo>
                  <a:lnTo>
                    <a:pt x="376847" y="231140"/>
                  </a:lnTo>
                  <a:lnTo>
                    <a:pt x="389890" y="234950"/>
                  </a:lnTo>
                  <a:lnTo>
                    <a:pt x="396684" y="236220"/>
                  </a:lnTo>
                  <a:lnTo>
                    <a:pt x="403974" y="234950"/>
                  </a:lnTo>
                  <a:lnTo>
                    <a:pt x="404850" y="234950"/>
                  </a:lnTo>
                  <a:lnTo>
                    <a:pt x="404850" y="232410"/>
                  </a:lnTo>
                  <a:lnTo>
                    <a:pt x="390296" y="232410"/>
                  </a:lnTo>
                  <a:lnTo>
                    <a:pt x="382841" y="231140"/>
                  </a:lnTo>
                  <a:lnTo>
                    <a:pt x="375615" y="227330"/>
                  </a:lnTo>
                  <a:lnTo>
                    <a:pt x="373672" y="226060"/>
                  </a:lnTo>
                  <a:lnTo>
                    <a:pt x="367309" y="224790"/>
                  </a:lnTo>
                  <a:lnTo>
                    <a:pt x="365302" y="224790"/>
                  </a:lnTo>
                  <a:lnTo>
                    <a:pt x="363232" y="223520"/>
                  </a:lnTo>
                  <a:lnTo>
                    <a:pt x="363994" y="222338"/>
                  </a:lnTo>
                  <a:lnTo>
                    <a:pt x="365442" y="222338"/>
                  </a:lnTo>
                  <a:lnTo>
                    <a:pt x="364566" y="219710"/>
                  </a:lnTo>
                  <a:lnTo>
                    <a:pt x="365925" y="219710"/>
                  </a:lnTo>
                  <a:lnTo>
                    <a:pt x="373316" y="215900"/>
                  </a:lnTo>
                  <a:lnTo>
                    <a:pt x="379679" y="217170"/>
                  </a:lnTo>
                  <a:lnTo>
                    <a:pt x="386359" y="219710"/>
                  </a:lnTo>
                  <a:lnTo>
                    <a:pt x="392734" y="222338"/>
                  </a:lnTo>
                  <a:lnTo>
                    <a:pt x="392963" y="222338"/>
                  </a:lnTo>
                  <a:lnTo>
                    <a:pt x="398830" y="223520"/>
                  </a:lnTo>
                  <a:lnTo>
                    <a:pt x="411937" y="223520"/>
                  </a:lnTo>
                  <a:lnTo>
                    <a:pt x="420611" y="222338"/>
                  </a:lnTo>
                  <a:lnTo>
                    <a:pt x="420954" y="222338"/>
                  </a:lnTo>
                  <a:lnTo>
                    <a:pt x="425919" y="220980"/>
                  </a:lnTo>
                  <a:lnTo>
                    <a:pt x="448678" y="214630"/>
                  </a:lnTo>
                  <a:lnTo>
                    <a:pt x="462216" y="209550"/>
                  </a:lnTo>
                  <a:lnTo>
                    <a:pt x="468884" y="205740"/>
                  </a:lnTo>
                  <a:lnTo>
                    <a:pt x="475373" y="203200"/>
                  </a:lnTo>
                  <a:lnTo>
                    <a:pt x="493090" y="176530"/>
                  </a:lnTo>
                  <a:lnTo>
                    <a:pt x="493636" y="173990"/>
                  </a:lnTo>
                  <a:lnTo>
                    <a:pt x="496049" y="175260"/>
                  </a:lnTo>
                  <a:lnTo>
                    <a:pt x="497154" y="176530"/>
                  </a:lnTo>
                  <a:lnTo>
                    <a:pt x="497154" y="170180"/>
                  </a:lnTo>
                  <a:lnTo>
                    <a:pt x="496709" y="170180"/>
                  </a:lnTo>
                  <a:lnTo>
                    <a:pt x="490232" y="172173"/>
                  </a:lnTo>
                  <a:lnTo>
                    <a:pt x="490232" y="176530"/>
                  </a:lnTo>
                  <a:lnTo>
                    <a:pt x="488632" y="184150"/>
                  </a:lnTo>
                  <a:lnTo>
                    <a:pt x="485482" y="190500"/>
                  </a:lnTo>
                  <a:lnTo>
                    <a:pt x="480936" y="195580"/>
                  </a:lnTo>
                  <a:lnTo>
                    <a:pt x="475195" y="199390"/>
                  </a:lnTo>
                  <a:lnTo>
                    <a:pt x="469798" y="203200"/>
                  </a:lnTo>
                  <a:lnTo>
                    <a:pt x="458063" y="208280"/>
                  </a:lnTo>
                  <a:lnTo>
                    <a:pt x="426046" y="218440"/>
                  </a:lnTo>
                  <a:lnTo>
                    <a:pt x="412127" y="220980"/>
                  </a:lnTo>
                  <a:lnTo>
                    <a:pt x="397929" y="220980"/>
                  </a:lnTo>
                  <a:lnTo>
                    <a:pt x="392874" y="219710"/>
                  </a:lnTo>
                  <a:lnTo>
                    <a:pt x="382257" y="215900"/>
                  </a:lnTo>
                  <a:lnTo>
                    <a:pt x="381254" y="214630"/>
                  </a:lnTo>
                  <a:lnTo>
                    <a:pt x="379882" y="214630"/>
                  </a:lnTo>
                  <a:lnTo>
                    <a:pt x="387680" y="212090"/>
                  </a:lnTo>
                  <a:lnTo>
                    <a:pt x="392645" y="209550"/>
                  </a:lnTo>
                  <a:lnTo>
                    <a:pt x="393852" y="209550"/>
                  </a:lnTo>
                  <a:lnTo>
                    <a:pt x="397052" y="208280"/>
                  </a:lnTo>
                  <a:lnTo>
                    <a:pt x="399440" y="207010"/>
                  </a:lnTo>
                  <a:lnTo>
                    <a:pt x="400011" y="212090"/>
                  </a:lnTo>
                  <a:lnTo>
                    <a:pt x="401269" y="213360"/>
                  </a:lnTo>
                  <a:lnTo>
                    <a:pt x="408762" y="215900"/>
                  </a:lnTo>
                  <a:lnTo>
                    <a:pt x="415366" y="217170"/>
                  </a:lnTo>
                  <a:lnTo>
                    <a:pt x="423595" y="213360"/>
                  </a:lnTo>
                  <a:lnTo>
                    <a:pt x="425183" y="213360"/>
                  </a:lnTo>
                  <a:lnTo>
                    <a:pt x="426834" y="212090"/>
                  </a:lnTo>
                  <a:lnTo>
                    <a:pt x="429552" y="212090"/>
                  </a:lnTo>
                  <a:lnTo>
                    <a:pt x="431330" y="210820"/>
                  </a:lnTo>
                  <a:lnTo>
                    <a:pt x="431825" y="207010"/>
                  </a:lnTo>
                  <a:lnTo>
                    <a:pt x="432155" y="204470"/>
                  </a:lnTo>
                  <a:lnTo>
                    <a:pt x="432523" y="201930"/>
                  </a:lnTo>
                  <a:lnTo>
                    <a:pt x="430568" y="198120"/>
                  </a:lnTo>
                  <a:lnTo>
                    <a:pt x="430276" y="198120"/>
                  </a:lnTo>
                  <a:lnTo>
                    <a:pt x="431533" y="196850"/>
                  </a:lnTo>
                  <a:lnTo>
                    <a:pt x="431990" y="198120"/>
                  </a:lnTo>
                  <a:lnTo>
                    <a:pt x="432054" y="200710"/>
                  </a:lnTo>
                  <a:lnTo>
                    <a:pt x="433171" y="201930"/>
                  </a:lnTo>
                  <a:lnTo>
                    <a:pt x="435114" y="208280"/>
                  </a:lnTo>
                  <a:lnTo>
                    <a:pt x="439394" y="209550"/>
                  </a:lnTo>
                  <a:lnTo>
                    <a:pt x="450291" y="207010"/>
                  </a:lnTo>
                  <a:lnTo>
                    <a:pt x="456298" y="204470"/>
                  </a:lnTo>
                  <a:lnTo>
                    <a:pt x="464896" y="199390"/>
                  </a:lnTo>
                  <a:lnTo>
                    <a:pt x="467334" y="198120"/>
                  </a:lnTo>
                  <a:lnTo>
                    <a:pt x="468122" y="196850"/>
                  </a:lnTo>
                  <a:lnTo>
                    <a:pt x="470458" y="193040"/>
                  </a:lnTo>
                  <a:lnTo>
                    <a:pt x="470662" y="191770"/>
                  </a:lnTo>
                  <a:lnTo>
                    <a:pt x="468731" y="187960"/>
                  </a:lnTo>
                  <a:lnTo>
                    <a:pt x="465099" y="187960"/>
                  </a:lnTo>
                  <a:lnTo>
                    <a:pt x="463715" y="186766"/>
                  </a:lnTo>
                  <a:lnTo>
                    <a:pt x="461556" y="186766"/>
                  </a:lnTo>
                  <a:lnTo>
                    <a:pt x="463867" y="184150"/>
                  </a:lnTo>
                  <a:lnTo>
                    <a:pt x="466166" y="184150"/>
                  </a:lnTo>
                  <a:lnTo>
                    <a:pt x="475157" y="189230"/>
                  </a:lnTo>
                  <a:lnTo>
                    <a:pt x="476808" y="186766"/>
                  </a:lnTo>
                  <a:lnTo>
                    <a:pt x="479488" y="184150"/>
                  </a:lnTo>
                  <a:lnTo>
                    <a:pt x="482130" y="181610"/>
                  </a:lnTo>
                  <a:lnTo>
                    <a:pt x="484759" y="179070"/>
                  </a:lnTo>
                  <a:lnTo>
                    <a:pt x="485597" y="177800"/>
                  </a:lnTo>
                  <a:lnTo>
                    <a:pt x="490232" y="176530"/>
                  </a:lnTo>
                  <a:lnTo>
                    <a:pt x="490232" y="172173"/>
                  </a:lnTo>
                  <a:lnTo>
                    <a:pt x="463664" y="180340"/>
                  </a:lnTo>
                  <a:lnTo>
                    <a:pt x="462648" y="180340"/>
                  </a:lnTo>
                  <a:lnTo>
                    <a:pt x="461657" y="181610"/>
                  </a:lnTo>
                  <a:lnTo>
                    <a:pt x="460616" y="181610"/>
                  </a:lnTo>
                  <a:lnTo>
                    <a:pt x="460527" y="180340"/>
                  </a:lnTo>
                  <a:lnTo>
                    <a:pt x="460451" y="179070"/>
                  </a:lnTo>
                  <a:lnTo>
                    <a:pt x="460362" y="177800"/>
                  </a:lnTo>
                  <a:lnTo>
                    <a:pt x="460159" y="177800"/>
                  </a:lnTo>
                  <a:lnTo>
                    <a:pt x="455460" y="180340"/>
                  </a:lnTo>
                  <a:lnTo>
                    <a:pt x="454164" y="181610"/>
                  </a:lnTo>
                  <a:lnTo>
                    <a:pt x="451561" y="182880"/>
                  </a:lnTo>
                  <a:lnTo>
                    <a:pt x="450837" y="182880"/>
                  </a:lnTo>
                  <a:lnTo>
                    <a:pt x="451777" y="186690"/>
                  </a:lnTo>
                  <a:lnTo>
                    <a:pt x="449427" y="185420"/>
                  </a:lnTo>
                  <a:lnTo>
                    <a:pt x="443103" y="189230"/>
                  </a:lnTo>
                  <a:lnTo>
                    <a:pt x="438124" y="190500"/>
                  </a:lnTo>
                  <a:lnTo>
                    <a:pt x="433222" y="193040"/>
                  </a:lnTo>
                  <a:lnTo>
                    <a:pt x="432612" y="191770"/>
                  </a:lnTo>
                  <a:lnTo>
                    <a:pt x="433260" y="191770"/>
                  </a:lnTo>
                  <a:lnTo>
                    <a:pt x="433374" y="190500"/>
                  </a:lnTo>
                  <a:lnTo>
                    <a:pt x="433539" y="189230"/>
                  </a:lnTo>
                  <a:lnTo>
                    <a:pt x="431888" y="189230"/>
                  </a:lnTo>
                  <a:lnTo>
                    <a:pt x="430161" y="191770"/>
                  </a:lnTo>
                  <a:lnTo>
                    <a:pt x="427951" y="191770"/>
                  </a:lnTo>
                  <a:lnTo>
                    <a:pt x="427951" y="200710"/>
                  </a:lnTo>
                  <a:lnTo>
                    <a:pt x="422173" y="200710"/>
                  </a:lnTo>
                  <a:lnTo>
                    <a:pt x="426123" y="198120"/>
                  </a:lnTo>
                  <a:lnTo>
                    <a:pt x="427951" y="200710"/>
                  </a:lnTo>
                  <a:lnTo>
                    <a:pt x="427951" y="191770"/>
                  </a:lnTo>
                  <a:lnTo>
                    <a:pt x="426161" y="191770"/>
                  </a:lnTo>
                  <a:lnTo>
                    <a:pt x="425437" y="194310"/>
                  </a:lnTo>
                  <a:lnTo>
                    <a:pt x="424827" y="195580"/>
                  </a:lnTo>
                  <a:lnTo>
                    <a:pt x="424459" y="195580"/>
                  </a:lnTo>
                  <a:lnTo>
                    <a:pt x="416966" y="196850"/>
                  </a:lnTo>
                  <a:lnTo>
                    <a:pt x="409803" y="200710"/>
                  </a:lnTo>
                  <a:lnTo>
                    <a:pt x="409536" y="200710"/>
                  </a:lnTo>
                  <a:lnTo>
                    <a:pt x="404660" y="201434"/>
                  </a:lnTo>
                  <a:lnTo>
                    <a:pt x="404660" y="208280"/>
                  </a:lnTo>
                  <a:lnTo>
                    <a:pt x="403479" y="209550"/>
                  </a:lnTo>
                  <a:lnTo>
                    <a:pt x="404228" y="210820"/>
                  </a:lnTo>
                  <a:lnTo>
                    <a:pt x="401218" y="210820"/>
                  </a:lnTo>
                  <a:lnTo>
                    <a:pt x="401294" y="208280"/>
                  </a:lnTo>
                  <a:lnTo>
                    <a:pt x="401345" y="207010"/>
                  </a:lnTo>
                  <a:lnTo>
                    <a:pt x="402526" y="207010"/>
                  </a:lnTo>
                  <a:lnTo>
                    <a:pt x="404660" y="208280"/>
                  </a:lnTo>
                  <a:lnTo>
                    <a:pt x="404660" y="201434"/>
                  </a:lnTo>
                  <a:lnTo>
                    <a:pt x="401180" y="201930"/>
                  </a:lnTo>
                  <a:lnTo>
                    <a:pt x="400646" y="201930"/>
                  </a:lnTo>
                  <a:lnTo>
                    <a:pt x="401294" y="200863"/>
                  </a:lnTo>
                  <a:lnTo>
                    <a:pt x="401383" y="200710"/>
                  </a:lnTo>
                  <a:lnTo>
                    <a:pt x="403263" y="200710"/>
                  </a:lnTo>
                  <a:lnTo>
                    <a:pt x="402488" y="199390"/>
                  </a:lnTo>
                  <a:lnTo>
                    <a:pt x="397306" y="199390"/>
                  </a:lnTo>
                  <a:lnTo>
                    <a:pt x="395909" y="200329"/>
                  </a:lnTo>
                  <a:lnTo>
                    <a:pt x="395427" y="200710"/>
                  </a:lnTo>
                  <a:lnTo>
                    <a:pt x="395376" y="201930"/>
                  </a:lnTo>
                  <a:lnTo>
                    <a:pt x="395262" y="204470"/>
                  </a:lnTo>
                  <a:lnTo>
                    <a:pt x="394716" y="204470"/>
                  </a:lnTo>
                  <a:lnTo>
                    <a:pt x="386308" y="208280"/>
                  </a:lnTo>
                  <a:lnTo>
                    <a:pt x="378663" y="210820"/>
                  </a:lnTo>
                  <a:lnTo>
                    <a:pt x="370433" y="212090"/>
                  </a:lnTo>
                  <a:lnTo>
                    <a:pt x="370243" y="212090"/>
                  </a:lnTo>
                  <a:lnTo>
                    <a:pt x="370243" y="210820"/>
                  </a:lnTo>
                  <a:lnTo>
                    <a:pt x="371652" y="210820"/>
                  </a:lnTo>
                  <a:lnTo>
                    <a:pt x="372605" y="209550"/>
                  </a:lnTo>
                  <a:lnTo>
                    <a:pt x="373964" y="208280"/>
                  </a:lnTo>
                  <a:lnTo>
                    <a:pt x="372808" y="205740"/>
                  </a:lnTo>
                  <a:lnTo>
                    <a:pt x="370293" y="205740"/>
                  </a:lnTo>
                  <a:lnTo>
                    <a:pt x="370789" y="204470"/>
                  </a:lnTo>
                  <a:lnTo>
                    <a:pt x="371932" y="204470"/>
                  </a:lnTo>
                  <a:lnTo>
                    <a:pt x="373380" y="201930"/>
                  </a:lnTo>
                  <a:lnTo>
                    <a:pt x="373202" y="200863"/>
                  </a:lnTo>
                  <a:lnTo>
                    <a:pt x="373176" y="200710"/>
                  </a:lnTo>
                  <a:lnTo>
                    <a:pt x="372948" y="199390"/>
                  </a:lnTo>
                  <a:lnTo>
                    <a:pt x="372135" y="200710"/>
                  </a:lnTo>
                  <a:lnTo>
                    <a:pt x="369290" y="200710"/>
                  </a:lnTo>
                  <a:lnTo>
                    <a:pt x="367753" y="199390"/>
                  </a:lnTo>
                  <a:lnTo>
                    <a:pt x="362267" y="199390"/>
                  </a:lnTo>
                  <a:lnTo>
                    <a:pt x="361086" y="204470"/>
                  </a:lnTo>
                  <a:lnTo>
                    <a:pt x="363778" y="204470"/>
                  </a:lnTo>
                  <a:lnTo>
                    <a:pt x="365988" y="205740"/>
                  </a:lnTo>
                  <a:lnTo>
                    <a:pt x="367665" y="205740"/>
                  </a:lnTo>
                  <a:lnTo>
                    <a:pt x="364845" y="209550"/>
                  </a:lnTo>
                  <a:lnTo>
                    <a:pt x="369544" y="213360"/>
                  </a:lnTo>
                  <a:lnTo>
                    <a:pt x="368338" y="213360"/>
                  </a:lnTo>
                  <a:lnTo>
                    <a:pt x="366776" y="214630"/>
                  </a:lnTo>
                  <a:lnTo>
                    <a:pt x="364540" y="214630"/>
                  </a:lnTo>
                  <a:lnTo>
                    <a:pt x="360286" y="212090"/>
                  </a:lnTo>
                  <a:lnTo>
                    <a:pt x="357212" y="212090"/>
                  </a:lnTo>
                  <a:lnTo>
                    <a:pt x="356908" y="212648"/>
                  </a:lnTo>
                  <a:lnTo>
                    <a:pt x="356908" y="226060"/>
                  </a:lnTo>
                  <a:lnTo>
                    <a:pt x="356831" y="227330"/>
                  </a:lnTo>
                  <a:lnTo>
                    <a:pt x="355968" y="229870"/>
                  </a:lnTo>
                  <a:lnTo>
                    <a:pt x="356057" y="231140"/>
                  </a:lnTo>
                  <a:lnTo>
                    <a:pt x="356146" y="232410"/>
                  </a:lnTo>
                  <a:lnTo>
                    <a:pt x="356692" y="234950"/>
                  </a:lnTo>
                  <a:lnTo>
                    <a:pt x="356209" y="236220"/>
                  </a:lnTo>
                  <a:lnTo>
                    <a:pt x="351116" y="237490"/>
                  </a:lnTo>
                  <a:lnTo>
                    <a:pt x="347700" y="240030"/>
                  </a:lnTo>
                  <a:lnTo>
                    <a:pt x="340906" y="242570"/>
                  </a:lnTo>
                  <a:lnTo>
                    <a:pt x="338328" y="242570"/>
                  </a:lnTo>
                  <a:lnTo>
                    <a:pt x="333870" y="240296"/>
                  </a:lnTo>
                  <a:lnTo>
                    <a:pt x="333870" y="243840"/>
                  </a:lnTo>
                  <a:lnTo>
                    <a:pt x="331025" y="243840"/>
                  </a:lnTo>
                  <a:lnTo>
                    <a:pt x="328396" y="242570"/>
                  </a:lnTo>
                  <a:lnTo>
                    <a:pt x="331254" y="241300"/>
                  </a:lnTo>
                  <a:lnTo>
                    <a:pt x="333870" y="243840"/>
                  </a:lnTo>
                  <a:lnTo>
                    <a:pt x="333870" y="240296"/>
                  </a:lnTo>
                  <a:lnTo>
                    <a:pt x="333349" y="240030"/>
                  </a:lnTo>
                  <a:lnTo>
                    <a:pt x="322122" y="240030"/>
                  </a:lnTo>
                  <a:lnTo>
                    <a:pt x="316115" y="238760"/>
                  </a:lnTo>
                  <a:lnTo>
                    <a:pt x="308127" y="238760"/>
                  </a:lnTo>
                  <a:lnTo>
                    <a:pt x="306984" y="237731"/>
                  </a:lnTo>
                  <a:lnTo>
                    <a:pt x="306984" y="241300"/>
                  </a:lnTo>
                  <a:lnTo>
                    <a:pt x="278625" y="240030"/>
                  </a:lnTo>
                  <a:lnTo>
                    <a:pt x="280885" y="237490"/>
                  </a:lnTo>
                  <a:lnTo>
                    <a:pt x="282448" y="234950"/>
                  </a:lnTo>
                  <a:lnTo>
                    <a:pt x="291376" y="229870"/>
                  </a:lnTo>
                  <a:lnTo>
                    <a:pt x="299440" y="231140"/>
                  </a:lnTo>
                  <a:lnTo>
                    <a:pt x="304546" y="240030"/>
                  </a:lnTo>
                  <a:lnTo>
                    <a:pt x="305638" y="240030"/>
                  </a:lnTo>
                  <a:lnTo>
                    <a:pt x="306984" y="241300"/>
                  </a:lnTo>
                  <a:lnTo>
                    <a:pt x="306984" y="237731"/>
                  </a:lnTo>
                  <a:lnTo>
                    <a:pt x="306717" y="237490"/>
                  </a:lnTo>
                  <a:lnTo>
                    <a:pt x="303403" y="232410"/>
                  </a:lnTo>
                  <a:lnTo>
                    <a:pt x="300253" y="229870"/>
                  </a:lnTo>
                  <a:lnTo>
                    <a:pt x="295211" y="229870"/>
                  </a:lnTo>
                  <a:lnTo>
                    <a:pt x="293116" y="227330"/>
                  </a:lnTo>
                  <a:lnTo>
                    <a:pt x="292074" y="226060"/>
                  </a:lnTo>
                  <a:lnTo>
                    <a:pt x="287121" y="227330"/>
                  </a:lnTo>
                  <a:lnTo>
                    <a:pt x="286918" y="227190"/>
                  </a:lnTo>
                  <a:lnTo>
                    <a:pt x="286918" y="228600"/>
                  </a:lnTo>
                  <a:lnTo>
                    <a:pt x="281127" y="231140"/>
                  </a:lnTo>
                  <a:lnTo>
                    <a:pt x="278434" y="236220"/>
                  </a:lnTo>
                  <a:lnTo>
                    <a:pt x="271818" y="237490"/>
                  </a:lnTo>
                  <a:lnTo>
                    <a:pt x="270764" y="238760"/>
                  </a:lnTo>
                  <a:lnTo>
                    <a:pt x="268554" y="241300"/>
                  </a:lnTo>
                  <a:lnTo>
                    <a:pt x="267335" y="241300"/>
                  </a:lnTo>
                  <a:lnTo>
                    <a:pt x="260896" y="242570"/>
                  </a:lnTo>
                  <a:lnTo>
                    <a:pt x="255574" y="243154"/>
                  </a:lnTo>
                  <a:lnTo>
                    <a:pt x="255574" y="246380"/>
                  </a:lnTo>
                  <a:lnTo>
                    <a:pt x="255511" y="247650"/>
                  </a:lnTo>
                  <a:lnTo>
                    <a:pt x="254165" y="247650"/>
                  </a:lnTo>
                  <a:lnTo>
                    <a:pt x="251561" y="248920"/>
                  </a:lnTo>
                  <a:lnTo>
                    <a:pt x="249326" y="250190"/>
                  </a:lnTo>
                  <a:lnTo>
                    <a:pt x="246303" y="250190"/>
                  </a:lnTo>
                  <a:lnTo>
                    <a:pt x="245656" y="251460"/>
                  </a:lnTo>
                  <a:lnTo>
                    <a:pt x="244830" y="250190"/>
                  </a:lnTo>
                  <a:lnTo>
                    <a:pt x="245605" y="248920"/>
                  </a:lnTo>
                  <a:lnTo>
                    <a:pt x="248716" y="246380"/>
                  </a:lnTo>
                  <a:lnTo>
                    <a:pt x="252323" y="247650"/>
                  </a:lnTo>
                  <a:lnTo>
                    <a:pt x="255574" y="246380"/>
                  </a:lnTo>
                  <a:lnTo>
                    <a:pt x="255574" y="243154"/>
                  </a:lnTo>
                  <a:lnTo>
                    <a:pt x="249224" y="243840"/>
                  </a:lnTo>
                  <a:lnTo>
                    <a:pt x="247294" y="243840"/>
                  </a:lnTo>
                  <a:lnTo>
                    <a:pt x="242608" y="246862"/>
                  </a:lnTo>
                  <a:lnTo>
                    <a:pt x="242608" y="248920"/>
                  </a:lnTo>
                  <a:lnTo>
                    <a:pt x="241528" y="251498"/>
                  </a:lnTo>
                  <a:lnTo>
                    <a:pt x="240461" y="251498"/>
                  </a:lnTo>
                  <a:lnTo>
                    <a:pt x="233730" y="247650"/>
                  </a:lnTo>
                  <a:lnTo>
                    <a:pt x="221983" y="242570"/>
                  </a:lnTo>
                  <a:lnTo>
                    <a:pt x="216268" y="240030"/>
                  </a:lnTo>
                  <a:lnTo>
                    <a:pt x="211886" y="237490"/>
                  </a:lnTo>
                  <a:lnTo>
                    <a:pt x="207949" y="235216"/>
                  </a:lnTo>
                  <a:lnTo>
                    <a:pt x="207949" y="237490"/>
                  </a:lnTo>
                  <a:lnTo>
                    <a:pt x="207759" y="238760"/>
                  </a:lnTo>
                  <a:lnTo>
                    <a:pt x="207454" y="238760"/>
                  </a:lnTo>
                  <a:lnTo>
                    <a:pt x="207518" y="237642"/>
                  </a:lnTo>
                  <a:lnTo>
                    <a:pt x="207645" y="237693"/>
                  </a:lnTo>
                  <a:lnTo>
                    <a:pt x="207848" y="237540"/>
                  </a:lnTo>
                  <a:lnTo>
                    <a:pt x="207949" y="235216"/>
                  </a:lnTo>
                  <a:lnTo>
                    <a:pt x="203136" y="232410"/>
                  </a:lnTo>
                  <a:lnTo>
                    <a:pt x="192379" y="228600"/>
                  </a:lnTo>
                  <a:lnTo>
                    <a:pt x="189509" y="224790"/>
                  </a:lnTo>
                  <a:lnTo>
                    <a:pt x="178498" y="220980"/>
                  </a:lnTo>
                  <a:lnTo>
                    <a:pt x="175412" y="218440"/>
                  </a:lnTo>
                  <a:lnTo>
                    <a:pt x="172313" y="215900"/>
                  </a:lnTo>
                  <a:lnTo>
                    <a:pt x="161772" y="214630"/>
                  </a:lnTo>
                  <a:lnTo>
                    <a:pt x="159080" y="213360"/>
                  </a:lnTo>
                  <a:lnTo>
                    <a:pt x="155841" y="212090"/>
                  </a:lnTo>
                  <a:lnTo>
                    <a:pt x="155295" y="212090"/>
                  </a:lnTo>
                  <a:lnTo>
                    <a:pt x="155651" y="210820"/>
                  </a:lnTo>
                  <a:lnTo>
                    <a:pt x="156845" y="210820"/>
                  </a:lnTo>
                  <a:lnTo>
                    <a:pt x="163601" y="212090"/>
                  </a:lnTo>
                  <a:lnTo>
                    <a:pt x="170268" y="214630"/>
                  </a:lnTo>
                  <a:lnTo>
                    <a:pt x="176860" y="215900"/>
                  </a:lnTo>
                  <a:lnTo>
                    <a:pt x="183413" y="218440"/>
                  </a:lnTo>
                  <a:lnTo>
                    <a:pt x="188874" y="219710"/>
                  </a:lnTo>
                  <a:lnTo>
                    <a:pt x="202590" y="226060"/>
                  </a:lnTo>
                  <a:lnTo>
                    <a:pt x="205181" y="227330"/>
                  </a:lnTo>
                  <a:lnTo>
                    <a:pt x="211442" y="233680"/>
                  </a:lnTo>
                  <a:lnTo>
                    <a:pt x="216001" y="236220"/>
                  </a:lnTo>
                  <a:lnTo>
                    <a:pt x="224891" y="240030"/>
                  </a:lnTo>
                  <a:lnTo>
                    <a:pt x="228879" y="242570"/>
                  </a:lnTo>
                  <a:lnTo>
                    <a:pt x="234505" y="247650"/>
                  </a:lnTo>
                  <a:lnTo>
                    <a:pt x="237578" y="247650"/>
                  </a:lnTo>
                  <a:lnTo>
                    <a:pt x="241211" y="248920"/>
                  </a:lnTo>
                  <a:lnTo>
                    <a:pt x="242608" y="248920"/>
                  </a:lnTo>
                  <a:lnTo>
                    <a:pt x="242608" y="246862"/>
                  </a:lnTo>
                  <a:lnTo>
                    <a:pt x="241376" y="247650"/>
                  </a:lnTo>
                  <a:lnTo>
                    <a:pt x="237667" y="245110"/>
                  </a:lnTo>
                  <a:lnTo>
                    <a:pt x="230416" y="240030"/>
                  </a:lnTo>
                  <a:lnTo>
                    <a:pt x="226199" y="237490"/>
                  </a:lnTo>
                  <a:lnTo>
                    <a:pt x="217538" y="233680"/>
                  </a:lnTo>
                  <a:lnTo>
                    <a:pt x="213321" y="231140"/>
                  </a:lnTo>
                  <a:lnTo>
                    <a:pt x="204050" y="222338"/>
                  </a:lnTo>
                  <a:lnTo>
                    <a:pt x="204228" y="222338"/>
                  </a:lnTo>
                  <a:lnTo>
                    <a:pt x="196342" y="219710"/>
                  </a:lnTo>
                  <a:lnTo>
                    <a:pt x="181787" y="214630"/>
                  </a:lnTo>
                  <a:lnTo>
                    <a:pt x="174777" y="213360"/>
                  </a:lnTo>
                  <a:lnTo>
                    <a:pt x="163817" y="209550"/>
                  </a:lnTo>
                  <a:lnTo>
                    <a:pt x="159537" y="210820"/>
                  </a:lnTo>
                  <a:lnTo>
                    <a:pt x="159461" y="209550"/>
                  </a:lnTo>
                  <a:lnTo>
                    <a:pt x="159385" y="208280"/>
                  </a:lnTo>
                  <a:lnTo>
                    <a:pt x="157378" y="207010"/>
                  </a:lnTo>
                  <a:lnTo>
                    <a:pt x="158140" y="205740"/>
                  </a:lnTo>
                  <a:lnTo>
                    <a:pt x="162356" y="201930"/>
                  </a:lnTo>
                  <a:lnTo>
                    <a:pt x="167246" y="198120"/>
                  </a:lnTo>
                  <a:lnTo>
                    <a:pt x="172250" y="193040"/>
                  </a:lnTo>
                  <a:lnTo>
                    <a:pt x="172935" y="193040"/>
                  </a:lnTo>
                  <a:lnTo>
                    <a:pt x="173736" y="194310"/>
                  </a:lnTo>
                  <a:lnTo>
                    <a:pt x="179768" y="199390"/>
                  </a:lnTo>
                  <a:lnTo>
                    <a:pt x="186156" y="203200"/>
                  </a:lnTo>
                  <a:lnTo>
                    <a:pt x="192976" y="207010"/>
                  </a:lnTo>
                  <a:lnTo>
                    <a:pt x="200279" y="209550"/>
                  </a:lnTo>
                  <a:lnTo>
                    <a:pt x="204495" y="212090"/>
                  </a:lnTo>
                  <a:lnTo>
                    <a:pt x="210972" y="218440"/>
                  </a:lnTo>
                  <a:lnTo>
                    <a:pt x="217881" y="220980"/>
                  </a:lnTo>
                  <a:lnTo>
                    <a:pt x="230657" y="223520"/>
                  </a:lnTo>
                  <a:lnTo>
                    <a:pt x="236816" y="223520"/>
                  </a:lnTo>
                  <a:lnTo>
                    <a:pt x="246938" y="226060"/>
                  </a:lnTo>
                  <a:lnTo>
                    <a:pt x="251193" y="227330"/>
                  </a:lnTo>
                  <a:lnTo>
                    <a:pt x="263931" y="228600"/>
                  </a:lnTo>
                  <a:lnTo>
                    <a:pt x="272237" y="228600"/>
                  </a:lnTo>
                  <a:lnTo>
                    <a:pt x="280733" y="226060"/>
                  </a:lnTo>
                  <a:lnTo>
                    <a:pt x="281063" y="226060"/>
                  </a:lnTo>
                  <a:lnTo>
                    <a:pt x="283133" y="227330"/>
                  </a:lnTo>
                  <a:lnTo>
                    <a:pt x="286918" y="228600"/>
                  </a:lnTo>
                  <a:lnTo>
                    <a:pt x="286918" y="227190"/>
                  </a:lnTo>
                  <a:lnTo>
                    <a:pt x="285280" y="226060"/>
                  </a:lnTo>
                  <a:lnTo>
                    <a:pt x="283438" y="224790"/>
                  </a:lnTo>
                  <a:lnTo>
                    <a:pt x="289915" y="222338"/>
                  </a:lnTo>
                  <a:lnTo>
                    <a:pt x="294817" y="222338"/>
                  </a:lnTo>
                  <a:lnTo>
                    <a:pt x="303517" y="227330"/>
                  </a:lnTo>
                  <a:lnTo>
                    <a:pt x="306489" y="228600"/>
                  </a:lnTo>
                  <a:lnTo>
                    <a:pt x="310794" y="229870"/>
                  </a:lnTo>
                  <a:lnTo>
                    <a:pt x="311912" y="233680"/>
                  </a:lnTo>
                  <a:lnTo>
                    <a:pt x="314172" y="231140"/>
                  </a:lnTo>
                  <a:lnTo>
                    <a:pt x="320332" y="229870"/>
                  </a:lnTo>
                  <a:lnTo>
                    <a:pt x="324523" y="228600"/>
                  </a:lnTo>
                  <a:lnTo>
                    <a:pt x="328714" y="228600"/>
                  </a:lnTo>
                  <a:lnTo>
                    <a:pt x="327520" y="229870"/>
                  </a:lnTo>
                  <a:lnTo>
                    <a:pt x="325196" y="229870"/>
                  </a:lnTo>
                  <a:lnTo>
                    <a:pt x="322745" y="231140"/>
                  </a:lnTo>
                  <a:lnTo>
                    <a:pt x="321818" y="231140"/>
                  </a:lnTo>
                  <a:lnTo>
                    <a:pt x="322516" y="233680"/>
                  </a:lnTo>
                  <a:lnTo>
                    <a:pt x="325170" y="233680"/>
                  </a:lnTo>
                  <a:lnTo>
                    <a:pt x="325729" y="232410"/>
                  </a:lnTo>
                  <a:lnTo>
                    <a:pt x="328434" y="232410"/>
                  </a:lnTo>
                  <a:lnTo>
                    <a:pt x="329196" y="234950"/>
                  </a:lnTo>
                  <a:lnTo>
                    <a:pt x="330047" y="236220"/>
                  </a:lnTo>
                  <a:lnTo>
                    <a:pt x="333197" y="233680"/>
                  </a:lnTo>
                  <a:lnTo>
                    <a:pt x="332308" y="233680"/>
                  </a:lnTo>
                  <a:lnTo>
                    <a:pt x="331304" y="232410"/>
                  </a:lnTo>
                  <a:lnTo>
                    <a:pt x="330288" y="231140"/>
                  </a:lnTo>
                  <a:lnTo>
                    <a:pt x="331177" y="228600"/>
                  </a:lnTo>
                  <a:lnTo>
                    <a:pt x="333743" y="227330"/>
                  </a:lnTo>
                  <a:lnTo>
                    <a:pt x="335838" y="226060"/>
                  </a:lnTo>
                  <a:lnTo>
                    <a:pt x="337781" y="228600"/>
                  </a:lnTo>
                  <a:lnTo>
                    <a:pt x="338543" y="228600"/>
                  </a:lnTo>
                  <a:lnTo>
                    <a:pt x="340728" y="229870"/>
                  </a:lnTo>
                  <a:lnTo>
                    <a:pt x="341566" y="231140"/>
                  </a:lnTo>
                  <a:lnTo>
                    <a:pt x="340677" y="234950"/>
                  </a:lnTo>
                  <a:lnTo>
                    <a:pt x="341134" y="236220"/>
                  </a:lnTo>
                  <a:lnTo>
                    <a:pt x="342747" y="237490"/>
                  </a:lnTo>
                  <a:lnTo>
                    <a:pt x="343446" y="237490"/>
                  </a:lnTo>
                  <a:lnTo>
                    <a:pt x="344944" y="236220"/>
                  </a:lnTo>
                  <a:lnTo>
                    <a:pt x="344703" y="234950"/>
                  </a:lnTo>
                  <a:lnTo>
                    <a:pt x="343217" y="233680"/>
                  </a:lnTo>
                  <a:lnTo>
                    <a:pt x="342861" y="233680"/>
                  </a:lnTo>
                  <a:lnTo>
                    <a:pt x="344106" y="232410"/>
                  </a:lnTo>
                  <a:lnTo>
                    <a:pt x="344614" y="233680"/>
                  </a:lnTo>
                  <a:lnTo>
                    <a:pt x="346468" y="233680"/>
                  </a:lnTo>
                  <a:lnTo>
                    <a:pt x="348284" y="234950"/>
                  </a:lnTo>
                  <a:lnTo>
                    <a:pt x="349402" y="232410"/>
                  </a:lnTo>
                  <a:lnTo>
                    <a:pt x="347014" y="231140"/>
                  </a:lnTo>
                  <a:lnTo>
                    <a:pt x="342696" y="231140"/>
                  </a:lnTo>
                  <a:lnTo>
                    <a:pt x="341706" y="228600"/>
                  </a:lnTo>
                  <a:lnTo>
                    <a:pt x="339623" y="226060"/>
                  </a:lnTo>
                  <a:lnTo>
                    <a:pt x="342569" y="226060"/>
                  </a:lnTo>
                  <a:lnTo>
                    <a:pt x="344855" y="224790"/>
                  </a:lnTo>
                  <a:lnTo>
                    <a:pt x="349859" y="228600"/>
                  </a:lnTo>
                  <a:lnTo>
                    <a:pt x="353250" y="229870"/>
                  </a:lnTo>
                  <a:lnTo>
                    <a:pt x="355790" y="226060"/>
                  </a:lnTo>
                  <a:lnTo>
                    <a:pt x="356908" y="226060"/>
                  </a:lnTo>
                  <a:lnTo>
                    <a:pt x="356908" y="212648"/>
                  </a:lnTo>
                  <a:lnTo>
                    <a:pt x="354380" y="217170"/>
                  </a:lnTo>
                  <a:lnTo>
                    <a:pt x="348272" y="217170"/>
                  </a:lnTo>
                  <a:lnTo>
                    <a:pt x="343865" y="220980"/>
                  </a:lnTo>
                  <a:lnTo>
                    <a:pt x="338467" y="220980"/>
                  </a:lnTo>
                  <a:lnTo>
                    <a:pt x="338658" y="219710"/>
                  </a:lnTo>
                  <a:lnTo>
                    <a:pt x="338658" y="218440"/>
                  </a:lnTo>
                  <a:lnTo>
                    <a:pt x="336715" y="217170"/>
                  </a:lnTo>
                  <a:lnTo>
                    <a:pt x="331177" y="219710"/>
                  </a:lnTo>
                  <a:lnTo>
                    <a:pt x="331254" y="222338"/>
                  </a:lnTo>
                  <a:lnTo>
                    <a:pt x="332486" y="222338"/>
                  </a:lnTo>
                  <a:lnTo>
                    <a:pt x="332638" y="222554"/>
                  </a:lnTo>
                  <a:lnTo>
                    <a:pt x="333248" y="222415"/>
                  </a:lnTo>
                  <a:lnTo>
                    <a:pt x="333984" y="222567"/>
                  </a:lnTo>
                  <a:lnTo>
                    <a:pt x="334124" y="222262"/>
                  </a:lnTo>
                  <a:lnTo>
                    <a:pt x="333984" y="223520"/>
                  </a:lnTo>
                  <a:lnTo>
                    <a:pt x="331317" y="223520"/>
                  </a:lnTo>
                  <a:lnTo>
                    <a:pt x="323164" y="223520"/>
                  </a:lnTo>
                  <a:lnTo>
                    <a:pt x="319328" y="226060"/>
                  </a:lnTo>
                  <a:lnTo>
                    <a:pt x="314020" y="226060"/>
                  </a:lnTo>
                  <a:lnTo>
                    <a:pt x="313499" y="224790"/>
                  </a:lnTo>
                  <a:lnTo>
                    <a:pt x="312978" y="223520"/>
                  </a:lnTo>
                  <a:lnTo>
                    <a:pt x="309905" y="224790"/>
                  </a:lnTo>
                  <a:lnTo>
                    <a:pt x="308940" y="224790"/>
                  </a:lnTo>
                  <a:lnTo>
                    <a:pt x="306311" y="223520"/>
                  </a:lnTo>
                  <a:lnTo>
                    <a:pt x="304723" y="222338"/>
                  </a:lnTo>
                  <a:lnTo>
                    <a:pt x="301929" y="219710"/>
                  </a:lnTo>
                  <a:lnTo>
                    <a:pt x="300596" y="218440"/>
                  </a:lnTo>
                  <a:lnTo>
                    <a:pt x="297218" y="219710"/>
                  </a:lnTo>
                  <a:lnTo>
                    <a:pt x="294360" y="218440"/>
                  </a:lnTo>
                  <a:lnTo>
                    <a:pt x="287058" y="214630"/>
                  </a:lnTo>
                  <a:lnTo>
                    <a:pt x="287045" y="219710"/>
                  </a:lnTo>
                  <a:lnTo>
                    <a:pt x="282867" y="220980"/>
                  </a:lnTo>
                  <a:lnTo>
                    <a:pt x="279819" y="223520"/>
                  </a:lnTo>
                  <a:lnTo>
                    <a:pt x="275945" y="224790"/>
                  </a:lnTo>
                  <a:lnTo>
                    <a:pt x="252895" y="224790"/>
                  </a:lnTo>
                  <a:lnTo>
                    <a:pt x="245592" y="222338"/>
                  </a:lnTo>
                  <a:lnTo>
                    <a:pt x="241350" y="220980"/>
                  </a:lnTo>
                  <a:lnTo>
                    <a:pt x="237172" y="220980"/>
                  </a:lnTo>
                  <a:lnTo>
                    <a:pt x="226009" y="219710"/>
                  </a:lnTo>
                  <a:lnTo>
                    <a:pt x="219265" y="218440"/>
                  </a:lnTo>
                  <a:lnTo>
                    <a:pt x="211886" y="214630"/>
                  </a:lnTo>
                  <a:lnTo>
                    <a:pt x="210845" y="214630"/>
                  </a:lnTo>
                  <a:lnTo>
                    <a:pt x="207048" y="209550"/>
                  </a:lnTo>
                  <a:lnTo>
                    <a:pt x="203060" y="207010"/>
                  </a:lnTo>
                  <a:lnTo>
                    <a:pt x="198589" y="205740"/>
                  </a:lnTo>
                  <a:lnTo>
                    <a:pt x="192608" y="203200"/>
                  </a:lnTo>
                  <a:lnTo>
                    <a:pt x="187159" y="200710"/>
                  </a:lnTo>
                  <a:lnTo>
                    <a:pt x="186601" y="200329"/>
                  </a:lnTo>
                  <a:lnTo>
                    <a:pt x="181787" y="196850"/>
                  </a:lnTo>
                  <a:lnTo>
                    <a:pt x="175882" y="193040"/>
                  </a:lnTo>
                  <a:lnTo>
                    <a:pt x="175056" y="191770"/>
                  </a:lnTo>
                  <a:lnTo>
                    <a:pt x="174929" y="190500"/>
                  </a:lnTo>
                  <a:lnTo>
                    <a:pt x="174078" y="189230"/>
                  </a:lnTo>
                  <a:lnTo>
                    <a:pt x="171653" y="189230"/>
                  </a:lnTo>
                  <a:lnTo>
                    <a:pt x="170053" y="188125"/>
                  </a:lnTo>
                  <a:lnTo>
                    <a:pt x="170053" y="191770"/>
                  </a:lnTo>
                  <a:lnTo>
                    <a:pt x="168808" y="191770"/>
                  </a:lnTo>
                  <a:lnTo>
                    <a:pt x="163322" y="196850"/>
                  </a:lnTo>
                  <a:lnTo>
                    <a:pt x="158381" y="200329"/>
                  </a:lnTo>
                  <a:lnTo>
                    <a:pt x="157886" y="200710"/>
                  </a:lnTo>
                  <a:lnTo>
                    <a:pt x="150837" y="210820"/>
                  </a:lnTo>
                  <a:lnTo>
                    <a:pt x="146621" y="212090"/>
                  </a:lnTo>
                  <a:lnTo>
                    <a:pt x="138696" y="213360"/>
                  </a:lnTo>
                  <a:lnTo>
                    <a:pt x="135204" y="212090"/>
                  </a:lnTo>
                  <a:lnTo>
                    <a:pt x="127508" y="209550"/>
                  </a:lnTo>
                  <a:lnTo>
                    <a:pt x="122897" y="207010"/>
                  </a:lnTo>
                  <a:lnTo>
                    <a:pt x="113512" y="199390"/>
                  </a:lnTo>
                  <a:lnTo>
                    <a:pt x="106857" y="198120"/>
                  </a:lnTo>
                  <a:lnTo>
                    <a:pt x="97726" y="190500"/>
                  </a:lnTo>
                  <a:lnTo>
                    <a:pt x="94018" y="187960"/>
                  </a:lnTo>
                  <a:lnTo>
                    <a:pt x="86131" y="184150"/>
                  </a:lnTo>
                  <a:lnTo>
                    <a:pt x="84366" y="182880"/>
                  </a:lnTo>
                  <a:lnTo>
                    <a:pt x="82600" y="181610"/>
                  </a:lnTo>
                  <a:lnTo>
                    <a:pt x="76860" y="180340"/>
                  </a:lnTo>
                  <a:lnTo>
                    <a:pt x="75196" y="179070"/>
                  </a:lnTo>
                  <a:lnTo>
                    <a:pt x="75234" y="177800"/>
                  </a:lnTo>
                  <a:lnTo>
                    <a:pt x="75260" y="176530"/>
                  </a:lnTo>
                  <a:lnTo>
                    <a:pt x="74815" y="176530"/>
                  </a:lnTo>
                  <a:lnTo>
                    <a:pt x="72339" y="177800"/>
                  </a:lnTo>
                  <a:lnTo>
                    <a:pt x="71158" y="176530"/>
                  </a:lnTo>
                  <a:lnTo>
                    <a:pt x="65443" y="172720"/>
                  </a:lnTo>
                  <a:lnTo>
                    <a:pt x="61112" y="168910"/>
                  </a:lnTo>
                  <a:lnTo>
                    <a:pt x="55740" y="165100"/>
                  </a:lnTo>
                  <a:lnTo>
                    <a:pt x="54038" y="163830"/>
                  </a:lnTo>
                  <a:lnTo>
                    <a:pt x="55702" y="161290"/>
                  </a:lnTo>
                  <a:lnTo>
                    <a:pt x="59283" y="161290"/>
                  </a:lnTo>
                  <a:lnTo>
                    <a:pt x="63893" y="162560"/>
                  </a:lnTo>
                  <a:lnTo>
                    <a:pt x="67830" y="165100"/>
                  </a:lnTo>
                  <a:lnTo>
                    <a:pt x="75272" y="171450"/>
                  </a:lnTo>
                  <a:lnTo>
                    <a:pt x="79921" y="173990"/>
                  </a:lnTo>
                  <a:lnTo>
                    <a:pt x="90322" y="180340"/>
                  </a:lnTo>
                  <a:lnTo>
                    <a:pt x="95491" y="184150"/>
                  </a:lnTo>
                  <a:lnTo>
                    <a:pt x="105765" y="193040"/>
                  </a:lnTo>
                  <a:lnTo>
                    <a:pt x="110693" y="198120"/>
                  </a:lnTo>
                  <a:lnTo>
                    <a:pt x="123278" y="201930"/>
                  </a:lnTo>
                  <a:lnTo>
                    <a:pt x="129070" y="204470"/>
                  </a:lnTo>
                  <a:lnTo>
                    <a:pt x="136575" y="209550"/>
                  </a:lnTo>
                  <a:lnTo>
                    <a:pt x="138341" y="209550"/>
                  </a:lnTo>
                  <a:lnTo>
                    <a:pt x="143268" y="207010"/>
                  </a:lnTo>
                  <a:lnTo>
                    <a:pt x="148183" y="204470"/>
                  </a:lnTo>
                  <a:lnTo>
                    <a:pt x="154012" y="198120"/>
                  </a:lnTo>
                  <a:lnTo>
                    <a:pt x="163690" y="194310"/>
                  </a:lnTo>
                  <a:lnTo>
                    <a:pt x="165658" y="193040"/>
                  </a:lnTo>
                  <a:lnTo>
                    <a:pt x="168516" y="190500"/>
                  </a:lnTo>
                  <a:lnTo>
                    <a:pt x="170053" y="191770"/>
                  </a:lnTo>
                  <a:lnTo>
                    <a:pt x="170053" y="188125"/>
                  </a:lnTo>
                  <a:lnTo>
                    <a:pt x="166814" y="185889"/>
                  </a:lnTo>
                  <a:lnTo>
                    <a:pt x="166814" y="189230"/>
                  </a:lnTo>
                  <a:lnTo>
                    <a:pt x="165735" y="190500"/>
                  </a:lnTo>
                  <a:lnTo>
                    <a:pt x="159156" y="194310"/>
                  </a:lnTo>
                  <a:lnTo>
                    <a:pt x="154000" y="195580"/>
                  </a:lnTo>
                  <a:lnTo>
                    <a:pt x="146329" y="201930"/>
                  </a:lnTo>
                  <a:lnTo>
                    <a:pt x="141922" y="203200"/>
                  </a:lnTo>
                  <a:lnTo>
                    <a:pt x="137502" y="207010"/>
                  </a:lnTo>
                  <a:lnTo>
                    <a:pt x="136842" y="207010"/>
                  </a:lnTo>
                  <a:lnTo>
                    <a:pt x="129730" y="201930"/>
                  </a:lnTo>
                  <a:lnTo>
                    <a:pt x="122580" y="198120"/>
                  </a:lnTo>
                  <a:lnTo>
                    <a:pt x="110070" y="194310"/>
                  </a:lnTo>
                  <a:lnTo>
                    <a:pt x="106260" y="189230"/>
                  </a:lnTo>
                  <a:lnTo>
                    <a:pt x="102108" y="186766"/>
                  </a:lnTo>
                  <a:lnTo>
                    <a:pt x="96926" y="182880"/>
                  </a:lnTo>
                  <a:lnTo>
                    <a:pt x="91846" y="177800"/>
                  </a:lnTo>
                  <a:lnTo>
                    <a:pt x="86575" y="173990"/>
                  </a:lnTo>
                  <a:lnTo>
                    <a:pt x="80962" y="171450"/>
                  </a:lnTo>
                  <a:lnTo>
                    <a:pt x="77939" y="170180"/>
                  </a:lnTo>
                  <a:lnTo>
                    <a:pt x="75349" y="167640"/>
                  </a:lnTo>
                  <a:lnTo>
                    <a:pt x="70192" y="163830"/>
                  </a:lnTo>
                  <a:lnTo>
                    <a:pt x="67449" y="161290"/>
                  </a:lnTo>
                  <a:lnTo>
                    <a:pt x="64160" y="160020"/>
                  </a:lnTo>
                  <a:lnTo>
                    <a:pt x="68338" y="158750"/>
                  </a:lnTo>
                  <a:lnTo>
                    <a:pt x="71475" y="156210"/>
                  </a:lnTo>
                  <a:lnTo>
                    <a:pt x="78536" y="152400"/>
                  </a:lnTo>
                  <a:lnTo>
                    <a:pt x="84099" y="156210"/>
                  </a:lnTo>
                  <a:lnTo>
                    <a:pt x="84201" y="157480"/>
                  </a:lnTo>
                  <a:lnTo>
                    <a:pt x="84289" y="158750"/>
                  </a:lnTo>
                  <a:lnTo>
                    <a:pt x="84391" y="160020"/>
                  </a:lnTo>
                  <a:lnTo>
                    <a:pt x="104355" y="172720"/>
                  </a:lnTo>
                  <a:lnTo>
                    <a:pt x="116573" y="170180"/>
                  </a:lnTo>
                  <a:lnTo>
                    <a:pt x="120548" y="168910"/>
                  </a:lnTo>
                  <a:lnTo>
                    <a:pt x="127000" y="166370"/>
                  </a:lnTo>
                  <a:lnTo>
                    <a:pt x="129730" y="167640"/>
                  </a:lnTo>
                  <a:lnTo>
                    <a:pt x="135559" y="167640"/>
                  </a:lnTo>
                  <a:lnTo>
                    <a:pt x="138582" y="168910"/>
                  </a:lnTo>
                  <a:lnTo>
                    <a:pt x="145097" y="168910"/>
                  </a:lnTo>
                  <a:lnTo>
                    <a:pt x="148424" y="170180"/>
                  </a:lnTo>
                  <a:lnTo>
                    <a:pt x="153949" y="179070"/>
                  </a:lnTo>
                  <a:lnTo>
                    <a:pt x="159105" y="182880"/>
                  </a:lnTo>
                  <a:lnTo>
                    <a:pt x="166814" y="189230"/>
                  </a:lnTo>
                  <a:lnTo>
                    <a:pt x="166814" y="185889"/>
                  </a:lnTo>
                  <a:lnTo>
                    <a:pt x="166141" y="185420"/>
                  </a:lnTo>
                  <a:lnTo>
                    <a:pt x="161213" y="181610"/>
                  </a:lnTo>
                  <a:lnTo>
                    <a:pt x="156667" y="176530"/>
                  </a:lnTo>
                  <a:lnTo>
                    <a:pt x="152692" y="171450"/>
                  </a:lnTo>
                  <a:lnTo>
                    <a:pt x="157060" y="168910"/>
                  </a:lnTo>
                  <a:lnTo>
                    <a:pt x="161493" y="167640"/>
                  </a:lnTo>
                  <a:lnTo>
                    <a:pt x="165341" y="161290"/>
                  </a:lnTo>
                  <a:lnTo>
                    <a:pt x="169900" y="161290"/>
                  </a:lnTo>
                  <a:lnTo>
                    <a:pt x="178777" y="165100"/>
                  </a:lnTo>
                  <a:lnTo>
                    <a:pt x="184238" y="168910"/>
                  </a:lnTo>
                  <a:lnTo>
                    <a:pt x="191604" y="171450"/>
                  </a:lnTo>
                  <a:lnTo>
                    <a:pt x="192024" y="171450"/>
                  </a:lnTo>
                  <a:lnTo>
                    <a:pt x="192481" y="175260"/>
                  </a:lnTo>
                  <a:lnTo>
                    <a:pt x="194564" y="179070"/>
                  </a:lnTo>
                  <a:lnTo>
                    <a:pt x="198348" y="184150"/>
                  </a:lnTo>
                  <a:lnTo>
                    <a:pt x="202857" y="189230"/>
                  </a:lnTo>
                  <a:lnTo>
                    <a:pt x="208038" y="193040"/>
                  </a:lnTo>
                  <a:lnTo>
                    <a:pt x="213893" y="195580"/>
                  </a:lnTo>
                  <a:lnTo>
                    <a:pt x="215658" y="196850"/>
                  </a:lnTo>
                  <a:lnTo>
                    <a:pt x="217309" y="198120"/>
                  </a:lnTo>
                  <a:lnTo>
                    <a:pt x="222923" y="201930"/>
                  </a:lnTo>
                  <a:lnTo>
                    <a:pt x="227660" y="203200"/>
                  </a:lnTo>
                  <a:lnTo>
                    <a:pt x="235775" y="205740"/>
                  </a:lnTo>
                  <a:lnTo>
                    <a:pt x="238734" y="207010"/>
                  </a:lnTo>
                  <a:lnTo>
                    <a:pt x="249275" y="212090"/>
                  </a:lnTo>
                  <a:lnTo>
                    <a:pt x="257035" y="214630"/>
                  </a:lnTo>
                  <a:lnTo>
                    <a:pt x="265823" y="213360"/>
                  </a:lnTo>
                  <a:lnTo>
                    <a:pt x="269544" y="210820"/>
                  </a:lnTo>
                  <a:lnTo>
                    <a:pt x="272440" y="213360"/>
                  </a:lnTo>
                  <a:lnTo>
                    <a:pt x="279260" y="215900"/>
                  </a:lnTo>
                  <a:lnTo>
                    <a:pt x="282854" y="218440"/>
                  </a:lnTo>
                  <a:lnTo>
                    <a:pt x="287045" y="219710"/>
                  </a:lnTo>
                  <a:lnTo>
                    <a:pt x="287045" y="214630"/>
                  </a:lnTo>
                  <a:lnTo>
                    <a:pt x="279552" y="212090"/>
                  </a:lnTo>
                  <a:lnTo>
                    <a:pt x="276504" y="210820"/>
                  </a:lnTo>
                  <a:lnTo>
                    <a:pt x="264312" y="205740"/>
                  </a:lnTo>
                  <a:lnTo>
                    <a:pt x="262801" y="205740"/>
                  </a:lnTo>
                  <a:lnTo>
                    <a:pt x="261797" y="204470"/>
                  </a:lnTo>
                  <a:lnTo>
                    <a:pt x="259270" y="200863"/>
                  </a:lnTo>
                  <a:lnTo>
                    <a:pt x="259156" y="200710"/>
                  </a:lnTo>
                  <a:lnTo>
                    <a:pt x="256527" y="200710"/>
                  </a:lnTo>
                  <a:lnTo>
                    <a:pt x="251066" y="199390"/>
                  </a:lnTo>
                  <a:lnTo>
                    <a:pt x="248780" y="198120"/>
                  </a:lnTo>
                  <a:lnTo>
                    <a:pt x="239458" y="193040"/>
                  </a:lnTo>
                  <a:lnTo>
                    <a:pt x="237515" y="191960"/>
                  </a:lnTo>
                  <a:lnTo>
                    <a:pt x="237515" y="200660"/>
                  </a:lnTo>
                  <a:lnTo>
                    <a:pt x="234365" y="199390"/>
                  </a:lnTo>
                  <a:lnTo>
                    <a:pt x="231508" y="198120"/>
                  </a:lnTo>
                  <a:lnTo>
                    <a:pt x="227672" y="196850"/>
                  </a:lnTo>
                  <a:lnTo>
                    <a:pt x="227495" y="195580"/>
                  </a:lnTo>
                  <a:lnTo>
                    <a:pt x="226923" y="193040"/>
                  </a:lnTo>
                  <a:lnTo>
                    <a:pt x="227393" y="193040"/>
                  </a:lnTo>
                  <a:lnTo>
                    <a:pt x="230035" y="194310"/>
                  </a:lnTo>
                  <a:lnTo>
                    <a:pt x="232714" y="194310"/>
                  </a:lnTo>
                  <a:lnTo>
                    <a:pt x="234569" y="198120"/>
                  </a:lnTo>
                  <a:lnTo>
                    <a:pt x="237236" y="198120"/>
                  </a:lnTo>
                  <a:lnTo>
                    <a:pt x="237388" y="199390"/>
                  </a:lnTo>
                  <a:lnTo>
                    <a:pt x="237490" y="200329"/>
                  </a:lnTo>
                  <a:lnTo>
                    <a:pt x="237515" y="200660"/>
                  </a:lnTo>
                  <a:lnTo>
                    <a:pt x="237515" y="191960"/>
                  </a:lnTo>
                  <a:lnTo>
                    <a:pt x="232651" y="189230"/>
                  </a:lnTo>
                  <a:lnTo>
                    <a:pt x="222504" y="182880"/>
                  </a:lnTo>
                  <a:lnTo>
                    <a:pt x="220002" y="180340"/>
                  </a:lnTo>
                  <a:lnTo>
                    <a:pt x="209219" y="177800"/>
                  </a:lnTo>
                  <a:lnTo>
                    <a:pt x="203047" y="172720"/>
                  </a:lnTo>
                  <a:lnTo>
                    <a:pt x="196557" y="168910"/>
                  </a:lnTo>
                  <a:lnTo>
                    <a:pt x="190182" y="165100"/>
                  </a:lnTo>
                  <a:lnTo>
                    <a:pt x="183667" y="162560"/>
                  </a:lnTo>
                  <a:lnTo>
                    <a:pt x="181444" y="161290"/>
                  </a:lnTo>
                  <a:lnTo>
                    <a:pt x="177025" y="158750"/>
                  </a:lnTo>
                  <a:lnTo>
                    <a:pt x="170307" y="156210"/>
                  </a:lnTo>
                  <a:lnTo>
                    <a:pt x="166255" y="154584"/>
                  </a:lnTo>
                  <a:lnTo>
                    <a:pt x="166255" y="158750"/>
                  </a:lnTo>
                  <a:lnTo>
                    <a:pt x="163512" y="160020"/>
                  </a:lnTo>
                  <a:lnTo>
                    <a:pt x="161798" y="161290"/>
                  </a:lnTo>
                  <a:lnTo>
                    <a:pt x="158508" y="166370"/>
                  </a:lnTo>
                  <a:lnTo>
                    <a:pt x="155511" y="167640"/>
                  </a:lnTo>
                  <a:lnTo>
                    <a:pt x="151853" y="168910"/>
                  </a:lnTo>
                  <a:lnTo>
                    <a:pt x="151066" y="168910"/>
                  </a:lnTo>
                  <a:lnTo>
                    <a:pt x="147713" y="161290"/>
                  </a:lnTo>
                  <a:lnTo>
                    <a:pt x="147358" y="159727"/>
                  </a:lnTo>
                  <a:lnTo>
                    <a:pt x="147358" y="165100"/>
                  </a:lnTo>
                  <a:lnTo>
                    <a:pt x="147345" y="166370"/>
                  </a:lnTo>
                  <a:lnTo>
                    <a:pt x="146710" y="167640"/>
                  </a:lnTo>
                  <a:lnTo>
                    <a:pt x="146329" y="166370"/>
                  </a:lnTo>
                  <a:lnTo>
                    <a:pt x="144627" y="166370"/>
                  </a:lnTo>
                  <a:lnTo>
                    <a:pt x="143243" y="165100"/>
                  </a:lnTo>
                  <a:lnTo>
                    <a:pt x="136740" y="166370"/>
                  </a:lnTo>
                  <a:lnTo>
                    <a:pt x="131673" y="165100"/>
                  </a:lnTo>
                  <a:lnTo>
                    <a:pt x="125196" y="165100"/>
                  </a:lnTo>
                  <a:lnTo>
                    <a:pt x="115328" y="167640"/>
                  </a:lnTo>
                  <a:lnTo>
                    <a:pt x="107924" y="168910"/>
                  </a:lnTo>
                  <a:lnTo>
                    <a:pt x="87058" y="157480"/>
                  </a:lnTo>
                  <a:lnTo>
                    <a:pt x="86067" y="156210"/>
                  </a:lnTo>
                  <a:lnTo>
                    <a:pt x="81229" y="152400"/>
                  </a:lnTo>
                  <a:lnTo>
                    <a:pt x="78117" y="149860"/>
                  </a:lnTo>
                  <a:lnTo>
                    <a:pt x="74625" y="146050"/>
                  </a:lnTo>
                  <a:lnTo>
                    <a:pt x="72821" y="146050"/>
                  </a:lnTo>
                  <a:lnTo>
                    <a:pt x="69329" y="140970"/>
                  </a:lnTo>
                  <a:lnTo>
                    <a:pt x="69202" y="139446"/>
                  </a:lnTo>
                  <a:lnTo>
                    <a:pt x="69126" y="138430"/>
                  </a:lnTo>
                  <a:lnTo>
                    <a:pt x="69481" y="135890"/>
                  </a:lnTo>
                  <a:lnTo>
                    <a:pt x="73647" y="133350"/>
                  </a:lnTo>
                  <a:lnTo>
                    <a:pt x="75488" y="134620"/>
                  </a:lnTo>
                  <a:lnTo>
                    <a:pt x="80594" y="137261"/>
                  </a:lnTo>
                  <a:lnTo>
                    <a:pt x="83439" y="137261"/>
                  </a:lnTo>
                  <a:lnTo>
                    <a:pt x="89433" y="135890"/>
                  </a:lnTo>
                  <a:lnTo>
                    <a:pt x="90703" y="134620"/>
                  </a:lnTo>
                  <a:lnTo>
                    <a:pt x="90817" y="133350"/>
                  </a:lnTo>
                  <a:lnTo>
                    <a:pt x="90919" y="132080"/>
                  </a:lnTo>
                  <a:lnTo>
                    <a:pt x="90639" y="130810"/>
                  </a:lnTo>
                  <a:lnTo>
                    <a:pt x="94221" y="130810"/>
                  </a:lnTo>
                  <a:lnTo>
                    <a:pt x="95821" y="134620"/>
                  </a:lnTo>
                  <a:lnTo>
                    <a:pt x="96647" y="135890"/>
                  </a:lnTo>
                  <a:lnTo>
                    <a:pt x="102527" y="135890"/>
                  </a:lnTo>
                  <a:lnTo>
                    <a:pt x="101422" y="138430"/>
                  </a:lnTo>
                  <a:lnTo>
                    <a:pt x="102781" y="140970"/>
                  </a:lnTo>
                  <a:lnTo>
                    <a:pt x="101130" y="140970"/>
                  </a:lnTo>
                  <a:lnTo>
                    <a:pt x="99085" y="142240"/>
                  </a:lnTo>
                  <a:lnTo>
                    <a:pt x="94361" y="140970"/>
                  </a:lnTo>
                  <a:lnTo>
                    <a:pt x="92265" y="140970"/>
                  </a:lnTo>
                  <a:lnTo>
                    <a:pt x="89293" y="139700"/>
                  </a:lnTo>
                  <a:lnTo>
                    <a:pt x="88353" y="140970"/>
                  </a:lnTo>
                  <a:lnTo>
                    <a:pt x="88315" y="142240"/>
                  </a:lnTo>
                  <a:lnTo>
                    <a:pt x="89192" y="142240"/>
                  </a:lnTo>
                  <a:lnTo>
                    <a:pt x="97256" y="144780"/>
                  </a:lnTo>
                  <a:lnTo>
                    <a:pt x="104292" y="144780"/>
                  </a:lnTo>
                  <a:lnTo>
                    <a:pt x="112166" y="139700"/>
                  </a:lnTo>
                  <a:lnTo>
                    <a:pt x="113411" y="139700"/>
                  </a:lnTo>
                  <a:lnTo>
                    <a:pt x="116763" y="140970"/>
                  </a:lnTo>
                  <a:lnTo>
                    <a:pt x="118910" y="140970"/>
                  </a:lnTo>
                  <a:lnTo>
                    <a:pt x="122402" y="142240"/>
                  </a:lnTo>
                  <a:lnTo>
                    <a:pt x="125158" y="142240"/>
                  </a:lnTo>
                  <a:lnTo>
                    <a:pt x="125044" y="146050"/>
                  </a:lnTo>
                  <a:lnTo>
                    <a:pt x="122605" y="147320"/>
                  </a:lnTo>
                  <a:lnTo>
                    <a:pt x="116890" y="147320"/>
                  </a:lnTo>
                  <a:lnTo>
                    <a:pt x="114071" y="149860"/>
                  </a:lnTo>
                  <a:lnTo>
                    <a:pt x="109982" y="153670"/>
                  </a:lnTo>
                  <a:lnTo>
                    <a:pt x="108407" y="153670"/>
                  </a:lnTo>
                  <a:lnTo>
                    <a:pt x="107086" y="151130"/>
                  </a:lnTo>
                  <a:lnTo>
                    <a:pt x="106502" y="149860"/>
                  </a:lnTo>
                  <a:lnTo>
                    <a:pt x="105473" y="148590"/>
                  </a:lnTo>
                  <a:lnTo>
                    <a:pt x="104775" y="148590"/>
                  </a:lnTo>
                  <a:lnTo>
                    <a:pt x="104025" y="149860"/>
                  </a:lnTo>
                  <a:lnTo>
                    <a:pt x="104432" y="149860"/>
                  </a:lnTo>
                  <a:lnTo>
                    <a:pt x="107962" y="156210"/>
                  </a:lnTo>
                  <a:lnTo>
                    <a:pt x="109728" y="156210"/>
                  </a:lnTo>
                  <a:lnTo>
                    <a:pt x="112471" y="153670"/>
                  </a:lnTo>
                  <a:lnTo>
                    <a:pt x="115201" y="151130"/>
                  </a:lnTo>
                  <a:lnTo>
                    <a:pt x="116725" y="151130"/>
                  </a:lnTo>
                  <a:lnTo>
                    <a:pt x="116713" y="154940"/>
                  </a:lnTo>
                  <a:lnTo>
                    <a:pt x="116192" y="157480"/>
                  </a:lnTo>
                  <a:lnTo>
                    <a:pt x="112471" y="161290"/>
                  </a:lnTo>
                  <a:lnTo>
                    <a:pt x="112179" y="162560"/>
                  </a:lnTo>
                  <a:lnTo>
                    <a:pt x="114185" y="163830"/>
                  </a:lnTo>
                  <a:lnTo>
                    <a:pt x="114769" y="162560"/>
                  </a:lnTo>
                  <a:lnTo>
                    <a:pt x="115277" y="162560"/>
                  </a:lnTo>
                  <a:lnTo>
                    <a:pt x="117157" y="160020"/>
                  </a:lnTo>
                  <a:lnTo>
                    <a:pt x="119570" y="157480"/>
                  </a:lnTo>
                  <a:lnTo>
                    <a:pt x="118478" y="152400"/>
                  </a:lnTo>
                  <a:lnTo>
                    <a:pt x="119392" y="151130"/>
                  </a:lnTo>
                  <a:lnTo>
                    <a:pt x="122732" y="148590"/>
                  </a:lnTo>
                  <a:lnTo>
                    <a:pt x="125526" y="147320"/>
                  </a:lnTo>
                  <a:lnTo>
                    <a:pt x="127635" y="144780"/>
                  </a:lnTo>
                  <a:lnTo>
                    <a:pt x="129908" y="148590"/>
                  </a:lnTo>
                  <a:lnTo>
                    <a:pt x="132029" y="152400"/>
                  </a:lnTo>
                  <a:lnTo>
                    <a:pt x="131038" y="153670"/>
                  </a:lnTo>
                  <a:lnTo>
                    <a:pt x="128435" y="156210"/>
                  </a:lnTo>
                  <a:lnTo>
                    <a:pt x="128511" y="157480"/>
                  </a:lnTo>
                  <a:lnTo>
                    <a:pt x="128587" y="158750"/>
                  </a:lnTo>
                  <a:lnTo>
                    <a:pt x="128651" y="160020"/>
                  </a:lnTo>
                  <a:lnTo>
                    <a:pt x="128727" y="161290"/>
                  </a:lnTo>
                  <a:lnTo>
                    <a:pt x="131546" y="162560"/>
                  </a:lnTo>
                  <a:lnTo>
                    <a:pt x="132359" y="162560"/>
                  </a:lnTo>
                  <a:lnTo>
                    <a:pt x="131508" y="158750"/>
                  </a:lnTo>
                  <a:lnTo>
                    <a:pt x="132651" y="156210"/>
                  </a:lnTo>
                  <a:lnTo>
                    <a:pt x="134747" y="152400"/>
                  </a:lnTo>
                  <a:lnTo>
                    <a:pt x="134112" y="151130"/>
                  </a:lnTo>
                  <a:lnTo>
                    <a:pt x="132549" y="147320"/>
                  </a:lnTo>
                  <a:lnTo>
                    <a:pt x="131470" y="146050"/>
                  </a:lnTo>
                  <a:lnTo>
                    <a:pt x="131203" y="144780"/>
                  </a:lnTo>
                  <a:lnTo>
                    <a:pt x="130962" y="143687"/>
                  </a:lnTo>
                  <a:lnTo>
                    <a:pt x="130937" y="143560"/>
                  </a:lnTo>
                  <a:lnTo>
                    <a:pt x="137274" y="146050"/>
                  </a:lnTo>
                  <a:lnTo>
                    <a:pt x="141998" y="148590"/>
                  </a:lnTo>
                  <a:lnTo>
                    <a:pt x="142417" y="152400"/>
                  </a:lnTo>
                  <a:lnTo>
                    <a:pt x="144335" y="158750"/>
                  </a:lnTo>
                  <a:lnTo>
                    <a:pt x="144754" y="162560"/>
                  </a:lnTo>
                  <a:lnTo>
                    <a:pt x="147358" y="165100"/>
                  </a:lnTo>
                  <a:lnTo>
                    <a:pt x="147358" y="159727"/>
                  </a:lnTo>
                  <a:lnTo>
                    <a:pt x="146278" y="154940"/>
                  </a:lnTo>
                  <a:lnTo>
                    <a:pt x="143827" y="148590"/>
                  </a:lnTo>
                  <a:lnTo>
                    <a:pt x="145059" y="148590"/>
                  </a:lnTo>
                  <a:lnTo>
                    <a:pt x="145923" y="149860"/>
                  </a:lnTo>
                  <a:lnTo>
                    <a:pt x="153149" y="152400"/>
                  </a:lnTo>
                  <a:lnTo>
                    <a:pt x="160159" y="154940"/>
                  </a:lnTo>
                  <a:lnTo>
                    <a:pt x="166255" y="158750"/>
                  </a:lnTo>
                  <a:lnTo>
                    <a:pt x="166255" y="154584"/>
                  </a:lnTo>
                  <a:lnTo>
                    <a:pt x="163982" y="153670"/>
                  </a:lnTo>
                  <a:lnTo>
                    <a:pt x="157886" y="149860"/>
                  </a:lnTo>
                  <a:lnTo>
                    <a:pt x="154597" y="148590"/>
                  </a:lnTo>
                  <a:lnTo>
                    <a:pt x="151295" y="147320"/>
                  </a:lnTo>
                  <a:lnTo>
                    <a:pt x="150075" y="146050"/>
                  </a:lnTo>
                  <a:lnTo>
                    <a:pt x="152133" y="144780"/>
                  </a:lnTo>
                  <a:lnTo>
                    <a:pt x="152488" y="144780"/>
                  </a:lnTo>
                  <a:lnTo>
                    <a:pt x="148336" y="142240"/>
                  </a:lnTo>
                  <a:lnTo>
                    <a:pt x="146951" y="142240"/>
                  </a:lnTo>
                  <a:lnTo>
                    <a:pt x="146164" y="144780"/>
                  </a:lnTo>
                  <a:lnTo>
                    <a:pt x="145770" y="144780"/>
                  </a:lnTo>
                  <a:lnTo>
                    <a:pt x="144716" y="143687"/>
                  </a:lnTo>
                  <a:lnTo>
                    <a:pt x="144589" y="143560"/>
                  </a:lnTo>
                  <a:lnTo>
                    <a:pt x="143649" y="143560"/>
                  </a:lnTo>
                  <a:lnTo>
                    <a:pt x="137985" y="139700"/>
                  </a:lnTo>
                  <a:lnTo>
                    <a:pt x="132092" y="138430"/>
                  </a:lnTo>
                  <a:lnTo>
                    <a:pt x="119265" y="133350"/>
                  </a:lnTo>
                  <a:lnTo>
                    <a:pt x="113842" y="132448"/>
                  </a:lnTo>
                  <a:lnTo>
                    <a:pt x="113842" y="135890"/>
                  </a:lnTo>
                  <a:lnTo>
                    <a:pt x="111163" y="137261"/>
                  </a:lnTo>
                  <a:lnTo>
                    <a:pt x="109283" y="138430"/>
                  </a:lnTo>
                  <a:lnTo>
                    <a:pt x="103162" y="138430"/>
                  </a:lnTo>
                  <a:lnTo>
                    <a:pt x="104495" y="135890"/>
                  </a:lnTo>
                  <a:lnTo>
                    <a:pt x="103022" y="133350"/>
                  </a:lnTo>
                  <a:lnTo>
                    <a:pt x="106413" y="134620"/>
                  </a:lnTo>
                  <a:lnTo>
                    <a:pt x="110032" y="134620"/>
                  </a:lnTo>
                  <a:lnTo>
                    <a:pt x="113842" y="135890"/>
                  </a:lnTo>
                  <a:lnTo>
                    <a:pt x="113842" y="132448"/>
                  </a:lnTo>
                  <a:lnTo>
                    <a:pt x="111658" y="132080"/>
                  </a:lnTo>
                  <a:lnTo>
                    <a:pt x="108394" y="130810"/>
                  </a:lnTo>
                  <a:lnTo>
                    <a:pt x="98577" y="127000"/>
                  </a:lnTo>
                  <a:lnTo>
                    <a:pt x="92468" y="124460"/>
                  </a:lnTo>
                  <a:lnTo>
                    <a:pt x="84950" y="121920"/>
                  </a:lnTo>
                  <a:lnTo>
                    <a:pt x="83515" y="120650"/>
                  </a:lnTo>
                  <a:lnTo>
                    <a:pt x="81445" y="119380"/>
                  </a:lnTo>
                  <a:lnTo>
                    <a:pt x="80721" y="119380"/>
                  </a:lnTo>
                  <a:lnTo>
                    <a:pt x="81572" y="115570"/>
                  </a:lnTo>
                  <a:lnTo>
                    <a:pt x="79413" y="114300"/>
                  </a:lnTo>
                  <a:lnTo>
                    <a:pt x="80289" y="109220"/>
                  </a:lnTo>
                  <a:lnTo>
                    <a:pt x="78841" y="107950"/>
                  </a:lnTo>
                  <a:lnTo>
                    <a:pt x="79552" y="104140"/>
                  </a:lnTo>
                  <a:lnTo>
                    <a:pt x="79870" y="106680"/>
                  </a:lnTo>
                  <a:lnTo>
                    <a:pt x="80530" y="107950"/>
                  </a:lnTo>
                  <a:lnTo>
                    <a:pt x="84861" y="107950"/>
                  </a:lnTo>
                  <a:lnTo>
                    <a:pt x="86817" y="109220"/>
                  </a:lnTo>
                  <a:lnTo>
                    <a:pt x="95059" y="114300"/>
                  </a:lnTo>
                  <a:lnTo>
                    <a:pt x="101688" y="115570"/>
                  </a:lnTo>
                  <a:lnTo>
                    <a:pt x="106019" y="115570"/>
                  </a:lnTo>
                  <a:lnTo>
                    <a:pt x="105587" y="117055"/>
                  </a:lnTo>
                  <a:lnTo>
                    <a:pt x="105702" y="117894"/>
                  </a:lnTo>
                  <a:lnTo>
                    <a:pt x="108343" y="117690"/>
                  </a:lnTo>
                  <a:lnTo>
                    <a:pt x="109842" y="118719"/>
                  </a:lnTo>
                  <a:lnTo>
                    <a:pt x="111442" y="119545"/>
                  </a:lnTo>
                  <a:lnTo>
                    <a:pt x="111874" y="119786"/>
                  </a:lnTo>
                  <a:lnTo>
                    <a:pt x="112382" y="119722"/>
                  </a:lnTo>
                  <a:lnTo>
                    <a:pt x="113030" y="118719"/>
                  </a:lnTo>
                  <a:lnTo>
                    <a:pt x="112763" y="118287"/>
                  </a:lnTo>
                  <a:lnTo>
                    <a:pt x="110972" y="116979"/>
                  </a:lnTo>
                  <a:lnTo>
                    <a:pt x="109512" y="116065"/>
                  </a:lnTo>
                  <a:lnTo>
                    <a:pt x="107823" y="115582"/>
                  </a:lnTo>
                  <a:lnTo>
                    <a:pt x="111798" y="115570"/>
                  </a:lnTo>
                  <a:lnTo>
                    <a:pt x="114376" y="118110"/>
                  </a:lnTo>
                  <a:lnTo>
                    <a:pt x="117386" y="118110"/>
                  </a:lnTo>
                  <a:lnTo>
                    <a:pt x="124117" y="120650"/>
                  </a:lnTo>
                  <a:lnTo>
                    <a:pt x="125298" y="121132"/>
                  </a:lnTo>
                  <a:lnTo>
                    <a:pt x="124155" y="121031"/>
                  </a:lnTo>
                  <a:lnTo>
                    <a:pt x="124244" y="122135"/>
                  </a:lnTo>
                  <a:lnTo>
                    <a:pt x="124091" y="123050"/>
                  </a:lnTo>
                  <a:lnTo>
                    <a:pt x="123812" y="124828"/>
                  </a:lnTo>
                  <a:lnTo>
                    <a:pt x="124307" y="126060"/>
                  </a:lnTo>
                  <a:lnTo>
                    <a:pt x="126669" y="126225"/>
                  </a:lnTo>
                  <a:lnTo>
                    <a:pt x="127444" y="126238"/>
                  </a:lnTo>
                  <a:lnTo>
                    <a:pt x="128752" y="126593"/>
                  </a:lnTo>
                  <a:lnTo>
                    <a:pt x="129222" y="123863"/>
                  </a:lnTo>
                  <a:lnTo>
                    <a:pt x="127444" y="121983"/>
                  </a:lnTo>
                  <a:lnTo>
                    <a:pt x="130517" y="123190"/>
                  </a:lnTo>
                  <a:lnTo>
                    <a:pt x="136817" y="127000"/>
                  </a:lnTo>
                  <a:lnTo>
                    <a:pt x="143217" y="129540"/>
                  </a:lnTo>
                  <a:lnTo>
                    <a:pt x="148297" y="132080"/>
                  </a:lnTo>
                  <a:lnTo>
                    <a:pt x="153098" y="134620"/>
                  </a:lnTo>
                  <a:lnTo>
                    <a:pt x="159702" y="134620"/>
                  </a:lnTo>
                  <a:lnTo>
                    <a:pt x="160616" y="135890"/>
                  </a:lnTo>
                  <a:lnTo>
                    <a:pt x="162382" y="135890"/>
                  </a:lnTo>
                  <a:lnTo>
                    <a:pt x="164515" y="137261"/>
                  </a:lnTo>
                  <a:lnTo>
                    <a:pt x="164236" y="137261"/>
                  </a:lnTo>
                  <a:lnTo>
                    <a:pt x="163029" y="138430"/>
                  </a:lnTo>
                  <a:lnTo>
                    <a:pt x="163144" y="139700"/>
                  </a:lnTo>
                  <a:lnTo>
                    <a:pt x="163245" y="140970"/>
                  </a:lnTo>
                  <a:lnTo>
                    <a:pt x="159639" y="140970"/>
                  </a:lnTo>
                  <a:lnTo>
                    <a:pt x="159740" y="142240"/>
                  </a:lnTo>
                  <a:lnTo>
                    <a:pt x="161112" y="143560"/>
                  </a:lnTo>
                  <a:lnTo>
                    <a:pt x="164985" y="143560"/>
                  </a:lnTo>
                  <a:lnTo>
                    <a:pt x="163271" y="139700"/>
                  </a:lnTo>
                  <a:lnTo>
                    <a:pt x="171399" y="139700"/>
                  </a:lnTo>
                  <a:lnTo>
                    <a:pt x="175056" y="142240"/>
                  </a:lnTo>
                  <a:lnTo>
                    <a:pt x="179095" y="143510"/>
                  </a:lnTo>
                  <a:lnTo>
                    <a:pt x="178244" y="144500"/>
                  </a:lnTo>
                  <a:lnTo>
                    <a:pt x="178739" y="144500"/>
                  </a:lnTo>
                  <a:lnTo>
                    <a:pt x="179108" y="143522"/>
                  </a:lnTo>
                  <a:lnTo>
                    <a:pt x="179273" y="143560"/>
                  </a:lnTo>
                  <a:lnTo>
                    <a:pt x="205701" y="154940"/>
                  </a:lnTo>
                  <a:lnTo>
                    <a:pt x="214553" y="157480"/>
                  </a:lnTo>
                  <a:lnTo>
                    <a:pt x="220052" y="160020"/>
                  </a:lnTo>
                  <a:lnTo>
                    <a:pt x="225145" y="162560"/>
                  </a:lnTo>
                  <a:lnTo>
                    <a:pt x="231343" y="165100"/>
                  </a:lnTo>
                  <a:lnTo>
                    <a:pt x="231711" y="165100"/>
                  </a:lnTo>
                  <a:lnTo>
                    <a:pt x="231965" y="166370"/>
                  </a:lnTo>
                  <a:lnTo>
                    <a:pt x="228638" y="166370"/>
                  </a:lnTo>
                  <a:lnTo>
                    <a:pt x="229120" y="168910"/>
                  </a:lnTo>
                  <a:lnTo>
                    <a:pt x="229209" y="171450"/>
                  </a:lnTo>
                  <a:lnTo>
                    <a:pt x="231876" y="170180"/>
                  </a:lnTo>
                  <a:lnTo>
                    <a:pt x="234556" y="170180"/>
                  </a:lnTo>
                  <a:lnTo>
                    <a:pt x="234200" y="167640"/>
                  </a:lnTo>
                  <a:lnTo>
                    <a:pt x="233845" y="166370"/>
                  </a:lnTo>
                  <a:lnTo>
                    <a:pt x="235381" y="166370"/>
                  </a:lnTo>
                  <a:lnTo>
                    <a:pt x="239433" y="168910"/>
                  </a:lnTo>
                  <a:lnTo>
                    <a:pt x="242620" y="171450"/>
                  </a:lnTo>
                  <a:lnTo>
                    <a:pt x="247688" y="172720"/>
                  </a:lnTo>
                  <a:lnTo>
                    <a:pt x="250228" y="172720"/>
                  </a:lnTo>
                  <a:lnTo>
                    <a:pt x="248907" y="176530"/>
                  </a:lnTo>
                  <a:lnTo>
                    <a:pt x="251485" y="176530"/>
                  </a:lnTo>
                  <a:lnTo>
                    <a:pt x="253187" y="179070"/>
                  </a:lnTo>
                  <a:lnTo>
                    <a:pt x="255727" y="176530"/>
                  </a:lnTo>
                  <a:lnTo>
                    <a:pt x="256171" y="177800"/>
                  </a:lnTo>
                  <a:lnTo>
                    <a:pt x="260362" y="179070"/>
                  </a:lnTo>
                  <a:lnTo>
                    <a:pt x="264210" y="180340"/>
                  </a:lnTo>
                  <a:lnTo>
                    <a:pt x="269328" y="184150"/>
                  </a:lnTo>
                  <a:lnTo>
                    <a:pt x="271106" y="185420"/>
                  </a:lnTo>
                  <a:lnTo>
                    <a:pt x="276796" y="185420"/>
                  </a:lnTo>
                  <a:lnTo>
                    <a:pt x="279831" y="187960"/>
                  </a:lnTo>
                  <a:lnTo>
                    <a:pt x="282867" y="189230"/>
                  </a:lnTo>
                  <a:lnTo>
                    <a:pt x="289598" y="191770"/>
                  </a:lnTo>
                  <a:lnTo>
                    <a:pt x="310451" y="199390"/>
                  </a:lnTo>
                  <a:lnTo>
                    <a:pt x="313309" y="199390"/>
                  </a:lnTo>
                  <a:lnTo>
                    <a:pt x="316115" y="200710"/>
                  </a:lnTo>
                  <a:lnTo>
                    <a:pt x="319252" y="201930"/>
                  </a:lnTo>
                  <a:lnTo>
                    <a:pt x="319824" y="201930"/>
                  </a:lnTo>
                  <a:lnTo>
                    <a:pt x="319913" y="203200"/>
                  </a:lnTo>
                  <a:lnTo>
                    <a:pt x="320014" y="204470"/>
                  </a:lnTo>
                  <a:lnTo>
                    <a:pt x="320103" y="205740"/>
                  </a:lnTo>
                  <a:lnTo>
                    <a:pt x="323113" y="205740"/>
                  </a:lnTo>
                  <a:lnTo>
                    <a:pt x="328739" y="204470"/>
                  </a:lnTo>
                  <a:lnTo>
                    <a:pt x="332574" y="205740"/>
                  </a:lnTo>
                  <a:lnTo>
                    <a:pt x="334314" y="204470"/>
                  </a:lnTo>
                  <a:lnTo>
                    <a:pt x="336042" y="203200"/>
                  </a:lnTo>
                  <a:lnTo>
                    <a:pt x="336461" y="204470"/>
                  </a:lnTo>
                  <a:lnTo>
                    <a:pt x="336207" y="204470"/>
                  </a:lnTo>
                  <a:lnTo>
                    <a:pt x="335280" y="205740"/>
                  </a:lnTo>
                  <a:lnTo>
                    <a:pt x="334772" y="205740"/>
                  </a:lnTo>
                  <a:lnTo>
                    <a:pt x="336118" y="208280"/>
                  </a:lnTo>
                  <a:lnTo>
                    <a:pt x="339953" y="208280"/>
                  </a:lnTo>
                  <a:lnTo>
                    <a:pt x="341604" y="207010"/>
                  </a:lnTo>
                  <a:lnTo>
                    <a:pt x="344538" y="207010"/>
                  </a:lnTo>
                  <a:lnTo>
                    <a:pt x="344601" y="205740"/>
                  </a:lnTo>
                  <a:lnTo>
                    <a:pt x="344233" y="204470"/>
                  </a:lnTo>
                  <a:lnTo>
                    <a:pt x="341731" y="204470"/>
                  </a:lnTo>
                  <a:lnTo>
                    <a:pt x="338124" y="203200"/>
                  </a:lnTo>
                  <a:lnTo>
                    <a:pt x="343789" y="203200"/>
                  </a:lnTo>
                  <a:lnTo>
                    <a:pt x="350202" y="200710"/>
                  </a:lnTo>
                  <a:lnTo>
                    <a:pt x="356425" y="199390"/>
                  </a:lnTo>
                  <a:lnTo>
                    <a:pt x="362559" y="196850"/>
                  </a:lnTo>
                  <a:lnTo>
                    <a:pt x="368757" y="195580"/>
                  </a:lnTo>
                  <a:lnTo>
                    <a:pt x="375043" y="193040"/>
                  </a:lnTo>
                  <a:lnTo>
                    <a:pt x="379082" y="193040"/>
                  </a:lnTo>
                  <a:lnTo>
                    <a:pt x="380974" y="190500"/>
                  </a:lnTo>
                  <a:lnTo>
                    <a:pt x="381927" y="189230"/>
                  </a:lnTo>
                  <a:lnTo>
                    <a:pt x="387311" y="189230"/>
                  </a:lnTo>
                  <a:lnTo>
                    <a:pt x="385737" y="191770"/>
                  </a:lnTo>
                  <a:lnTo>
                    <a:pt x="388759" y="191770"/>
                  </a:lnTo>
                  <a:lnTo>
                    <a:pt x="389458" y="190500"/>
                  </a:lnTo>
                  <a:lnTo>
                    <a:pt x="389813" y="189230"/>
                  </a:lnTo>
                  <a:lnTo>
                    <a:pt x="390169" y="187960"/>
                  </a:lnTo>
                  <a:lnTo>
                    <a:pt x="391579" y="187960"/>
                  </a:lnTo>
                  <a:lnTo>
                    <a:pt x="400215" y="185420"/>
                  </a:lnTo>
                  <a:lnTo>
                    <a:pt x="408279" y="184150"/>
                  </a:lnTo>
                  <a:lnTo>
                    <a:pt x="422160" y="180340"/>
                  </a:lnTo>
                  <a:lnTo>
                    <a:pt x="428510" y="179070"/>
                  </a:lnTo>
                  <a:lnTo>
                    <a:pt x="435000" y="177800"/>
                  </a:lnTo>
                  <a:lnTo>
                    <a:pt x="435102" y="177571"/>
                  </a:lnTo>
                  <a:lnTo>
                    <a:pt x="435559" y="176530"/>
                  </a:lnTo>
                  <a:lnTo>
                    <a:pt x="436994" y="177673"/>
                  </a:lnTo>
                  <a:lnTo>
                    <a:pt x="435152" y="177571"/>
                  </a:lnTo>
                  <a:lnTo>
                    <a:pt x="435737" y="177838"/>
                  </a:lnTo>
                  <a:lnTo>
                    <a:pt x="435406" y="178257"/>
                  </a:lnTo>
                  <a:lnTo>
                    <a:pt x="434517" y="179603"/>
                  </a:lnTo>
                  <a:lnTo>
                    <a:pt x="433565" y="180682"/>
                  </a:lnTo>
                  <a:lnTo>
                    <a:pt x="435330" y="182689"/>
                  </a:lnTo>
                  <a:lnTo>
                    <a:pt x="436676" y="183324"/>
                  </a:lnTo>
                  <a:lnTo>
                    <a:pt x="439864" y="182905"/>
                  </a:lnTo>
                  <a:lnTo>
                    <a:pt x="441566" y="182257"/>
                  </a:lnTo>
                  <a:lnTo>
                    <a:pt x="443611" y="180619"/>
                  </a:lnTo>
                  <a:lnTo>
                    <a:pt x="444182" y="180035"/>
                  </a:lnTo>
                  <a:lnTo>
                    <a:pt x="443395" y="178308"/>
                  </a:lnTo>
                  <a:lnTo>
                    <a:pt x="442556" y="178066"/>
                  </a:lnTo>
                  <a:lnTo>
                    <a:pt x="439407" y="179222"/>
                  </a:lnTo>
                  <a:lnTo>
                    <a:pt x="437337" y="177736"/>
                  </a:lnTo>
                  <a:lnTo>
                    <a:pt x="446786" y="173990"/>
                  </a:lnTo>
                  <a:lnTo>
                    <a:pt x="463905" y="168910"/>
                  </a:lnTo>
                  <a:lnTo>
                    <a:pt x="472338" y="165100"/>
                  </a:lnTo>
                  <a:lnTo>
                    <a:pt x="475081" y="165100"/>
                  </a:lnTo>
                  <a:lnTo>
                    <a:pt x="477266" y="162560"/>
                  </a:lnTo>
                  <a:lnTo>
                    <a:pt x="487311" y="160020"/>
                  </a:lnTo>
                  <a:lnTo>
                    <a:pt x="493699" y="156210"/>
                  </a:lnTo>
                  <a:lnTo>
                    <a:pt x="503072" y="153670"/>
                  </a:lnTo>
                  <a:lnTo>
                    <a:pt x="505561" y="152400"/>
                  </a:lnTo>
                  <a:lnTo>
                    <a:pt x="508215" y="151130"/>
                  </a:lnTo>
                  <a:lnTo>
                    <a:pt x="508292" y="152400"/>
                  </a:lnTo>
                  <a:lnTo>
                    <a:pt x="508355" y="153670"/>
                  </a:lnTo>
                  <a:lnTo>
                    <a:pt x="508431" y="154940"/>
                  </a:lnTo>
                  <a:lnTo>
                    <a:pt x="508431" y="148247"/>
                  </a:lnTo>
                  <a:lnTo>
                    <a:pt x="502246" y="147320"/>
                  </a:lnTo>
                  <a:lnTo>
                    <a:pt x="501777" y="147193"/>
                  </a:lnTo>
                  <a:lnTo>
                    <a:pt x="501777" y="149860"/>
                  </a:lnTo>
                  <a:lnTo>
                    <a:pt x="500087" y="149860"/>
                  </a:lnTo>
                  <a:lnTo>
                    <a:pt x="498741" y="151130"/>
                  </a:lnTo>
                  <a:lnTo>
                    <a:pt x="495223" y="152400"/>
                  </a:lnTo>
                  <a:lnTo>
                    <a:pt x="493966" y="152400"/>
                  </a:lnTo>
                  <a:lnTo>
                    <a:pt x="493420" y="148590"/>
                  </a:lnTo>
                  <a:lnTo>
                    <a:pt x="498703" y="148590"/>
                  </a:lnTo>
                  <a:lnTo>
                    <a:pt x="501777" y="149860"/>
                  </a:lnTo>
                  <a:lnTo>
                    <a:pt x="501777" y="147193"/>
                  </a:lnTo>
                  <a:lnTo>
                    <a:pt x="497789" y="146050"/>
                  </a:lnTo>
                  <a:lnTo>
                    <a:pt x="491794" y="146050"/>
                  </a:lnTo>
                  <a:lnTo>
                    <a:pt x="491794" y="152400"/>
                  </a:lnTo>
                  <a:lnTo>
                    <a:pt x="491540" y="152400"/>
                  </a:lnTo>
                  <a:lnTo>
                    <a:pt x="483679" y="154940"/>
                  </a:lnTo>
                  <a:lnTo>
                    <a:pt x="462737" y="162560"/>
                  </a:lnTo>
                  <a:lnTo>
                    <a:pt x="461530" y="160020"/>
                  </a:lnTo>
                  <a:lnTo>
                    <a:pt x="462394" y="158750"/>
                  </a:lnTo>
                  <a:lnTo>
                    <a:pt x="466090" y="156210"/>
                  </a:lnTo>
                  <a:lnTo>
                    <a:pt x="466166" y="154940"/>
                  </a:lnTo>
                  <a:lnTo>
                    <a:pt x="466242" y="153670"/>
                  </a:lnTo>
                  <a:lnTo>
                    <a:pt x="467106" y="152400"/>
                  </a:lnTo>
                  <a:lnTo>
                    <a:pt x="466915" y="152400"/>
                  </a:lnTo>
                  <a:lnTo>
                    <a:pt x="470852" y="151130"/>
                  </a:lnTo>
                  <a:lnTo>
                    <a:pt x="468033" y="149860"/>
                  </a:lnTo>
                  <a:lnTo>
                    <a:pt x="467296" y="148590"/>
                  </a:lnTo>
                  <a:lnTo>
                    <a:pt x="468007" y="147320"/>
                  </a:lnTo>
                  <a:lnTo>
                    <a:pt x="468972" y="148590"/>
                  </a:lnTo>
                  <a:lnTo>
                    <a:pt x="470700" y="147320"/>
                  </a:lnTo>
                  <a:lnTo>
                    <a:pt x="471563" y="147320"/>
                  </a:lnTo>
                  <a:lnTo>
                    <a:pt x="469214" y="143687"/>
                  </a:lnTo>
                  <a:lnTo>
                    <a:pt x="469138" y="143560"/>
                  </a:lnTo>
                  <a:lnTo>
                    <a:pt x="475259" y="143560"/>
                  </a:lnTo>
                  <a:lnTo>
                    <a:pt x="478104" y="144780"/>
                  </a:lnTo>
                  <a:lnTo>
                    <a:pt x="482904" y="146050"/>
                  </a:lnTo>
                  <a:lnTo>
                    <a:pt x="485114" y="147320"/>
                  </a:lnTo>
                  <a:lnTo>
                    <a:pt x="489559" y="148590"/>
                  </a:lnTo>
                  <a:lnTo>
                    <a:pt x="490334" y="149860"/>
                  </a:lnTo>
                  <a:lnTo>
                    <a:pt x="491794" y="152400"/>
                  </a:lnTo>
                  <a:lnTo>
                    <a:pt x="491794" y="146050"/>
                  </a:lnTo>
                  <a:lnTo>
                    <a:pt x="490486" y="146050"/>
                  </a:lnTo>
                  <a:lnTo>
                    <a:pt x="487959" y="143560"/>
                  </a:lnTo>
                  <a:lnTo>
                    <a:pt x="486587" y="143560"/>
                  </a:lnTo>
                  <a:lnTo>
                    <a:pt x="481495" y="142240"/>
                  </a:lnTo>
                  <a:lnTo>
                    <a:pt x="477596" y="142240"/>
                  </a:lnTo>
                  <a:lnTo>
                    <a:pt x="473976" y="139700"/>
                  </a:lnTo>
                  <a:lnTo>
                    <a:pt x="472173" y="138430"/>
                  </a:lnTo>
                  <a:lnTo>
                    <a:pt x="469544" y="139700"/>
                  </a:lnTo>
                  <a:lnTo>
                    <a:pt x="467029" y="139420"/>
                  </a:lnTo>
                  <a:lnTo>
                    <a:pt x="467029" y="143268"/>
                  </a:lnTo>
                  <a:lnTo>
                    <a:pt x="467017" y="143687"/>
                  </a:lnTo>
                  <a:lnTo>
                    <a:pt x="466725" y="144780"/>
                  </a:lnTo>
                  <a:lnTo>
                    <a:pt x="463969" y="146050"/>
                  </a:lnTo>
                  <a:lnTo>
                    <a:pt x="463410" y="148590"/>
                  </a:lnTo>
                  <a:lnTo>
                    <a:pt x="462203" y="151130"/>
                  </a:lnTo>
                  <a:lnTo>
                    <a:pt x="460349" y="151130"/>
                  </a:lnTo>
                  <a:lnTo>
                    <a:pt x="459943" y="153670"/>
                  </a:lnTo>
                  <a:lnTo>
                    <a:pt x="457009" y="154940"/>
                  </a:lnTo>
                  <a:lnTo>
                    <a:pt x="457098" y="156210"/>
                  </a:lnTo>
                  <a:lnTo>
                    <a:pt x="457174" y="157480"/>
                  </a:lnTo>
                  <a:lnTo>
                    <a:pt x="457263" y="158750"/>
                  </a:lnTo>
                  <a:lnTo>
                    <a:pt x="457339" y="160020"/>
                  </a:lnTo>
                  <a:lnTo>
                    <a:pt x="456666" y="160020"/>
                  </a:lnTo>
                  <a:lnTo>
                    <a:pt x="454279" y="161290"/>
                  </a:lnTo>
                  <a:lnTo>
                    <a:pt x="451726" y="161290"/>
                  </a:lnTo>
                  <a:lnTo>
                    <a:pt x="454964" y="163830"/>
                  </a:lnTo>
                  <a:lnTo>
                    <a:pt x="455333" y="163830"/>
                  </a:lnTo>
                  <a:lnTo>
                    <a:pt x="453529" y="165100"/>
                  </a:lnTo>
                  <a:lnTo>
                    <a:pt x="452996" y="166370"/>
                  </a:lnTo>
                  <a:lnTo>
                    <a:pt x="451535" y="166370"/>
                  </a:lnTo>
                  <a:lnTo>
                    <a:pt x="442188" y="170180"/>
                  </a:lnTo>
                  <a:lnTo>
                    <a:pt x="432650" y="172720"/>
                  </a:lnTo>
                  <a:lnTo>
                    <a:pt x="423037" y="173990"/>
                  </a:lnTo>
                  <a:lnTo>
                    <a:pt x="413448" y="176530"/>
                  </a:lnTo>
                  <a:lnTo>
                    <a:pt x="413131" y="176530"/>
                  </a:lnTo>
                  <a:lnTo>
                    <a:pt x="413194" y="176009"/>
                  </a:lnTo>
                  <a:lnTo>
                    <a:pt x="413448" y="175983"/>
                  </a:lnTo>
                  <a:lnTo>
                    <a:pt x="413346" y="175831"/>
                  </a:lnTo>
                  <a:lnTo>
                    <a:pt x="413219" y="175691"/>
                  </a:lnTo>
                  <a:lnTo>
                    <a:pt x="413283" y="175260"/>
                  </a:lnTo>
                  <a:lnTo>
                    <a:pt x="416064" y="173990"/>
                  </a:lnTo>
                  <a:lnTo>
                    <a:pt x="415848" y="172720"/>
                  </a:lnTo>
                  <a:lnTo>
                    <a:pt x="413842" y="170180"/>
                  </a:lnTo>
                  <a:lnTo>
                    <a:pt x="416687" y="170180"/>
                  </a:lnTo>
                  <a:lnTo>
                    <a:pt x="417995" y="167640"/>
                  </a:lnTo>
                  <a:lnTo>
                    <a:pt x="420776" y="166370"/>
                  </a:lnTo>
                  <a:lnTo>
                    <a:pt x="421551" y="166370"/>
                  </a:lnTo>
                  <a:lnTo>
                    <a:pt x="420751" y="162560"/>
                  </a:lnTo>
                  <a:lnTo>
                    <a:pt x="421690" y="161290"/>
                  </a:lnTo>
                  <a:lnTo>
                    <a:pt x="425157" y="161290"/>
                  </a:lnTo>
                  <a:lnTo>
                    <a:pt x="426631" y="158750"/>
                  </a:lnTo>
                  <a:lnTo>
                    <a:pt x="426021" y="156210"/>
                  </a:lnTo>
                  <a:lnTo>
                    <a:pt x="425056" y="154940"/>
                  </a:lnTo>
                  <a:lnTo>
                    <a:pt x="428053" y="154940"/>
                  </a:lnTo>
                  <a:lnTo>
                    <a:pt x="428904" y="153670"/>
                  </a:lnTo>
                  <a:lnTo>
                    <a:pt x="430822" y="152400"/>
                  </a:lnTo>
                  <a:lnTo>
                    <a:pt x="431787" y="151130"/>
                  </a:lnTo>
                  <a:lnTo>
                    <a:pt x="428599" y="148590"/>
                  </a:lnTo>
                  <a:lnTo>
                    <a:pt x="433628" y="147320"/>
                  </a:lnTo>
                  <a:lnTo>
                    <a:pt x="431355" y="143687"/>
                  </a:lnTo>
                  <a:lnTo>
                    <a:pt x="432066" y="144780"/>
                  </a:lnTo>
                  <a:lnTo>
                    <a:pt x="432320" y="144780"/>
                  </a:lnTo>
                  <a:lnTo>
                    <a:pt x="433362" y="143687"/>
                  </a:lnTo>
                  <a:lnTo>
                    <a:pt x="433489" y="143560"/>
                  </a:lnTo>
                  <a:lnTo>
                    <a:pt x="434149" y="143560"/>
                  </a:lnTo>
                  <a:lnTo>
                    <a:pt x="433133" y="140970"/>
                  </a:lnTo>
                  <a:lnTo>
                    <a:pt x="432917" y="140970"/>
                  </a:lnTo>
                  <a:lnTo>
                    <a:pt x="435063" y="139700"/>
                  </a:lnTo>
                  <a:lnTo>
                    <a:pt x="434111" y="138430"/>
                  </a:lnTo>
                  <a:lnTo>
                    <a:pt x="433895" y="137261"/>
                  </a:lnTo>
                  <a:lnTo>
                    <a:pt x="441426" y="137261"/>
                  </a:lnTo>
                  <a:lnTo>
                    <a:pt x="461010" y="140970"/>
                  </a:lnTo>
                  <a:lnTo>
                    <a:pt x="460933" y="142240"/>
                  </a:lnTo>
                  <a:lnTo>
                    <a:pt x="455320" y="142240"/>
                  </a:lnTo>
                  <a:lnTo>
                    <a:pt x="455307" y="143560"/>
                  </a:lnTo>
                  <a:lnTo>
                    <a:pt x="457327" y="144780"/>
                  </a:lnTo>
                  <a:lnTo>
                    <a:pt x="458660" y="146050"/>
                  </a:lnTo>
                  <a:lnTo>
                    <a:pt x="460463" y="144780"/>
                  </a:lnTo>
                  <a:lnTo>
                    <a:pt x="463524" y="144780"/>
                  </a:lnTo>
                  <a:lnTo>
                    <a:pt x="463638" y="143268"/>
                  </a:lnTo>
                  <a:lnTo>
                    <a:pt x="463727" y="142240"/>
                  </a:lnTo>
                  <a:lnTo>
                    <a:pt x="466852" y="142240"/>
                  </a:lnTo>
                  <a:lnTo>
                    <a:pt x="467029" y="143268"/>
                  </a:lnTo>
                  <a:lnTo>
                    <a:pt x="467029" y="139420"/>
                  </a:lnTo>
                  <a:lnTo>
                    <a:pt x="458317" y="138430"/>
                  </a:lnTo>
                  <a:lnTo>
                    <a:pt x="449922" y="135890"/>
                  </a:lnTo>
                  <a:lnTo>
                    <a:pt x="433146" y="133350"/>
                  </a:lnTo>
                  <a:lnTo>
                    <a:pt x="429348" y="132702"/>
                  </a:lnTo>
                  <a:lnTo>
                    <a:pt x="429348" y="137261"/>
                  </a:lnTo>
                  <a:lnTo>
                    <a:pt x="427672" y="139700"/>
                  </a:lnTo>
                  <a:lnTo>
                    <a:pt x="427507" y="140970"/>
                  </a:lnTo>
                  <a:lnTo>
                    <a:pt x="425056" y="143268"/>
                  </a:lnTo>
                  <a:lnTo>
                    <a:pt x="424802" y="143560"/>
                  </a:lnTo>
                  <a:lnTo>
                    <a:pt x="425119" y="146050"/>
                  </a:lnTo>
                  <a:lnTo>
                    <a:pt x="424840" y="148590"/>
                  </a:lnTo>
                  <a:lnTo>
                    <a:pt x="417499" y="148590"/>
                  </a:lnTo>
                  <a:lnTo>
                    <a:pt x="416979" y="149860"/>
                  </a:lnTo>
                  <a:lnTo>
                    <a:pt x="416687" y="151130"/>
                  </a:lnTo>
                  <a:lnTo>
                    <a:pt x="421424" y="151130"/>
                  </a:lnTo>
                  <a:lnTo>
                    <a:pt x="421335" y="152400"/>
                  </a:lnTo>
                  <a:lnTo>
                    <a:pt x="421259" y="153670"/>
                  </a:lnTo>
                  <a:lnTo>
                    <a:pt x="421652" y="153670"/>
                  </a:lnTo>
                  <a:lnTo>
                    <a:pt x="417372" y="156210"/>
                  </a:lnTo>
                  <a:lnTo>
                    <a:pt x="416394" y="160020"/>
                  </a:lnTo>
                  <a:lnTo>
                    <a:pt x="415378" y="165100"/>
                  </a:lnTo>
                  <a:lnTo>
                    <a:pt x="414528" y="167640"/>
                  </a:lnTo>
                  <a:lnTo>
                    <a:pt x="410972" y="167640"/>
                  </a:lnTo>
                  <a:lnTo>
                    <a:pt x="410972" y="172720"/>
                  </a:lnTo>
                  <a:lnTo>
                    <a:pt x="406400" y="173990"/>
                  </a:lnTo>
                  <a:lnTo>
                    <a:pt x="405244" y="177800"/>
                  </a:lnTo>
                  <a:lnTo>
                    <a:pt x="405244" y="179070"/>
                  </a:lnTo>
                  <a:lnTo>
                    <a:pt x="402170" y="177800"/>
                  </a:lnTo>
                  <a:lnTo>
                    <a:pt x="402437" y="180340"/>
                  </a:lnTo>
                  <a:lnTo>
                    <a:pt x="397573" y="180340"/>
                  </a:lnTo>
                  <a:lnTo>
                    <a:pt x="394550" y="181610"/>
                  </a:lnTo>
                  <a:lnTo>
                    <a:pt x="389204" y="182880"/>
                  </a:lnTo>
                  <a:lnTo>
                    <a:pt x="386956" y="184150"/>
                  </a:lnTo>
                  <a:lnTo>
                    <a:pt x="383209" y="187960"/>
                  </a:lnTo>
                  <a:lnTo>
                    <a:pt x="379857" y="187960"/>
                  </a:lnTo>
                  <a:lnTo>
                    <a:pt x="373456" y="189230"/>
                  </a:lnTo>
                  <a:lnTo>
                    <a:pt x="369697" y="190500"/>
                  </a:lnTo>
                  <a:lnTo>
                    <a:pt x="365836" y="190500"/>
                  </a:lnTo>
                  <a:lnTo>
                    <a:pt x="365785" y="189230"/>
                  </a:lnTo>
                  <a:lnTo>
                    <a:pt x="364528" y="187960"/>
                  </a:lnTo>
                  <a:lnTo>
                    <a:pt x="367906" y="187960"/>
                  </a:lnTo>
                  <a:lnTo>
                    <a:pt x="367969" y="186766"/>
                  </a:lnTo>
                  <a:lnTo>
                    <a:pt x="368261" y="184150"/>
                  </a:lnTo>
                  <a:lnTo>
                    <a:pt x="370116" y="181610"/>
                  </a:lnTo>
                  <a:lnTo>
                    <a:pt x="370103" y="179070"/>
                  </a:lnTo>
                  <a:lnTo>
                    <a:pt x="370840" y="179070"/>
                  </a:lnTo>
                  <a:lnTo>
                    <a:pt x="373646" y="180340"/>
                  </a:lnTo>
                  <a:lnTo>
                    <a:pt x="375818" y="180340"/>
                  </a:lnTo>
                  <a:lnTo>
                    <a:pt x="377863" y="177800"/>
                  </a:lnTo>
                  <a:lnTo>
                    <a:pt x="378345" y="177800"/>
                  </a:lnTo>
                  <a:lnTo>
                    <a:pt x="377939" y="176530"/>
                  </a:lnTo>
                  <a:lnTo>
                    <a:pt x="376008" y="176530"/>
                  </a:lnTo>
                  <a:lnTo>
                    <a:pt x="373786" y="177800"/>
                  </a:lnTo>
                  <a:lnTo>
                    <a:pt x="372122" y="177800"/>
                  </a:lnTo>
                  <a:lnTo>
                    <a:pt x="371602" y="175260"/>
                  </a:lnTo>
                  <a:lnTo>
                    <a:pt x="375119" y="175260"/>
                  </a:lnTo>
                  <a:lnTo>
                    <a:pt x="376034" y="173990"/>
                  </a:lnTo>
                  <a:lnTo>
                    <a:pt x="375589" y="170180"/>
                  </a:lnTo>
                  <a:lnTo>
                    <a:pt x="375539" y="168910"/>
                  </a:lnTo>
                  <a:lnTo>
                    <a:pt x="377266" y="168910"/>
                  </a:lnTo>
                  <a:lnTo>
                    <a:pt x="378028" y="167640"/>
                  </a:lnTo>
                  <a:lnTo>
                    <a:pt x="377939" y="166370"/>
                  </a:lnTo>
                  <a:lnTo>
                    <a:pt x="380771" y="166370"/>
                  </a:lnTo>
                  <a:lnTo>
                    <a:pt x="380149" y="163830"/>
                  </a:lnTo>
                  <a:lnTo>
                    <a:pt x="383628" y="161290"/>
                  </a:lnTo>
                  <a:lnTo>
                    <a:pt x="381368" y="160020"/>
                  </a:lnTo>
                  <a:lnTo>
                    <a:pt x="381393" y="158750"/>
                  </a:lnTo>
                  <a:lnTo>
                    <a:pt x="384771" y="158750"/>
                  </a:lnTo>
                  <a:lnTo>
                    <a:pt x="384708" y="157480"/>
                  </a:lnTo>
                  <a:lnTo>
                    <a:pt x="384632" y="156210"/>
                  </a:lnTo>
                  <a:lnTo>
                    <a:pt x="384949" y="156210"/>
                  </a:lnTo>
                  <a:lnTo>
                    <a:pt x="389001" y="154940"/>
                  </a:lnTo>
                  <a:lnTo>
                    <a:pt x="387007" y="151130"/>
                  </a:lnTo>
                  <a:lnTo>
                    <a:pt x="389051" y="147320"/>
                  </a:lnTo>
                  <a:lnTo>
                    <a:pt x="388353" y="146050"/>
                  </a:lnTo>
                  <a:lnTo>
                    <a:pt x="392823" y="146050"/>
                  </a:lnTo>
                  <a:lnTo>
                    <a:pt x="392455" y="143687"/>
                  </a:lnTo>
                  <a:lnTo>
                    <a:pt x="392506" y="143268"/>
                  </a:lnTo>
                  <a:lnTo>
                    <a:pt x="393192" y="140970"/>
                  </a:lnTo>
                  <a:lnTo>
                    <a:pt x="394893" y="140970"/>
                  </a:lnTo>
                  <a:lnTo>
                    <a:pt x="397560" y="142240"/>
                  </a:lnTo>
                  <a:lnTo>
                    <a:pt x="396900" y="140970"/>
                  </a:lnTo>
                  <a:lnTo>
                    <a:pt x="395579" y="138430"/>
                  </a:lnTo>
                  <a:lnTo>
                    <a:pt x="398233" y="137261"/>
                  </a:lnTo>
                  <a:lnTo>
                    <a:pt x="398564" y="137261"/>
                  </a:lnTo>
                  <a:lnTo>
                    <a:pt x="396405" y="134620"/>
                  </a:lnTo>
                  <a:lnTo>
                    <a:pt x="401066" y="130810"/>
                  </a:lnTo>
                  <a:lnTo>
                    <a:pt x="403085" y="130810"/>
                  </a:lnTo>
                  <a:lnTo>
                    <a:pt x="411099" y="132080"/>
                  </a:lnTo>
                  <a:lnTo>
                    <a:pt x="416725" y="132080"/>
                  </a:lnTo>
                  <a:lnTo>
                    <a:pt x="422744" y="133350"/>
                  </a:lnTo>
                  <a:lnTo>
                    <a:pt x="423697" y="133350"/>
                  </a:lnTo>
                  <a:lnTo>
                    <a:pt x="423799" y="135890"/>
                  </a:lnTo>
                  <a:lnTo>
                    <a:pt x="420522" y="135890"/>
                  </a:lnTo>
                  <a:lnTo>
                    <a:pt x="420636" y="137261"/>
                  </a:lnTo>
                  <a:lnTo>
                    <a:pt x="429348" y="137261"/>
                  </a:lnTo>
                  <a:lnTo>
                    <a:pt x="429348" y="132702"/>
                  </a:lnTo>
                  <a:lnTo>
                    <a:pt x="418376" y="130810"/>
                  </a:lnTo>
                  <a:lnTo>
                    <a:pt x="410984" y="129540"/>
                  </a:lnTo>
                  <a:lnTo>
                    <a:pt x="401256" y="128270"/>
                  </a:lnTo>
                  <a:lnTo>
                    <a:pt x="399300" y="127000"/>
                  </a:lnTo>
                  <a:lnTo>
                    <a:pt x="392696" y="128079"/>
                  </a:lnTo>
                  <a:lnTo>
                    <a:pt x="392696" y="133350"/>
                  </a:lnTo>
                  <a:lnTo>
                    <a:pt x="391439" y="135890"/>
                  </a:lnTo>
                  <a:lnTo>
                    <a:pt x="390690" y="137261"/>
                  </a:lnTo>
                  <a:lnTo>
                    <a:pt x="386626" y="140970"/>
                  </a:lnTo>
                  <a:lnTo>
                    <a:pt x="386549" y="143560"/>
                  </a:lnTo>
                  <a:lnTo>
                    <a:pt x="385102" y="144780"/>
                  </a:lnTo>
                  <a:lnTo>
                    <a:pt x="384479" y="146050"/>
                  </a:lnTo>
                  <a:lnTo>
                    <a:pt x="384213" y="146050"/>
                  </a:lnTo>
                  <a:lnTo>
                    <a:pt x="381558" y="144780"/>
                  </a:lnTo>
                  <a:lnTo>
                    <a:pt x="379247" y="147320"/>
                  </a:lnTo>
                  <a:lnTo>
                    <a:pt x="376618" y="146050"/>
                  </a:lnTo>
                  <a:lnTo>
                    <a:pt x="375602" y="146050"/>
                  </a:lnTo>
                  <a:lnTo>
                    <a:pt x="375526" y="147320"/>
                  </a:lnTo>
                  <a:lnTo>
                    <a:pt x="375920" y="147320"/>
                  </a:lnTo>
                  <a:lnTo>
                    <a:pt x="378066" y="148590"/>
                  </a:lnTo>
                  <a:lnTo>
                    <a:pt x="382714" y="148590"/>
                  </a:lnTo>
                  <a:lnTo>
                    <a:pt x="383197" y="149860"/>
                  </a:lnTo>
                  <a:lnTo>
                    <a:pt x="382689" y="149860"/>
                  </a:lnTo>
                  <a:lnTo>
                    <a:pt x="380314" y="152400"/>
                  </a:lnTo>
                  <a:lnTo>
                    <a:pt x="378574" y="154940"/>
                  </a:lnTo>
                  <a:lnTo>
                    <a:pt x="378053" y="157480"/>
                  </a:lnTo>
                  <a:lnTo>
                    <a:pt x="377977" y="158750"/>
                  </a:lnTo>
                  <a:lnTo>
                    <a:pt x="374789" y="160020"/>
                  </a:lnTo>
                  <a:lnTo>
                    <a:pt x="376161" y="162560"/>
                  </a:lnTo>
                  <a:lnTo>
                    <a:pt x="374548" y="162560"/>
                  </a:lnTo>
                  <a:lnTo>
                    <a:pt x="373418" y="163830"/>
                  </a:lnTo>
                  <a:lnTo>
                    <a:pt x="371436" y="165100"/>
                  </a:lnTo>
                  <a:lnTo>
                    <a:pt x="371729" y="167640"/>
                  </a:lnTo>
                  <a:lnTo>
                    <a:pt x="372122" y="168910"/>
                  </a:lnTo>
                  <a:lnTo>
                    <a:pt x="368147" y="171450"/>
                  </a:lnTo>
                  <a:lnTo>
                    <a:pt x="365721" y="173990"/>
                  </a:lnTo>
                  <a:lnTo>
                    <a:pt x="366598" y="179070"/>
                  </a:lnTo>
                  <a:lnTo>
                    <a:pt x="365506" y="179070"/>
                  </a:lnTo>
                  <a:lnTo>
                    <a:pt x="364261" y="182880"/>
                  </a:lnTo>
                  <a:lnTo>
                    <a:pt x="361315" y="184150"/>
                  </a:lnTo>
                  <a:lnTo>
                    <a:pt x="360121" y="189230"/>
                  </a:lnTo>
                  <a:lnTo>
                    <a:pt x="357784" y="191770"/>
                  </a:lnTo>
                  <a:lnTo>
                    <a:pt x="357022" y="194310"/>
                  </a:lnTo>
                  <a:lnTo>
                    <a:pt x="356476" y="194310"/>
                  </a:lnTo>
                  <a:lnTo>
                    <a:pt x="350177" y="195580"/>
                  </a:lnTo>
                  <a:lnTo>
                    <a:pt x="344474" y="198120"/>
                  </a:lnTo>
                  <a:lnTo>
                    <a:pt x="337464" y="199390"/>
                  </a:lnTo>
                  <a:lnTo>
                    <a:pt x="336334" y="199390"/>
                  </a:lnTo>
                  <a:lnTo>
                    <a:pt x="337185" y="196850"/>
                  </a:lnTo>
                  <a:lnTo>
                    <a:pt x="334543" y="196850"/>
                  </a:lnTo>
                  <a:lnTo>
                    <a:pt x="333667" y="198120"/>
                  </a:lnTo>
                  <a:lnTo>
                    <a:pt x="331127" y="200710"/>
                  </a:lnTo>
                  <a:lnTo>
                    <a:pt x="328587" y="200710"/>
                  </a:lnTo>
                  <a:lnTo>
                    <a:pt x="321310" y="199390"/>
                  </a:lnTo>
                  <a:lnTo>
                    <a:pt x="313461" y="196850"/>
                  </a:lnTo>
                  <a:lnTo>
                    <a:pt x="315150" y="195580"/>
                  </a:lnTo>
                  <a:lnTo>
                    <a:pt x="315404" y="194310"/>
                  </a:lnTo>
                  <a:lnTo>
                    <a:pt x="315645" y="193040"/>
                  </a:lnTo>
                  <a:lnTo>
                    <a:pt x="318566" y="193040"/>
                  </a:lnTo>
                  <a:lnTo>
                    <a:pt x="317550" y="187960"/>
                  </a:lnTo>
                  <a:lnTo>
                    <a:pt x="320954" y="187960"/>
                  </a:lnTo>
                  <a:lnTo>
                    <a:pt x="321233" y="186766"/>
                  </a:lnTo>
                  <a:lnTo>
                    <a:pt x="321741" y="184150"/>
                  </a:lnTo>
                  <a:lnTo>
                    <a:pt x="323291" y="182880"/>
                  </a:lnTo>
                  <a:lnTo>
                    <a:pt x="324726" y="180340"/>
                  </a:lnTo>
                  <a:lnTo>
                    <a:pt x="325221" y="180340"/>
                  </a:lnTo>
                  <a:lnTo>
                    <a:pt x="328028" y="181610"/>
                  </a:lnTo>
                  <a:lnTo>
                    <a:pt x="329031" y="180340"/>
                  </a:lnTo>
                  <a:lnTo>
                    <a:pt x="327215" y="177800"/>
                  </a:lnTo>
                  <a:lnTo>
                    <a:pt x="328739" y="176530"/>
                  </a:lnTo>
                  <a:lnTo>
                    <a:pt x="328650" y="175260"/>
                  </a:lnTo>
                  <a:lnTo>
                    <a:pt x="330962" y="171450"/>
                  </a:lnTo>
                  <a:lnTo>
                    <a:pt x="332701" y="167640"/>
                  </a:lnTo>
                  <a:lnTo>
                    <a:pt x="334124" y="166370"/>
                  </a:lnTo>
                  <a:lnTo>
                    <a:pt x="335546" y="165100"/>
                  </a:lnTo>
                  <a:lnTo>
                    <a:pt x="335419" y="162560"/>
                  </a:lnTo>
                  <a:lnTo>
                    <a:pt x="339636" y="162560"/>
                  </a:lnTo>
                  <a:lnTo>
                    <a:pt x="336829" y="157480"/>
                  </a:lnTo>
                  <a:lnTo>
                    <a:pt x="340842" y="156210"/>
                  </a:lnTo>
                  <a:lnTo>
                    <a:pt x="341147" y="153670"/>
                  </a:lnTo>
                  <a:lnTo>
                    <a:pt x="342988" y="152400"/>
                  </a:lnTo>
                  <a:lnTo>
                    <a:pt x="341452" y="148590"/>
                  </a:lnTo>
                  <a:lnTo>
                    <a:pt x="344792" y="148590"/>
                  </a:lnTo>
                  <a:lnTo>
                    <a:pt x="345897" y="147320"/>
                  </a:lnTo>
                  <a:lnTo>
                    <a:pt x="346989" y="146050"/>
                  </a:lnTo>
                  <a:lnTo>
                    <a:pt x="356603" y="146050"/>
                  </a:lnTo>
                  <a:lnTo>
                    <a:pt x="356311" y="144780"/>
                  </a:lnTo>
                  <a:lnTo>
                    <a:pt x="356057" y="143687"/>
                  </a:lnTo>
                  <a:lnTo>
                    <a:pt x="356031" y="143560"/>
                  </a:lnTo>
                  <a:lnTo>
                    <a:pt x="351599" y="143560"/>
                  </a:lnTo>
                  <a:lnTo>
                    <a:pt x="349872" y="144780"/>
                  </a:lnTo>
                  <a:lnTo>
                    <a:pt x="347230" y="143560"/>
                  </a:lnTo>
                  <a:lnTo>
                    <a:pt x="347218" y="143268"/>
                  </a:lnTo>
                  <a:lnTo>
                    <a:pt x="348170" y="140970"/>
                  </a:lnTo>
                  <a:lnTo>
                    <a:pt x="346710" y="139700"/>
                  </a:lnTo>
                  <a:lnTo>
                    <a:pt x="350316" y="139700"/>
                  </a:lnTo>
                  <a:lnTo>
                    <a:pt x="353910" y="134620"/>
                  </a:lnTo>
                  <a:lnTo>
                    <a:pt x="354774" y="134620"/>
                  </a:lnTo>
                  <a:lnTo>
                    <a:pt x="361899" y="135890"/>
                  </a:lnTo>
                  <a:lnTo>
                    <a:pt x="368274" y="134620"/>
                  </a:lnTo>
                  <a:lnTo>
                    <a:pt x="375297" y="129540"/>
                  </a:lnTo>
                  <a:lnTo>
                    <a:pt x="387184" y="129540"/>
                  </a:lnTo>
                  <a:lnTo>
                    <a:pt x="392620" y="130810"/>
                  </a:lnTo>
                  <a:lnTo>
                    <a:pt x="392696" y="133350"/>
                  </a:lnTo>
                  <a:lnTo>
                    <a:pt x="392696" y="128079"/>
                  </a:lnTo>
                  <a:lnTo>
                    <a:pt x="391515" y="128270"/>
                  </a:lnTo>
                  <a:lnTo>
                    <a:pt x="386232" y="127000"/>
                  </a:lnTo>
                  <a:lnTo>
                    <a:pt x="379412" y="127000"/>
                  </a:lnTo>
                  <a:lnTo>
                    <a:pt x="379323" y="125730"/>
                  </a:lnTo>
                  <a:lnTo>
                    <a:pt x="381927" y="123190"/>
                  </a:lnTo>
                  <a:lnTo>
                    <a:pt x="383755" y="120650"/>
                  </a:lnTo>
                  <a:lnTo>
                    <a:pt x="388493" y="114300"/>
                  </a:lnTo>
                  <a:lnTo>
                    <a:pt x="389788" y="109220"/>
                  </a:lnTo>
                  <a:lnTo>
                    <a:pt x="390740" y="102870"/>
                  </a:lnTo>
                  <a:lnTo>
                    <a:pt x="391566" y="96520"/>
                  </a:lnTo>
                  <a:lnTo>
                    <a:pt x="391515" y="95250"/>
                  </a:lnTo>
                  <a:lnTo>
                    <a:pt x="391401" y="92710"/>
                  </a:lnTo>
                  <a:lnTo>
                    <a:pt x="391287" y="90170"/>
                  </a:lnTo>
                  <a:lnTo>
                    <a:pt x="389153" y="83820"/>
                  </a:lnTo>
                  <a:lnTo>
                    <a:pt x="389115" y="90170"/>
                  </a:lnTo>
                  <a:lnTo>
                    <a:pt x="388150" y="99060"/>
                  </a:lnTo>
                  <a:lnTo>
                    <a:pt x="387261" y="105410"/>
                  </a:lnTo>
                  <a:lnTo>
                    <a:pt x="386397" y="113030"/>
                  </a:lnTo>
                  <a:lnTo>
                    <a:pt x="377761" y="123190"/>
                  </a:lnTo>
                  <a:lnTo>
                    <a:pt x="373494" y="128270"/>
                  </a:lnTo>
                  <a:lnTo>
                    <a:pt x="358800" y="133350"/>
                  </a:lnTo>
                  <a:lnTo>
                    <a:pt x="355574" y="132080"/>
                  </a:lnTo>
                  <a:lnTo>
                    <a:pt x="352348" y="130810"/>
                  </a:lnTo>
                  <a:lnTo>
                    <a:pt x="350075" y="130086"/>
                  </a:lnTo>
                  <a:lnTo>
                    <a:pt x="350075" y="134620"/>
                  </a:lnTo>
                  <a:lnTo>
                    <a:pt x="347497" y="133350"/>
                  </a:lnTo>
                  <a:lnTo>
                    <a:pt x="346316" y="135890"/>
                  </a:lnTo>
                  <a:lnTo>
                    <a:pt x="344487" y="136537"/>
                  </a:lnTo>
                  <a:lnTo>
                    <a:pt x="344487" y="139700"/>
                  </a:lnTo>
                  <a:lnTo>
                    <a:pt x="343001" y="140970"/>
                  </a:lnTo>
                  <a:lnTo>
                    <a:pt x="341160" y="139700"/>
                  </a:lnTo>
                  <a:lnTo>
                    <a:pt x="340118" y="146050"/>
                  </a:lnTo>
                  <a:lnTo>
                    <a:pt x="339191" y="147320"/>
                  </a:lnTo>
                  <a:lnTo>
                    <a:pt x="335737" y="146291"/>
                  </a:lnTo>
                  <a:lnTo>
                    <a:pt x="335737" y="148590"/>
                  </a:lnTo>
                  <a:lnTo>
                    <a:pt x="334822" y="149860"/>
                  </a:lnTo>
                  <a:lnTo>
                    <a:pt x="335711" y="152400"/>
                  </a:lnTo>
                  <a:lnTo>
                    <a:pt x="335648" y="153670"/>
                  </a:lnTo>
                  <a:lnTo>
                    <a:pt x="332117" y="156210"/>
                  </a:lnTo>
                  <a:lnTo>
                    <a:pt x="330161" y="158750"/>
                  </a:lnTo>
                  <a:lnTo>
                    <a:pt x="329577" y="161290"/>
                  </a:lnTo>
                  <a:lnTo>
                    <a:pt x="328117" y="163830"/>
                  </a:lnTo>
                  <a:lnTo>
                    <a:pt x="329844" y="166370"/>
                  </a:lnTo>
                  <a:lnTo>
                    <a:pt x="328218" y="166370"/>
                  </a:lnTo>
                  <a:lnTo>
                    <a:pt x="324904" y="163830"/>
                  </a:lnTo>
                  <a:lnTo>
                    <a:pt x="326567" y="168910"/>
                  </a:lnTo>
                  <a:lnTo>
                    <a:pt x="324827" y="170180"/>
                  </a:lnTo>
                  <a:lnTo>
                    <a:pt x="320700" y="173990"/>
                  </a:lnTo>
                  <a:lnTo>
                    <a:pt x="319900" y="177800"/>
                  </a:lnTo>
                  <a:lnTo>
                    <a:pt x="317982" y="180340"/>
                  </a:lnTo>
                  <a:lnTo>
                    <a:pt x="315823" y="185420"/>
                  </a:lnTo>
                  <a:lnTo>
                    <a:pt x="312013" y="185420"/>
                  </a:lnTo>
                  <a:lnTo>
                    <a:pt x="312127" y="190500"/>
                  </a:lnTo>
                  <a:lnTo>
                    <a:pt x="310095" y="190500"/>
                  </a:lnTo>
                  <a:lnTo>
                    <a:pt x="307022" y="191770"/>
                  </a:lnTo>
                  <a:lnTo>
                    <a:pt x="305092" y="194310"/>
                  </a:lnTo>
                  <a:lnTo>
                    <a:pt x="296024" y="190500"/>
                  </a:lnTo>
                  <a:lnTo>
                    <a:pt x="289598" y="187960"/>
                  </a:lnTo>
                  <a:lnTo>
                    <a:pt x="282435" y="184150"/>
                  </a:lnTo>
                  <a:lnTo>
                    <a:pt x="281317" y="184150"/>
                  </a:lnTo>
                  <a:lnTo>
                    <a:pt x="281901" y="182880"/>
                  </a:lnTo>
                  <a:lnTo>
                    <a:pt x="283070" y="180340"/>
                  </a:lnTo>
                  <a:lnTo>
                    <a:pt x="282740" y="177800"/>
                  </a:lnTo>
                  <a:lnTo>
                    <a:pt x="285280" y="175260"/>
                  </a:lnTo>
                  <a:lnTo>
                    <a:pt x="283591" y="173990"/>
                  </a:lnTo>
                  <a:lnTo>
                    <a:pt x="283032" y="172720"/>
                  </a:lnTo>
                  <a:lnTo>
                    <a:pt x="285457" y="172720"/>
                  </a:lnTo>
                  <a:lnTo>
                    <a:pt x="286092" y="168910"/>
                  </a:lnTo>
                  <a:lnTo>
                    <a:pt x="288683" y="170180"/>
                  </a:lnTo>
                  <a:lnTo>
                    <a:pt x="288391" y="168910"/>
                  </a:lnTo>
                  <a:lnTo>
                    <a:pt x="288099" y="167640"/>
                  </a:lnTo>
                  <a:lnTo>
                    <a:pt x="292811" y="166370"/>
                  </a:lnTo>
                  <a:lnTo>
                    <a:pt x="290753" y="163830"/>
                  </a:lnTo>
                  <a:lnTo>
                    <a:pt x="290601" y="162560"/>
                  </a:lnTo>
                  <a:lnTo>
                    <a:pt x="293878" y="162560"/>
                  </a:lnTo>
                  <a:lnTo>
                    <a:pt x="292608" y="161290"/>
                  </a:lnTo>
                  <a:lnTo>
                    <a:pt x="291617" y="160020"/>
                  </a:lnTo>
                  <a:lnTo>
                    <a:pt x="294081" y="158750"/>
                  </a:lnTo>
                  <a:lnTo>
                    <a:pt x="299478" y="158750"/>
                  </a:lnTo>
                  <a:lnTo>
                    <a:pt x="300393" y="157480"/>
                  </a:lnTo>
                  <a:lnTo>
                    <a:pt x="300761" y="156210"/>
                  </a:lnTo>
                  <a:lnTo>
                    <a:pt x="299453" y="156210"/>
                  </a:lnTo>
                  <a:lnTo>
                    <a:pt x="298081" y="154940"/>
                  </a:lnTo>
                  <a:lnTo>
                    <a:pt x="297345" y="153670"/>
                  </a:lnTo>
                  <a:lnTo>
                    <a:pt x="296405" y="151130"/>
                  </a:lnTo>
                  <a:lnTo>
                    <a:pt x="297319" y="151130"/>
                  </a:lnTo>
                  <a:lnTo>
                    <a:pt x="298983" y="152400"/>
                  </a:lnTo>
                  <a:lnTo>
                    <a:pt x="299212" y="151130"/>
                  </a:lnTo>
                  <a:lnTo>
                    <a:pt x="299681" y="148590"/>
                  </a:lnTo>
                  <a:lnTo>
                    <a:pt x="298627" y="148590"/>
                  </a:lnTo>
                  <a:lnTo>
                    <a:pt x="298119" y="147320"/>
                  </a:lnTo>
                  <a:lnTo>
                    <a:pt x="301840" y="147320"/>
                  </a:lnTo>
                  <a:lnTo>
                    <a:pt x="300672" y="143687"/>
                  </a:lnTo>
                  <a:lnTo>
                    <a:pt x="300621" y="143560"/>
                  </a:lnTo>
                  <a:lnTo>
                    <a:pt x="302183" y="143560"/>
                  </a:lnTo>
                  <a:lnTo>
                    <a:pt x="303504" y="142240"/>
                  </a:lnTo>
                  <a:lnTo>
                    <a:pt x="306463" y="143522"/>
                  </a:lnTo>
                  <a:lnTo>
                    <a:pt x="307225" y="142240"/>
                  </a:lnTo>
                  <a:lnTo>
                    <a:pt x="305384" y="138430"/>
                  </a:lnTo>
                  <a:lnTo>
                    <a:pt x="306336" y="137261"/>
                  </a:lnTo>
                  <a:lnTo>
                    <a:pt x="306197" y="137261"/>
                  </a:lnTo>
                  <a:lnTo>
                    <a:pt x="309143" y="135890"/>
                  </a:lnTo>
                  <a:lnTo>
                    <a:pt x="309664" y="135890"/>
                  </a:lnTo>
                  <a:lnTo>
                    <a:pt x="307797" y="132080"/>
                  </a:lnTo>
                  <a:lnTo>
                    <a:pt x="311708" y="130810"/>
                  </a:lnTo>
                  <a:lnTo>
                    <a:pt x="312267" y="129540"/>
                  </a:lnTo>
                  <a:lnTo>
                    <a:pt x="312191" y="127000"/>
                  </a:lnTo>
                  <a:lnTo>
                    <a:pt x="314667" y="127000"/>
                  </a:lnTo>
                  <a:lnTo>
                    <a:pt x="320357" y="121920"/>
                  </a:lnTo>
                  <a:lnTo>
                    <a:pt x="324256" y="124460"/>
                  </a:lnTo>
                  <a:lnTo>
                    <a:pt x="329933" y="124460"/>
                  </a:lnTo>
                  <a:lnTo>
                    <a:pt x="328904" y="125730"/>
                  </a:lnTo>
                  <a:lnTo>
                    <a:pt x="327279" y="128270"/>
                  </a:lnTo>
                  <a:lnTo>
                    <a:pt x="323951" y="128270"/>
                  </a:lnTo>
                  <a:lnTo>
                    <a:pt x="323545" y="129540"/>
                  </a:lnTo>
                  <a:lnTo>
                    <a:pt x="323418" y="130810"/>
                  </a:lnTo>
                  <a:lnTo>
                    <a:pt x="325716" y="130810"/>
                  </a:lnTo>
                  <a:lnTo>
                    <a:pt x="323748" y="134620"/>
                  </a:lnTo>
                  <a:lnTo>
                    <a:pt x="323215" y="135890"/>
                  </a:lnTo>
                  <a:lnTo>
                    <a:pt x="322580" y="137261"/>
                  </a:lnTo>
                  <a:lnTo>
                    <a:pt x="319278" y="140970"/>
                  </a:lnTo>
                  <a:lnTo>
                    <a:pt x="318655" y="140970"/>
                  </a:lnTo>
                  <a:lnTo>
                    <a:pt x="316776" y="144780"/>
                  </a:lnTo>
                  <a:lnTo>
                    <a:pt x="315734" y="147320"/>
                  </a:lnTo>
                  <a:lnTo>
                    <a:pt x="310515" y="151130"/>
                  </a:lnTo>
                  <a:lnTo>
                    <a:pt x="310184" y="153670"/>
                  </a:lnTo>
                  <a:lnTo>
                    <a:pt x="312953" y="160020"/>
                  </a:lnTo>
                  <a:lnTo>
                    <a:pt x="315760" y="161290"/>
                  </a:lnTo>
                  <a:lnTo>
                    <a:pt x="324078" y="161290"/>
                  </a:lnTo>
                  <a:lnTo>
                    <a:pt x="325170" y="158750"/>
                  </a:lnTo>
                  <a:lnTo>
                    <a:pt x="326821" y="154940"/>
                  </a:lnTo>
                  <a:lnTo>
                    <a:pt x="329806" y="152400"/>
                  </a:lnTo>
                  <a:lnTo>
                    <a:pt x="333057" y="148590"/>
                  </a:lnTo>
                  <a:lnTo>
                    <a:pt x="335737" y="148590"/>
                  </a:lnTo>
                  <a:lnTo>
                    <a:pt x="335737" y="146291"/>
                  </a:lnTo>
                  <a:lnTo>
                    <a:pt x="334937" y="146050"/>
                  </a:lnTo>
                  <a:lnTo>
                    <a:pt x="330441" y="146050"/>
                  </a:lnTo>
                  <a:lnTo>
                    <a:pt x="326910" y="146050"/>
                  </a:lnTo>
                  <a:lnTo>
                    <a:pt x="324548" y="148590"/>
                  </a:lnTo>
                  <a:lnTo>
                    <a:pt x="323380" y="151130"/>
                  </a:lnTo>
                  <a:lnTo>
                    <a:pt x="321132" y="153670"/>
                  </a:lnTo>
                  <a:lnTo>
                    <a:pt x="320370" y="154940"/>
                  </a:lnTo>
                  <a:lnTo>
                    <a:pt x="317969" y="154940"/>
                  </a:lnTo>
                  <a:lnTo>
                    <a:pt x="318046" y="156210"/>
                  </a:lnTo>
                  <a:lnTo>
                    <a:pt x="318135" y="157480"/>
                  </a:lnTo>
                  <a:lnTo>
                    <a:pt x="318211" y="158750"/>
                  </a:lnTo>
                  <a:lnTo>
                    <a:pt x="317093" y="158750"/>
                  </a:lnTo>
                  <a:lnTo>
                    <a:pt x="314896" y="157480"/>
                  </a:lnTo>
                  <a:lnTo>
                    <a:pt x="314045" y="156210"/>
                  </a:lnTo>
                  <a:lnTo>
                    <a:pt x="313359" y="152400"/>
                  </a:lnTo>
                  <a:lnTo>
                    <a:pt x="314236" y="151130"/>
                  </a:lnTo>
                  <a:lnTo>
                    <a:pt x="316687" y="149860"/>
                  </a:lnTo>
                  <a:lnTo>
                    <a:pt x="317538" y="148590"/>
                  </a:lnTo>
                  <a:lnTo>
                    <a:pt x="319836" y="143687"/>
                  </a:lnTo>
                  <a:lnTo>
                    <a:pt x="319900" y="143560"/>
                  </a:lnTo>
                  <a:lnTo>
                    <a:pt x="320230" y="143268"/>
                  </a:lnTo>
                  <a:lnTo>
                    <a:pt x="323227" y="140970"/>
                  </a:lnTo>
                  <a:lnTo>
                    <a:pt x="325666" y="137261"/>
                  </a:lnTo>
                  <a:lnTo>
                    <a:pt x="326859" y="137261"/>
                  </a:lnTo>
                  <a:lnTo>
                    <a:pt x="331660" y="138341"/>
                  </a:lnTo>
                  <a:lnTo>
                    <a:pt x="332105" y="138430"/>
                  </a:lnTo>
                  <a:lnTo>
                    <a:pt x="331609" y="138430"/>
                  </a:lnTo>
                  <a:lnTo>
                    <a:pt x="329145" y="142240"/>
                  </a:lnTo>
                  <a:lnTo>
                    <a:pt x="327647" y="142240"/>
                  </a:lnTo>
                  <a:lnTo>
                    <a:pt x="329057" y="144780"/>
                  </a:lnTo>
                  <a:lnTo>
                    <a:pt x="329996" y="143687"/>
                  </a:lnTo>
                  <a:lnTo>
                    <a:pt x="330111" y="143560"/>
                  </a:lnTo>
                  <a:lnTo>
                    <a:pt x="331127" y="143560"/>
                  </a:lnTo>
                  <a:lnTo>
                    <a:pt x="331025" y="143687"/>
                  </a:lnTo>
                  <a:lnTo>
                    <a:pt x="330492" y="144780"/>
                  </a:lnTo>
                  <a:lnTo>
                    <a:pt x="335699" y="144780"/>
                  </a:lnTo>
                  <a:lnTo>
                    <a:pt x="337997" y="140970"/>
                  </a:lnTo>
                  <a:lnTo>
                    <a:pt x="342328" y="138430"/>
                  </a:lnTo>
                  <a:lnTo>
                    <a:pt x="342773" y="137261"/>
                  </a:lnTo>
                  <a:lnTo>
                    <a:pt x="344487" y="139700"/>
                  </a:lnTo>
                  <a:lnTo>
                    <a:pt x="344487" y="136537"/>
                  </a:lnTo>
                  <a:lnTo>
                    <a:pt x="342823" y="137121"/>
                  </a:lnTo>
                  <a:lnTo>
                    <a:pt x="344754" y="132080"/>
                  </a:lnTo>
                  <a:lnTo>
                    <a:pt x="345274" y="132080"/>
                  </a:lnTo>
                  <a:lnTo>
                    <a:pt x="347281" y="133350"/>
                  </a:lnTo>
                  <a:lnTo>
                    <a:pt x="347497" y="133350"/>
                  </a:lnTo>
                  <a:lnTo>
                    <a:pt x="348665" y="133350"/>
                  </a:lnTo>
                  <a:lnTo>
                    <a:pt x="350075" y="134620"/>
                  </a:lnTo>
                  <a:lnTo>
                    <a:pt x="350075" y="130086"/>
                  </a:lnTo>
                  <a:lnTo>
                    <a:pt x="348424" y="129540"/>
                  </a:lnTo>
                  <a:lnTo>
                    <a:pt x="340588" y="127012"/>
                  </a:lnTo>
                  <a:lnTo>
                    <a:pt x="340588" y="129540"/>
                  </a:lnTo>
                  <a:lnTo>
                    <a:pt x="338391" y="134620"/>
                  </a:lnTo>
                  <a:lnTo>
                    <a:pt x="335241" y="139700"/>
                  </a:lnTo>
                  <a:lnTo>
                    <a:pt x="331343" y="143268"/>
                  </a:lnTo>
                  <a:lnTo>
                    <a:pt x="334035" y="138430"/>
                  </a:lnTo>
                  <a:lnTo>
                    <a:pt x="337845" y="134620"/>
                  </a:lnTo>
                  <a:lnTo>
                    <a:pt x="340588" y="129540"/>
                  </a:lnTo>
                  <a:lnTo>
                    <a:pt x="340588" y="127012"/>
                  </a:lnTo>
                  <a:lnTo>
                    <a:pt x="339648" y="126199"/>
                  </a:lnTo>
                  <a:lnTo>
                    <a:pt x="339648" y="128270"/>
                  </a:lnTo>
                  <a:lnTo>
                    <a:pt x="338721" y="129540"/>
                  </a:lnTo>
                  <a:lnTo>
                    <a:pt x="335343" y="133350"/>
                  </a:lnTo>
                  <a:lnTo>
                    <a:pt x="332359" y="137261"/>
                  </a:lnTo>
                  <a:lnTo>
                    <a:pt x="332651" y="135890"/>
                  </a:lnTo>
                  <a:lnTo>
                    <a:pt x="333463" y="132080"/>
                  </a:lnTo>
                  <a:lnTo>
                    <a:pt x="337464" y="129540"/>
                  </a:lnTo>
                  <a:lnTo>
                    <a:pt x="337146" y="128270"/>
                  </a:lnTo>
                  <a:lnTo>
                    <a:pt x="335000" y="128270"/>
                  </a:lnTo>
                  <a:lnTo>
                    <a:pt x="334111" y="125730"/>
                  </a:lnTo>
                  <a:lnTo>
                    <a:pt x="335153" y="125730"/>
                  </a:lnTo>
                  <a:lnTo>
                    <a:pt x="336829" y="127000"/>
                  </a:lnTo>
                  <a:lnTo>
                    <a:pt x="339648" y="128270"/>
                  </a:lnTo>
                  <a:lnTo>
                    <a:pt x="339648" y="126199"/>
                  </a:lnTo>
                  <a:lnTo>
                    <a:pt x="336270" y="123190"/>
                  </a:lnTo>
                  <a:lnTo>
                    <a:pt x="333197" y="120675"/>
                  </a:lnTo>
                  <a:lnTo>
                    <a:pt x="333197" y="125730"/>
                  </a:lnTo>
                  <a:lnTo>
                    <a:pt x="331317" y="130810"/>
                  </a:lnTo>
                  <a:lnTo>
                    <a:pt x="329882" y="133350"/>
                  </a:lnTo>
                  <a:lnTo>
                    <a:pt x="327748" y="135890"/>
                  </a:lnTo>
                  <a:lnTo>
                    <a:pt x="326669" y="135890"/>
                  </a:lnTo>
                  <a:lnTo>
                    <a:pt x="327215" y="133350"/>
                  </a:lnTo>
                  <a:lnTo>
                    <a:pt x="328828" y="132080"/>
                  </a:lnTo>
                  <a:lnTo>
                    <a:pt x="330174" y="129540"/>
                  </a:lnTo>
                  <a:lnTo>
                    <a:pt x="330733" y="129540"/>
                  </a:lnTo>
                  <a:lnTo>
                    <a:pt x="331330" y="127000"/>
                  </a:lnTo>
                  <a:lnTo>
                    <a:pt x="331546" y="125730"/>
                  </a:lnTo>
                  <a:lnTo>
                    <a:pt x="333197" y="125730"/>
                  </a:lnTo>
                  <a:lnTo>
                    <a:pt x="333197" y="120675"/>
                  </a:lnTo>
                  <a:lnTo>
                    <a:pt x="330085" y="118110"/>
                  </a:lnTo>
                  <a:lnTo>
                    <a:pt x="329971" y="116840"/>
                  </a:lnTo>
                  <a:lnTo>
                    <a:pt x="329844" y="115570"/>
                  </a:lnTo>
                  <a:lnTo>
                    <a:pt x="328536" y="109220"/>
                  </a:lnTo>
                  <a:lnTo>
                    <a:pt x="328028" y="104140"/>
                  </a:lnTo>
                  <a:lnTo>
                    <a:pt x="327901" y="102870"/>
                  </a:lnTo>
                  <a:lnTo>
                    <a:pt x="327837" y="100330"/>
                  </a:lnTo>
                  <a:lnTo>
                    <a:pt x="328244" y="99060"/>
                  </a:lnTo>
                  <a:lnTo>
                    <a:pt x="356933" y="71120"/>
                  </a:lnTo>
                  <a:lnTo>
                    <a:pt x="365912" y="73660"/>
                  </a:lnTo>
                  <a:lnTo>
                    <a:pt x="363118" y="77470"/>
                  </a:lnTo>
                  <a:lnTo>
                    <a:pt x="362381" y="80010"/>
                  </a:lnTo>
                  <a:lnTo>
                    <a:pt x="359651" y="82550"/>
                  </a:lnTo>
                  <a:lnTo>
                    <a:pt x="359308" y="83820"/>
                  </a:lnTo>
                  <a:lnTo>
                    <a:pt x="360184" y="91440"/>
                  </a:lnTo>
                  <a:lnTo>
                    <a:pt x="366407" y="95250"/>
                  </a:lnTo>
                  <a:lnTo>
                    <a:pt x="374256" y="92710"/>
                  </a:lnTo>
                  <a:lnTo>
                    <a:pt x="375869" y="90170"/>
                  </a:lnTo>
                  <a:lnTo>
                    <a:pt x="381508" y="81280"/>
                  </a:lnTo>
                  <a:lnTo>
                    <a:pt x="382282" y="81280"/>
                  </a:lnTo>
                  <a:lnTo>
                    <a:pt x="387083" y="86360"/>
                  </a:lnTo>
                  <a:lnTo>
                    <a:pt x="389115" y="90170"/>
                  </a:lnTo>
                  <a:lnTo>
                    <a:pt x="389115" y="83781"/>
                  </a:lnTo>
                  <a:lnTo>
                    <a:pt x="386803" y="81280"/>
                  </a:lnTo>
                  <a:lnTo>
                    <a:pt x="384454" y="78740"/>
                  </a:lnTo>
                  <a:lnTo>
                    <a:pt x="383590" y="78740"/>
                  </a:lnTo>
                  <a:lnTo>
                    <a:pt x="383603" y="77470"/>
                  </a:lnTo>
                  <a:lnTo>
                    <a:pt x="386892" y="72390"/>
                  </a:lnTo>
                  <a:lnTo>
                    <a:pt x="390994" y="68580"/>
                  </a:lnTo>
                  <a:lnTo>
                    <a:pt x="397433" y="57150"/>
                  </a:lnTo>
                  <a:lnTo>
                    <a:pt x="399643" y="55880"/>
                  </a:lnTo>
                  <a:lnTo>
                    <a:pt x="401853" y="54610"/>
                  </a:lnTo>
                  <a:lnTo>
                    <a:pt x="404063" y="53340"/>
                  </a:lnTo>
                  <a:lnTo>
                    <a:pt x="410146" y="43180"/>
                  </a:lnTo>
                  <a:lnTo>
                    <a:pt x="413931" y="40640"/>
                  </a:lnTo>
                  <a:lnTo>
                    <a:pt x="415988" y="35560"/>
                  </a:lnTo>
                  <a:lnTo>
                    <a:pt x="417588" y="33020"/>
                  </a:lnTo>
                  <a:lnTo>
                    <a:pt x="433197" y="12700"/>
                  </a:lnTo>
                  <a:lnTo>
                    <a:pt x="432409" y="6350"/>
                  </a:lnTo>
                  <a:lnTo>
                    <a:pt x="429768" y="4800"/>
                  </a:lnTo>
                  <a:lnTo>
                    <a:pt x="429768" y="7620"/>
                  </a:lnTo>
                  <a:lnTo>
                    <a:pt x="429539" y="8890"/>
                  </a:lnTo>
                  <a:lnTo>
                    <a:pt x="427469" y="12700"/>
                  </a:lnTo>
                  <a:lnTo>
                    <a:pt x="425526" y="13970"/>
                  </a:lnTo>
                  <a:lnTo>
                    <a:pt x="422960" y="15240"/>
                  </a:lnTo>
                  <a:lnTo>
                    <a:pt x="422313" y="15240"/>
                  </a:lnTo>
                  <a:lnTo>
                    <a:pt x="422313" y="17780"/>
                  </a:lnTo>
                  <a:lnTo>
                    <a:pt x="421525" y="19050"/>
                  </a:lnTo>
                  <a:lnTo>
                    <a:pt x="417474" y="25400"/>
                  </a:lnTo>
                  <a:lnTo>
                    <a:pt x="415455" y="27940"/>
                  </a:lnTo>
                  <a:lnTo>
                    <a:pt x="413969" y="31750"/>
                  </a:lnTo>
                  <a:lnTo>
                    <a:pt x="413791" y="33020"/>
                  </a:lnTo>
                  <a:lnTo>
                    <a:pt x="412242" y="31750"/>
                  </a:lnTo>
                  <a:lnTo>
                    <a:pt x="411734" y="31750"/>
                  </a:lnTo>
                  <a:lnTo>
                    <a:pt x="408952" y="34290"/>
                  </a:lnTo>
                  <a:lnTo>
                    <a:pt x="406527" y="38100"/>
                  </a:lnTo>
                  <a:lnTo>
                    <a:pt x="404495" y="45720"/>
                  </a:lnTo>
                  <a:lnTo>
                    <a:pt x="401040" y="48260"/>
                  </a:lnTo>
                  <a:lnTo>
                    <a:pt x="397586" y="53340"/>
                  </a:lnTo>
                  <a:lnTo>
                    <a:pt x="396786" y="53340"/>
                  </a:lnTo>
                  <a:lnTo>
                    <a:pt x="394817" y="52070"/>
                  </a:lnTo>
                  <a:lnTo>
                    <a:pt x="395998" y="50800"/>
                  </a:lnTo>
                  <a:lnTo>
                    <a:pt x="397357" y="49530"/>
                  </a:lnTo>
                  <a:lnTo>
                    <a:pt x="398576" y="46990"/>
                  </a:lnTo>
                  <a:lnTo>
                    <a:pt x="399872" y="44450"/>
                  </a:lnTo>
                  <a:lnTo>
                    <a:pt x="402590" y="43180"/>
                  </a:lnTo>
                  <a:lnTo>
                    <a:pt x="399148" y="41910"/>
                  </a:lnTo>
                  <a:lnTo>
                    <a:pt x="399859" y="41910"/>
                  </a:lnTo>
                  <a:lnTo>
                    <a:pt x="400469" y="40640"/>
                  </a:lnTo>
                  <a:lnTo>
                    <a:pt x="401421" y="39370"/>
                  </a:lnTo>
                  <a:lnTo>
                    <a:pt x="400761" y="38100"/>
                  </a:lnTo>
                  <a:lnTo>
                    <a:pt x="398919" y="39370"/>
                  </a:lnTo>
                  <a:lnTo>
                    <a:pt x="398043" y="40640"/>
                  </a:lnTo>
                  <a:lnTo>
                    <a:pt x="395592" y="44450"/>
                  </a:lnTo>
                  <a:lnTo>
                    <a:pt x="394246" y="45720"/>
                  </a:lnTo>
                  <a:lnTo>
                    <a:pt x="391998" y="49530"/>
                  </a:lnTo>
                  <a:lnTo>
                    <a:pt x="390144" y="50800"/>
                  </a:lnTo>
                  <a:lnTo>
                    <a:pt x="391795" y="52070"/>
                  </a:lnTo>
                  <a:lnTo>
                    <a:pt x="391210" y="53340"/>
                  </a:lnTo>
                  <a:lnTo>
                    <a:pt x="390169" y="54597"/>
                  </a:lnTo>
                  <a:lnTo>
                    <a:pt x="390169" y="57150"/>
                  </a:lnTo>
                  <a:lnTo>
                    <a:pt x="387591" y="60960"/>
                  </a:lnTo>
                  <a:lnTo>
                    <a:pt x="386194" y="64770"/>
                  </a:lnTo>
                  <a:lnTo>
                    <a:pt x="381127" y="69850"/>
                  </a:lnTo>
                  <a:lnTo>
                    <a:pt x="379628" y="73660"/>
                  </a:lnTo>
                  <a:lnTo>
                    <a:pt x="374878" y="81280"/>
                  </a:lnTo>
                  <a:lnTo>
                    <a:pt x="372529" y="86360"/>
                  </a:lnTo>
                  <a:lnTo>
                    <a:pt x="368388" y="90170"/>
                  </a:lnTo>
                  <a:lnTo>
                    <a:pt x="367855" y="90170"/>
                  </a:lnTo>
                  <a:lnTo>
                    <a:pt x="366153" y="88900"/>
                  </a:lnTo>
                  <a:lnTo>
                    <a:pt x="364883" y="88900"/>
                  </a:lnTo>
                  <a:lnTo>
                    <a:pt x="362864" y="85090"/>
                  </a:lnTo>
                  <a:lnTo>
                    <a:pt x="362521" y="83820"/>
                  </a:lnTo>
                  <a:lnTo>
                    <a:pt x="365912" y="78740"/>
                  </a:lnTo>
                  <a:lnTo>
                    <a:pt x="367715" y="76200"/>
                  </a:lnTo>
                  <a:lnTo>
                    <a:pt x="368820" y="72390"/>
                  </a:lnTo>
                  <a:lnTo>
                    <a:pt x="369049" y="72390"/>
                  </a:lnTo>
                  <a:lnTo>
                    <a:pt x="370281" y="71120"/>
                  </a:lnTo>
                  <a:lnTo>
                    <a:pt x="371525" y="69850"/>
                  </a:lnTo>
                  <a:lnTo>
                    <a:pt x="373989" y="67310"/>
                  </a:lnTo>
                  <a:lnTo>
                    <a:pt x="376415" y="60960"/>
                  </a:lnTo>
                  <a:lnTo>
                    <a:pt x="380238" y="55880"/>
                  </a:lnTo>
                  <a:lnTo>
                    <a:pt x="381685" y="57150"/>
                  </a:lnTo>
                  <a:lnTo>
                    <a:pt x="380085" y="58420"/>
                  </a:lnTo>
                  <a:lnTo>
                    <a:pt x="381444" y="59690"/>
                  </a:lnTo>
                  <a:lnTo>
                    <a:pt x="382308" y="58445"/>
                  </a:lnTo>
                  <a:lnTo>
                    <a:pt x="382371" y="58686"/>
                  </a:lnTo>
                  <a:lnTo>
                    <a:pt x="380771" y="66040"/>
                  </a:lnTo>
                  <a:lnTo>
                    <a:pt x="375373" y="71120"/>
                  </a:lnTo>
                  <a:lnTo>
                    <a:pt x="375170" y="72390"/>
                  </a:lnTo>
                  <a:lnTo>
                    <a:pt x="374802" y="72390"/>
                  </a:lnTo>
                  <a:lnTo>
                    <a:pt x="374459" y="71120"/>
                  </a:lnTo>
                  <a:lnTo>
                    <a:pt x="374815" y="71386"/>
                  </a:lnTo>
                  <a:lnTo>
                    <a:pt x="375183" y="71170"/>
                  </a:lnTo>
                  <a:lnTo>
                    <a:pt x="375373" y="71043"/>
                  </a:lnTo>
                  <a:lnTo>
                    <a:pt x="375221" y="70878"/>
                  </a:lnTo>
                  <a:lnTo>
                    <a:pt x="375081" y="70700"/>
                  </a:lnTo>
                  <a:lnTo>
                    <a:pt x="374929" y="70535"/>
                  </a:lnTo>
                  <a:lnTo>
                    <a:pt x="374878" y="69850"/>
                  </a:lnTo>
                  <a:lnTo>
                    <a:pt x="376961" y="68580"/>
                  </a:lnTo>
                  <a:lnTo>
                    <a:pt x="374319" y="67310"/>
                  </a:lnTo>
                  <a:lnTo>
                    <a:pt x="373989" y="68580"/>
                  </a:lnTo>
                  <a:lnTo>
                    <a:pt x="373761" y="69850"/>
                  </a:lnTo>
                  <a:lnTo>
                    <a:pt x="371767" y="72390"/>
                  </a:lnTo>
                  <a:lnTo>
                    <a:pt x="370497" y="74930"/>
                  </a:lnTo>
                  <a:lnTo>
                    <a:pt x="367652" y="77470"/>
                  </a:lnTo>
                  <a:lnTo>
                    <a:pt x="367030" y="77470"/>
                  </a:lnTo>
                  <a:lnTo>
                    <a:pt x="368528" y="78740"/>
                  </a:lnTo>
                  <a:lnTo>
                    <a:pt x="369087" y="78740"/>
                  </a:lnTo>
                  <a:lnTo>
                    <a:pt x="370573" y="77470"/>
                  </a:lnTo>
                  <a:lnTo>
                    <a:pt x="371678" y="76200"/>
                  </a:lnTo>
                  <a:lnTo>
                    <a:pt x="373291" y="73660"/>
                  </a:lnTo>
                  <a:lnTo>
                    <a:pt x="373634" y="73660"/>
                  </a:lnTo>
                  <a:lnTo>
                    <a:pt x="376339" y="74930"/>
                  </a:lnTo>
                  <a:lnTo>
                    <a:pt x="376974" y="73660"/>
                  </a:lnTo>
                  <a:lnTo>
                    <a:pt x="377786" y="72390"/>
                  </a:lnTo>
                  <a:lnTo>
                    <a:pt x="380238" y="68580"/>
                  </a:lnTo>
                  <a:lnTo>
                    <a:pt x="381342" y="64770"/>
                  </a:lnTo>
                  <a:lnTo>
                    <a:pt x="385254" y="60960"/>
                  </a:lnTo>
                  <a:lnTo>
                    <a:pt x="386295" y="58686"/>
                  </a:lnTo>
                  <a:lnTo>
                    <a:pt x="386422" y="58420"/>
                  </a:lnTo>
                  <a:lnTo>
                    <a:pt x="388073" y="57150"/>
                  </a:lnTo>
                  <a:lnTo>
                    <a:pt x="388327" y="55880"/>
                  </a:lnTo>
                  <a:lnTo>
                    <a:pt x="389801" y="57150"/>
                  </a:lnTo>
                  <a:lnTo>
                    <a:pt x="390169" y="57150"/>
                  </a:lnTo>
                  <a:lnTo>
                    <a:pt x="390169" y="54597"/>
                  </a:lnTo>
                  <a:lnTo>
                    <a:pt x="389699" y="53340"/>
                  </a:lnTo>
                  <a:lnTo>
                    <a:pt x="389039" y="53340"/>
                  </a:lnTo>
                  <a:lnTo>
                    <a:pt x="387870" y="52070"/>
                  </a:lnTo>
                  <a:lnTo>
                    <a:pt x="389102" y="50800"/>
                  </a:lnTo>
                  <a:lnTo>
                    <a:pt x="390334" y="49530"/>
                  </a:lnTo>
                  <a:lnTo>
                    <a:pt x="393750" y="43180"/>
                  </a:lnTo>
                  <a:lnTo>
                    <a:pt x="394830" y="43180"/>
                  </a:lnTo>
                  <a:lnTo>
                    <a:pt x="392925" y="41910"/>
                  </a:lnTo>
                  <a:lnTo>
                    <a:pt x="392531" y="43180"/>
                  </a:lnTo>
                  <a:lnTo>
                    <a:pt x="389839" y="45720"/>
                  </a:lnTo>
                  <a:lnTo>
                    <a:pt x="388480" y="48260"/>
                  </a:lnTo>
                  <a:lnTo>
                    <a:pt x="387540" y="49403"/>
                  </a:lnTo>
                  <a:lnTo>
                    <a:pt x="387540" y="53340"/>
                  </a:lnTo>
                  <a:lnTo>
                    <a:pt x="382346" y="58394"/>
                  </a:lnTo>
                  <a:lnTo>
                    <a:pt x="384073" y="55880"/>
                  </a:lnTo>
                  <a:lnTo>
                    <a:pt x="384949" y="54610"/>
                  </a:lnTo>
                  <a:lnTo>
                    <a:pt x="387540" y="53340"/>
                  </a:lnTo>
                  <a:lnTo>
                    <a:pt x="387540" y="49403"/>
                  </a:lnTo>
                  <a:lnTo>
                    <a:pt x="386372" y="50800"/>
                  </a:lnTo>
                  <a:lnTo>
                    <a:pt x="388683" y="45720"/>
                  </a:lnTo>
                  <a:lnTo>
                    <a:pt x="390906" y="41910"/>
                  </a:lnTo>
                  <a:lnTo>
                    <a:pt x="397992" y="34290"/>
                  </a:lnTo>
                  <a:lnTo>
                    <a:pt x="399199" y="30480"/>
                  </a:lnTo>
                  <a:lnTo>
                    <a:pt x="402069" y="24130"/>
                  </a:lnTo>
                  <a:lnTo>
                    <a:pt x="403656" y="21590"/>
                  </a:lnTo>
                  <a:lnTo>
                    <a:pt x="405879" y="19050"/>
                  </a:lnTo>
                  <a:lnTo>
                    <a:pt x="406082" y="18567"/>
                  </a:lnTo>
                  <a:lnTo>
                    <a:pt x="406222" y="18707"/>
                  </a:lnTo>
                  <a:lnTo>
                    <a:pt x="407365" y="17348"/>
                  </a:lnTo>
                  <a:lnTo>
                    <a:pt x="409460" y="16484"/>
                  </a:lnTo>
                  <a:lnTo>
                    <a:pt x="407365" y="17780"/>
                  </a:lnTo>
                  <a:lnTo>
                    <a:pt x="406222" y="19050"/>
                  </a:lnTo>
                  <a:lnTo>
                    <a:pt x="400786" y="29210"/>
                  </a:lnTo>
                  <a:lnTo>
                    <a:pt x="400278" y="30480"/>
                  </a:lnTo>
                  <a:lnTo>
                    <a:pt x="402183" y="30480"/>
                  </a:lnTo>
                  <a:lnTo>
                    <a:pt x="405003" y="24130"/>
                  </a:lnTo>
                  <a:lnTo>
                    <a:pt x="408736" y="20320"/>
                  </a:lnTo>
                  <a:lnTo>
                    <a:pt x="412038" y="13970"/>
                  </a:lnTo>
                  <a:lnTo>
                    <a:pt x="412699" y="12700"/>
                  </a:lnTo>
                  <a:lnTo>
                    <a:pt x="413727" y="11430"/>
                  </a:lnTo>
                  <a:lnTo>
                    <a:pt x="411683" y="10160"/>
                  </a:lnTo>
                  <a:lnTo>
                    <a:pt x="412076" y="8890"/>
                  </a:lnTo>
                  <a:lnTo>
                    <a:pt x="412381" y="7620"/>
                  </a:lnTo>
                  <a:lnTo>
                    <a:pt x="414274" y="11430"/>
                  </a:lnTo>
                  <a:lnTo>
                    <a:pt x="416420" y="13970"/>
                  </a:lnTo>
                  <a:lnTo>
                    <a:pt x="422313" y="17780"/>
                  </a:lnTo>
                  <a:lnTo>
                    <a:pt x="422313" y="15240"/>
                  </a:lnTo>
                  <a:lnTo>
                    <a:pt x="422135" y="15240"/>
                  </a:lnTo>
                  <a:lnTo>
                    <a:pt x="419646" y="12700"/>
                  </a:lnTo>
                  <a:lnTo>
                    <a:pt x="417817" y="10160"/>
                  </a:lnTo>
                  <a:lnTo>
                    <a:pt x="414667" y="7620"/>
                  </a:lnTo>
                  <a:lnTo>
                    <a:pt x="415391" y="5080"/>
                  </a:lnTo>
                  <a:lnTo>
                    <a:pt x="416928" y="2540"/>
                  </a:lnTo>
                  <a:lnTo>
                    <a:pt x="418579" y="3810"/>
                  </a:lnTo>
                  <a:lnTo>
                    <a:pt x="419684" y="3810"/>
                  </a:lnTo>
                  <a:lnTo>
                    <a:pt x="422452" y="5080"/>
                  </a:lnTo>
                  <a:lnTo>
                    <a:pt x="424992" y="5080"/>
                  </a:lnTo>
                  <a:lnTo>
                    <a:pt x="429768" y="7620"/>
                  </a:lnTo>
                  <a:lnTo>
                    <a:pt x="429768" y="4800"/>
                  </a:lnTo>
                  <a:lnTo>
                    <a:pt x="425958" y="2540"/>
                  </a:lnTo>
                  <a:lnTo>
                    <a:pt x="415950" y="0"/>
                  </a:lnTo>
                  <a:lnTo>
                    <a:pt x="414680" y="1270"/>
                  </a:lnTo>
                  <a:lnTo>
                    <a:pt x="410273" y="7620"/>
                  </a:lnTo>
                  <a:lnTo>
                    <a:pt x="406679" y="11430"/>
                  </a:lnTo>
                  <a:lnTo>
                    <a:pt x="401510" y="20320"/>
                  </a:lnTo>
                  <a:lnTo>
                    <a:pt x="398386" y="24130"/>
                  </a:lnTo>
                  <a:lnTo>
                    <a:pt x="395528" y="33020"/>
                  </a:lnTo>
                  <a:lnTo>
                    <a:pt x="393573" y="35560"/>
                  </a:lnTo>
                  <a:lnTo>
                    <a:pt x="389178" y="39370"/>
                  </a:lnTo>
                  <a:lnTo>
                    <a:pt x="387527" y="41910"/>
                  </a:lnTo>
                  <a:lnTo>
                    <a:pt x="385102" y="48260"/>
                  </a:lnTo>
                  <a:lnTo>
                    <a:pt x="383209" y="50800"/>
                  </a:lnTo>
                  <a:lnTo>
                    <a:pt x="378460" y="54610"/>
                  </a:lnTo>
                  <a:lnTo>
                    <a:pt x="377037" y="55880"/>
                  </a:lnTo>
                  <a:lnTo>
                    <a:pt x="373126" y="60960"/>
                  </a:lnTo>
                  <a:lnTo>
                    <a:pt x="371271" y="64770"/>
                  </a:lnTo>
                  <a:lnTo>
                    <a:pt x="367690" y="69850"/>
                  </a:lnTo>
                  <a:lnTo>
                    <a:pt x="367017" y="69850"/>
                  </a:lnTo>
                  <a:lnTo>
                    <a:pt x="360629" y="68580"/>
                  </a:lnTo>
                  <a:lnTo>
                    <a:pt x="355815" y="68580"/>
                  </a:lnTo>
                  <a:lnTo>
                    <a:pt x="325081" y="99060"/>
                  </a:lnTo>
                  <a:lnTo>
                    <a:pt x="324650" y="101600"/>
                  </a:lnTo>
                  <a:lnTo>
                    <a:pt x="326313" y="115570"/>
                  </a:lnTo>
                  <a:lnTo>
                    <a:pt x="329298" y="121920"/>
                  </a:lnTo>
                  <a:lnTo>
                    <a:pt x="325399" y="121920"/>
                  </a:lnTo>
                  <a:lnTo>
                    <a:pt x="322097" y="120650"/>
                  </a:lnTo>
                  <a:lnTo>
                    <a:pt x="318782" y="120650"/>
                  </a:lnTo>
                  <a:lnTo>
                    <a:pt x="296773" y="116840"/>
                  </a:lnTo>
                  <a:lnTo>
                    <a:pt x="289394" y="116840"/>
                  </a:lnTo>
                  <a:lnTo>
                    <a:pt x="282905" y="115570"/>
                  </a:lnTo>
                  <a:lnTo>
                    <a:pt x="276352" y="116840"/>
                  </a:lnTo>
                  <a:lnTo>
                    <a:pt x="266954" y="114300"/>
                  </a:lnTo>
                  <a:lnTo>
                    <a:pt x="263969" y="113030"/>
                  </a:lnTo>
                  <a:lnTo>
                    <a:pt x="254774" y="114300"/>
                  </a:lnTo>
                  <a:lnTo>
                    <a:pt x="248805" y="113030"/>
                  </a:lnTo>
                  <a:lnTo>
                    <a:pt x="235254" y="111760"/>
                  </a:lnTo>
                  <a:lnTo>
                    <a:pt x="227711" y="111760"/>
                  </a:lnTo>
                  <a:lnTo>
                    <a:pt x="212191" y="110490"/>
                  </a:lnTo>
                  <a:lnTo>
                    <a:pt x="204139" y="111760"/>
                  </a:lnTo>
                  <a:lnTo>
                    <a:pt x="199440" y="110490"/>
                  </a:lnTo>
                  <a:lnTo>
                    <a:pt x="194754" y="109220"/>
                  </a:lnTo>
                  <a:lnTo>
                    <a:pt x="190055" y="107950"/>
                  </a:lnTo>
                  <a:lnTo>
                    <a:pt x="172808" y="107950"/>
                  </a:lnTo>
                  <a:lnTo>
                    <a:pt x="168198" y="109220"/>
                  </a:lnTo>
                  <a:lnTo>
                    <a:pt x="160261" y="108356"/>
                  </a:lnTo>
                  <a:lnTo>
                    <a:pt x="166179" y="111760"/>
                  </a:lnTo>
                  <a:lnTo>
                    <a:pt x="176796" y="110490"/>
                  </a:lnTo>
                  <a:lnTo>
                    <a:pt x="180898" y="110490"/>
                  </a:lnTo>
                  <a:lnTo>
                    <a:pt x="186372" y="111760"/>
                  </a:lnTo>
                  <a:lnTo>
                    <a:pt x="187159" y="111760"/>
                  </a:lnTo>
                  <a:lnTo>
                    <a:pt x="188214" y="115570"/>
                  </a:lnTo>
                  <a:lnTo>
                    <a:pt x="186474" y="114300"/>
                  </a:lnTo>
                  <a:lnTo>
                    <a:pt x="185661" y="115570"/>
                  </a:lnTo>
                  <a:lnTo>
                    <a:pt x="184886" y="115570"/>
                  </a:lnTo>
                  <a:lnTo>
                    <a:pt x="185420" y="118110"/>
                  </a:lnTo>
                  <a:lnTo>
                    <a:pt x="182968" y="118110"/>
                  </a:lnTo>
                  <a:lnTo>
                    <a:pt x="178828" y="119380"/>
                  </a:lnTo>
                  <a:lnTo>
                    <a:pt x="178714" y="120650"/>
                  </a:lnTo>
                  <a:lnTo>
                    <a:pt x="179781" y="123190"/>
                  </a:lnTo>
                  <a:lnTo>
                    <a:pt x="178295" y="121920"/>
                  </a:lnTo>
                  <a:lnTo>
                    <a:pt x="177292" y="121920"/>
                  </a:lnTo>
                  <a:lnTo>
                    <a:pt x="175133" y="125730"/>
                  </a:lnTo>
                  <a:lnTo>
                    <a:pt x="172262" y="125730"/>
                  </a:lnTo>
                  <a:lnTo>
                    <a:pt x="172377" y="127000"/>
                  </a:lnTo>
                  <a:lnTo>
                    <a:pt x="172478" y="128270"/>
                  </a:lnTo>
                  <a:lnTo>
                    <a:pt x="172593" y="129540"/>
                  </a:lnTo>
                  <a:lnTo>
                    <a:pt x="172694" y="130810"/>
                  </a:lnTo>
                  <a:lnTo>
                    <a:pt x="168884" y="130810"/>
                  </a:lnTo>
                  <a:lnTo>
                    <a:pt x="167830" y="129540"/>
                  </a:lnTo>
                  <a:lnTo>
                    <a:pt x="166573" y="132080"/>
                  </a:lnTo>
                  <a:lnTo>
                    <a:pt x="167868" y="132080"/>
                  </a:lnTo>
                  <a:lnTo>
                    <a:pt x="170624" y="135890"/>
                  </a:lnTo>
                  <a:lnTo>
                    <a:pt x="173964" y="135890"/>
                  </a:lnTo>
                  <a:lnTo>
                    <a:pt x="177965" y="138430"/>
                  </a:lnTo>
                  <a:lnTo>
                    <a:pt x="178447" y="137261"/>
                  </a:lnTo>
                  <a:lnTo>
                    <a:pt x="179908" y="133350"/>
                  </a:lnTo>
                  <a:lnTo>
                    <a:pt x="180238" y="130810"/>
                  </a:lnTo>
                  <a:lnTo>
                    <a:pt x="180403" y="129540"/>
                  </a:lnTo>
                  <a:lnTo>
                    <a:pt x="185305" y="125730"/>
                  </a:lnTo>
                  <a:lnTo>
                    <a:pt x="185762" y="123190"/>
                  </a:lnTo>
                  <a:lnTo>
                    <a:pt x="189026" y="120650"/>
                  </a:lnTo>
                  <a:lnTo>
                    <a:pt x="191300" y="119380"/>
                  </a:lnTo>
                  <a:lnTo>
                    <a:pt x="189280" y="116840"/>
                  </a:lnTo>
                  <a:lnTo>
                    <a:pt x="192659" y="116840"/>
                  </a:lnTo>
                  <a:lnTo>
                    <a:pt x="194386" y="118110"/>
                  </a:lnTo>
                  <a:lnTo>
                    <a:pt x="194195" y="116840"/>
                  </a:lnTo>
                  <a:lnTo>
                    <a:pt x="193446" y="111760"/>
                  </a:lnTo>
                  <a:lnTo>
                    <a:pt x="208356" y="114300"/>
                  </a:lnTo>
                  <a:lnTo>
                    <a:pt x="225234" y="114300"/>
                  </a:lnTo>
                  <a:lnTo>
                    <a:pt x="225259" y="115570"/>
                  </a:lnTo>
                  <a:lnTo>
                    <a:pt x="225056" y="116840"/>
                  </a:lnTo>
                  <a:lnTo>
                    <a:pt x="221576" y="116840"/>
                  </a:lnTo>
                  <a:lnTo>
                    <a:pt x="220192" y="119380"/>
                  </a:lnTo>
                  <a:lnTo>
                    <a:pt x="219392" y="121920"/>
                  </a:lnTo>
                  <a:lnTo>
                    <a:pt x="217322" y="123190"/>
                  </a:lnTo>
                  <a:lnTo>
                    <a:pt x="218719" y="125730"/>
                  </a:lnTo>
                  <a:lnTo>
                    <a:pt x="217792" y="125730"/>
                  </a:lnTo>
                  <a:lnTo>
                    <a:pt x="215277" y="124460"/>
                  </a:lnTo>
                  <a:lnTo>
                    <a:pt x="215138" y="125730"/>
                  </a:lnTo>
                  <a:lnTo>
                    <a:pt x="216801" y="128270"/>
                  </a:lnTo>
                  <a:lnTo>
                    <a:pt x="216382" y="129540"/>
                  </a:lnTo>
                  <a:lnTo>
                    <a:pt x="214553" y="130810"/>
                  </a:lnTo>
                  <a:lnTo>
                    <a:pt x="214642" y="132080"/>
                  </a:lnTo>
                  <a:lnTo>
                    <a:pt x="214972" y="133350"/>
                  </a:lnTo>
                  <a:lnTo>
                    <a:pt x="210273" y="133350"/>
                  </a:lnTo>
                  <a:lnTo>
                    <a:pt x="210324" y="134620"/>
                  </a:lnTo>
                  <a:lnTo>
                    <a:pt x="210439" y="137261"/>
                  </a:lnTo>
                  <a:lnTo>
                    <a:pt x="206959" y="137261"/>
                  </a:lnTo>
                  <a:lnTo>
                    <a:pt x="207035" y="138430"/>
                  </a:lnTo>
                  <a:lnTo>
                    <a:pt x="207111" y="139700"/>
                  </a:lnTo>
                  <a:lnTo>
                    <a:pt x="205193" y="142240"/>
                  </a:lnTo>
                  <a:lnTo>
                    <a:pt x="204762" y="144780"/>
                  </a:lnTo>
                  <a:lnTo>
                    <a:pt x="201891" y="143560"/>
                  </a:lnTo>
                  <a:lnTo>
                    <a:pt x="201142" y="143560"/>
                  </a:lnTo>
                  <a:lnTo>
                    <a:pt x="202145" y="146050"/>
                  </a:lnTo>
                  <a:lnTo>
                    <a:pt x="201206" y="147320"/>
                  </a:lnTo>
                  <a:lnTo>
                    <a:pt x="206451" y="148590"/>
                  </a:lnTo>
                  <a:lnTo>
                    <a:pt x="209778" y="148590"/>
                  </a:lnTo>
                  <a:lnTo>
                    <a:pt x="213728" y="147320"/>
                  </a:lnTo>
                  <a:lnTo>
                    <a:pt x="214096" y="147320"/>
                  </a:lnTo>
                  <a:lnTo>
                    <a:pt x="213334" y="144780"/>
                  </a:lnTo>
                  <a:lnTo>
                    <a:pt x="213995" y="143687"/>
                  </a:lnTo>
                  <a:lnTo>
                    <a:pt x="214122" y="143268"/>
                  </a:lnTo>
                  <a:lnTo>
                    <a:pt x="214223" y="140970"/>
                  </a:lnTo>
                  <a:lnTo>
                    <a:pt x="214287" y="139700"/>
                  </a:lnTo>
                  <a:lnTo>
                    <a:pt x="215811" y="138430"/>
                  </a:lnTo>
                  <a:lnTo>
                    <a:pt x="219659" y="137261"/>
                  </a:lnTo>
                  <a:lnTo>
                    <a:pt x="219938" y="137261"/>
                  </a:lnTo>
                  <a:lnTo>
                    <a:pt x="221919" y="134620"/>
                  </a:lnTo>
                  <a:lnTo>
                    <a:pt x="220738" y="132080"/>
                  </a:lnTo>
                  <a:lnTo>
                    <a:pt x="221361" y="130810"/>
                  </a:lnTo>
                  <a:lnTo>
                    <a:pt x="224624" y="129540"/>
                  </a:lnTo>
                  <a:lnTo>
                    <a:pt x="224561" y="128270"/>
                  </a:lnTo>
                  <a:lnTo>
                    <a:pt x="222262" y="125730"/>
                  </a:lnTo>
                  <a:lnTo>
                    <a:pt x="221843" y="125730"/>
                  </a:lnTo>
                  <a:lnTo>
                    <a:pt x="221615" y="124460"/>
                  </a:lnTo>
                  <a:lnTo>
                    <a:pt x="223608" y="124460"/>
                  </a:lnTo>
                  <a:lnTo>
                    <a:pt x="224942" y="123190"/>
                  </a:lnTo>
                  <a:lnTo>
                    <a:pt x="228828" y="123190"/>
                  </a:lnTo>
                  <a:lnTo>
                    <a:pt x="226771" y="120650"/>
                  </a:lnTo>
                  <a:lnTo>
                    <a:pt x="226479" y="119380"/>
                  </a:lnTo>
                  <a:lnTo>
                    <a:pt x="227088" y="119380"/>
                  </a:lnTo>
                  <a:lnTo>
                    <a:pt x="229006" y="116840"/>
                  </a:lnTo>
                  <a:lnTo>
                    <a:pt x="231152" y="116840"/>
                  </a:lnTo>
                  <a:lnTo>
                    <a:pt x="234137" y="118110"/>
                  </a:lnTo>
                  <a:lnTo>
                    <a:pt x="234569" y="118110"/>
                  </a:lnTo>
                  <a:lnTo>
                    <a:pt x="234797" y="116840"/>
                  </a:lnTo>
                  <a:lnTo>
                    <a:pt x="233578" y="115570"/>
                  </a:lnTo>
                  <a:lnTo>
                    <a:pt x="232575" y="114300"/>
                  </a:lnTo>
                  <a:lnTo>
                    <a:pt x="241858" y="115570"/>
                  </a:lnTo>
                  <a:lnTo>
                    <a:pt x="250990" y="115570"/>
                  </a:lnTo>
                  <a:lnTo>
                    <a:pt x="260019" y="116840"/>
                  </a:lnTo>
                  <a:lnTo>
                    <a:pt x="268986" y="116840"/>
                  </a:lnTo>
                  <a:lnTo>
                    <a:pt x="269189" y="118110"/>
                  </a:lnTo>
                  <a:lnTo>
                    <a:pt x="274231" y="118110"/>
                  </a:lnTo>
                  <a:lnTo>
                    <a:pt x="274497" y="116840"/>
                  </a:lnTo>
                  <a:lnTo>
                    <a:pt x="277304" y="119380"/>
                  </a:lnTo>
                  <a:lnTo>
                    <a:pt x="294500" y="119380"/>
                  </a:lnTo>
                  <a:lnTo>
                    <a:pt x="302133" y="120650"/>
                  </a:lnTo>
                  <a:lnTo>
                    <a:pt x="309803" y="123190"/>
                  </a:lnTo>
                  <a:lnTo>
                    <a:pt x="306692" y="123190"/>
                  </a:lnTo>
                  <a:lnTo>
                    <a:pt x="307568" y="125730"/>
                  </a:lnTo>
                  <a:lnTo>
                    <a:pt x="304660" y="129540"/>
                  </a:lnTo>
                  <a:lnTo>
                    <a:pt x="303555" y="130810"/>
                  </a:lnTo>
                  <a:lnTo>
                    <a:pt x="301231" y="133350"/>
                  </a:lnTo>
                  <a:lnTo>
                    <a:pt x="300405" y="134620"/>
                  </a:lnTo>
                  <a:lnTo>
                    <a:pt x="301485" y="138430"/>
                  </a:lnTo>
                  <a:lnTo>
                    <a:pt x="298665" y="139700"/>
                  </a:lnTo>
                  <a:lnTo>
                    <a:pt x="296570" y="143560"/>
                  </a:lnTo>
                  <a:lnTo>
                    <a:pt x="294373" y="143560"/>
                  </a:lnTo>
                  <a:lnTo>
                    <a:pt x="294259" y="144780"/>
                  </a:lnTo>
                  <a:lnTo>
                    <a:pt x="294157" y="146050"/>
                  </a:lnTo>
                  <a:lnTo>
                    <a:pt x="294043" y="147320"/>
                  </a:lnTo>
                  <a:lnTo>
                    <a:pt x="289775" y="147320"/>
                  </a:lnTo>
                  <a:lnTo>
                    <a:pt x="289445" y="148590"/>
                  </a:lnTo>
                  <a:lnTo>
                    <a:pt x="291338" y="151130"/>
                  </a:lnTo>
                  <a:lnTo>
                    <a:pt x="292138" y="152400"/>
                  </a:lnTo>
                  <a:lnTo>
                    <a:pt x="288671" y="152400"/>
                  </a:lnTo>
                  <a:lnTo>
                    <a:pt x="288544" y="154940"/>
                  </a:lnTo>
                  <a:lnTo>
                    <a:pt x="287020" y="158750"/>
                  </a:lnTo>
                  <a:lnTo>
                    <a:pt x="283489" y="161290"/>
                  </a:lnTo>
                  <a:lnTo>
                    <a:pt x="287401" y="163830"/>
                  </a:lnTo>
                  <a:lnTo>
                    <a:pt x="281597" y="163830"/>
                  </a:lnTo>
                  <a:lnTo>
                    <a:pt x="281190" y="167640"/>
                  </a:lnTo>
                  <a:lnTo>
                    <a:pt x="275678" y="167640"/>
                  </a:lnTo>
                  <a:lnTo>
                    <a:pt x="275615" y="168910"/>
                  </a:lnTo>
                  <a:lnTo>
                    <a:pt x="277723" y="172720"/>
                  </a:lnTo>
                  <a:lnTo>
                    <a:pt x="275958" y="175260"/>
                  </a:lnTo>
                  <a:lnTo>
                    <a:pt x="272719" y="176530"/>
                  </a:lnTo>
                  <a:lnTo>
                    <a:pt x="271513" y="176530"/>
                  </a:lnTo>
                  <a:lnTo>
                    <a:pt x="271208" y="179070"/>
                  </a:lnTo>
                  <a:lnTo>
                    <a:pt x="274281" y="179070"/>
                  </a:lnTo>
                  <a:lnTo>
                    <a:pt x="275120" y="180340"/>
                  </a:lnTo>
                  <a:lnTo>
                    <a:pt x="276898" y="181610"/>
                  </a:lnTo>
                  <a:lnTo>
                    <a:pt x="278041" y="181610"/>
                  </a:lnTo>
                  <a:lnTo>
                    <a:pt x="279260" y="182880"/>
                  </a:lnTo>
                  <a:lnTo>
                    <a:pt x="272072" y="180340"/>
                  </a:lnTo>
                  <a:lnTo>
                    <a:pt x="246303" y="167640"/>
                  </a:lnTo>
                  <a:lnTo>
                    <a:pt x="239318" y="163830"/>
                  </a:lnTo>
                  <a:lnTo>
                    <a:pt x="242112" y="163830"/>
                  </a:lnTo>
                  <a:lnTo>
                    <a:pt x="244589" y="165100"/>
                  </a:lnTo>
                  <a:lnTo>
                    <a:pt x="248691" y="165100"/>
                  </a:lnTo>
                  <a:lnTo>
                    <a:pt x="249656" y="163830"/>
                  </a:lnTo>
                  <a:lnTo>
                    <a:pt x="249008" y="162560"/>
                  </a:lnTo>
                  <a:lnTo>
                    <a:pt x="247472" y="162560"/>
                  </a:lnTo>
                  <a:lnTo>
                    <a:pt x="247002" y="161290"/>
                  </a:lnTo>
                  <a:lnTo>
                    <a:pt x="247332" y="160020"/>
                  </a:lnTo>
                  <a:lnTo>
                    <a:pt x="248221" y="161290"/>
                  </a:lnTo>
                  <a:lnTo>
                    <a:pt x="250367" y="161290"/>
                  </a:lnTo>
                  <a:lnTo>
                    <a:pt x="250202" y="160020"/>
                  </a:lnTo>
                  <a:lnTo>
                    <a:pt x="250037" y="158750"/>
                  </a:lnTo>
                  <a:lnTo>
                    <a:pt x="253847" y="158750"/>
                  </a:lnTo>
                  <a:lnTo>
                    <a:pt x="252907" y="156210"/>
                  </a:lnTo>
                  <a:lnTo>
                    <a:pt x="252234" y="154940"/>
                  </a:lnTo>
                  <a:lnTo>
                    <a:pt x="254596" y="152400"/>
                  </a:lnTo>
                  <a:lnTo>
                    <a:pt x="255308" y="149860"/>
                  </a:lnTo>
                  <a:lnTo>
                    <a:pt x="258343" y="146050"/>
                  </a:lnTo>
                  <a:lnTo>
                    <a:pt x="257949" y="144780"/>
                  </a:lnTo>
                  <a:lnTo>
                    <a:pt x="260197" y="143560"/>
                  </a:lnTo>
                  <a:lnTo>
                    <a:pt x="260159" y="143268"/>
                  </a:lnTo>
                  <a:lnTo>
                    <a:pt x="259588" y="142240"/>
                  </a:lnTo>
                  <a:lnTo>
                    <a:pt x="258686" y="140970"/>
                  </a:lnTo>
                  <a:lnTo>
                    <a:pt x="257454" y="140970"/>
                  </a:lnTo>
                  <a:lnTo>
                    <a:pt x="257708" y="139700"/>
                  </a:lnTo>
                  <a:lnTo>
                    <a:pt x="257898" y="139700"/>
                  </a:lnTo>
                  <a:lnTo>
                    <a:pt x="257810" y="139446"/>
                  </a:lnTo>
                  <a:lnTo>
                    <a:pt x="257670" y="139649"/>
                  </a:lnTo>
                  <a:lnTo>
                    <a:pt x="257568" y="139446"/>
                  </a:lnTo>
                  <a:lnTo>
                    <a:pt x="257454" y="138531"/>
                  </a:lnTo>
                  <a:lnTo>
                    <a:pt x="257810" y="139446"/>
                  </a:lnTo>
                  <a:lnTo>
                    <a:pt x="258495" y="138430"/>
                  </a:lnTo>
                  <a:lnTo>
                    <a:pt x="259270" y="139700"/>
                  </a:lnTo>
                  <a:lnTo>
                    <a:pt x="262166" y="139700"/>
                  </a:lnTo>
                  <a:lnTo>
                    <a:pt x="261962" y="138430"/>
                  </a:lnTo>
                  <a:lnTo>
                    <a:pt x="261556" y="135890"/>
                  </a:lnTo>
                  <a:lnTo>
                    <a:pt x="262724" y="135890"/>
                  </a:lnTo>
                  <a:lnTo>
                    <a:pt x="266268" y="133350"/>
                  </a:lnTo>
                  <a:lnTo>
                    <a:pt x="267017" y="132080"/>
                  </a:lnTo>
                  <a:lnTo>
                    <a:pt x="266077" y="129540"/>
                  </a:lnTo>
                  <a:lnTo>
                    <a:pt x="267195" y="128270"/>
                  </a:lnTo>
                  <a:lnTo>
                    <a:pt x="268643" y="129540"/>
                  </a:lnTo>
                  <a:lnTo>
                    <a:pt x="269392" y="128270"/>
                  </a:lnTo>
                  <a:lnTo>
                    <a:pt x="270129" y="127000"/>
                  </a:lnTo>
                  <a:lnTo>
                    <a:pt x="268770" y="127000"/>
                  </a:lnTo>
                  <a:lnTo>
                    <a:pt x="268109" y="125730"/>
                  </a:lnTo>
                  <a:lnTo>
                    <a:pt x="270205" y="125730"/>
                  </a:lnTo>
                  <a:lnTo>
                    <a:pt x="272910" y="127000"/>
                  </a:lnTo>
                  <a:lnTo>
                    <a:pt x="271500" y="121920"/>
                  </a:lnTo>
                  <a:lnTo>
                    <a:pt x="272872" y="120650"/>
                  </a:lnTo>
                  <a:lnTo>
                    <a:pt x="273685" y="120650"/>
                  </a:lnTo>
                  <a:lnTo>
                    <a:pt x="273951" y="119380"/>
                  </a:lnTo>
                  <a:lnTo>
                    <a:pt x="269405" y="119380"/>
                  </a:lnTo>
                  <a:lnTo>
                    <a:pt x="261378" y="119380"/>
                  </a:lnTo>
                  <a:lnTo>
                    <a:pt x="261493" y="121920"/>
                  </a:lnTo>
                  <a:lnTo>
                    <a:pt x="261594" y="124460"/>
                  </a:lnTo>
                  <a:lnTo>
                    <a:pt x="261213" y="125730"/>
                  </a:lnTo>
                  <a:lnTo>
                    <a:pt x="260527" y="124460"/>
                  </a:lnTo>
                  <a:lnTo>
                    <a:pt x="258572" y="124460"/>
                  </a:lnTo>
                  <a:lnTo>
                    <a:pt x="257962" y="125730"/>
                  </a:lnTo>
                  <a:lnTo>
                    <a:pt x="259372" y="128270"/>
                  </a:lnTo>
                  <a:lnTo>
                    <a:pt x="259308" y="129540"/>
                  </a:lnTo>
                  <a:lnTo>
                    <a:pt x="256984" y="130810"/>
                  </a:lnTo>
                  <a:lnTo>
                    <a:pt x="256908" y="132080"/>
                  </a:lnTo>
                  <a:lnTo>
                    <a:pt x="255930" y="134620"/>
                  </a:lnTo>
                  <a:lnTo>
                    <a:pt x="243776" y="134620"/>
                  </a:lnTo>
                  <a:lnTo>
                    <a:pt x="243852" y="135890"/>
                  </a:lnTo>
                  <a:lnTo>
                    <a:pt x="244475" y="135890"/>
                  </a:lnTo>
                  <a:lnTo>
                    <a:pt x="247103" y="137261"/>
                  </a:lnTo>
                  <a:lnTo>
                    <a:pt x="253720" y="137261"/>
                  </a:lnTo>
                  <a:lnTo>
                    <a:pt x="253873" y="138430"/>
                  </a:lnTo>
                  <a:lnTo>
                    <a:pt x="252780" y="144780"/>
                  </a:lnTo>
                  <a:lnTo>
                    <a:pt x="247383" y="147320"/>
                  </a:lnTo>
                  <a:lnTo>
                    <a:pt x="247497" y="148590"/>
                  </a:lnTo>
                  <a:lnTo>
                    <a:pt x="247624" y="149860"/>
                  </a:lnTo>
                  <a:lnTo>
                    <a:pt x="247738" y="151130"/>
                  </a:lnTo>
                  <a:lnTo>
                    <a:pt x="248323" y="154940"/>
                  </a:lnTo>
                  <a:lnTo>
                    <a:pt x="246570" y="154940"/>
                  </a:lnTo>
                  <a:lnTo>
                    <a:pt x="244119" y="153670"/>
                  </a:lnTo>
                  <a:lnTo>
                    <a:pt x="244462" y="156210"/>
                  </a:lnTo>
                  <a:lnTo>
                    <a:pt x="241896" y="156210"/>
                  </a:lnTo>
                  <a:lnTo>
                    <a:pt x="241287" y="161290"/>
                  </a:lnTo>
                  <a:lnTo>
                    <a:pt x="237667" y="158750"/>
                  </a:lnTo>
                  <a:lnTo>
                    <a:pt x="236689" y="158750"/>
                  </a:lnTo>
                  <a:lnTo>
                    <a:pt x="235673" y="160020"/>
                  </a:lnTo>
                  <a:lnTo>
                    <a:pt x="237007" y="161290"/>
                  </a:lnTo>
                  <a:lnTo>
                    <a:pt x="236778" y="162560"/>
                  </a:lnTo>
                  <a:lnTo>
                    <a:pt x="236372" y="162560"/>
                  </a:lnTo>
                  <a:lnTo>
                    <a:pt x="231482" y="158750"/>
                  </a:lnTo>
                  <a:lnTo>
                    <a:pt x="221348" y="156210"/>
                  </a:lnTo>
                  <a:lnTo>
                    <a:pt x="203022" y="148590"/>
                  </a:lnTo>
                  <a:lnTo>
                    <a:pt x="193865" y="146050"/>
                  </a:lnTo>
                  <a:lnTo>
                    <a:pt x="184772" y="142240"/>
                  </a:lnTo>
                  <a:lnTo>
                    <a:pt x="177330" y="139700"/>
                  </a:lnTo>
                  <a:lnTo>
                    <a:pt x="170116" y="135890"/>
                  </a:lnTo>
                  <a:lnTo>
                    <a:pt x="160896" y="132080"/>
                  </a:lnTo>
                  <a:lnTo>
                    <a:pt x="158813" y="130810"/>
                  </a:lnTo>
                  <a:lnTo>
                    <a:pt x="154266" y="129540"/>
                  </a:lnTo>
                  <a:lnTo>
                    <a:pt x="151460" y="128270"/>
                  </a:lnTo>
                  <a:lnTo>
                    <a:pt x="149313" y="124460"/>
                  </a:lnTo>
                  <a:lnTo>
                    <a:pt x="147739" y="124460"/>
                  </a:lnTo>
                  <a:lnTo>
                    <a:pt x="144614" y="123190"/>
                  </a:lnTo>
                  <a:lnTo>
                    <a:pt x="139611" y="123190"/>
                  </a:lnTo>
                  <a:lnTo>
                    <a:pt x="139725" y="121920"/>
                  </a:lnTo>
                  <a:lnTo>
                    <a:pt x="139839" y="120650"/>
                  </a:lnTo>
                  <a:lnTo>
                    <a:pt x="140601" y="120650"/>
                  </a:lnTo>
                  <a:lnTo>
                    <a:pt x="142887" y="119380"/>
                  </a:lnTo>
                  <a:lnTo>
                    <a:pt x="144500" y="118110"/>
                  </a:lnTo>
                  <a:lnTo>
                    <a:pt x="149898" y="115570"/>
                  </a:lnTo>
                  <a:lnTo>
                    <a:pt x="148513" y="113030"/>
                  </a:lnTo>
                  <a:lnTo>
                    <a:pt x="150571" y="114300"/>
                  </a:lnTo>
                  <a:lnTo>
                    <a:pt x="151053" y="113030"/>
                  </a:lnTo>
                  <a:lnTo>
                    <a:pt x="151523" y="111760"/>
                  </a:lnTo>
                  <a:lnTo>
                    <a:pt x="158965" y="108216"/>
                  </a:lnTo>
                  <a:lnTo>
                    <a:pt x="156438" y="107950"/>
                  </a:lnTo>
                  <a:lnTo>
                    <a:pt x="149275" y="106680"/>
                  </a:lnTo>
                  <a:lnTo>
                    <a:pt x="145389" y="106680"/>
                  </a:lnTo>
                  <a:lnTo>
                    <a:pt x="145389" y="109220"/>
                  </a:lnTo>
                  <a:lnTo>
                    <a:pt x="145122" y="110490"/>
                  </a:lnTo>
                  <a:lnTo>
                    <a:pt x="145046" y="111760"/>
                  </a:lnTo>
                  <a:lnTo>
                    <a:pt x="142252" y="111760"/>
                  </a:lnTo>
                  <a:lnTo>
                    <a:pt x="141909" y="113030"/>
                  </a:lnTo>
                  <a:lnTo>
                    <a:pt x="141554" y="115570"/>
                  </a:lnTo>
                  <a:lnTo>
                    <a:pt x="137807" y="115570"/>
                  </a:lnTo>
                  <a:lnTo>
                    <a:pt x="136867" y="118110"/>
                  </a:lnTo>
                  <a:lnTo>
                    <a:pt x="135521" y="120650"/>
                  </a:lnTo>
                  <a:lnTo>
                    <a:pt x="134251" y="120650"/>
                  </a:lnTo>
                  <a:lnTo>
                    <a:pt x="128295" y="116840"/>
                  </a:lnTo>
                  <a:lnTo>
                    <a:pt x="123037" y="114300"/>
                  </a:lnTo>
                  <a:lnTo>
                    <a:pt x="113144" y="113030"/>
                  </a:lnTo>
                  <a:lnTo>
                    <a:pt x="109118" y="111760"/>
                  </a:lnTo>
                  <a:lnTo>
                    <a:pt x="104432" y="110490"/>
                  </a:lnTo>
                  <a:lnTo>
                    <a:pt x="103060" y="110490"/>
                  </a:lnTo>
                  <a:lnTo>
                    <a:pt x="104800" y="109220"/>
                  </a:lnTo>
                  <a:lnTo>
                    <a:pt x="105981" y="107950"/>
                  </a:lnTo>
                  <a:lnTo>
                    <a:pt x="107086" y="105410"/>
                  </a:lnTo>
                  <a:lnTo>
                    <a:pt x="109220" y="104140"/>
                  </a:lnTo>
                  <a:lnTo>
                    <a:pt x="114579" y="105410"/>
                  </a:lnTo>
                  <a:lnTo>
                    <a:pt x="121704" y="106680"/>
                  </a:lnTo>
                  <a:lnTo>
                    <a:pt x="114465" y="106680"/>
                  </a:lnTo>
                  <a:lnTo>
                    <a:pt x="114452" y="107950"/>
                  </a:lnTo>
                  <a:lnTo>
                    <a:pt x="114655" y="107950"/>
                  </a:lnTo>
                  <a:lnTo>
                    <a:pt x="118872" y="109220"/>
                  </a:lnTo>
                  <a:lnTo>
                    <a:pt x="122631" y="110490"/>
                  </a:lnTo>
                  <a:lnTo>
                    <a:pt x="127228" y="107950"/>
                  </a:lnTo>
                  <a:lnTo>
                    <a:pt x="128295" y="107950"/>
                  </a:lnTo>
                  <a:lnTo>
                    <a:pt x="129133" y="109220"/>
                  </a:lnTo>
                  <a:lnTo>
                    <a:pt x="145389" y="109220"/>
                  </a:lnTo>
                  <a:lnTo>
                    <a:pt x="145389" y="106680"/>
                  </a:lnTo>
                  <a:lnTo>
                    <a:pt x="141097" y="106680"/>
                  </a:lnTo>
                  <a:lnTo>
                    <a:pt x="139954" y="105410"/>
                  </a:lnTo>
                  <a:lnTo>
                    <a:pt x="138811" y="104140"/>
                  </a:lnTo>
                  <a:lnTo>
                    <a:pt x="135890" y="105410"/>
                  </a:lnTo>
                  <a:lnTo>
                    <a:pt x="133248" y="105410"/>
                  </a:lnTo>
                  <a:lnTo>
                    <a:pt x="127952" y="104140"/>
                  </a:lnTo>
                  <a:lnTo>
                    <a:pt x="122770" y="104140"/>
                  </a:lnTo>
                  <a:lnTo>
                    <a:pt x="117538" y="102870"/>
                  </a:lnTo>
                  <a:lnTo>
                    <a:pt x="109766" y="101600"/>
                  </a:lnTo>
                  <a:lnTo>
                    <a:pt x="104444" y="100736"/>
                  </a:lnTo>
                  <a:lnTo>
                    <a:pt x="104444" y="104140"/>
                  </a:lnTo>
                  <a:lnTo>
                    <a:pt x="101739" y="105410"/>
                  </a:lnTo>
                  <a:lnTo>
                    <a:pt x="102120" y="107950"/>
                  </a:lnTo>
                  <a:lnTo>
                    <a:pt x="97802" y="109220"/>
                  </a:lnTo>
                  <a:lnTo>
                    <a:pt x="96189" y="109220"/>
                  </a:lnTo>
                  <a:lnTo>
                    <a:pt x="93916" y="107950"/>
                  </a:lnTo>
                  <a:lnTo>
                    <a:pt x="92989" y="107950"/>
                  </a:lnTo>
                  <a:lnTo>
                    <a:pt x="93421" y="106680"/>
                  </a:lnTo>
                  <a:lnTo>
                    <a:pt x="95910" y="106680"/>
                  </a:lnTo>
                  <a:lnTo>
                    <a:pt x="97104" y="107950"/>
                  </a:lnTo>
                  <a:lnTo>
                    <a:pt x="97840" y="105410"/>
                  </a:lnTo>
                  <a:lnTo>
                    <a:pt x="96507" y="104140"/>
                  </a:lnTo>
                  <a:lnTo>
                    <a:pt x="93535" y="102870"/>
                  </a:lnTo>
                  <a:lnTo>
                    <a:pt x="90271" y="104140"/>
                  </a:lnTo>
                  <a:lnTo>
                    <a:pt x="88404" y="106680"/>
                  </a:lnTo>
                  <a:lnTo>
                    <a:pt x="88074" y="106680"/>
                  </a:lnTo>
                  <a:lnTo>
                    <a:pt x="86766" y="105410"/>
                  </a:lnTo>
                  <a:lnTo>
                    <a:pt x="85902" y="105410"/>
                  </a:lnTo>
                  <a:lnTo>
                    <a:pt x="84188" y="104140"/>
                  </a:lnTo>
                  <a:lnTo>
                    <a:pt x="82537" y="104140"/>
                  </a:lnTo>
                  <a:lnTo>
                    <a:pt x="89255" y="101600"/>
                  </a:lnTo>
                  <a:lnTo>
                    <a:pt x="95910" y="102870"/>
                  </a:lnTo>
                  <a:lnTo>
                    <a:pt x="103174" y="102870"/>
                  </a:lnTo>
                  <a:lnTo>
                    <a:pt x="104444" y="104140"/>
                  </a:lnTo>
                  <a:lnTo>
                    <a:pt x="104444" y="100736"/>
                  </a:lnTo>
                  <a:lnTo>
                    <a:pt x="101993" y="100330"/>
                  </a:lnTo>
                  <a:lnTo>
                    <a:pt x="83693" y="100330"/>
                  </a:lnTo>
                  <a:lnTo>
                    <a:pt x="77787" y="99060"/>
                  </a:lnTo>
                  <a:lnTo>
                    <a:pt x="77685" y="100330"/>
                  </a:lnTo>
                  <a:lnTo>
                    <a:pt x="77571" y="101600"/>
                  </a:lnTo>
                  <a:lnTo>
                    <a:pt x="77470" y="102870"/>
                  </a:lnTo>
                  <a:lnTo>
                    <a:pt x="77355" y="104140"/>
                  </a:lnTo>
                  <a:lnTo>
                    <a:pt x="77254" y="105410"/>
                  </a:lnTo>
                  <a:lnTo>
                    <a:pt x="75971" y="113030"/>
                  </a:lnTo>
                  <a:lnTo>
                    <a:pt x="75107" y="119380"/>
                  </a:lnTo>
                  <a:lnTo>
                    <a:pt x="77165" y="124460"/>
                  </a:lnTo>
                  <a:lnTo>
                    <a:pt x="81356" y="125730"/>
                  </a:lnTo>
                  <a:lnTo>
                    <a:pt x="84162" y="127000"/>
                  </a:lnTo>
                  <a:lnTo>
                    <a:pt x="88392" y="129540"/>
                  </a:lnTo>
                  <a:lnTo>
                    <a:pt x="89484" y="129540"/>
                  </a:lnTo>
                  <a:lnTo>
                    <a:pt x="88544" y="133350"/>
                  </a:lnTo>
                  <a:lnTo>
                    <a:pt x="87604" y="134620"/>
                  </a:lnTo>
                  <a:lnTo>
                    <a:pt x="83108" y="133350"/>
                  </a:lnTo>
                  <a:lnTo>
                    <a:pt x="80276" y="133350"/>
                  </a:lnTo>
                  <a:lnTo>
                    <a:pt x="73774" y="129540"/>
                  </a:lnTo>
                  <a:lnTo>
                    <a:pt x="69342" y="130810"/>
                  </a:lnTo>
                  <a:lnTo>
                    <a:pt x="66814" y="137261"/>
                  </a:lnTo>
                  <a:lnTo>
                    <a:pt x="66535" y="138430"/>
                  </a:lnTo>
                  <a:lnTo>
                    <a:pt x="66471" y="140970"/>
                  </a:lnTo>
                  <a:lnTo>
                    <a:pt x="66357" y="144780"/>
                  </a:lnTo>
                  <a:lnTo>
                    <a:pt x="68351" y="147320"/>
                  </a:lnTo>
                  <a:lnTo>
                    <a:pt x="73393" y="148590"/>
                  </a:lnTo>
                  <a:lnTo>
                    <a:pt x="74574" y="149860"/>
                  </a:lnTo>
                  <a:lnTo>
                    <a:pt x="75412" y="151130"/>
                  </a:lnTo>
                  <a:lnTo>
                    <a:pt x="73025" y="152400"/>
                  </a:lnTo>
                  <a:lnTo>
                    <a:pt x="66509" y="156210"/>
                  </a:lnTo>
                  <a:lnTo>
                    <a:pt x="63436" y="157480"/>
                  </a:lnTo>
                  <a:lnTo>
                    <a:pt x="56527" y="157480"/>
                  </a:lnTo>
                  <a:lnTo>
                    <a:pt x="51181" y="161290"/>
                  </a:lnTo>
                  <a:lnTo>
                    <a:pt x="50736" y="162560"/>
                  </a:lnTo>
                  <a:lnTo>
                    <a:pt x="54127" y="167640"/>
                  </a:lnTo>
                  <a:lnTo>
                    <a:pt x="54965" y="167640"/>
                  </a:lnTo>
                  <a:lnTo>
                    <a:pt x="60807" y="172720"/>
                  </a:lnTo>
                  <a:lnTo>
                    <a:pt x="65900" y="176530"/>
                  </a:lnTo>
                  <a:lnTo>
                    <a:pt x="72161" y="180340"/>
                  </a:lnTo>
                  <a:lnTo>
                    <a:pt x="73621" y="180340"/>
                  </a:lnTo>
                  <a:lnTo>
                    <a:pt x="72542" y="185420"/>
                  </a:lnTo>
                  <a:lnTo>
                    <a:pt x="72288" y="186766"/>
                  </a:lnTo>
                  <a:lnTo>
                    <a:pt x="73444" y="191770"/>
                  </a:lnTo>
                  <a:lnTo>
                    <a:pt x="70358" y="196850"/>
                  </a:lnTo>
                  <a:lnTo>
                    <a:pt x="70929" y="198120"/>
                  </a:lnTo>
                  <a:lnTo>
                    <a:pt x="71882" y="200329"/>
                  </a:lnTo>
                  <a:lnTo>
                    <a:pt x="71983" y="200863"/>
                  </a:lnTo>
                  <a:lnTo>
                    <a:pt x="71564" y="203200"/>
                  </a:lnTo>
                  <a:lnTo>
                    <a:pt x="70459" y="205740"/>
                  </a:lnTo>
                  <a:lnTo>
                    <a:pt x="68008" y="204470"/>
                  </a:lnTo>
                  <a:lnTo>
                    <a:pt x="60172" y="204470"/>
                  </a:lnTo>
                  <a:lnTo>
                    <a:pt x="52654" y="208280"/>
                  </a:lnTo>
                  <a:lnTo>
                    <a:pt x="50203" y="214630"/>
                  </a:lnTo>
                  <a:lnTo>
                    <a:pt x="49339" y="214630"/>
                  </a:lnTo>
                  <a:lnTo>
                    <a:pt x="51536" y="215900"/>
                  </a:lnTo>
                  <a:lnTo>
                    <a:pt x="51612" y="214630"/>
                  </a:lnTo>
                  <a:lnTo>
                    <a:pt x="56756" y="209550"/>
                  </a:lnTo>
                  <a:lnTo>
                    <a:pt x="61315" y="205740"/>
                  </a:lnTo>
                  <a:lnTo>
                    <a:pt x="71031" y="208280"/>
                  </a:lnTo>
                  <a:lnTo>
                    <a:pt x="75069" y="212090"/>
                  </a:lnTo>
                  <a:lnTo>
                    <a:pt x="74955" y="215900"/>
                  </a:lnTo>
                  <a:lnTo>
                    <a:pt x="74790" y="215900"/>
                  </a:lnTo>
                  <a:lnTo>
                    <a:pt x="71907" y="214630"/>
                  </a:lnTo>
                  <a:lnTo>
                    <a:pt x="69723" y="215900"/>
                  </a:lnTo>
                  <a:lnTo>
                    <a:pt x="64960" y="214630"/>
                  </a:lnTo>
                  <a:lnTo>
                    <a:pt x="62369" y="214630"/>
                  </a:lnTo>
                  <a:lnTo>
                    <a:pt x="56705" y="217170"/>
                  </a:lnTo>
                  <a:lnTo>
                    <a:pt x="54521" y="220980"/>
                  </a:lnTo>
                  <a:lnTo>
                    <a:pt x="56311" y="227330"/>
                  </a:lnTo>
                  <a:lnTo>
                    <a:pt x="57340" y="229870"/>
                  </a:lnTo>
                  <a:lnTo>
                    <a:pt x="65773" y="234950"/>
                  </a:lnTo>
                  <a:lnTo>
                    <a:pt x="69596" y="238760"/>
                  </a:lnTo>
                  <a:lnTo>
                    <a:pt x="79235" y="243840"/>
                  </a:lnTo>
                  <a:lnTo>
                    <a:pt x="83921" y="245110"/>
                  </a:lnTo>
                  <a:lnTo>
                    <a:pt x="87414" y="248920"/>
                  </a:lnTo>
                  <a:lnTo>
                    <a:pt x="88366" y="248920"/>
                  </a:lnTo>
                  <a:lnTo>
                    <a:pt x="91071" y="250190"/>
                  </a:lnTo>
                  <a:lnTo>
                    <a:pt x="93941" y="251498"/>
                  </a:lnTo>
                  <a:lnTo>
                    <a:pt x="97815" y="252590"/>
                  </a:lnTo>
                  <a:lnTo>
                    <a:pt x="96926" y="250190"/>
                  </a:lnTo>
                  <a:lnTo>
                    <a:pt x="102514" y="252730"/>
                  </a:lnTo>
                  <a:lnTo>
                    <a:pt x="98310" y="252730"/>
                  </a:lnTo>
                  <a:lnTo>
                    <a:pt x="109499" y="259080"/>
                  </a:lnTo>
                  <a:lnTo>
                    <a:pt x="116535" y="261620"/>
                  </a:lnTo>
                  <a:lnTo>
                    <a:pt x="127609" y="262890"/>
                  </a:lnTo>
                  <a:lnTo>
                    <a:pt x="131191" y="264160"/>
                  </a:lnTo>
                  <a:lnTo>
                    <a:pt x="135001" y="264160"/>
                  </a:lnTo>
                  <a:lnTo>
                    <a:pt x="133172" y="265430"/>
                  </a:lnTo>
                  <a:lnTo>
                    <a:pt x="131864" y="267970"/>
                  </a:lnTo>
                  <a:lnTo>
                    <a:pt x="121196" y="266700"/>
                  </a:lnTo>
                  <a:lnTo>
                    <a:pt x="112941" y="265430"/>
                  </a:lnTo>
                  <a:lnTo>
                    <a:pt x="100164" y="257810"/>
                  </a:lnTo>
                  <a:lnTo>
                    <a:pt x="93764" y="257810"/>
                  </a:lnTo>
                  <a:lnTo>
                    <a:pt x="85686" y="251498"/>
                  </a:lnTo>
                  <a:lnTo>
                    <a:pt x="81114" y="250190"/>
                  </a:lnTo>
                  <a:lnTo>
                    <a:pt x="75450" y="250190"/>
                  </a:lnTo>
                  <a:lnTo>
                    <a:pt x="75412" y="248920"/>
                  </a:lnTo>
                  <a:lnTo>
                    <a:pt x="74282" y="246380"/>
                  </a:lnTo>
                  <a:lnTo>
                    <a:pt x="74383" y="248208"/>
                  </a:lnTo>
                  <a:lnTo>
                    <a:pt x="74485" y="250190"/>
                  </a:lnTo>
                  <a:lnTo>
                    <a:pt x="70421" y="247650"/>
                  </a:lnTo>
                  <a:lnTo>
                    <a:pt x="68110" y="247650"/>
                  </a:lnTo>
                  <a:lnTo>
                    <a:pt x="62547" y="246380"/>
                  </a:lnTo>
                  <a:lnTo>
                    <a:pt x="60248" y="245110"/>
                  </a:lnTo>
                  <a:lnTo>
                    <a:pt x="58737" y="240030"/>
                  </a:lnTo>
                  <a:lnTo>
                    <a:pt x="57594" y="238760"/>
                  </a:lnTo>
                  <a:lnTo>
                    <a:pt x="52895" y="238760"/>
                  </a:lnTo>
                  <a:lnTo>
                    <a:pt x="50126" y="237490"/>
                  </a:lnTo>
                  <a:lnTo>
                    <a:pt x="43611" y="234950"/>
                  </a:lnTo>
                  <a:lnTo>
                    <a:pt x="40449" y="233680"/>
                  </a:lnTo>
                  <a:lnTo>
                    <a:pt x="39293" y="226060"/>
                  </a:lnTo>
                  <a:lnTo>
                    <a:pt x="42379" y="223520"/>
                  </a:lnTo>
                  <a:lnTo>
                    <a:pt x="46761" y="219710"/>
                  </a:lnTo>
                  <a:lnTo>
                    <a:pt x="49199" y="219710"/>
                  </a:lnTo>
                  <a:lnTo>
                    <a:pt x="51409" y="218440"/>
                  </a:lnTo>
                  <a:lnTo>
                    <a:pt x="52133" y="218440"/>
                  </a:lnTo>
                  <a:lnTo>
                    <a:pt x="51638" y="217170"/>
                  </a:lnTo>
                  <a:lnTo>
                    <a:pt x="50482" y="217170"/>
                  </a:lnTo>
                  <a:lnTo>
                    <a:pt x="46037" y="218440"/>
                  </a:lnTo>
                  <a:lnTo>
                    <a:pt x="41897" y="219710"/>
                  </a:lnTo>
                  <a:lnTo>
                    <a:pt x="36322" y="227330"/>
                  </a:lnTo>
                  <a:lnTo>
                    <a:pt x="36334" y="231140"/>
                  </a:lnTo>
                  <a:lnTo>
                    <a:pt x="41325" y="237490"/>
                  </a:lnTo>
                  <a:lnTo>
                    <a:pt x="44589" y="238760"/>
                  </a:lnTo>
                  <a:lnTo>
                    <a:pt x="52006" y="240030"/>
                  </a:lnTo>
                  <a:lnTo>
                    <a:pt x="57061" y="240030"/>
                  </a:lnTo>
                  <a:lnTo>
                    <a:pt x="58394" y="246380"/>
                  </a:lnTo>
                  <a:lnTo>
                    <a:pt x="58724" y="246380"/>
                  </a:lnTo>
                  <a:lnTo>
                    <a:pt x="61429" y="247650"/>
                  </a:lnTo>
                  <a:lnTo>
                    <a:pt x="61112" y="250190"/>
                  </a:lnTo>
                  <a:lnTo>
                    <a:pt x="61099" y="255270"/>
                  </a:lnTo>
                  <a:lnTo>
                    <a:pt x="59347" y="256540"/>
                  </a:lnTo>
                  <a:lnTo>
                    <a:pt x="57988" y="255270"/>
                  </a:lnTo>
                  <a:lnTo>
                    <a:pt x="53467" y="255270"/>
                  </a:lnTo>
                  <a:lnTo>
                    <a:pt x="48958" y="256540"/>
                  </a:lnTo>
                  <a:lnTo>
                    <a:pt x="43205" y="255270"/>
                  </a:lnTo>
                  <a:lnTo>
                    <a:pt x="42100" y="255270"/>
                  </a:lnTo>
                  <a:lnTo>
                    <a:pt x="33820" y="257810"/>
                  </a:lnTo>
                  <a:lnTo>
                    <a:pt x="26644" y="257810"/>
                  </a:lnTo>
                  <a:lnTo>
                    <a:pt x="15074" y="259080"/>
                  </a:lnTo>
                  <a:lnTo>
                    <a:pt x="10223" y="259080"/>
                  </a:lnTo>
                  <a:lnTo>
                    <a:pt x="3213" y="262890"/>
                  </a:lnTo>
                  <a:lnTo>
                    <a:pt x="368" y="265430"/>
                  </a:lnTo>
                  <a:lnTo>
                    <a:pt x="317" y="266700"/>
                  </a:lnTo>
                  <a:lnTo>
                    <a:pt x="215" y="269240"/>
                  </a:lnTo>
                  <a:lnTo>
                    <a:pt x="101" y="271780"/>
                  </a:lnTo>
                  <a:lnTo>
                    <a:pt x="0" y="274320"/>
                  </a:lnTo>
                  <a:lnTo>
                    <a:pt x="1778" y="279400"/>
                  </a:lnTo>
                  <a:lnTo>
                    <a:pt x="9550" y="287020"/>
                  </a:lnTo>
                  <a:lnTo>
                    <a:pt x="14160" y="290830"/>
                  </a:lnTo>
                  <a:lnTo>
                    <a:pt x="19799" y="295910"/>
                  </a:lnTo>
                  <a:lnTo>
                    <a:pt x="21399" y="297180"/>
                  </a:lnTo>
                  <a:lnTo>
                    <a:pt x="26708" y="298450"/>
                  </a:lnTo>
                  <a:lnTo>
                    <a:pt x="40982" y="303530"/>
                  </a:lnTo>
                  <a:lnTo>
                    <a:pt x="47917" y="306070"/>
                  </a:lnTo>
                  <a:lnTo>
                    <a:pt x="61595" y="309880"/>
                  </a:lnTo>
                  <a:lnTo>
                    <a:pt x="67995" y="312420"/>
                  </a:lnTo>
                  <a:lnTo>
                    <a:pt x="74777" y="313690"/>
                  </a:lnTo>
                  <a:lnTo>
                    <a:pt x="93840" y="317500"/>
                  </a:lnTo>
                  <a:lnTo>
                    <a:pt x="101917" y="318770"/>
                  </a:lnTo>
                  <a:lnTo>
                    <a:pt x="103632" y="318770"/>
                  </a:lnTo>
                  <a:lnTo>
                    <a:pt x="109639" y="320040"/>
                  </a:lnTo>
                  <a:lnTo>
                    <a:pt x="114147" y="321310"/>
                  </a:lnTo>
                  <a:lnTo>
                    <a:pt x="125882" y="323850"/>
                  </a:lnTo>
                  <a:lnTo>
                    <a:pt x="133146" y="326390"/>
                  </a:lnTo>
                  <a:lnTo>
                    <a:pt x="147789" y="328930"/>
                  </a:lnTo>
                  <a:lnTo>
                    <a:pt x="161378" y="331470"/>
                  </a:lnTo>
                  <a:lnTo>
                    <a:pt x="174066" y="334010"/>
                  </a:lnTo>
                  <a:lnTo>
                    <a:pt x="179984" y="335280"/>
                  </a:lnTo>
                  <a:lnTo>
                    <a:pt x="192163" y="336550"/>
                  </a:lnTo>
                  <a:lnTo>
                    <a:pt x="198297" y="336550"/>
                  </a:lnTo>
                  <a:lnTo>
                    <a:pt x="211886" y="340360"/>
                  </a:lnTo>
                  <a:lnTo>
                    <a:pt x="219494" y="341630"/>
                  </a:lnTo>
                  <a:lnTo>
                    <a:pt x="232511" y="341630"/>
                  </a:lnTo>
                  <a:lnTo>
                    <a:pt x="247218" y="344170"/>
                  </a:lnTo>
                  <a:lnTo>
                    <a:pt x="251396" y="345440"/>
                  </a:lnTo>
                  <a:lnTo>
                    <a:pt x="267246" y="345440"/>
                  </a:lnTo>
                  <a:lnTo>
                    <a:pt x="301574" y="349250"/>
                  </a:lnTo>
                  <a:lnTo>
                    <a:pt x="319049" y="351790"/>
                  </a:lnTo>
                  <a:lnTo>
                    <a:pt x="327837" y="351790"/>
                  </a:lnTo>
                  <a:lnTo>
                    <a:pt x="336638" y="353060"/>
                  </a:lnTo>
                  <a:lnTo>
                    <a:pt x="339229" y="353060"/>
                  </a:lnTo>
                  <a:lnTo>
                    <a:pt x="361861" y="355600"/>
                  </a:lnTo>
                  <a:lnTo>
                    <a:pt x="373189" y="355600"/>
                  </a:lnTo>
                  <a:lnTo>
                    <a:pt x="384568" y="356870"/>
                  </a:lnTo>
                  <a:lnTo>
                    <a:pt x="392252" y="356870"/>
                  </a:lnTo>
                  <a:lnTo>
                    <a:pt x="399884" y="358140"/>
                  </a:lnTo>
                  <a:lnTo>
                    <a:pt x="412851" y="356870"/>
                  </a:lnTo>
                  <a:lnTo>
                    <a:pt x="418147" y="356870"/>
                  </a:lnTo>
                  <a:lnTo>
                    <a:pt x="427647" y="358140"/>
                  </a:lnTo>
                  <a:lnTo>
                    <a:pt x="484301" y="358140"/>
                  </a:lnTo>
                  <a:lnTo>
                    <a:pt x="495592" y="355600"/>
                  </a:lnTo>
                  <a:lnTo>
                    <a:pt x="501713" y="355600"/>
                  </a:lnTo>
                  <a:lnTo>
                    <a:pt x="507492" y="354330"/>
                  </a:lnTo>
                  <a:lnTo>
                    <a:pt x="510870" y="354330"/>
                  </a:lnTo>
                  <a:lnTo>
                    <a:pt x="517423" y="353060"/>
                  </a:lnTo>
                  <a:lnTo>
                    <a:pt x="520331" y="351790"/>
                  </a:lnTo>
                  <a:lnTo>
                    <a:pt x="526821" y="347980"/>
                  </a:lnTo>
                  <a:lnTo>
                    <a:pt x="537108" y="347980"/>
                  </a:lnTo>
                  <a:lnTo>
                    <a:pt x="542683" y="344170"/>
                  </a:lnTo>
                  <a:lnTo>
                    <a:pt x="549986" y="33147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41629" y="7017295"/>
              <a:ext cx="366395" cy="210820"/>
            </a:xfrm>
            <a:custGeom>
              <a:avLst/>
              <a:gdLst/>
              <a:ahLst/>
              <a:cxnLst/>
              <a:rect l="l" t="t" r="r" b="b"/>
              <a:pathLst>
                <a:path w="366394" h="210820">
                  <a:moveTo>
                    <a:pt x="8153" y="87122"/>
                  </a:moveTo>
                  <a:lnTo>
                    <a:pt x="7988" y="86512"/>
                  </a:lnTo>
                  <a:lnTo>
                    <a:pt x="7823" y="85966"/>
                  </a:lnTo>
                  <a:lnTo>
                    <a:pt x="7366" y="85864"/>
                  </a:lnTo>
                  <a:lnTo>
                    <a:pt x="5943" y="86207"/>
                  </a:lnTo>
                  <a:lnTo>
                    <a:pt x="5054" y="86601"/>
                  </a:lnTo>
                  <a:lnTo>
                    <a:pt x="4076" y="86309"/>
                  </a:lnTo>
                  <a:lnTo>
                    <a:pt x="3454" y="86321"/>
                  </a:lnTo>
                  <a:lnTo>
                    <a:pt x="2540" y="85204"/>
                  </a:lnTo>
                  <a:lnTo>
                    <a:pt x="2273" y="86512"/>
                  </a:lnTo>
                  <a:lnTo>
                    <a:pt x="2044" y="87566"/>
                  </a:lnTo>
                  <a:lnTo>
                    <a:pt x="3187" y="87503"/>
                  </a:lnTo>
                  <a:lnTo>
                    <a:pt x="4978" y="87731"/>
                  </a:lnTo>
                  <a:lnTo>
                    <a:pt x="6108" y="88061"/>
                  </a:lnTo>
                  <a:lnTo>
                    <a:pt x="7607" y="87261"/>
                  </a:lnTo>
                  <a:lnTo>
                    <a:pt x="8153" y="87122"/>
                  </a:lnTo>
                  <a:close/>
                </a:path>
                <a:path w="366394" h="210820">
                  <a:moveTo>
                    <a:pt x="8496" y="77101"/>
                  </a:moveTo>
                  <a:lnTo>
                    <a:pt x="8001" y="76403"/>
                  </a:lnTo>
                  <a:lnTo>
                    <a:pt x="5308" y="76301"/>
                  </a:lnTo>
                  <a:lnTo>
                    <a:pt x="3568" y="75526"/>
                  </a:lnTo>
                  <a:lnTo>
                    <a:pt x="660" y="74739"/>
                  </a:lnTo>
                  <a:lnTo>
                    <a:pt x="0" y="74942"/>
                  </a:lnTo>
                  <a:lnTo>
                    <a:pt x="850" y="79552"/>
                  </a:lnTo>
                  <a:lnTo>
                    <a:pt x="3505" y="78727"/>
                  </a:lnTo>
                  <a:lnTo>
                    <a:pt x="5041" y="79540"/>
                  </a:lnTo>
                  <a:lnTo>
                    <a:pt x="6997" y="80391"/>
                  </a:lnTo>
                  <a:lnTo>
                    <a:pt x="7302" y="78778"/>
                  </a:lnTo>
                  <a:lnTo>
                    <a:pt x="8496" y="77101"/>
                  </a:lnTo>
                  <a:close/>
                </a:path>
                <a:path w="366394" h="210820">
                  <a:moveTo>
                    <a:pt x="19507" y="84302"/>
                  </a:moveTo>
                  <a:lnTo>
                    <a:pt x="18135" y="84493"/>
                  </a:lnTo>
                  <a:lnTo>
                    <a:pt x="17132" y="84239"/>
                  </a:lnTo>
                  <a:lnTo>
                    <a:pt x="16357" y="84429"/>
                  </a:lnTo>
                  <a:lnTo>
                    <a:pt x="14922" y="83477"/>
                  </a:lnTo>
                  <a:lnTo>
                    <a:pt x="14859" y="86321"/>
                  </a:lnTo>
                  <a:lnTo>
                    <a:pt x="16484" y="86372"/>
                  </a:lnTo>
                  <a:lnTo>
                    <a:pt x="17513" y="86728"/>
                  </a:lnTo>
                  <a:lnTo>
                    <a:pt x="18275" y="86982"/>
                  </a:lnTo>
                  <a:lnTo>
                    <a:pt x="19177" y="86868"/>
                  </a:lnTo>
                  <a:lnTo>
                    <a:pt x="19507" y="84302"/>
                  </a:lnTo>
                  <a:close/>
                </a:path>
                <a:path w="366394" h="210820">
                  <a:moveTo>
                    <a:pt x="29806" y="96672"/>
                  </a:moveTo>
                  <a:lnTo>
                    <a:pt x="29184" y="95719"/>
                  </a:lnTo>
                  <a:lnTo>
                    <a:pt x="26174" y="95656"/>
                  </a:lnTo>
                  <a:lnTo>
                    <a:pt x="24396" y="94615"/>
                  </a:lnTo>
                  <a:lnTo>
                    <a:pt x="22059" y="93649"/>
                  </a:lnTo>
                  <a:lnTo>
                    <a:pt x="21539" y="93611"/>
                  </a:lnTo>
                  <a:lnTo>
                    <a:pt x="21005" y="94526"/>
                  </a:lnTo>
                  <a:lnTo>
                    <a:pt x="21221" y="94869"/>
                  </a:lnTo>
                  <a:lnTo>
                    <a:pt x="23266" y="96545"/>
                  </a:lnTo>
                  <a:lnTo>
                    <a:pt x="24892" y="98221"/>
                  </a:lnTo>
                  <a:lnTo>
                    <a:pt x="27266" y="98526"/>
                  </a:lnTo>
                  <a:lnTo>
                    <a:pt x="28206" y="98704"/>
                  </a:lnTo>
                  <a:lnTo>
                    <a:pt x="29083" y="98679"/>
                  </a:lnTo>
                  <a:lnTo>
                    <a:pt x="29806" y="96672"/>
                  </a:lnTo>
                  <a:close/>
                </a:path>
                <a:path w="366394" h="210820">
                  <a:moveTo>
                    <a:pt x="44907" y="101295"/>
                  </a:moveTo>
                  <a:lnTo>
                    <a:pt x="44284" y="100571"/>
                  </a:lnTo>
                  <a:lnTo>
                    <a:pt x="41948" y="98488"/>
                  </a:lnTo>
                  <a:lnTo>
                    <a:pt x="39928" y="97701"/>
                  </a:lnTo>
                  <a:lnTo>
                    <a:pt x="37630" y="97231"/>
                  </a:lnTo>
                  <a:lnTo>
                    <a:pt x="36995" y="97561"/>
                  </a:lnTo>
                  <a:lnTo>
                    <a:pt x="35826" y="96443"/>
                  </a:lnTo>
                  <a:lnTo>
                    <a:pt x="35229" y="98793"/>
                  </a:lnTo>
                  <a:lnTo>
                    <a:pt x="36525" y="98831"/>
                  </a:lnTo>
                  <a:lnTo>
                    <a:pt x="39065" y="99809"/>
                  </a:lnTo>
                  <a:lnTo>
                    <a:pt x="40563" y="100977"/>
                  </a:lnTo>
                  <a:lnTo>
                    <a:pt x="42773" y="102514"/>
                  </a:lnTo>
                  <a:lnTo>
                    <a:pt x="43522" y="102933"/>
                  </a:lnTo>
                  <a:lnTo>
                    <a:pt x="44907" y="101295"/>
                  </a:lnTo>
                  <a:close/>
                </a:path>
                <a:path w="366394" h="210820">
                  <a:moveTo>
                    <a:pt x="53924" y="160921"/>
                  </a:moveTo>
                  <a:lnTo>
                    <a:pt x="53060" y="160439"/>
                  </a:lnTo>
                  <a:lnTo>
                    <a:pt x="51511" y="159550"/>
                  </a:lnTo>
                  <a:lnTo>
                    <a:pt x="47688" y="157975"/>
                  </a:lnTo>
                  <a:lnTo>
                    <a:pt x="47002" y="157911"/>
                  </a:lnTo>
                  <a:lnTo>
                    <a:pt x="46901" y="159004"/>
                  </a:lnTo>
                  <a:lnTo>
                    <a:pt x="47701" y="159994"/>
                  </a:lnTo>
                  <a:lnTo>
                    <a:pt x="48755" y="160909"/>
                  </a:lnTo>
                  <a:lnTo>
                    <a:pt x="50876" y="162064"/>
                  </a:lnTo>
                  <a:lnTo>
                    <a:pt x="51727" y="162902"/>
                  </a:lnTo>
                  <a:lnTo>
                    <a:pt x="53682" y="161747"/>
                  </a:lnTo>
                  <a:lnTo>
                    <a:pt x="53924" y="160921"/>
                  </a:lnTo>
                  <a:close/>
                </a:path>
                <a:path w="366394" h="210820">
                  <a:moveTo>
                    <a:pt x="61226" y="106908"/>
                  </a:moveTo>
                  <a:lnTo>
                    <a:pt x="59982" y="106553"/>
                  </a:lnTo>
                  <a:lnTo>
                    <a:pt x="59182" y="106159"/>
                  </a:lnTo>
                  <a:lnTo>
                    <a:pt x="57886" y="105549"/>
                  </a:lnTo>
                  <a:lnTo>
                    <a:pt x="56540" y="105029"/>
                  </a:lnTo>
                  <a:lnTo>
                    <a:pt x="54559" y="104330"/>
                  </a:lnTo>
                  <a:lnTo>
                    <a:pt x="53835" y="104241"/>
                  </a:lnTo>
                  <a:lnTo>
                    <a:pt x="53555" y="105270"/>
                  </a:lnTo>
                  <a:lnTo>
                    <a:pt x="53594" y="105460"/>
                  </a:lnTo>
                  <a:lnTo>
                    <a:pt x="53568" y="105854"/>
                  </a:lnTo>
                  <a:lnTo>
                    <a:pt x="55168" y="107061"/>
                  </a:lnTo>
                  <a:lnTo>
                    <a:pt x="56553" y="108254"/>
                  </a:lnTo>
                  <a:lnTo>
                    <a:pt x="58140" y="109067"/>
                  </a:lnTo>
                  <a:lnTo>
                    <a:pt x="58902" y="109474"/>
                  </a:lnTo>
                  <a:lnTo>
                    <a:pt x="60185" y="109156"/>
                  </a:lnTo>
                  <a:lnTo>
                    <a:pt x="60629" y="108178"/>
                  </a:lnTo>
                  <a:lnTo>
                    <a:pt x="61226" y="106908"/>
                  </a:lnTo>
                  <a:close/>
                </a:path>
                <a:path w="366394" h="210820">
                  <a:moveTo>
                    <a:pt x="77508" y="114046"/>
                  </a:moveTo>
                  <a:lnTo>
                    <a:pt x="76962" y="113715"/>
                  </a:lnTo>
                  <a:lnTo>
                    <a:pt x="74650" y="111721"/>
                  </a:lnTo>
                  <a:lnTo>
                    <a:pt x="71348" y="112153"/>
                  </a:lnTo>
                  <a:lnTo>
                    <a:pt x="70383" y="108724"/>
                  </a:lnTo>
                  <a:lnTo>
                    <a:pt x="69570" y="108927"/>
                  </a:lnTo>
                  <a:lnTo>
                    <a:pt x="67513" y="110553"/>
                  </a:lnTo>
                  <a:lnTo>
                    <a:pt x="68313" y="111772"/>
                  </a:lnTo>
                  <a:lnTo>
                    <a:pt x="71335" y="114007"/>
                  </a:lnTo>
                  <a:lnTo>
                    <a:pt x="73571" y="114325"/>
                  </a:lnTo>
                  <a:lnTo>
                    <a:pt x="75361" y="115023"/>
                  </a:lnTo>
                  <a:lnTo>
                    <a:pt x="76161" y="115138"/>
                  </a:lnTo>
                  <a:lnTo>
                    <a:pt x="76796" y="115316"/>
                  </a:lnTo>
                  <a:lnTo>
                    <a:pt x="77508" y="114046"/>
                  </a:lnTo>
                  <a:close/>
                </a:path>
                <a:path w="366394" h="210820">
                  <a:moveTo>
                    <a:pt x="82550" y="171589"/>
                  </a:moveTo>
                  <a:lnTo>
                    <a:pt x="82486" y="170281"/>
                  </a:lnTo>
                  <a:lnTo>
                    <a:pt x="82448" y="169125"/>
                  </a:lnTo>
                  <a:lnTo>
                    <a:pt x="81076" y="169735"/>
                  </a:lnTo>
                  <a:lnTo>
                    <a:pt x="80403" y="169316"/>
                  </a:lnTo>
                  <a:lnTo>
                    <a:pt x="78943" y="169214"/>
                  </a:lnTo>
                  <a:lnTo>
                    <a:pt x="77520" y="169189"/>
                  </a:lnTo>
                  <a:lnTo>
                    <a:pt x="76276" y="170548"/>
                  </a:lnTo>
                  <a:lnTo>
                    <a:pt x="76238" y="171069"/>
                  </a:lnTo>
                  <a:lnTo>
                    <a:pt x="77431" y="172059"/>
                  </a:lnTo>
                  <a:lnTo>
                    <a:pt x="78651" y="171589"/>
                  </a:lnTo>
                  <a:lnTo>
                    <a:pt x="79832" y="171462"/>
                  </a:lnTo>
                  <a:lnTo>
                    <a:pt x="80022" y="171450"/>
                  </a:lnTo>
                  <a:lnTo>
                    <a:pt x="80225" y="171386"/>
                  </a:lnTo>
                  <a:lnTo>
                    <a:pt x="80403" y="171424"/>
                  </a:lnTo>
                  <a:lnTo>
                    <a:pt x="81419" y="171589"/>
                  </a:lnTo>
                  <a:lnTo>
                    <a:pt x="82550" y="171589"/>
                  </a:lnTo>
                  <a:close/>
                </a:path>
                <a:path w="366394" h="210820">
                  <a:moveTo>
                    <a:pt x="83070" y="2273"/>
                  </a:moveTo>
                  <a:lnTo>
                    <a:pt x="82562" y="101"/>
                  </a:lnTo>
                  <a:lnTo>
                    <a:pt x="81559" y="0"/>
                  </a:lnTo>
                  <a:lnTo>
                    <a:pt x="78867" y="419"/>
                  </a:lnTo>
                  <a:lnTo>
                    <a:pt x="77076" y="647"/>
                  </a:lnTo>
                  <a:lnTo>
                    <a:pt x="74472" y="1282"/>
                  </a:lnTo>
                  <a:lnTo>
                    <a:pt x="72986" y="1130"/>
                  </a:lnTo>
                  <a:lnTo>
                    <a:pt x="72936" y="3683"/>
                  </a:lnTo>
                  <a:lnTo>
                    <a:pt x="74434" y="2832"/>
                  </a:lnTo>
                  <a:lnTo>
                    <a:pt x="75069" y="3060"/>
                  </a:lnTo>
                  <a:lnTo>
                    <a:pt x="77203" y="3949"/>
                  </a:lnTo>
                  <a:lnTo>
                    <a:pt x="79146" y="3225"/>
                  </a:lnTo>
                  <a:lnTo>
                    <a:pt x="82042" y="2781"/>
                  </a:lnTo>
                  <a:lnTo>
                    <a:pt x="83070" y="2273"/>
                  </a:lnTo>
                  <a:close/>
                </a:path>
                <a:path w="366394" h="210820">
                  <a:moveTo>
                    <a:pt x="85991" y="115430"/>
                  </a:moveTo>
                  <a:lnTo>
                    <a:pt x="85102" y="112306"/>
                  </a:lnTo>
                  <a:lnTo>
                    <a:pt x="82588" y="112687"/>
                  </a:lnTo>
                  <a:lnTo>
                    <a:pt x="80949" y="111747"/>
                  </a:lnTo>
                  <a:lnTo>
                    <a:pt x="80365" y="111391"/>
                  </a:lnTo>
                  <a:lnTo>
                    <a:pt x="79730" y="111988"/>
                  </a:lnTo>
                  <a:lnTo>
                    <a:pt x="80022" y="115303"/>
                  </a:lnTo>
                  <a:lnTo>
                    <a:pt x="82702" y="114795"/>
                  </a:lnTo>
                  <a:lnTo>
                    <a:pt x="84162" y="115824"/>
                  </a:lnTo>
                  <a:lnTo>
                    <a:pt x="85153" y="115925"/>
                  </a:lnTo>
                  <a:lnTo>
                    <a:pt x="85991" y="115430"/>
                  </a:lnTo>
                  <a:close/>
                </a:path>
                <a:path w="366394" h="210820">
                  <a:moveTo>
                    <a:pt x="88595" y="178028"/>
                  </a:moveTo>
                  <a:lnTo>
                    <a:pt x="87795" y="176212"/>
                  </a:lnTo>
                  <a:lnTo>
                    <a:pt x="86207" y="176733"/>
                  </a:lnTo>
                  <a:lnTo>
                    <a:pt x="84975" y="176390"/>
                  </a:lnTo>
                  <a:lnTo>
                    <a:pt x="84213" y="176288"/>
                  </a:lnTo>
                  <a:lnTo>
                    <a:pt x="83235" y="176212"/>
                  </a:lnTo>
                  <a:lnTo>
                    <a:pt x="82473" y="175514"/>
                  </a:lnTo>
                  <a:lnTo>
                    <a:pt x="81813" y="177292"/>
                  </a:lnTo>
                  <a:lnTo>
                    <a:pt x="82689" y="177533"/>
                  </a:lnTo>
                  <a:lnTo>
                    <a:pt x="83540" y="178066"/>
                  </a:lnTo>
                  <a:lnTo>
                    <a:pt x="83947" y="178117"/>
                  </a:lnTo>
                  <a:lnTo>
                    <a:pt x="85521" y="178816"/>
                  </a:lnTo>
                  <a:lnTo>
                    <a:pt x="86766" y="179425"/>
                  </a:lnTo>
                  <a:lnTo>
                    <a:pt x="88353" y="178650"/>
                  </a:lnTo>
                  <a:lnTo>
                    <a:pt x="88595" y="178028"/>
                  </a:lnTo>
                  <a:close/>
                </a:path>
                <a:path w="366394" h="210820">
                  <a:moveTo>
                    <a:pt x="92011" y="114020"/>
                  </a:moveTo>
                  <a:lnTo>
                    <a:pt x="90512" y="114236"/>
                  </a:lnTo>
                  <a:lnTo>
                    <a:pt x="89154" y="113487"/>
                  </a:lnTo>
                  <a:lnTo>
                    <a:pt x="88493" y="113842"/>
                  </a:lnTo>
                  <a:lnTo>
                    <a:pt x="88341" y="115722"/>
                  </a:lnTo>
                  <a:lnTo>
                    <a:pt x="89331" y="116217"/>
                  </a:lnTo>
                  <a:lnTo>
                    <a:pt x="90182" y="116700"/>
                  </a:lnTo>
                  <a:lnTo>
                    <a:pt x="91147" y="116789"/>
                  </a:lnTo>
                  <a:lnTo>
                    <a:pt x="91795" y="116332"/>
                  </a:lnTo>
                  <a:lnTo>
                    <a:pt x="92011" y="114020"/>
                  </a:lnTo>
                  <a:close/>
                </a:path>
                <a:path w="366394" h="210820">
                  <a:moveTo>
                    <a:pt x="93040" y="13627"/>
                  </a:moveTo>
                  <a:lnTo>
                    <a:pt x="92951" y="10490"/>
                  </a:lnTo>
                  <a:lnTo>
                    <a:pt x="91389" y="10299"/>
                  </a:lnTo>
                  <a:lnTo>
                    <a:pt x="88963" y="9982"/>
                  </a:lnTo>
                  <a:lnTo>
                    <a:pt x="87934" y="10033"/>
                  </a:lnTo>
                  <a:lnTo>
                    <a:pt x="86639" y="11404"/>
                  </a:lnTo>
                  <a:lnTo>
                    <a:pt x="86067" y="11696"/>
                  </a:lnTo>
                  <a:lnTo>
                    <a:pt x="86321" y="13208"/>
                  </a:lnTo>
                  <a:lnTo>
                    <a:pt x="87198" y="12954"/>
                  </a:lnTo>
                  <a:lnTo>
                    <a:pt x="87807" y="13182"/>
                  </a:lnTo>
                  <a:lnTo>
                    <a:pt x="88620" y="13131"/>
                  </a:lnTo>
                  <a:lnTo>
                    <a:pt x="89484" y="13169"/>
                  </a:lnTo>
                  <a:lnTo>
                    <a:pt x="91300" y="12839"/>
                  </a:lnTo>
                  <a:lnTo>
                    <a:pt x="93040" y="13627"/>
                  </a:lnTo>
                  <a:close/>
                </a:path>
                <a:path w="366394" h="210820">
                  <a:moveTo>
                    <a:pt x="103886" y="174459"/>
                  </a:moveTo>
                  <a:lnTo>
                    <a:pt x="103517" y="173964"/>
                  </a:lnTo>
                  <a:lnTo>
                    <a:pt x="101676" y="173101"/>
                  </a:lnTo>
                  <a:lnTo>
                    <a:pt x="100469" y="172224"/>
                  </a:lnTo>
                  <a:lnTo>
                    <a:pt x="98412" y="172300"/>
                  </a:lnTo>
                  <a:lnTo>
                    <a:pt x="97777" y="172466"/>
                  </a:lnTo>
                  <a:lnTo>
                    <a:pt x="97370" y="173913"/>
                  </a:lnTo>
                  <a:lnTo>
                    <a:pt x="98056" y="174066"/>
                  </a:lnTo>
                  <a:lnTo>
                    <a:pt x="99758" y="174612"/>
                  </a:lnTo>
                  <a:lnTo>
                    <a:pt x="100952" y="174955"/>
                  </a:lnTo>
                  <a:lnTo>
                    <a:pt x="102450" y="175412"/>
                  </a:lnTo>
                  <a:lnTo>
                    <a:pt x="102654" y="175437"/>
                  </a:lnTo>
                  <a:lnTo>
                    <a:pt x="103289" y="175856"/>
                  </a:lnTo>
                  <a:lnTo>
                    <a:pt x="103886" y="174459"/>
                  </a:lnTo>
                  <a:close/>
                </a:path>
                <a:path w="366394" h="210820">
                  <a:moveTo>
                    <a:pt x="103949" y="115951"/>
                  </a:moveTo>
                  <a:lnTo>
                    <a:pt x="102539" y="115277"/>
                  </a:lnTo>
                  <a:lnTo>
                    <a:pt x="101282" y="114452"/>
                  </a:lnTo>
                  <a:lnTo>
                    <a:pt x="100812" y="114312"/>
                  </a:lnTo>
                  <a:lnTo>
                    <a:pt x="100431" y="114134"/>
                  </a:lnTo>
                  <a:lnTo>
                    <a:pt x="99542" y="114173"/>
                  </a:lnTo>
                  <a:lnTo>
                    <a:pt x="98399" y="113626"/>
                  </a:lnTo>
                  <a:lnTo>
                    <a:pt x="97497" y="115887"/>
                  </a:lnTo>
                  <a:lnTo>
                    <a:pt x="98882" y="115709"/>
                  </a:lnTo>
                  <a:lnTo>
                    <a:pt x="99987" y="116268"/>
                  </a:lnTo>
                  <a:lnTo>
                    <a:pt x="100406" y="116509"/>
                  </a:lnTo>
                  <a:lnTo>
                    <a:pt x="101727" y="116967"/>
                  </a:lnTo>
                  <a:lnTo>
                    <a:pt x="102743" y="118452"/>
                  </a:lnTo>
                  <a:lnTo>
                    <a:pt x="103949" y="115951"/>
                  </a:lnTo>
                  <a:close/>
                </a:path>
                <a:path w="366394" h="210820">
                  <a:moveTo>
                    <a:pt x="114261" y="120484"/>
                  </a:moveTo>
                  <a:lnTo>
                    <a:pt x="111163" y="117856"/>
                  </a:lnTo>
                  <a:lnTo>
                    <a:pt x="108902" y="117513"/>
                  </a:lnTo>
                  <a:lnTo>
                    <a:pt x="108153" y="117068"/>
                  </a:lnTo>
                  <a:lnTo>
                    <a:pt x="107708" y="121272"/>
                  </a:lnTo>
                  <a:lnTo>
                    <a:pt x="111975" y="122085"/>
                  </a:lnTo>
                  <a:lnTo>
                    <a:pt x="112674" y="122110"/>
                  </a:lnTo>
                  <a:lnTo>
                    <a:pt x="113639" y="122682"/>
                  </a:lnTo>
                  <a:lnTo>
                    <a:pt x="114261" y="120484"/>
                  </a:lnTo>
                  <a:close/>
                </a:path>
                <a:path w="366394" h="210820">
                  <a:moveTo>
                    <a:pt x="117703" y="176174"/>
                  </a:moveTo>
                  <a:lnTo>
                    <a:pt x="116687" y="174307"/>
                  </a:lnTo>
                  <a:lnTo>
                    <a:pt x="114973" y="174625"/>
                  </a:lnTo>
                  <a:lnTo>
                    <a:pt x="113347" y="174218"/>
                  </a:lnTo>
                  <a:lnTo>
                    <a:pt x="112649" y="174574"/>
                  </a:lnTo>
                  <a:lnTo>
                    <a:pt x="111252" y="173126"/>
                  </a:lnTo>
                  <a:lnTo>
                    <a:pt x="110578" y="175869"/>
                  </a:lnTo>
                  <a:lnTo>
                    <a:pt x="112153" y="176098"/>
                  </a:lnTo>
                  <a:lnTo>
                    <a:pt x="114439" y="177038"/>
                  </a:lnTo>
                  <a:lnTo>
                    <a:pt x="115938" y="177304"/>
                  </a:lnTo>
                  <a:lnTo>
                    <a:pt x="117576" y="176911"/>
                  </a:lnTo>
                  <a:lnTo>
                    <a:pt x="117703" y="176174"/>
                  </a:lnTo>
                  <a:close/>
                </a:path>
                <a:path w="366394" h="210820">
                  <a:moveTo>
                    <a:pt x="118529" y="128803"/>
                  </a:moveTo>
                  <a:lnTo>
                    <a:pt x="117678" y="128155"/>
                  </a:lnTo>
                  <a:lnTo>
                    <a:pt x="115849" y="124142"/>
                  </a:lnTo>
                  <a:lnTo>
                    <a:pt x="112776" y="123748"/>
                  </a:lnTo>
                  <a:lnTo>
                    <a:pt x="109550" y="123609"/>
                  </a:lnTo>
                  <a:lnTo>
                    <a:pt x="108407" y="122999"/>
                  </a:lnTo>
                  <a:lnTo>
                    <a:pt x="107607" y="124269"/>
                  </a:lnTo>
                  <a:lnTo>
                    <a:pt x="108242" y="124777"/>
                  </a:lnTo>
                  <a:lnTo>
                    <a:pt x="110705" y="127330"/>
                  </a:lnTo>
                  <a:lnTo>
                    <a:pt x="113804" y="127292"/>
                  </a:lnTo>
                  <a:lnTo>
                    <a:pt x="116484" y="129476"/>
                  </a:lnTo>
                  <a:lnTo>
                    <a:pt x="117068" y="130048"/>
                  </a:lnTo>
                  <a:lnTo>
                    <a:pt x="118529" y="128803"/>
                  </a:lnTo>
                  <a:close/>
                </a:path>
                <a:path w="366394" h="210820">
                  <a:moveTo>
                    <a:pt x="123164" y="24765"/>
                  </a:moveTo>
                  <a:lnTo>
                    <a:pt x="122707" y="24599"/>
                  </a:lnTo>
                  <a:lnTo>
                    <a:pt x="119773" y="22656"/>
                  </a:lnTo>
                  <a:lnTo>
                    <a:pt x="116967" y="23507"/>
                  </a:lnTo>
                  <a:lnTo>
                    <a:pt x="113474" y="23571"/>
                  </a:lnTo>
                  <a:lnTo>
                    <a:pt x="116547" y="26162"/>
                  </a:lnTo>
                  <a:lnTo>
                    <a:pt x="119608" y="25069"/>
                  </a:lnTo>
                  <a:lnTo>
                    <a:pt x="122237" y="25844"/>
                  </a:lnTo>
                  <a:lnTo>
                    <a:pt x="122415" y="25908"/>
                  </a:lnTo>
                  <a:lnTo>
                    <a:pt x="122885" y="25488"/>
                  </a:lnTo>
                  <a:lnTo>
                    <a:pt x="123164" y="24765"/>
                  </a:lnTo>
                  <a:close/>
                </a:path>
                <a:path w="366394" h="210820">
                  <a:moveTo>
                    <a:pt x="130251" y="186626"/>
                  </a:moveTo>
                  <a:lnTo>
                    <a:pt x="130238" y="183362"/>
                  </a:lnTo>
                  <a:lnTo>
                    <a:pt x="127393" y="185115"/>
                  </a:lnTo>
                  <a:lnTo>
                    <a:pt x="126403" y="183172"/>
                  </a:lnTo>
                  <a:lnTo>
                    <a:pt x="125361" y="183476"/>
                  </a:lnTo>
                  <a:lnTo>
                    <a:pt x="125577" y="185635"/>
                  </a:lnTo>
                  <a:lnTo>
                    <a:pt x="126479" y="186397"/>
                  </a:lnTo>
                  <a:lnTo>
                    <a:pt x="127838" y="186639"/>
                  </a:lnTo>
                  <a:lnTo>
                    <a:pt x="128790" y="186588"/>
                  </a:lnTo>
                  <a:lnTo>
                    <a:pt x="130251" y="186626"/>
                  </a:lnTo>
                  <a:close/>
                </a:path>
                <a:path w="366394" h="210820">
                  <a:moveTo>
                    <a:pt x="131699" y="13055"/>
                  </a:moveTo>
                  <a:lnTo>
                    <a:pt x="131584" y="11277"/>
                  </a:lnTo>
                  <a:lnTo>
                    <a:pt x="130873" y="11074"/>
                  </a:lnTo>
                  <a:lnTo>
                    <a:pt x="130200" y="11074"/>
                  </a:lnTo>
                  <a:lnTo>
                    <a:pt x="128206" y="11112"/>
                  </a:lnTo>
                  <a:lnTo>
                    <a:pt x="126174" y="10972"/>
                  </a:lnTo>
                  <a:lnTo>
                    <a:pt x="123748" y="12217"/>
                  </a:lnTo>
                  <a:lnTo>
                    <a:pt x="122859" y="12357"/>
                  </a:lnTo>
                  <a:lnTo>
                    <a:pt x="123037" y="14008"/>
                  </a:lnTo>
                  <a:lnTo>
                    <a:pt x="123913" y="13893"/>
                  </a:lnTo>
                  <a:lnTo>
                    <a:pt x="124955" y="14033"/>
                  </a:lnTo>
                  <a:lnTo>
                    <a:pt x="128358" y="13817"/>
                  </a:lnTo>
                  <a:lnTo>
                    <a:pt x="131114" y="13563"/>
                  </a:lnTo>
                  <a:lnTo>
                    <a:pt x="131699" y="13055"/>
                  </a:lnTo>
                  <a:close/>
                </a:path>
                <a:path w="366394" h="210820">
                  <a:moveTo>
                    <a:pt x="135369" y="135407"/>
                  </a:moveTo>
                  <a:lnTo>
                    <a:pt x="135089" y="133070"/>
                  </a:lnTo>
                  <a:lnTo>
                    <a:pt x="132613" y="133578"/>
                  </a:lnTo>
                  <a:lnTo>
                    <a:pt x="130822" y="132105"/>
                  </a:lnTo>
                  <a:lnTo>
                    <a:pt x="130073" y="132410"/>
                  </a:lnTo>
                  <a:lnTo>
                    <a:pt x="130136" y="133134"/>
                  </a:lnTo>
                  <a:lnTo>
                    <a:pt x="130352" y="135178"/>
                  </a:lnTo>
                  <a:lnTo>
                    <a:pt x="132270" y="135623"/>
                  </a:lnTo>
                  <a:lnTo>
                    <a:pt x="134480" y="136994"/>
                  </a:lnTo>
                  <a:lnTo>
                    <a:pt x="135051" y="136321"/>
                  </a:lnTo>
                  <a:lnTo>
                    <a:pt x="135369" y="135407"/>
                  </a:lnTo>
                  <a:close/>
                </a:path>
                <a:path w="366394" h="210820">
                  <a:moveTo>
                    <a:pt x="145694" y="187325"/>
                  </a:moveTo>
                  <a:lnTo>
                    <a:pt x="145440" y="184988"/>
                  </a:lnTo>
                  <a:lnTo>
                    <a:pt x="144018" y="184962"/>
                  </a:lnTo>
                  <a:lnTo>
                    <a:pt x="142227" y="184658"/>
                  </a:lnTo>
                  <a:lnTo>
                    <a:pt x="141008" y="184238"/>
                  </a:lnTo>
                  <a:lnTo>
                    <a:pt x="141236" y="186918"/>
                  </a:lnTo>
                  <a:lnTo>
                    <a:pt x="143014" y="186499"/>
                  </a:lnTo>
                  <a:lnTo>
                    <a:pt x="143827" y="186931"/>
                  </a:lnTo>
                  <a:lnTo>
                    <a:pt x="144729" y="187159"/>
                  </a:lnTo>
                  <a:lnTo>
                    <a:pt x="145694" y="187325"/>
                  </a:lnTo>
                  <a:close/>
                </a:path>
                <a:path w="366394" h="210820">
                  <a:moveTo>
                    <a:pt x="153504" y="29362"/>
                  </a:moveTo>
                  <a:lnTo>
                    <a:pt x="153492" y="27876"/>
                  </a:lnTo>
                  <a:lnTo>
                    <a:pt x="149542" y="27038"/>
                  </a:lnTo>
                  <a:lnTo>
                    <a:pt x="146837" y="27381"/>
                  </a:lnTo>
                  <a:lnTo>
                    <a:pt x="143789" y="28498"/>
                  </a:lnTo>
                  <a:lnTo>
                    <a:pt x="143217" y="28663"/>
                  </a:lnTo>
                  <a:lnTo>
                    <a:pt x="143395" y="29908"/>
                  </a:lnTo>
                  <a:lnTo>
                    <a:pt x="143967" y="29857"/>
                  </a:lnTo>
                  <a:lnTo>
                    <a:pt x="152958" y="29565"/>
                  </a:lnTo>
                  <a:lnTo>
                    <a:pt x="153504" y="29362"/>
                  </a:lnTo>
                  <a:close/>
                </a:path>
                <a:path w="366394" h="210820">
                  <a:moveTo>
                    <a:pt x="155028" y="139877"/>
                  </a:moveTo>
                  <a:lnTo>
                    <a:pt x="153898" y="139471"/>
                  </a:lnTo>
                  <a:lnTo>
                    <a:pt x="150736" y="138137"/>
                  </a:lnTo>
                  <a:lnTo>
                    <a:pt x="148323" y="139001"/>
                  </a:lnTo>
                  <a:lnTo>
                    <a:pt x="145529" y="138798"/>
                  </a:lnTo>
                  <a:lnTo>
                    <a:pt x="145021" y="139065"/>
                  </a:lnTo>
                  <a:lnTo>
                    <a:pt x="145008" y="140284"/>
                  </a:lnTo>
                  <a:lnTo>
                    <a:pt x="145478" y="140474"/>
                  </a:lnTo>
                  <a:lnTo>
                    <a:pt x="147218" y="141376"/>
                  </a:lnTo>
                  <a:lnTo>
                    <a:pt x="148691" y="141198"/>
                  </a:lnTo>
                  <a:lnTo>
                    <a:pt x="150114" y="141338"/>
                  </a:lnTo>
                  <a:lnTo>
                    <a:pt x="151625" y="141579"/>
                  </a:lnTo>
                  <a:lnTo>
                    <a:pt x="153289" y="141935"/>
                  </a:lnTo>
                  <a:lnTo>
                    <a:pt x="154393" y="142481"/>
                  </a:lnTo>
                  <a:lnTo>
                    <a:pt x="155028" y="139877"/>
                  </a:lnTo>
                  <a:close/>
                </a:path>
                <a:path w="366394" h="210820">
                  <a:moveTo>
                    <a:pt x="160820" y="42164"/>
                  </a:moveTo>
                  <a:lnTo>
                    <a:pt x="160743" y="41630"/>
                  </a:lnTo>
                  <a:lnTo>
                    <a:pt x="159435" y="40208"/>
                  </a:lnTo>
                  <a:lnTo>
                    <a:pt x="158140" y="40640"/>
                  </a:lnTo>
                  <a:lnTo>
                    <a:pt x="156743" y="40690"/>
                  </a:lnTo>
                  <a:lnTo>
                    <a:pt x="155829" y="41186"/>
                  </a:lnTo>
                  <a:lnTo>
                    <a:pt x="154178" y="40703"/>
                  </a:lnTo>
                  <a:lnTo>
                    <a:pt x="154381" y="43408"/>
                  </a:lnTo>
                  <a:lnTo>
                    <a:pt x="155829" y="43319"/>
                  </a:lnTo>
                  <a:lnTo>
                    <a:pt x="156781" y="43599"/>
                  </a:lnTo>
                  <a:lnTo>
                    <a:pt x="158140" y="43637"/>
                  </a:lnTo>
                  <a:lnTo>
                    <a:pt x="159486" y="43738"/>
                  </a:lnTo>
                  <a:lnTo>
                    <a:pt x="160477" y="42583"/>
                  </a:lnTo>
                  <a:lnTo>
                    <a:pt x="160820" y="42164"/>
                  </a:lnTo>
                  <a:close/>
                </a:path>
                <a:path w="366394" h="210820">
                  <a:moveTo>
                    <a:pt x="162699" y="145948"/>
                  </a:moveTo>
                  <a:lnTo>
                    <a:pt x="161442" y="145859"/>
                  </a:lnTo>
                  <a:lnTo>
                    <a:pt x="159740" y="145973"/>
                  </a:lnTo>
                  <a:lnTo>
                    <a:pt x="158978" y="145389"/>
                  </a:lnTo>
                  <a:lnTo>
                    <a:pt x="157048" y="145059"/>
                  </a:lnTo>
                  <a:lnTo>
                    <a:pt x="155994" y="145122"/>
                  </a:lnTo>
                  <a:lnTo>
                    <a:pt x="155625" y="147358"/>
                  </a:lnTo>
                  <a:lnTo>
                    <a:pt x="156527" y="147815"/>
                  </a:lnTo>
                  <a:lnTo>
                    <a:pt x="157937" y="148234"/>
                  </a:lnTo>
                  <a:lnTo>
                    <a:pt x="158521" y="148285"/>
                  </a:lnTo>
                  <a:lnTo>
                    <a:pt x="159562" y="148399"/>
                  </a:lnTo>
                  <a:lnTo>
                    <a:pt x="160045" y="148475"/>
                  </a:lnTo>
                  <a:lnTo>
                    <a:pt x="161518" y="148551"/>
                  </a:lnTo>
                  <a:lnTo>
                    <a:pt x="162572" y="148551"/>
                  </a:lnTo>
                  <a:lnTo>
                    <a:pt x="162699" y="145948"/>
                  </a:lnTo>
                  <a:close/>
                </a:path>
                <a:path w="366394" h="210820">
                  <a:moveTo>
                    <a:pt x="165849" y="187007"/>
                  </a:moveTo>
                  <a:lnTo>
                    <a:pt x="164846" y="186778"/>
                  </a:lnTo>
                  <a:lnTo>
                    <a:pt x="164084" y="186524"/>
                  </a:lnTo>
                  <a:lnTo>
                    <a:pt x="163449" y="186537"/>
                  </a:lnTo>
                  <a:lnTo>
                    <a:pt x="162521" y="185966"/>
                  </a:lnTo>
                  <a:lnTo>
                    <a:pt x="162255" y="188074"/>
                  </a:lnTo>
                  <a:lnTo>
                    <a:pt x="163525" y="188137"/>
                  </a:lnTo>
                  <a:lnTo>
                    <a:pt x="164338" y="188493"/>
                  </a:lnTo>
                  <a:lnTo>
                    <a:pt x="164985" y="188785"/>
                  </a:lnTo>
                  <a:lnTo>
                    <a:pt x="165811" y="188912"/>
                  </a:lnTo>
                  <a:lnTo>
                    <a:pt x="165836" y="187985"/>
                  </a:lnTo>
                  <a:lnTo>
                    <a:pt x="165849" y="187007"/>
                  </a:lnTo>
                  <a:close/>
                </a:path>
                <a:path w="366394" h="210820">
                  <a:moveTo>
                    <a:pt x="168503" y="191452"/>
                  </a:moveTo>
                  <a:lnTo>
                    <a:pt x="167081" y="192239"/>
                  </a:lnTo>
                  <a:lnTo>
                    <a:pt x="165671" y="191922"/>
                  </a:lnTo>
                  <a:lnTo>
                    <a:pt x="165100" y="191566"/>
                  </a:lnTo>
                  <a:lnTo>
                    <a:pt x="164109" y="191058"/>
                  </a:lnTo>
                  <a:lnTo>
                    <a:pt x="163677" y="190728"/>
                  </a:lnTo>
                  <a:lnTo>
                    <a:pt x="162648" y="191592"/>
                  </a:lnTo>
                  <a:lnTo>
                    <a:pt x="163042" y="192100"/>
                  </a:lnTo>
                  <a:lnTo>
                    <a:pt x="163830" y="193586"/>
                  </a:lnTo>
                  <a:lnTo>
                    <a:pt x="164668" y="194144"/>
                  </a:lnTo>
                  <a:lnTo>
                    <a:pt x="165823" y="194335"/>
                  </a:lnTo>
                  <a:lnTo>
                    <a:pt x="166801" y="194284"/>
                  </a:lnTo>
                  <a:lnTo>
                    <a:pt x="168135" y="194310"/>
                  </a:lnTo>
                  <a:lnTo>
                    <a:pt x="168287" y="193065"/>
                  </a:lnTo>
                  <a:lnTo>
                    <a:pt x="168503" y="191452"/>
                  </a:lnTo>
                  <a:close/>
                </a:path>
                <a:path w="366394" h="210820">
                  <a:moveTo>
                    <a:pt x="170167" y="6324"/>
                  </a:moveTo>
                  <a:lnTo>
                    <a:pt x="169151" y="5715"/>
                  </a:lnTo>
                  <a:lnTo>
                    <a:pt x="167563" y="5651"/>
                  </a:lnTo>
                  <a:lnTo>
                    <a:pt x="166319" y="5727"/>
                  </a:lnTo>
                  <a:lnTo>
                    <a:pt x="164122" y="5245"/>
                  </a:lnTo>
                  <a:lnTo>
                    <a:pt x="163499" y="9207"/>
                  </a:lnTo>
                  <a:lnTo>
                    <a:pt x="166128" y="8267"/>
                  </a:lnTo>
                  <a:lnTo>
                    <a:pt x="168173" y="9525"/>
                  </a:lnTo>
                  <a:lnTo>
                    <a:pt x="169786" y="9258"/>
                  </a:lnTo>
                  <a:lnTo>
                    <a:pt x="170167" y="6324"/>
                  </a:lnTo>
                  <a:close/>
                </a:path>
                <a:path w="366394" h="210820">
                  <a:moveTo>
                    <a:pt x="176085" y="148907"/>
                  </a:moveTo>
                  <a:lnTo>
                    <a:pt x="173990" y="147332"/>
                  </a:lnTo>
                  <a:lnTo>
                    <a:pt x="172212" y="146431"/>
                  </a:lnTo>
                  <a:lnTo>
                    <a:pt x="170357" y="145415"/>
                  </a:lnTo>
                  <a:lnTo>
                    <a:pt x="169913" y="145872"/>
                  </a:lnTo>
                  <a:lnTo>
                    <a:pt x="169202" y="146735"/>
                  </a:lnTo>
                  <a:lnTo>
                    <a:pt x="168630" y="147358"/>
                  </a:lnTo>
                  <a:lnTo>
                    <a:pt x="169443" y="149326"/>
                  </a:lnTo>
                  <a:lnTo>
                    <a:pt x="170446" y="149631"/>
                  </a:lnTo>
                  <a:lnTo>
                    <a:pt x="172008" y="149771"/>
                  </a:lnTo>
                  <a:lnTo>
                    <a:pt x="172605" y="149733"/>
                  </a:lnTo>
                  <a:lnTo>
                    <a:pt x="173672" y="149707"/>
                  </a:lnTo>
                  <a:lnTo>
                    <a:pt x="175323" y="149517"/>
                  </a:lnTo>
                  <a:lnTo>
                    <a:pt x="176085" y="148907"/>
                  </a:lnTo>
                  <a:close/>
                </a:path>
                <a:path w="366394" h="210820">
                  <a:moveTo>
                    <a:pt x="184810" y="152311"/>
                  </a:moveTo>
                  <a:lnTo>
                    <a:pt x="184683" y="152247"/>
                  </a:lnTo>
                  <a:lnTo>
                    <a:pt x="184353" y="151917"/>
                  </a:lnTo>
                  <a:lnTo>
                    <a:pt x="184010" y="151917"/>
                  </a:lnTo>
                  <a:lnTo>
                    <a:pt x="182346" y="151879"/>
                  </a:lnTo>
                  <a:lnTo>
                    <a:pt x="180784" y="152844"/>
                  </a:lnTo>
                  <a:lnTo>
                    <a:pt x="179057" y="152488"/>
                  </a:lnTo>
                  <a:lnTo>
                    <a:pt x="178739" y="153212"/>
                  </a:lnTo>
                  <a:lnTo>
                    <a:pt x="179298" y="154571"/>
                  </a:lnTo>
                  <a:lnTo>
                    <a:pt x="180238" y="155244"/>
                  </a:lnTo>
                  <a:lnTo>
                    <a:pt x="182537" y="154495"/>
                  </a:lnTo>
                  <a:lnTo>
                    <a:pt x="183997" y="154279"/>
                  </a:lnTo>
                  <a:lnTo>
                    <a:pt x="184810" y="152311"/>
                  </a:lnTo>
                  <a:close/>
                </a:path>
                <a:path w="366394" h="210820">
                  <a:moveTo>
                    <a:pt x="186855" y="143713"/>
                  </a:moveTo>
                  <a:lnTo>
                    <a:pt x="186728" y="142138"/>
                  </a:lnTo>
                  <a:lnTo>
                    <a:pt x="186309" y="141579"/>
                  </a:lnTo>
                  <a:lnTo>
                    <a:pt x="184937" y="141490"/>
                  </a:lnTo>
                  <a:lnTo>
                    <a:pt x="184365" y="141528"/>
                  </a:lnTo>
                  <a:lnTo>
                    <a:pt x="183629" y="141528"/>
                  </a:lnTo>
                  <a:lnTo>
                    <a:pt x="182079" y="140868"/>
                  </a:lnTo>
                  <a:lnTo>
                    <a:pt x="180403" y="141566"/>
                  </a:lnTo>
                  <a:lnTo>
                    <a:pt x="178015" y="141732"/>
                  </a:lnTo>
                  <a:lnTo>
                    <a:pt x="177393" y="142151"/>
                  </a:lnTo>
                  <a:lnTo>
                    <a:pt x="177393" y="143776"/>
                  </a:lnTo>
                  <a:lnTo>
                    <a:pt x="178054" y="143992"/>
                  </a:lnTo>
                  <a:lnTo>
                    <a:pt x="180962" y="144691"/>
                  </a:lnTo>
                  <a:lnTo>
                    <a:pt x="183235" y="143903"/>
                  </a:lnTo>
                  <a:lnTo>
                    <a:pt x="186258" y="144564"/>
                  </a:lnTo>
                  <a:lnTo>
                    <a:pt x="186855" y="143713"/>
                  </a:lnTo>
                  <a:close/>
                </a:path>
                <a:path w="366394" h="210820">
                  <a:moveTo>
                    <a:pt x="191173" y="52666"/>
                  </a:moveTo>
                  <a:lnTo>
                    <a:pt x="191008" y="49263"/>
                  </a:lnTo>
                  <a:lnTo>
                    <a:pt x="189585" y="49199"/>
                  </a:lnTo>
                  <a:lnTo>
                    <a:pt x="186474" y="49593"/>
                  </a:lnTo>
                  <a:lnTo>
                    <a:pt x="184619" y="50101"/>
                  </a:lnTo>
                  <a:lnTo>
                    <a:pt x="182118" y="50558"/>
                  </a:lnTo>
                  <a:lnTo>
                    <a:pt x="181597" y="50787"/>
                  </a:lnTo>
                  <a:lnTo>
                    <a:pt x="181597" y="52209"/>
                  </a:lnTo>
                  <a:lnTo>
                    <a:pt x="182219" y="52412"/>
                  </a:lnTo>
                  <a:lnTo>
                    <a:pt x="184073" y="52349"/>
                  </a:lnTo>
                  <a:lnTo>
                    <a:pt x="185254" y="52641"/>
                  </a:lnTo>
                  <a:lnTo>
                    <a:pt x="186448" y="53187"/>
                  </a:lnTo>
                  <a:lnTo>
                    <a:pt x="187172" y="53136"/>
                  </a:lnTo>
                  <a:lnTo>
                    <a:pt x="187947" y="52971"/>
                  </a:lnTo>
                  <a:lnTo>
                    <a:pt x="190233" y="53200"/>
                  </a:lnTo>
                  <a:lnTo>
                    <a:pt x="191173" y="52666"/>
                  </a:lnTo>
                  <a:close/>
                </a:path>
                <a:path w="366394" h="210820">
                  <a:moveTo>
                    <a:pt x="192163" y="151180"/>
                  </a:moveTo>
                  <a:lnTo>
                    <a:pt x="189674" y="150545"/>
                  </a:lnTo>
                  <a:lnTo>
                    <a:pt x="188315" y="150190"/>
                  </a:lnTo>
                  <a:lnTo>
                    <a:pt x="187566" y="150901"/>
                  </a:lnTo>
                  <a:lnTo>
                    <a:pt x="187198" y="153428"/>
                  </a:lnTo>
                  <a:lnTo>
                    <a:pt x="188404" y="153377"/>
                  </a:lnTo>
                  <a:lnTo>
                    <a:pt x="189420" y="153555"/>
                  </a:lnTo>
                  <a:lnTo>
                    <a:pt x="190347" y="153568"/>
                  </a:lnTo>
                  <a:lnTo>
                    <a:pt x="191731" y="154051"/>
                  </a:lnTo>
                  <a:lnTo>
                    <a:pt x="192163" y="151180"/>
                  </a:lnTo>
                  <a:close/>
                </a:path>
                <a:path w="366394" h="210820">
                  <a:moveTo>
                    <a:pt x="194437" y="205714"/>
                  </a:moveTo>
                  <a:lnTo>
                    <a:pt x="193941" y="205028"/>
                  </a:lnTo>
                  <a:lnTo>
                    <a:pt x="191770" y="204190"/>
                  </a:lnTo>
                  <a:lnTo>
                    <a:pt x="190220" y="203377"/>
                  </a:lnTo>
                  <a:lnTo>
                    <a:pt x="188074" y="203415"/>
                  </a:lnTo>
                  <a:lnTo>
                    <a:pt x="187464" y="203708"/>
                  </a:lnTo>
                  <a:lnTo>
                    <a:pt x="186994" y="204673"/>
                  </a:lnTo>
                  <a:lnTo>
                    <a:pt x="187528" y="205181"/>
                  </a:lnTo>
                  <a:lnTo>
                    <a:pt x="188074" y="205333"/>
                  </a:lnTo>
                  <a:lnTo>
                    <a:pt x="189433" y="205740"/>
                  </a:lnTo>
                  <a:lnTo>
                    <a:pt x="190538" y="206806"/>
                  </a:lnTo>
                  <a:lnTo>
                    <a:pt x="192100" y="206857"/>
                  </a:lnTo>
                  <a:lnTo>
                    <a:pt x="192824" y="207365"/>
                  </a:lnTo>
                  <a:lnTo>
                    <a:pt x="193560" y="207162"/>
                  </a:lnTo>
                  <a:lnTo>
                    <a:pt x="194437" y="205714"/>
                  </a:lnTo>
                  <a:close/>
                </a:path>
                <a:path w="366394" h="210820">
                  <a:moveTo>
                    <a:pt x="195097" y="191008"/>
                  </a:moveTo>
                  <a:lnTo>
                    <a:pt x="192760" y="191439"/>
                  </a:lnTo>
                  <a:lnTo>
                    <a:pt x="191084" y="191135"/>
                  </a:lnTo>
                  <a:lnTo>
                    <a:pt x="190792" y="191211"/>
                  </a:lnTo>
                  <a:lnTo>
                    <a:pt x="190512" y="191211"/>
                  </a:lnTo>
                  <a:lnTo>
                    <a:pt x="189674" y="191249"/>
                  </a:lnTo>
                  <a:lnTo>
                    <a:pt x="188518" y="190969"/>
                  </a:lnTo>
                  <a:lnTo>
                    <a:pt x="188150" y="193357"/>
                  </a:lnTo>
                  <a:lnTo>
                    <a:pt x="189407" y="193408"/>
                  </a:lnTo>
                  <a:lnTo>
                    <a:pt x="190690" y="193675"/>
                  </a:lnTo>
                  <a:lnTo>
                    <a:pt x="191084" y="193687"/>
                  </a:lnTo>
                  <a:lnTo>
                    <a:pt x="191846" y="193776"/>
                  </a:lnTo>
                  <a:lnTo>
                    <a:pt x="192633" y="193268"/>
                  </a:lnTo>
                  <a:lnTo>
                    <a:pt x="194868" y="195097"/>
                  </a:lnTo>
                  <a:lnTo>
                    <a:pt x="195097" y="191008"/>
                  </a:lnTo>
                  <a:close/>
                </a:path>
                <a:path w="366394" h="210820">
                  <a:moveTo>
                    <a:pt x="197726" y="34848"/>
                  </a:moveTo>
                  <a:lnTo>
                    <a:pt x="196977" y="34747"/>
                  </a:lnTo>
                  <a:lnTo>
                    <a:pt x="194640" y="33947"/>
                  </a:lnTo>
                  <a:lnTo>
                    <a:pt x="193116" y="34201"/>
                  </a:lnTo>
                  <a:lnTo>
                    <a:pt x="191503" y="35255"/>
                  </a:lnTo>
                  <a:lnTo>
                    <a:pt x="192925" y="36601"/>
                  </a:lnTo>
                  <a:lnTo>
                    <a:pt x="194411" y="37020"/>
                  </a:lnTo>
                  <a:lnTo>
                    <a:pt x="196075" y="36779"/>
                  </a:lnTo>
                  <a:lnTo>
                    <a:pt x="196710" y="36677"/>
                  </a:lnTo>
                  <a:lnTo>
                    <a:pt x="197510" y="36576"/>
                  </a:lnTo>
                  <a:lnTo>
                    <a:pt x="197726" y="34848"/>
                  </a:lnTo>
                  <a:close/>
                </a:path>
                <a:path w="366394" h="210820">
                  <a:moveTo>
                    <a:pt x="200990" y="147802"/>
                  </a:moveTo>
                  <a:lnTo>
                    <a:pt x="199974" y="147637"/>
                  </a:lnTo>
                  <a:lnTo>
                    <a:pt x="197612" y="145554"/>
                  </a:lnTo>
                  <a:lnTo>
                    <a:pt x="195046" y="145173"/>
                  </a:lnTo>
                  <a:lnTo>
                    <a:pt x="192214" y="143586"/>
                  </a:lnTo>
                  <a:lnTo>
                    <a:pt x="191262" y="143713"/>
                  </a:lnTo>
                  <a:lnTo>
                    <a:pt x="190436" y="145643"/>
                  </a:lnTo>
                  <a:lnTo>
                    <a:pt x="191249" y="146113"/>
                  </a:lnTo>
                  <a:lnTo>
                    <a:pt x="199415" y="148932"/>
                  </a:lnTo>
                  <a:lnTo>
                    <a:pt x="200139" y="149225"/>
                  </a:lnTo>
                  <a:lnTo>
                    <a:pt x="200990" y="147802"/>
                  </a:lnTo>
                  <a:close/>
                </a:path>
                <a:path w="366394" h="210820">
                  <a:moveTo>
                    <a:pt x="205460" y="44818"/>
                  </a:moveTo>
                  <a:lnTo>
                    <a:pt x="205206" y="44310"/>
                  </a:lnTo>
                  <a:lnTo>
                    <a:pt x="204851" y="43827"/>
                  </a:lnTo>
                  <a:lnTo>
                    <a:pt x="204216" y="42913"/>
                  </a:lnTo>
                  <a:lnTo>
                    <a:pt x="203339" y="42392"/>
                  </a:lnTo>
                  <a:lnTo>
                    <a:pt x="202044" y="42214"/>
                  </a:lnTo>
                  <a:lnTo>
                    <a:pt x="201472" y="42354"/>
                  </a:lnTo>
                  <a:lnTo>
                    <a:pt x="200710" y="42468"/>
                  </a:lnTo>
                  <a:lnTo>
                    <a:pt x="198031" y="43408"/>
                  </a:lnTo>
                  <a:lnTo>
                    <a:pt x="198551" y="45923"/>
                  </a:lnTo>
                  <a:lnTo>
                    <a:pt x="199605" y="45796"/>
                  </a:lnTo>
                  <a:lnTo>
                    <a:pt x="201625" y="45351"/>
                  </a:lnTo>
                  <a:lnTo>
                    <a:pt x="202641" y="45161"/>
                  </a:lnTo>
                  <a:lnTo>
                    <a:pt x="204203" y="46012"/>
                  </a:lnTo>
                  <a:lnTo>
                    <a:pt x="204774" y="46037"/>
                  </a:lnTo>
                  <a:lnTo>
                    <a:pt x="205460" y="44818"/>
                  </a:lnTo>
                  <a:close/>
                </a:path>
                <a:path w="366394" h="210820">
                  <a:moveTo>
                    <a:pt x="211594" y="207365"/>
                  </a:moveTo>
                  <a:lnTo>
                    <a:pt x="210096" y="207391"/>
                  </a:lnTo>
                  <a:lnTo>
                    <a:pt x="209296" y="206832"/>
                  </a:lnTo>
                  <a:lnTo>
                    <a:pt x="207810" y="206883"/>
                  </a:lnTo>
                  <a:lnTo>
                    <a:pt x="206756" y="205244"/>
                  </a:lnTo>
                  <a:lnTo>
                    <a:pt x="205155" y="206489"/>
                  </a:lnTo>
                  <a:lnTo>
                    <a:pt x="204965" y="207086"/>
                  </a:lnTo>
                  <a:lnTo>
                    <a:pt x="205867" y="208724"/>
                  </a:lnTo>
                  <a:lnTo>
                    <a:pt x="207352" y="208813"/>
                  </a:lnTo>
                  <a:lnTo>
                    <a:pt x="208800" y="209156"/>
                  </a:lnTo>
                  <a:lnTo>
                    <a:pt x="209600" y="208826"/>
                  </a:lnTo>
                  <a:lnTo>
                    <a:pt x="211010" y="210134"/>
                  </a:lnTo>
                  <a:lnTo>
                    <a:pt x="211594" y="207365"/>
                  </a:lnTo>
                  <a:close/>
                </a:path>
                <a:path w="366394" h="210820">
                  <a:moveTo>
                    <a:pt x="215633" y="22669"/>
                  </a:moveTo>
                  <a:lnTo>
                    <a:pt x="215265" y="22402"/>
                  </a:lnTo>
                  <a:lnTo>
                    <a:pt x="212356" y="21882"/>
                  </a:lnTo>
                  <a:lnTo>
                    <a:pt x="210185" y="20358"/>
                  </a:lnTo>
                  <a:lnTo>
                    <a:pt x="206717" y="21348"/>
                  </a:lnTo>
                  <a:lnTo>
                    <a:pt x="205473" y="20789"/>
                  </a:lnTo>
                  <a:lnTo>
                    <a:pt x="205384" y="23723"/>
                  </a:lnTo>
                  <a:lnTo>
                    <a:pt x="206425" y="24155"/>
                  </a:lnTo>
                  <a:lnTo>
                    <a:pt x="207695" y="24180"/>
                  </a:lnTo>
                  <a:lnTo>
                    <a:pt x="209969" y="24193"/>
                  </a:lnTo>
                  <a:lnTo>
                    <a:pt x="212229" y="24231"/>
                  </a:lnTo>
                  <a:lnTo>
                    <a:pt x="215125" y="24218"/>
                  </a:lnTo>
                  <a:lnTo>
                    <a:pt x="215633" y="23977"/>
                  </a:lnTo>
                  <a:lnTo>
                    <a:pt x="215633" y="22669"/>
                  </a:lnTo>
                  <a:close/>
                </a:path>
                <a:path w="366394" h="210820">
                  <a:moveTo>
                    <a:pt x="216738" y="155625"/>
                  </a:moveTo>
                  <a:lnTo>
                    <a:pt x="215239" y="154266"/>
                  </a:lnTo>
                  <a:lnTo>
                    <a:pt x="214147" y="152590"/>
                  </a:lnTo>
                  <a:lnTo>
                    <a:pt x="212153" y="152120"/>
                  </a:lnTo>
                  <a:lnTo>
                    <a:pt x="211493" y="152209"/>
                  </a:lnTo>
                  <a:lnTo>
                    <a:pt x="210820" y="152273"/>
                  </a:lnTo>
                  <a:lnTo>
                    <a:pt x="209461" y="152552"/>
                  </a:lnTo>
                  <a:lnTo>
                    <a:pt x="208889" y="152933"/>
                  </a:lnTo>
                  <a:lnTo>
                    <a:pt x="209003" y="153758"/>
                  </a:lnTo>
                  <a:lnTo>
                    <a:pt x="209130" y="154546"/>
                  </a:lnTo>
                  <a:lnTo>
                    <a:pt x="209600" y="155587"/>
                  </a:lnTo>
                  <a:lnTo>
                    <a:pt x="212318" y="154432"/>
                  </a:lnTo>
                  <a:lnTo>
                    <a:pt x="213639" y="155549"/>
                  </a:lnTo>
                  <a:lnTo>
                    <a:pt x="215163" y="156260"/>
                  </a:lnTo>
                  <a:lnTo>
                    <a:pt x="215544" y="156425"/>
                  </a:lnTo>
                  <a:lnTo>
                    <a:pt x="216598" y="156235"/>
                  </a:lnTo>
                  <a:lnTo>
                    <a:pt x="216738" y="155625"/>
                  </a:lnTo>
                  <a:close/>
                </a:path>
                <a:path w="366394" h="210820">
                  <a:moveTo>
                    <a:pt x="231914" y="197294"/>
                  </a:moveTo>
                  <a:lnTo>
                    <a:pt x="231241" y="196507"/>
                  </a:lnTo>
                  <a:lnTo>
                    <a:pt x="228815" y="196723"/>
                  </a:lnTo>
                  <a:lnTo>
                    <a:pt x="227203" y="197167"/>
                  </a:lnTo>
                  <a:lnTo>
                    <a:pt x="226250" y="199555"/>
                  </a:lnTo>
                  <a:lnTo>
                    <a:pt x="227584" y="199707"/>
                  </a:lnTo>
                  <a:lnTo>
                    <a:pt x="228333" y="199847"/>
                  </a:lnTo>
                  <a:lnTo>
                    <a:pt x="229730" y="199745"/>
                  </a:lnTo>
                  <a:lnTo>
                    <a:pt x="231305" y="200101"/>
                  </a:lnTo>
                  <a:lnTo>
                    <a:pt x="231914" y="197294"/>
                  </a:lnTo>
                  <a:close/>
                </a:path>
                <a:path w="366394" h="210820">
                  <a:moveTo>
                    <a:pt x="236448" y="203974"/>
                  </a:moveTo>
                  <a:lnTo>
                    <a:pt x="235966" y="202717"/>
                  </a:lnTo>
                  <a:lnTo>
                    <a:pt x="235318" y="202628"/>
                  </a:lnTo>
                  <a:lnTo>
                    <a:pt x="233362" y="203085"/>
                  </a:lnTo>
                  <a:lnTo>
                    <a:pt x="231990" y="203466"/>
                  </a:lnTo>
                  <a:lnTo>
                    <a:pt x="229831" y="204152"/>
                  </a:lnTo>
                  <a:lnTo>
                    <a:pt x="228752" y="204368"/>
                  </a:lnTo>
                  <a:lnTo>
                    <a:pt x="228968" y="206679"/>
                  </a:lnTo>
                  <a:lnTo>
                    <a:pt x="230225" y="206133"/>
                  </a:lnTo>
                  <a:lnTo>
                    <a:pt x="230936" y="206413"/>
                  </a:lnTo>
                  <a:lnTo>
                    <a:pt x="233045" y="207378"/>
                  </a:lnTo>
                  <a:lnTo>
                    <a:pt x="233934" y="205155"/>
                  </a:lnTo>
                  <a:lnTo>
                    <a:pt x="236118" y="204508"/>
                  </a:lnTo>
                  <a:lnTo>
                    <a:pt x="236448" y="203974"/>
                  </a:lnTo>
                  <a:close/>
                </a:path>
                <a:path w="366394" h="210820">
                  <a:moveTo>
                    <a:pt x="247167" y="207848"/>
                  </a:moveTo>
                  <a:lnTo>
                    <a:pt x="246913" y="206273"/>
                  </a:lnTo>
                  <a:lnTo>
                    <a:pt x="246202" y="206171"/>
                  </a:lnTo>
                  <a:lnTo>
                    <a:pt x="243814" y="206502"/>
                  </a:lnTo>
                  <a:lnTo>
                    <a:pt x="242176" y="206971"/>
                  </a:lnTo>
                  <a:lnTo>
                    <a:pt x="239026" y="209448"/>
                  </a:lnTo>
                  <a:lnTo>
                    <a:pt x="239585" y="210159"/>
                  </a:lnTo>
                  <a:lnTo>
                    <a:pt x="241452" y="210527"/>
                  </a:lnTo>
                  <a:lnTo>
                    <a:pt x="241236" y="209867"/>
                  </a:lnTo>
                  <a:lnTo>
                    <a:pt x="241782" y="210096"/>
                  </a:lnTo>
                  <a:lnTo>
                    <a:pt x="242062" y="210007"/>
                  </a:lnTo>
                  <a:lnTo>
                    <a:pt x="242620" y="209715"/>
                  </a:lnTo>
                  <a:lnTo>
                    <a:pt x="243090" y="208978"/>
                  </a:lnTo>
                  <a:lnTo>
                    <a:pt x="243852" y="209638"/>
                  </a:lnTo>
                  <a:lnTo>
                    <a:pt x="244106" y="208394"/>
                  </a:lnTo>
                  <a:lnTo>
                    <a:pt x="245376" y="208876"/>
                  </a:lnTo>
                  <a:lnTo>
                    <a:pt x="246545" y="208013"/>
                  </a:lnTo>
                  <a:lnTo>
                    <a:pt x="247167" y="207848"/>
                  </a:lnTo>
                  <a:close/>
                </a:path>
                <a:path w="366394" h="210820">
                  <a:moveTo>
                    <a:pt x="248196" y="196570"/>
                  </a:moveTo>
                  <a:lnTo>
                    <a:pt x="248069" y="194729"/>
                  </a:lnTo>
                  <a:lnTo>
                    <a:pt x="247319" y="194360"/>
                  </a:lnTo>
                  <a:lnTo>
                    <a:pt x="245440" y="194919"/>
                  </a:lnTo>
                  <a:lnTo>
                    <a:pt x="244754" y="194221"/>
                  </a:lnTo>
                  <a:lnTo>
                    <a:pt x="242328" y="192747"/>
                  </a:lnTo>
                  <a:lnTo>
                    <a:pt x="240957" y="193725"/>
                  </a:lnTo>
                  <a:lnTo>
                    <a:pt x="238696" y="194881"/>
                  </a:lnTo>
                  <a:lnTo>
                    <a:pt x="238772" y="195707"/>
                  </a:lnTo>
                  <a:lnTo>
                    <a:pt x="239001" y="197281"/>
                  </a:lnTo>
                  <a:lnTo>
                    <a:pt x="239534" y="197612"/>
                  </a:lnTo>
                  <a:lnTo>
                    <a:pt x="240411" y="197624"/>
                  </a:lnTo>
                  <a:lnTo>
                    <a:pt x="242354" y="197015"/>
                  </a:lnTo>
                  <a:lnTo>
                    <a:pt x="244462" y="197142"/>
                  </a:lnTo>
                  <a:lnTo>
                    <a:pt x="247307" y="196989"/>
                  </a:lnTo>
                  <a:lnTo>
                    <a:pt x="248196" y="196570"/>
                  </a:lnTo>
                  <a:close/>
                </a:path>
                <a:path w="366394" h="210820">
                  <a:moveTo>
                    <a:pt x="258546" y="197383"/>
                  </a:moveTo>
                  <a:lnTo>
                    <a:pt x="258495" y="195465"/>
                  </a:lnTo>
                  <a:lnTo>
                    <a:pt x="257733" y="195021"/>
                  </a:lnTo>
                  <a:lnTo>
                    <a:pt x="255054" y="194449"/>
                  </a:lnTo>
                  <a:lnTo>
                    <a:pt x="253161" y="194716"/>
                  </a:lnTo>
                  <a:lnTo>
                    <a:pt x="250367" y="195389"/>
                  </a:lnTo>
                  <a:lnTo>
                    <a:pt x="249174" y="195389"/>
                  </a:lnTo>
                  <a:lnTo>
                    <a:pt x="249516" y="197878"/>
                  </a:lnTo>
                  <a:lnTo>
                    <a:pt x="250647" y="197637"/>
                  </a:lnTo>
                  <a:lnTo>
                    <a:pt x="251460" y="197713"/>
                  </a:lnTo>
                  <a:lnTo>
                    <a:pt x="253301" y="197954"/>
                  </a:lnTo>
                  <a:lnTo>
                    <a:pt x="255066" y="197459"/>
                  </a:lnTo>
                  <a:lnTo>
                    <a:pt x="257657" y="197231"/>
                  </a:lnTo>
                  <a:lnTo>
                    <a:pt x="258546" y="197383"/>
                  </a:lnTo>
                  <a:close/>
                </a:path>
                <a:path w="366394" h="210820">
                  <a:moveTo>
                    <a:pt x="263271" y="75996"/>
                  </a:moveTo>
                  <a:lnTo>
                    <a:pt x="263156" y="73406"/>
                  </a:lnTo>
                  <a:lnTo>
                    <a:pt x="261988" y="73469"/>
                  </a:lnTo>
                  <a:lnTo>
                    <a:pt x="257263" y="71666"/>
                  </a:lnTo>
                  <a:lnTo>
                    <a:pt x="254025" y="74650"/>
                  </a:lnTo>
                  <a:lnTo>
                    <a:pt x="249021" y="74409"/>
                  </a:lnTo>
                  <a:lnTo>
                    <a:pt x="249440" y="75958"/>
                  </a:lnTo>
                  <a:lnTo>
                    <a:pt x="249212" y="77685"/>
                  </a:lnTo>
                  <a:lnTo>
                    <a:pt x="250037" y="78003"/>
                  </a:lnTo>
                  <a:lnTo>
                    <a:pt x="250926" y="78054"/>
                  </a:lnTo>
                  <a:lnTo>
                    <a:pt x="254381" y="77660"/>
                  </a:lnTo>
                  <a:lnTo>
                    <a:pt x="257619" y="76149"/>
                  </a:lnTo>
                  <a:lnTo>
                    <a:pt x="262077" y="75933"/>
                  </a:lnTo>
                  <a:lnTo>
                    <a:pt x="263271" y="75996"/>
                  </a:lnTo>
                  <a:close/>
                </a:path>
                <a:path w="366394" h="210820">
                  <a:moveTo>
                    <a:pt x="263512" y="202476"/>
                  </a:moveTo>
                  <a:lnTo>
                    <a:pt x="262940" y="199910"/>
                  </a:lnTo>
                  <a:lnTo>
                    <a:pt x="261937" y="199732"/>
                  </a:lnTo>
                  <a:lnTo>
                    <a:pt x="259549" y="200431"/>
                  </a:lnTo>
                  <a:lnTo>
                    <a:pt x="258305" y="200583"/>
                  </a:lnTo>
                  <a:lnTo>
                    <a:pt x="256336" y="201231"/>
                  </a:lnTo>
                  <a:lnTo>
                    <a:pt x="254850" y="200456"/>
                  </a:lnTo>
                  <a:lnTo>
                    <a:pt x="254901" y="203301"/>
                  </a:lnTo>
                  <a:lnTo>
                    <a:pt x="256324" y="202844"/>
                  </a:lnTo>
                  <a:lnTo>
                    <a:pt x="257352" y="203161"/>
                  </a:lnTo>
                  <a:lnTo>
                    <a:pt x="258597" y="203085"/>
                  </a:lnTo>
                  <a:lnTo>
                    <a:pt x="260032" y="203047"/>
                  </a:lnTo>
                  <a:lnTo>
                    <a:pt x="262458" y="202806"/>
                  </a:lnTo>
                  <a:lnTo>
                    <a:pt x="263512" y="202476"/>
                  </a:lnTo>
                  <a:close/>
                </a:path>
                <a:path w="366394" h="210820">
                  <a:moveTo>
                    <a:pt x="272999" y="56565"/>
                  </a:moveTo>
                  <a:lnTo>
                    <a:pt x="272516" y="56007"/>
                  </a:lnTo>
                  <a:lnTo>
                    <a:pt x="270433" y="55714"/>
                  </a:lnTo>
                  <a:lnTo>
                    <a:pt x="269100" y="55359"/>
                  </a:lnTo>
                  <a:lnTo>
                    <a:pt x="266496" y="56032"/>
                  </a:lnTo>
                  <a:lnTo>
                    <a:pt x="263715" y="54584"/>
                  </a:lnTo>
                  <a:lnTo>
                    <a:pt x="263817" y="59029"/>
                  </a:lnTo>
                  <a:lnTo>
                    <a:pt x="266471" y="57924"/>
                  </a:lnTo>
                  <a:lnTo>
                    <a:pt x="267589" y="58280"/>
                  </a:lnTo>
                  <a:lnTo>
                    <a:pt x="269074" y="58369"/>
                  </a:lnTo>
                  <a:lnTo>
                    <a:pt x="270217" y="58483"/>
                  </a:lnTo>
                  <a:lnTo>
                    <a:pt x="271360" y="58508"/>
                  </a:lnTo>
                  <a:lnTo>
                    <a:pt x="272034" y="58508"/>
                  </a:lnTo>
                  <a:lnTo>
                    <a:pt x="272732" y="58394"/>
                  </a:lnTo>
                  <a:lnTo>
                    <a:pt x="272999" y="56565"/>
                  </a:lnTo>
                  <a:close/>
                </a:path>
                <a:path w="366394" h="210820">
                  <a:moveTo>
                    <a:pt x="279057" y="191439"/>
                  </a:moveTo>
                  <a:lnTo>
                    <a:pt x="278320" y="190004"/>
                  </a:lnTo>
                  <a:lnTo>
                    <a:pt x="277647" y="189750"/>
                  </a:lnTo>
                  <a:lnTo>
                    <a:pt x="274624" y="190195"/>
                  </a:lnTo>
                  <a:lnTo>
                    <a:pt x="272605" y="191008"/>
                  </a:lnTo>
                  <a:lnTo>
                    <a:pt x="269938" y="192455"/>
                  </a:lnTo>
                  <a:lnTo>
                    <a:pt x="268909" y="192951"/>
                  </a:lnTo>
                  <a:lnTo>
                    <a:pt x="269951" y="195097"/>
                  </a:lnTo>
                  <a:lnTo>
                    <a:pt x="270992" y="194564"/>
                  </a:lnTo>
                  <a:lnTo>
                    <a:pt x="273507" y="193522"/>
                  </a:lnTo>
                  <a:lnTo>
                    <a:pt x="275043" y="192443"/>
                  </a:lnTo>
                  <a:lnTo>
                    <a:pt x="276771" y="193014"/>
                  </a:lnTo>
                  <a:lnTo>
                    <a:pt x="277723" y="193751"/>
                  </a:lnTo>
                  <a:lnTo>
                    <a:pt x="278180" y="193243"/>
                  </a:lnTo>
                  <a:lnTo>
                    <a:pt x="278968" y="192087"/>
                  </a:lnTo>
                  <a:lnTo>
                    <a:pt x="279057" y="191439"/>
                  </a:lnTo>
                  <a:close/>
                </a:path>
                <a:path w="366394" h="210820">
                  <a:moveTo>
                    <a:pt x="279285" y="201041"/>
                  </a:moveTo>
                  <a:lnTo>
                    <a:pt x="279044" y="200507"/>
                  </a:lnTo>
                  <a:lnTo>
                    <a:pt x="277088" y="199263"/>
                  </a:lnTo>
                  <a:lnTo>
                    <a:pt x="275501" y="199656"/>
                  </a:lnTo>
                  <a:lnTo>
                    <a:pt x="273570" y="200050"/>
                  </a:lnTo>
                  <a:lnTo>
                    <a:pt x="273240" y="200266"/>
                  </a:lnTo>
                  <a:lnTo>
                    <a:pt x="272427" y="200621"/>
                  </a:lnTo>
                  <a:lnTo>
                    <a:pt x="272046" y="200939"/>
                  </a:lnTo>
                  <a:lnTo>
                    <a:pt x="272186" y="202234"/>
                  </a:lnTo>
                  <a:lnTo>
                    <a:pt x="272808" y="202247"/>
                  </a:lnTo>
                  <a:lnTo>
                    <a:pt x="273164" y="202234"/>
                  </a:lnTo>
                  <a:lnTo>
                    <a:pt x="273875" y="202171"/>
                  </a:lnTo>
                  <a:lnTo>
                    <a:pt x="274345" y="202107"/>
                  </a:lnTo>
                  <a:lnTo>
                    <a:pt x="276199" y="202031"/>
                  </a:lnTo>
                  <a:lnTo>
                    <a:pt x="277685" y="202399"/>
                  </a:lnTo>
                  <a:lnTo>
                    <a:pt x="279285" y="201041"/>
                  </a:lnTo>
                  <a:close/>
                </a:path>
                <a:path w="366394" h="210820">
                  <a:moveTo>
                    <a:pt x="279857" y="75933"/>
                  </a:moveTo>
                  <a:lnTo>
                    <a:pt x="279450" y="74663"/>
                  </a:lnTo>
                  <a:lnTo>
                    <a:pt x="278853" y="74523"/>
                  </a:lnTo>
                  <a:lnTo>
                    <a:pt x="276110" y="74320"/>
                  </a:lnTo>
                  <a:lnTo>
                    <a:pt x="274370" y="75361"/>
                  </a:lnTo>
                  <a:lnTo>
                    <a:pt x="272173" y="76847"/>
                  </a:lnTo>
                  <a:lnTo>
                    <a:pt x="272046" y="77444"/>
                  </a:lnTo>
                  <a:lnTo>
                    <a:pt x="272338" y="78041"/>
                  </a:lnTo>
                  <a:lnTo>
                    <a:pt x="272643" y="78625"/>
                  </a:lnTo>
                  <a:lnTo>
                    <a:pt x="273189" y="78765"/>
                  </a:lnTo>
                  <a:lnTo>
                    <a:pt x="273799" y="78752"/>
                  </a:lnTo>
                  <a:lnTo>
                    <a:pt x="275742" y="78638"/>
                  </a:lnTo>
                  <a:lnTo>
                    <a:pt x="277355" y="77647"/>
                  </a:lnTo>
                  <a:lnTo>
                    <a:pt x="279438" y="76555"/>
                  </a:lnTo>
                  <a:lnTo>
                    <a:pt x="279857" y="75933"/>
                  </a:lnTo>
                  <a:close/>
                </a:path>
                <a:path w="366394" h="210820">
                  <a:moveTo>
                    <a:pt x="286004" y="44310"/>
                  </a:moveTo>
                  <a:lnTo>
                    <a:pt x="285242" y="44107"/>
                  </a:lnTo>
                  <a:lnTo>
                    <a:pt x="282562" y="44030"/>
                  </a:lnTo>
                  <a:lnTo>
                    <a:pt x="280555" y="44043"/>
                  </a:lnTo>
                  <a:lnTo>
                    <a:pt x="277952" y="44005"/>
                  </a:lnTo>
                  <a:lnTo>
                    <a:pt x="277241" y="44018"/>
                  </a:lnTo>
                  <a:lnTo>
                    <a:pt x="277164" y="45364"/>
                  </a:lnTo>
                  <a:lnTo>
                    <a:pt x="277812" y="45618"/>
                  </a:lnTo>
                  <a:lnTo>
                    <a:pt x="280149" y="46012"/>
                  </a:lnTo>
                  <a:lnTo>
                    <a:pt x="282905" y="45999"/>
                  </a:lnTo>
                  <a:lnTo>
                    <a:pt x="285102" y="46012"/>
                  </a:lnTo>
                  <a:lnTo>
                    <a:pt x="285902" y="46139"/>
                  </a:lnTo>
                  <a:lnTo>
                    <a:pt x="286004" y="44310"/>
                  </a:lnTo>
                  <a:close/>
                </a:path>
                <a:path w="366394" h="210820">
                  <a:moveTo>
                    <a:pt x="286651" y="196278"/>
                  </a:moveTo>
                  <a:lnTo>
                    <a:pt x="286626" y="194437"/>
                  </a:lnTo>
                  <a:lnTo>
                    <a:pt x="285800" y="194043"/>
                  </a:lnTo>
                  <a:lnTo>
                    <a:pt x="283718" y="194119"/>
                  </a:lnTo>
                  <a:lnTo>
                    <a:pt x="282397" y="194424"/>
                  </a:lnTo>
                  <a:lnTo>
                    <a:pt x="280250" y="194640"/>
                  </a:lnTo>
                  <a:lnTo>
                    <a:pt x="279412" y="194691"/>
                  </a:lnTo>
                  <a:lnTo>
                    <a:pt x="279590" y="196672"/>
                  </a:lnTo>
                  <a:lnTo>
                    <a:pt x="280403" y="196888"/>
                  </a:lnTo>
                  <a:lnTo>
                    <a:pt x="281571" y="196977"/>
                  </a:lnTo>
                  <a:lnTo>
                    <a:pt x="283870" y="196608"/>
                  </a:lnTo>
                  <a:lnTo>
                    <a:pt x="285851" y="196303"/>
                  </a:lnTo>
                  <a:lnTo>
                    <a:pt x="286651" y="196278"/>
                  </a:lnTo>
                  <a:close/>
                </a:path>
                <a:path w="366394" h="210820">
                  <a:moveTo>
                    <a:pt x="296849" y="186004"/>
                  </a:moveTo>
                  <a:lnTo>
                    <a:pt x="296214" y="185102"/>
                  </a:lnTo>
                  <a:lnTo>
                    <a:pt x="295173" y="185267"/>
                  </a:lnTo>
                  <a:lnTo>
                    <a:pt x="291134" y="185864"/>
                  </a:lnTo>
                  <a:lnTo>
                    <a:pt x="289471" y="188214"/>
                  </a:lnTo>
                  <a:lnTo>
                    <a:pt x="290004" y="188696"/>
                  </a:lnTo>
                  <a:lnTo>
                    <a:pt x="290423" y="188671"/>
                  </a:lnTo>
                  <a:lnTo>
                    <a:pt x="292684" y="188163"/>
                  </a:lnTo>
                  <a:lnTo>
                    <a:pt x="295300" y="189865"/>
                  </a:lnTo>
                  <a:lnTo>
                    <a:pt x="296849" y="186004"/>
                  </a:lnTo>
                  <a:close/>
                </a:path>
                <a:path w="366394" h="210820">
                  <a:moveTo>
                    <a:pt x="297167" y="194195"/>
                  </a:moveTo>
                  <a:lnTo>
                    <a:pt x="296976" y="193446"/>
                  </a:lnTo>
                  <a:lnTo>
                    <a:pt x="294881" y="193789"/>
                  </a:lnTo>
                  <a:lnTo>
                    <a:pt x="293712" y="194665"/>
                  </a:lnTo>
                  <a:lnTo>
                    <a:pt x="292798" y="196570"/>
                  </a:lnTo>
                  <a:lnTo>
                    <a:pt x="293243" y="197319"/>
                  </a:lnTo>
                  <a:lnTo>
                    <a:pt x="297167" y="194195"/>
                  </a:lnTo>
                  <a:close/>
                </a:path>
                <a:path w="366394" h="210820">
                  <a:moveTo>
                    <a:pt x="299262" y="25044"/>
                  </a:moveTo>
                  <a:lnTo>
                    <a:pt x="299224" y="23583"/>
                  </a:lnTo>
                  <a:lnTo>
                    <a:pt x="298564" y="23545"/>
                  </a:lnTo>
                  <a:lnTo>
                    <a:pt x="295770" y="22987"/>
                  </a:lnTo>
                  <a:lnTo>
                    <a:pt x="293585" y="23050"/>
                  </a:lnTo>
                  <a:lnTo>
                    <a:pt x="291338" y="24257"/>
                  </a:lnTo>
                  <a:lnTo>
                    <a:pt x="293471" y="26352"/>
                  </a:lnTo>
                  <a:lnTo>
                    <a:pt x="295732" y="26403"/>
                  </a:lnTo>
                  <a:lnTo>
                    <a:pt x="298704" y="25285"/>
                  </a:lnTo>
                  <a:lnTo>
                    <a:pt x="299262" y="25044"/>
                  </a:lnTo>
                  <a:close/>
                </a:path>
                <a:path w="366394" h="210820">
                  <a:moveTo>
                    <a:pt x="308013" y="199174"/>
                  </a:moveTo>
                  <a:lnTo>
                    <a:pt x="307454" y="196761"/>
                  </a:lnTo>
                  <a:lnTo>
                    <a:pt x="306324" y="196888"/>
                  </a:lnTo>
                  <a:lnTo>
                    <a:pt x="302971" y="197396"/>
                  </a:lnTo>
                  <a:lnTo>
                    <a:pt x="300583" y="198132"/>
                  </a:lnTo>
                  <a:lnTo>
                    <a:pt x="297865" y="199732"/>
                  </a:lnTo>
                  <a:lnTo>
                    <a:pt x="301193" y="201117"/>
                  </a:lnTo>
                  <a:lnTo>
                    <a:pt x="303517" y="199466"/>
                  </a:lnTo>
                  <a:lnTo>
                    <a:pt x="306654" y="198628"/>
                  </a:lnTo>
                  <a:lnTo>
                    <a:pt x="308013" y="199174"/>
                  </a:lnTo>
                  <a:close/>
                </a:path>
                <a:path w="366394" h="210820">
                  <a:moveTo>
                    <a:pt x="310997" y="185686"/>
                  </a:moveTo>
                  <a:lnTo>
                    <a:pt x="310413" y="185242"/>
                  </a:lnTo>
                  <a:lnTo>
                    <a:pt x="308025" y="185356"/>
                  </a:lnTo>
                  <a:lnTo>
                    <a:pt x="306070" y="184886"/>
                  </a:lnTo>
                  <a:lnTo>
                    <a:pt x="303860" y="186118"/>
                  </a:lnTo>
                  <a:lnTo>
                    <a:pt x="303441" y="186423"/>
                  </a:lnTo>
                  <a:lnTo>
                    <a:pt x="303720" y="187591"/>
                  </a:lnTo>
                  <a:lnTo>
                    <a:pt x="304279" y="187502"/>
                  </a:lnTo>
                  <a:lnTo>
                    <a:pt x="304698" y="187540"/>
                  </a:lnTo>
                  <a:lnTo>
                    <a:pt x="306412" y="187109"/>
                  </a:lnTo>
                  <a:lnTo>
                    <a:pt x="308178" y="187731"/>
                  </a:lnTo>
                  <a:lnTo>
                    <a:pt x="310286" y="186956"/>
                  </a:lnTo>
                  <a:lnTo>
                    <a:pt x="310845" y="187032"/>
                  </a:lnTo>
                  <a:lnTo>
                    <a:pt x="310997" y="185686"/>
                  </a:lnTo>
                  <a:close/>
                </a:path>
                <a:path w="366394" h="210820">
                  <a:moveTo>
                    <a:pt x="315252" y="194246"/>
                  </a:moveTo>
                  <a:lnTo>
                    <a:pt x="315188" y="191795"/>
                  </a:lnTo>
                  <a:lnTo>
                    <a:pt x="314071" y="191808"/>
                  </a:lnTo>
                  <a:lnTo>
                    <a:pt x="310642" y="191909"/>
                  </a:lnTo>
                  <a:lnTo>
                    <a:pt x="308216" y="192239"/>
                  </a:lnTo>
                  <a:lnTo>
                    <a:pt x="305219" y="193459"/>
                  </a:lnTo>
                  <a:lnTo>
                    <a:pt x="304177" y="193332"/>
                  </a:lnTo>
                  <a:lnTo>
                    <a:pt x="304495" y="195338"/>
                  </a:lnTo>
                  <a:lnTo>
                    <a:pt x="306133" y="195516"/>
                  </a:lnTo>
                  <a:lnTo>
                    <a:pt x="308660" y="195834"/>
                  </a:lnTo>
                  <a:lnTo>
                    <a:pt x="310984" y="194640"/>
                  </a:lnTo>
                  <a:lnTo>
                    <a:pt x="314388" y="194513"/>
                  </a:lnTo>
                  <a:lnTo>
                    <a:pt x="315252" y="194246"/>
                  </a:lnTo>
                  <a:close/>
                </a:path>
                <a:path w="366394" h="210820">
                  <a:moveTo>
                    <a:pt x="320941" y="56019"/>
                  </a:moveTo>
                  <a:lnTo>
                    <a:pt x="320865" y="53340"/>
                  </a:lnTo>
                  <a:lnTo>
                    <a:pt x="319595" y="53505"/>
                  </a:lnTo>
                  <a:lnTo>
                    <a:pt x="316826" y="53632"/>
                  </a:lnTo>
                  <a:lnTo>
                    <a:pt x="312724" y="53873"/>
                  </a:lnTo>
                  <a:lnTo>
                    <a:pt x="312204" y="53949"/>
                  </a:lnTo>
                  <a:lnTo>
                    <a:pt x="312000" y="55346"/>
                  </a:lnTo>
                  <a:lnTo>
                    <a:pt x="312585" y="55537"/>
                  </a:lnTo>
                  <a:lnTo>
                    <a:pt x="314591" y="55664"/>
                  </a:lnTo>
                  <a:lnTo>
                    <a:pt x="316026" y="55676"/>
                  </a:lnTo>
                  <a:lnTo>
                    <a:pt x="317004" y="55702"/>
                  </a:lnTo>
                  <a:lnTo>
                    <a:pt x="317817" y="55905"/>
                  </a:lnTo>
                  <a:lnTo>
                    <a:pt x="318185" y="56083"/>
                  </a:lnTo>
                  <a:lnTo>
                    <a:pt x="319620" y="56057"/>
                  </a:lnTo>
                  <a:lnTo>
                    <a:pt x="320941" y="56019"/>
                  </a:lnTo>
                  <a:close/>
                </a:path>
                <a:path w="366394" h="210820">
                  <a:moveTo>
                    <a:pt x="328955" y="187045"/>
                  </a:moveTo>
                  <a:lnTo>
                    <a:pt x="328358" y="185762"/>
                  </a:lnTo>
                  <a:lnTo>
                    <a:pt x="327875" y="185394"/>
                  </a:lnTo>
                  <a:lnTo>
                    <a:pt x="325488" y="185813"/>
                  </a:lnTo>
                  <a:lnTo>
                    <a:pt x="323672" y="185953"/>
                  </a:lnTo>
                  <a:lnTo>
                    <a:pt x="321538" y="187058"/>
                  </a:lnTo>
                  <a:lnTo>
                    <a:pt x="320903" y="187261"/>
                  </a:lnTo>
                  <a:lnTo>
                    <a:pt x="321284" y="188747"/>
                  </a:lnTo>
                  <a:lnTo>
                    <a:pt x="321919" y="188671"/>
                  </a:lnTo>
                  <a:lnTo>
                    <a:pt x="322745" y="188709"/>
                  </a:lnTo>
                  <a:lnTo>
                    <a:pt x="324269" y="188099"/>
                  </a:lnTo>
                  <a:lnTo>
                    <a:pt x="326364" y="189293"/>
                  </a:lnTo>
                  <a:lnTo>
                    <a:pt x="328358" y="187325"/>
                  </a:lnTo>
                  <a:lnTo>
                    <a:pt x="328955" y="187045"/>
                  </a:lnTo>
                  <a:close/>
                </a:path>
                <a:path w="366394" h="210820">
                  <a:moveTo>
                    <a:pt x="334137" y="192989"/>
                  </a:moveTo>
                  <a:lnTo>
                    <a:pt x="333438" y="192138"/>
                  </a:lnTo>
                  <a:lnTo>
                    <a:pt x="330441" y="192671"/>
                  </a:lnTo>
                  <a:lnTo>
                    <a:pt x="328091" y="192151"/>
                  </a:lnTo>
                  <a:lnTo>
                    <a:pt x="326745" y="195160"/>
                  </a:lnTo>
                  <a:lnTo>
                    <a:pt x="327672" y="195707"/>
                  </a:lnTo>
                  <a:lnTo>
                    <a:pt x="328764" y="195719"/>
                  </a:lnTo>
                  <a:lnTo>
                    <a:pt x="330200" y="194729"/>
                  </a:lnTo>
                  <a:lnTo>
                    <a:pt x="332892" y="196596"/>
                  </a:lnTo>
                  <a:lnTo>
                    <a:pt x="334137" y="192989"/>
                  </a:lnTo>
                  <a:close/>
                </a:path>
                <a:path w="366394" h="210820">
                  <a:moveTo>
                    <a:pt x="334797" y="180454"/>
                  </a:moveTo>
                  <a:lnTo>
                    <a:pt x="334010" y="179793"/>
                  </a:lnTo>
                  <a:lnTo>
                    <a:pt x="332219" y="179717"/>
                  </a:lnTo>
                  <a:lnTo>
                    <a:pt x="331660" y="179844"/>
                  </a:lnTo>
                  <a:lnTo>
                    <a:pt x="329882" y="180047"/>
                  </a:lnTo>
                  <a:lnTo>
                    <a:pt x="327977" y="180035"/>
                  </a:lnTo>
                  <a:lnTo>
                    <a:pt x="327939" y="182892"/>
                  </a:lnTo>
                  <a:lnTo>
                    <a:pt x="329946" y="181724"/>
                  </a:lnTo>
                  <a:lnTo>
                    <a:pt x="330733" y="182270"/>
                  </a:lnTo>
                  <a:lnTo>
                    <a:pt x="331482" y="182359"/>
                  </a:lnTo>
                  <a:lnTo>
                    <a:pt x="332092" y="182308"/>
                  </a:lnTo>
                  <a:lnTo>
                    <a:pt x="333590" y="182905"/>
                  </a:lnTo>
                  <a:lnTo>
                    <a:pt x="334530" y="183184"/>
                  </a:lnTo>
                  <a:lnTo>
                    <a:pt x="334797" y="180454"/>
                  </a:lnTo>
                  <a:close/>
                </a:path>
                <a:path w="366394" h="210820">
                  <a:moveTo>
                    <a:pt x="349123" y="186232"/>
                  </a:moveTo>
                  <a:lnTo>
                    <a:pt x="347446" y="187490"/>
                  </a:lnTo>
                  <a:lnTo>
                    <a:pt x="346773" y="187058"/>
                  </a:lnTo>
                  <a:lnTo>
                    <a:pt x="344538" y="186436"/>
                  </a:lnTo>
                  <a:lnTo>
                    <a:pt x="342531" y="187020"/>
                  </a:lnTo>
                  <a:lnTo>
                    <a:pt x="339966" y="187985"/>
                  </a:lnTo>
                  <a:lnTo>
                    <a:pt x="339064" y="187998"/>
                  </a:lnTo>
                  <a:lnTo>
                    <a:pt x="339382" y="189941"/>
                  </a:lnTo>
                  <a:lnTo>
                    <a:pt x="340347" y="189801"/>
                  </a:lnTo>
                  <a:lnTo>
                    <a:pt x="342836" y="189687"/>
                  </a:lnTo>
                  <a:lnTo>
                    <a:pt x="344551" y="189141"/>
                  </a:lnTo>
                  <a:lnTo>
                    <a:pt x="347319" y="189674"/>
                  </a:lnTo>
                  <a:lnTo>
                    <a:pt x="349021" y="189611"/>
                  </a:lnTo>
                  <a:lnTo>
                    <a:pt x="349123" y="186232"/>
                  </a:lnTo>
                  <a:close/>
                </a:path>
                <a:path w="366394" h="210820">
                  <a:moveTo>
                    <a:pt x="351917" y="179476"/>
                  </a:moveTo>
                  <a:lnTo>
                    <a:pt x="351104" y="178689"/>
                  </a:lnTo>
                  <a:lnTo>
                    <a:pt x="349123" y="179425"/>
                  </a:lnTo>
                  <a:lnTo>
                    <a:pt x="347395" y="179044"/>
                  </a:lnTo>
                  <a:lnTo>
                    <a:pt x="346506" y="181521"/>
                  </a:lnTo>
                  <a:lnTo>
                    <a:pt x="347433" y="181800"/>
                  </a:lnTo>
                  <a:lnTo>
                    <a:pt x="348284" y="181851"/>
                  </a:lnTo>
                  <a:lnTo>
                    <a:pt x="349529" y="181597"/>
                  </a:lnTo>
                  <a:lnTo>
                    <a:pt x="351167" y="182016"/>
                  </a:lnTo>
                  <a:lnTo>
                    <a:pt x="351917" y="179476"/>
                  </a:lnTo>
                  <a:close/>
                </a:path>
                <a:path w="366394" h="210820">
                  <a:moveTo>
                    <a:pt x="363550" y="179717"/>
                  </a:moveTo>
                  <a:lnTo>
                    <a:pt x="362127" y="179514"/>
                  </a:lnTo>
                  <a:lnTo>
                    <a:pt x="360883" y="179209"/>
                  </a:lnTo>
                  <a:lnTo>
                    <a:pt x="359905" y="179387"/>
                  </a:lnTo>
                  <a:lnTo>
                    <a:pt x="358711" y="179336"/>
                  </a:lnTo>
                  <a:lnTo>
                    <a:pt x="357593" y="180746"/>
                  </a:lnTo>
                  <a:lnTo>
                    <a:pt x="357733" y="181267"/>
                  </a:lnTo>
                  <a:lnTo>
                    <a:pt x="358775" y="182562"/>
                  </a:lnTo>
                  <a:lnTo>
                    <a:pt x="359752" y="182067"/>
                  </a:lnTo>
                  <a:lnTo>
                    <a:pt x="360845" y="181927"/>
                  </a:lnTo>
                  <a:lnTo>
                    <a:pt x="361035" y="181952"/>
                  </a:lnTo>
                  <a:lnTo>
                    <a:pt x="362013" y="181686"/>
                  </a:lnTo>
                  <a:lnTo>
                    <a:pt x="363448" y="182537"/>
                  </a:lnTo>
                  <a:lnTo>
                    <a:pt x="363550" y="179717"/>
                  </a:lnTo>
                  <a:close/>
                </a:path>
                <a:path w="366394" h="210820">
                  <a:moveTo>
                    <a:pt x="365798" y="189890"/>
                  </a:moveTo>
                  <a:lnTo>
                    <a:pt x="365506" y="187706"/>
                  </a:lnTo>
                  <a:lnTo>
                    <a:pt x="362204" y="187934"/>
                  </a:lnTo>
                  <a:lnTo>
                    <a:pt x="360895" y="188264"/>
                  </a:lnTo>
                  <a:lnTo>
                    <a:pt x="358825" y="188645"/>
                  </a:lnTo>
                  <a:lnTo>
                    <a:pt x="357555" y="188125"/>
                  </a:lnTo>
                  <a:lnTo>
                    <a:pt x="357581" y="190538"/>
                  </a:lnTo>
                  <a:lnTo>
                    <a:pt x="358762" y="190398"/>
                  </a:lnTo>
                  <a:lnTo>
                    <a:pt x="360248" y="190525"/>
                  </a:lnTo>
                  <a:lnTo>
                    <a:pt x="361048" y="190677"/>
                  </a:lnTo>
                  <a:lnTo>
                    <a:pt x="362470" y="190423"/>
                  </a:lnTo>
                  <a:lnTo>
                    <a:pt x="364820" y="190106"/>
                  </a:lnTo>
                  <a:lnTo>
                    <a:pt x="365798" y="18989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946264" y="6919124"/>
              <a:ext cx="201930" cy="259715"/>
            </a:xfrm>
            <a:custGeom>
              <a:avLst/>
              <a:gdLst/>
              <a:ahLst/>
              <a:cxnLst/>
              <a:rect l="l" t="t" r="r" b="b"/>
              <a:pathLst>
                <a:path w="201930" h="259715">
                  <a:moveTo>
                    <a:pt x="6134" y="236245"/>
                  </a:moveTo>
                  <a:lnTo>
                    <a:pt x="5575" y="234873"/>
                  </a:lnTo>
                  <a:lnTo>
                    <a:pt x="3124" y="235953"/>
                  </a:lnTo>
                  <a:lnTo>
                    <a:pt x="660" y="234200"/>
                  </a:lnTo>
                  <a:lnTo>
                    <a:pt x="0" y="238480"/>
                  </a:lnTo>
                  <a:lnTo>
                    <a:pt x="1943" y="238112"/>
                  </a:lnTo>
                  <a:lnTo>
                    <a:pt x="2882" y="238518"/>
                  </a:lnTo>
                  <a:lnTo>
                    <a:pt x="4191" y="238531"/>
                  </a:lnTo>
                  <a:lnTo>
                    <a:pt x="5664" y="239052"/>
                  </a:lnTo>
                  <a:lnTo>
                    <a:pt x="6134" y="236245"/>
                  </a:lnTo>
                  <a:close/>
                </a:path>
                <a:path w="201930" h="259715">
                  <a:moveTo>
                    <a:pt x="20802" y="171069"/>
                  </a:moveTo>
                  <a:lnTo>
                    <a:pt x="18288" y="170497"/>
                  </a:lnTo>
                  <a:lnTo>
                    <a:pt x="16116" y="169938"/>
                  </a:lnTo>
                  <a:lnTo>
                    <a:pt x="12407" y="169278"/>
                  </a:lnTo>
                  <a:lnTo>
                    <a:pt x="10909" y="169786"/>
                  </a:lnTo>
                  <a:lnTo>
                    <a:pt x="10160" y="173228"/>
                  </a:lnTo>
                  <a:lnTo>
                    <a:pt x="11874" y="173253"/>
                  </a:lnTo>
                  <a:lnTo>
                    <a:pt x="16002" y="174256"/>
                  </a:lnTo>
                  <a:lnTo>
                    <a:pt x="18453" y="173634"/>
                  </a:lnTo>
                  <a:lnTo>
                    <a:pt x="20802" y="171069"/>
                  </a:lnTo>
                  <a:close/>
                </a:path>
                <a:path w="201930" h="259715">
                  <a:moveTo>
                    <a:pt x="23876" y="164985"/>
                  </a:moveTo>
                  <a:lnTo>
                    <a:pt x="23152" y="162483"/>
                  </a:lnTo>
                  <a:lnTo>
                    <a:pt x="21983" y="162026"/>
                  </a:lnTo>
                  <a:lnTo>
                    <a:pt x="19265" y="163106"/>
                  </a:lnTo>
                  <a:lnTo>
                    <a:pt x="17551" y="163131"/>
                  </a:lnTo>
                  <a:lnTo>
                    <a:pt x="14782" y="163537"/>
                  </a:lnTo>
                  <a:lnTo>
                    <a:pt x="13220" y="163525"/>
                  </a:lnTo>
                  <a:lnTo>
                    <a:pt x="13487" y="166547"/>
                  </a:lnTo>
                  <a:lnTo>
                    <a:pt x="15036" y="165849"/>
                  </a:lnTo>
                  <a:lnTo>
                    <a:pt x="16027" y="166141"/>
                  </a:lnTo>
                  <a:lnTo>
                    <a:pt x="17894" y="166458"/>
                  </a:lnTo>
                  <a:lnTo>
                    <a:pt x="22656" y="165442"/>
                  </a:lnTo>
                  <a:lnTo>
                    <a:pt x="23876" y="164985"/>
                  </a:lnTo>
                  <a:close/>
                </a:path>
                <a:path w="201930" h="259715">
                  <a:moveTo>
                    <a:pt x="27419" y="237401"/>
                  </a:moveTo>
                  <a:lnTo>
                    <a:pt x="24142" y="235724"/>
                  </a:lnTo>
                  <a:lnTo>
                    <a:pt x="21805" y="235953"/>
                  </a:lnTo>
                  <a:lnTo>
                    <a:pt x="18415" y="236601"/>
                  </a:lnTo>
                  <a:lnTo>
                    <a:pt x="16421" y="236689"/>
                  </a:lnTo>
                  <a:lnTo>
                    <a:pt x="16522" y="239229"/>
                  </a:lnTo>
                  <a:lnTo>
                    <a:pt x="18503" y="239064"/>
                  </a:lnTo>
                  <a:lnTo>
                    <a:pt x="19989" y="239547"/>
                  </a:lnTo>
                  <a:lnTo>
                    <a:pt x="20383" y="239522"/>
                  </a:lnTo>
                  <a:lnTo>
                    <a:pt x="20891" y="239585"/>
                  </a:lnTo>
                  <a:lnTo>
                    <a:pt x="22606" y="240017"/>
                  </a:lnTo>
                  <a:lnTo>
                    <a:pt x="24384" y="239623"/>
                  </a:lnTo>
                  <a:lnTo>
                    <a:pt x="26720" y="238975"/>
                  </a:lnTo>
                  <a:lnTo>
                    <a:pt x="27279" y="238721"/>
                  </a:lnTo>
                  <a:lnTo>
                    <a:pt x="27419" y="237401"/>
                  </a:lnTo>
                  <a:close/>
                </a:path>
                <a:path w="201930" h="259715">
                  <a:moveTo>
                    <a:pt x="29337" y="253847"/>
                  </a:moveTo>
                  <a:lnTo>
                    <a:pt x="29019" y="253631"/>
                  </a:lnTo>
                  <a:lnTo>
                    <a:pt x="27787" y="252945"/>
                  </a:lnTo>
                  <a:lnTo>
                    <a:pt x="21602" y="254165"/>
                  </a:lnTo>
                  <a:lnTo>
                    <a:pt x="20574" y="255447"/>
                  </a:lnTo>
                  <a:lnTo>
                    <a:pt x="20485" y="256032"/>
                  </a:lnTo>
                  <a:lnTo>
                    <a:pt x="21132" y="257238"/>
                  </a:lnTo>
                  <a:lnTo>
                    <a:pt x="21805" y="257340"/>
                  </a:lnTo>
                  <a:lnTo>
                    <a:pt x="28613" y="254939"/>
                  </a:lnTo>
                  <a:lnTo>
                    <a:pt x="29133" y="254901"/>
                  </a:lnTo>
                  <a:lnTo>
                    <a:pt x="29273" y="254317"/>
                  </a:lnTo>
                  <a:lnTo>
                    <a:pt x="29337" y="253847"/>
                  </a:lnTo>
                  <a:close/>
                </a:path>
                <a:path w="201930" h="259715">
                  <a:moveTo>
                    <a:pt x="31661" y="152222"/>
                  </a:moveTo>
                  <a:lnTo>
                    <a:pt x="30480" y="149745"/>
                  </a:lnTo>
                  <a:lnTo>
                    <a:pt x="29210" y="148450"/>
                  </a:lnTo>
                  <a:lnTo>
                    <a:pt x="25717" y="148920"/>
                  </a:lnTo>
                  <a:lnTo>
                    <a:pt x="23660" y="148463"/>
                  </a:lnTo>
                  <a:lnTo>
                    <a:pt x="23723" y="152488"/>
                  </a:lnTo>
                  <a:lnTo>
                    <a:pt x="25844" y="152247"/>
                  </a:lnTo>
                  <a:lnTo>
                    <a:pt x="27381" y="152590"/>
                  </a:lnTo>
                  <a:lnTo>
                    <a:pt x="28219" y="152679"/>
                  </a:lnTo>
                  <a:lnTo>
                    <a:pt x="28435" y="152692"/>
                  </a:lnTo>
                  <a:lnTo>
                    <a:pt x="29298" y="152831"/>
                  </a:lnTo>
                  <a:lnTo>
                    <a:pt x="30822" y="152692"/>
                  </a:lnTo>
                  <a:lnTo>
                    <a:pt x="31661" y="152222"/>
                  </a:lnTo>
                  <a:close/>
                </a:path>
                <a:path w="201930" h="259715">
                  <a:moveTo>
                    <a:pt x="37033" y="256565"/>
                  </a:moveTo>
                  <a:lnTo>
                    <a:pt x="36982" y="255879"/>
                  </a:lnTo>
                  <a:lnTo>
                    <a:pt x="36563" y="255231"/>
                  </a:lnTo>
                  <a:lnTo>
                    <a:pt x="32575" y="255371"/>
                  </a:lnTo>
                  <a:lnTo>
                    <a:pt x="29235" y="255320"/>
                  </a:lnTo>
                  <a:lnTo>
                    <a:pt x="26047" y="257975"/>
                  </a:lnTo>
                  <a:lnTo>
                    <a:pt x="25438" y="258241"/>
                  </a:lnTo>
                  <a:lnTo>
                    <a:pt x="25895" y="259613"/>
                  </a:lnTo>
                  <a:lnTo>
                    <a:pt x="26581" y="259600"/>
                  </a:lnTo>
                  <a:lnTo>
                    <a:pt x="29819" y="258521"/>
                  </a:lnTo>
                  <a:lnTo>
                    <a:pt x="36296" y="257949"/>
                  </a:lnTo>
                  <a:lnTo>
                    <a:pt x="36918" y="257556"/>
                  </a:lnTo>
                  <a:lnTo>
                    <a:pt x="37033" y="256565"/>
                  </a:lnTo>
                  <a:close/>
                </a:path>
                <a:path w="201930" h="259715">
                  <a:moveTo>
                    <a:pt x="40144" y="248373"/>
                  </a:moveTo>
                  <a:lnTo>
                    <a:pt x="39522" y="247065"/>
                  </a:lnTo>
                  <a:lnTo>
                    <a:pt x="38912" y="246811"/>
                  </a:lnTo>
                  <a:lnTo>
                    <a:pt x="34455" y="247891"/>
                  </a:lnTo>
                  <a:lnTo>
                    <a:pt x="30721" y="248831"/>
                  </a:lnTo>
                  <a:lnTo>
                    <a:pt x="27749" y="251764"/>
                  </a:lnTo>
                  <a:lnTo>
                    <a:pt x="31877" y="251942"/>
                  </a:lnTo>
                  <a:lnTo>
                    <a:pt x="35598" y="250177"/>
                  </a:lnTo>
                  <a:lnTo>
                    <a:pt x="40030" y="249123"/>
                  </a:lnTo>
                  <a:lnTo>
                    <a:pt x="40144" y="248373"/>
                  </a:lnTo>
                  <a:close/>
                </a:path>
                <a:path w="201930" h="259715">
                  <a:moveTo>
                    <a:pt x="41503" y="132511"/>
                  </a:moveTo>
                  <a:lnTo>
                    <a:pt x="40551" y="131025"/>
                  </a:lnTo>
                  <a:lnTo>
                    <a:pt x="39865" y="131559"/>
                  </a:lnTo>
                  <a:lnTo>
                    <a:pt x="38303" y="131851"/>
                  </a:lnTo>
                  <a:lnTo>
                    <a:pt x="32410" y="137426"/>
                  </a:lnTo>
                  <a:lnTo>
                    <a:pt x="32308" y="138734"/>
                  </a:lnTo>
                  <a:lnTo>
                    <a:pt x="32385" y="139331"/>
                  </a:lnTo>
                  <a:lnTo>
                    <a:pt x="33121" y="140055"/>
                  </a:lnTo>
                  <a:lnTo>
                    <a:pt x="33769" y="139928"/>
                  </a:lnTo>
                  <a:lnTo>
                    <a:pt x="35217" y="137668"/>
                  </a:lnTo>
                  <a:lnTo>
                    <a:pt x="36576" y="137807"/>
                  </a:lnTo>
                  <a:lnTo>
                    <a:pt x="38036" y="138658"/>
                  </a:lnTo>
                  <a:lnTo>
                    <a:pt x="38379" y="136766"/>
                  </a:lnTo>
                  <a:lnTo>
                    <a:pt x="39700" y="135318"/>
                  </a:lnTo>
                  <a:lnTo>
                    <a:pt x="40957" y="133108"/>
                  </a:lnTo>
                  <a:lnTo>
                    <a:pt x="41503" y="132511"/>
                  </a:lnTo>
                  <a:close/>
                </a:path>
                <a:path w="201930" h="259715">
                  <a:moveTo>
                    <a:pt x="47688" y="249034"/>
                  </a:moveTo>
                  <a:lnTo>
                    <a:pt x="46697" y="248716"/>
                  </a:lnTo>
                  <a:lnTo>
                    <a:pt x="44678" y="248577"/>
                  </a:lnTo>
                  <a:lnTo>
                    <a:pt x="43903" y="249110"/>
                  </a:lnTo>
                  <a:lnTo>
                    <a:pt x="43472" y="251015"/>
                  </a:lnTo>
                  <a:lnTo>
                    <a:pt x="44018" y="251371"/>
                  </a:lnTo>
                  <a:lnTo>
                    <a:pt x="44894" y="251409"/>
                  </a:lnTo>
                  <a:lnTo>
                    <a:pt x="45656" y="250748"/>
                  </a:lnTo>
                  <a:lnTo>
                    <a:pt x="47421" y="251777"/>
                  </a:lnTo>
                  <a:lnTo>
                    <a:pt x="47688" y="249034"/>
                  </a:lnTo>
                  <a:close/>
                </a:path>
                <a:path w="201930" h="259715">
                  <a:moveTo>
                    <a:pt x="59677" y="243954"/>
                  </a:moveTo>
                  <a:lnTo>
                    <a:pt x="59651" y="242938"/>
                  </a:lnTo>
                  <a:lnTo>
                    <a:pt x="59055" y="242443"/>
                  </a:lnTo>
                  <a:lnTo>
                    <a:pt x="56438" y="240982"/>
                  </a:lnTo>
                  <a:lnTo>
                    <a:pt x="49809" y="243662"/>
                  </a:lnTo>
                  <a:lnTo>
                    <a:pt x="48895" y="246278"/>
                  </a:lnTo>
                  <a:lnTo>
                    <a:pt x="48844" y="246748"/>
                  </a:lnTo>
                  <a:lnTo>
                    <a:pt x="49695" y="247548"/>
                  </a:lnTo>
                  <a:lnTo>
                    <a:pt x="50444" y="247764"/>
                  </a:lnTo>
                  <a:lnTo>
                    <a:pt x="52501" y="245084"/>
                  </a:lnTo>
                  <a:lnTo>
                    <a:pt x="54864" y="245300"/>
                  </a:lnTo>
                  <a:lnTo>
                    <a:pt x="58153" y="245249"/>
                  </a:lnTo>
                  <a:lnTo>
                    <a:pt x="59512" y="245351"/>
                  </a:lnTo>
                  <a:lnTo>
                    <a:pt x="59677" y="243954"/>
                  </a:lnTo>
                  <a:close/>
                </a:path>
                <a:path w="201930" h="259715">
                  <a:moveTo>
                    <a:pt x="90373" y="65252"/>
                  </a:moveTo>
                  <a:lnTo>
                    <a:pt x="89738" y="64719"/>
                  </a:lnTo>
                  <a:lnTo>
                    <a:pt x="88912" y="64592"/>
                  </a:lnTo>
                  <a:lnTo>
                    <a:pt x="86575" y="67564"/>
                  </a:lnTo>
                  <a:lnTo>
                    <a:pt x="84772" y="70104"/>
                  </a:lnTo>
                  <a:lnTo>
                    <a:pt x="82626" y="73037"/>
                  </a:lnTo>
                  <a:lnTo>
                    <a:pt x="82550" y="73621"/>
                  </a:lnTo>
                  <a:lnTo>
                    <a:pt x="83566" y="74307"/>
                  </a:lnTo>
                  <a:lnTo>
                    <a:pt x="84048" y="73812"/>
                  </a:lnTo>
                  <a:lnTo>
                    <a:pt x="86588" y="70802"/>
                  </a:lnTo>
                  <a:lnTo>
                    <a:pt x="88988" y="68402"/>
                  </a:lnTo>
                  <a:lnTo>
                    <a:pt x="90373" y="65252"/>
                  </a:lnTo>
                  <a:close/>
                </a:path>
                <a:path w="201930" h="259715">
                  <a:moveTo>
                    <a:pt x="116306" y="154190"/>
                  </a:moveTo>
                  <a:lnTo>
                    <a:pt x="116230" y="151511"/>
                  </a:lnTo>
                  <a:lnTo>
                    <a:pt x="114960" y="151676"/>
                  </a:lnTo>
                  <a:lnTo>
                    <a:pt x="112191" y="151803"/>
                  </a:lnTo>
                  <a:lnTo>
                    <a:pt x="108089" y="152044"/>
                  </a:lnTo>
                  <a:lnTo>
                    <a:pt x="107569" y="152120"/>
                  </a:lnTo>
                  <a:lnTo>
                    <a:pt x="107365" y="153517"/>
                  </a:lnTo>
                  <a:lnTo>
                    <a:pt x="107950" y="153708"/>
                  </a:lnTo>
                  <a:lnTo>
                    <a:pt x="109956" y="153835"/>
                  </a:lnTo>
                  <a:lnTo>
                    <a:pt x="111391" y="153847"/>
                  </a:lnTo>
                  <a:lnTo>
                    <a:pt x="112369" y="153873"/>
                  </a:lnTo>
                  <a:lnTo>
                    <a:pt x="113182" y="154076"/>
                  </a:lnTo>
                  <a:lnTo>
                    <a:pt x="113550" y="154254"/>
                  </a:lnTo>
                  <a:lnTo>
                    <a:pt x="114985" y="154228"/>
                  </a:lnTo>
                  <a:lnTo>
                    <a:pt x="116306" y="154190"/>
                  </a:lnTo>
                  <a:close/>
                </a:path>
                <a:path w="201930" h="259715">
                  <a:moveTo>
                    <a:pt x="123761" y="124231"/>
                  </a:moveTo>
                  <a:lnTo>
                    <a:pt x="123507" y="121132"/>
                  </a:lnTo>
                  <a:lnTo>
                    <a:pt x="122580" y="120319"/>
                  </a:lnTo>
                  <a:lnTo>
                    <a:pt x="120434" y="120548"/>
                  </a:lnTo>
                  <a:lnTo>
                    <a:pt x="119811" y="120815"/>
                  </a:lnTo>
                  <a:lnTo>
                    <a:pt x="118198" y="121285"/>
                  </a:lnTo>
                  <a:lnTo>
                    <a:pt x="116674" y="121297"/>
                  </a:lnTo>
                  <a:lnTo>
                    <a:pt x="116713" y="122453"/>
                  </a:lnTo>
                  <a:lnTo>
                    <a:pt x="116776" y="123786"/>
                  </a:lnTo>
                  <a:lnTo>
                    <a:pt x="118414" y="123558"/>
                  </a:lnTo>
                  <a:lnTo>
                    <a:pt x="119316" y="123939"/>
                  </a:lnTo>
                  <a:lnTo>
                    <a:pt x="121399" y="123837"/>
                  </a:lnTo>
                  <a:lnTo>
                    <a:pt x="122364" y="123761"/>
                  </a:lnTo>
                  <a:lnTo>
                    <a:pt x="123761" y="124231"/>
                  </a:lnTo>
                  <a:close/>
                </a:path>
                <a:path w="201930" h="259715">
                  <a:moveTo>
                    <a:pt x="125857" y="142709"/>
                  </a:moveTo>
                  <a:lnTo>
                    <a:pt x="125564" y="142252"/>
                  </a:lnTo>
                  <a:lnTo>
                    <a:pt x="123596" y="141833"/>
                  </a:lnTo>
                  <a:lnTo>
                    <a:pt x="122288" y="140881"/>
                  </a:lnTo>
                  <a:lnTo>
                    <a:pt x="121196" y="140970"/>
                  </a:lnTo>
                  <a:lnTo>
                    <a:pt x="117348" y="140893"/>
                  </a:lnTo>
                  <a:lnTo>
                    <a:pt x="116801" y="141033"/>
                  </a:lnTo>
                  <a:lnTo>
                    <a:pt x="116535" y="142011"/>
                  </a:lnTo>
                  <a:lnTo>
                    <a:pt x="116954" y="142379"/>
                  </a:lnTo>
                  <a:lnTo>
                    <a:pt x="117462" y="142506"/>
                  </a:lnTo>
                  <a:lnTo>
                    <a:pt x="119849" y="143167"/>
                  </a:lnTo>
                  <a:lnTo>
                    <a:pt x="122237" y="143776"/>
                  </a:lnTo>
                  <a:lnTo>
                    <a:pt x="125222" y="143929"/>
                  </a:lnTo>
                  <a:lnTo>
                    <a:pt x="125704" y="143814"/>
                  </a:lnTo>
                  <a:lnTo>
                    <a:pt x="125857" y="142709"/>
                  </a:lnTo>
                  <a:close/>
                </a:path>
                <a:path w="201930" h="259715">
                  <a:moveTo>
                    <a:pt x="132232" y="124066"/>
                  </a:moveTo>
                  <a:lnTo>
                    <a:pt x="130454" y="124142"/>
                  </a:lnTo>
                  <a:lnTo>
                    <a:pt x="128193" y="124028"/>
                  </a:lnTo>
                  <a:lnTo>
                    <a:pt x="126530" y="123774"/>
                  </a:lnTo>
                  <a:lnTo>
                    <a:pt x="126136" y="126758"/>
                  </a:lnTo>
                  <a:lnTo>
                    <a:pt x="127698" y="126072"/>
                  </a:lnTo>
                  <a:lnTo>
                    <a:pt x="128727" y="126428"/>
                  </a:lnTo>
                  <a:lnTo>
                    <a:pt x="129616" y="125793"/>
                  </a:lnTo>
                  <a:lnTo>
                    <a:pt x="131533" y="127495"/>
                  </a:lnTo>
                  <a:lnTo>
                    <a:pt x="132232" y="124066"/>
                  </a:lnTo>
                  <a:close/>
                </a:path>
                <a:path w="201930" h="259715">
                  <a:moveTo>
                    <a:pt x="133718" y="1257"/>
                  </a:moveTo>
                  <a:lnTo>
                    <a:pt x="131699" y="0"/>
                  </a:lnTo>
                  <a:lnTo>
                    <a:pt x="131292" y="1117"/>
                  </a:lnTo>
                  <a:lnTo>
                    <a:pt x="128714" y="5651"/>
                  </a:lnTo>
                  <a:lnTo>
                    <a:pt x="125641" y="8966"/>
                  </a:lnTo>
                  <a:lnTo>
                    <a:pt x="121526" y="14566"/>
                  </a:lnTo>
                  <a:lnTo>
                    <a:pt x="119151" y="16484"/>
                  </a:lnTo>
                  <a:lnTo>
                    <a:pt x="119989" y="19939"/>
                  </a:lnTo>
                  <a:lnTo>
                    <a:pt x="121704" y="18973"/>
                  </a:lnTo>
                  <a:lnTo>
                    <a:pt x="121767" y="17348"/>
                  </a:lnTo>
                  <a:lnTo>
                    <a:pt x="125539" y="11531"/>
                  </a:lnTo>
                  <a:lnTo>
                    <a:pt x="129997" y="7912"/>
                  </a:lnTo>
                  <a:lnTo>
                    <a:pt x="132664" y="2044"/>
                  </a:lnTo>
                  <a:lnTo>
                    <a:pt x="133718" y="1257"/>
                  </a:lnTo>
                  <a:close/>
                </a:path>
                <a:path w="201930" h="259715">
                  <a:moveTo>
                    <a:pt x="136042" y="4699"/>
                  </a:moveTo>
                  <a:lnTo>
                    <a:pt x="134785" y="4152"/>
                  </a:lnTo>
                  <a:lnTo>
                    <a:pt x="134429" y="4533"/>
                  </a:lnTo>
                  <a:lnTo>
                    <a:pt x="132308" y="8115"/>
                  </a:lnTo>
                  <a:lnTo>
                    <a:pt x="129679" y="10655"/>
                  </a:lnTo>
                  <a:lnTo>
                    <a:pt x="127025" y="13766"/>
                  </a:lnTo>
                  <a:lnTo>
                    <a:pt x="126517" y="14071"/>
                  </a:lnTo>
                  <a:lnTo>
                    <a:pt x="126885" y="14909"/>
                  </a:lnTo>
                  <a:lnTo>
                    <a:pt x="127241" y="15113"/>
                  </a:lnTo>
                  <a:lnTo>
                    <a:pt x="127393" y="15265"/>
                  </a:lnTo>
                  <a:lnTo>
                    <a:pt x="128384" y="15354"/>
                  </a:lnTo>
                  <a:lnTo>
                    <a:pt x="128765" y="14833"/>
                  </a:lnTo>
                  <a:lnTo>
                    <a:pt x="130187" y="13004"/>
                  </a:lnTo>
                  <a:lnTo>
                    <a:pt x="133477" y="9017"/>
                  </a:lnTo>
                  <a:lnTo>
                    <a:pt x="134835" y="7645"/>
                  </a:lnTo>
                  <a:lnTo>
                    <a:pt x="135813" y="5321"/>
                  </a:lnTo>
                  <a:lnTo>
                    <a:pt x="136042" y="4699"/>
                  </a:lnTo>
                  <a:close/>
                </a:path>
                <a:path w="201930" h="259715">
                  <a:moveTo>
                    <a:pt x="139331" y="231648"/>
                  </a:moveTo>
                  <a:lnTo>
                    <a:pt x="139039" y="230682"/>
                  </a:lnTo>
                  <a:lnTo>
                    <a:pt x="138569" y="230289"/>
                  </a:lnTo>
                  <a:lnTo>
                    <a:pt x="135496" y="230593"/>
                  </a:lnTo>
                  <a:lnTo>
                    <a:pt x="132588" y="230390"/>
                  </a:lnTo>
                  <a:lnTo>
                    <a:pt x="129476" y="231876"/>
                  </a:lnTo>
                  <a:lnTo>
                    <a:pt x="129108" y="232206"/>
                  </a:lnTo>
                  <a:lnTo>
                    <a:pt x="129425" y="233324"/>
                  </a:lnTo>
                  <a:lnTo>
                    <a:pt x="129933" y="233362"/>
                  </a:lnTo>
                  <a:lnTo>
                    <a:pt x="130530" y="233375"/>
                  </a:lnTo>
                  <a:lnTo>
                    <a:pt x="133032" y="233032"/>
                  </a:lnTo>
                  <a:lnTo>
                    <a:pt x="135750" y="233324"/>
                  </a:lnTo>
                  <a:lnTo>
                    <a:pt x="138798" y="231978"/>
                  </a:lnTo>
                  <a:lnTo>
                    <a:pt x="139331" y="231648"/>
                  </a:lnTo>
                  <a:close/>
                </a:path>
                <a:path w="201930" h="259715">
                  <a:moveTo>
                    <a:pt x="150876" y="151142"/>
                  </a:moveTo>
                  <a:lnTo>
                    <a:pt x="149631" y="151384"/>
                  </a:lnTo>
                  <a:lnTo>
                    <a:pt x="146608" y="150736"/>
                  </a:lnTo>
                  <a:lnTo>
                    <a:pt x="144335" y="150888"/>
                  </a:lnTo>
                  <a:lnTo>
                    <a:pt x="141363" y="151142"/>
                  </a:lnTo>
                  <a:lnTo>
                    <a:pt x="140296" y="150901"/>
                  </a:lnTo>
                  <a:lnTo>
                    <a:pt x="140398" y="152895"/>
                  </a:lnTo>
                  <a:lnTo>
                    <a:pt x="141363" y="152603"/>
                  </a:lnTo>
                  <a:lnTo>
                    <a:pt x="141986" y="152603"/>
                  </a:lnTo>
                  <a:lnTo>
                    <a:pt x="146532" y="152920"/>
                  </a:lnTo>
                  <a:lnTo>
                    <a:pt x="149542" y="153098"/>
                  </a:lnTo>
                  <a:lnTo>
                    <a:pt x="150596" y="153390"/>
                  </a:lnTo>
                  <a:lnTo>
                    <a:pt x="150876" y="151142"/>
                  </a:lnTo>
                  <a:close/>
                </a:path>
                <a:path w="201930" h="259715">
                  <a:moveTo>
                    <a:pt x="156705" y="228574"/>
                  </a:moveTo>
                  <a:lnTo>
                    <a:pt x="155867" y="228206"/>
                  </a:lnTo>
                  <a:lnTo>
                    <a:pt x="152425" y="228320"/>
                  </a:lnTo>
                  <a:lnTo>
                    <a:pt x="149529" y="228066"/>
                  </a:lnTo>
                  <a:lnTo>
                    <a:pt x="146100" y="229171"/>
                  </a:lnTo>
                  <a:lnTo>
                    <a:pt x="145427" y="229489"/>
                  </a:lnTo>
                  <a:lnTo>
                    <a:pt x="145643" y="231190"/>
                  </a:lnTo>
                  <a:lnTo>
                    <a:pt x="147624" y="231343"/>
                  </a:lnTo>
                  <a:lnTo>
                    <a:pt x="149809" y="230936"/>
                  </a:lnTo>
                  <a:lnTo>
                    <a:pt x="152514" y="230390"/>
                  </a:lnTo>
                  <a:lnTo>
                    <a:pt x="155765" y="229857"/>
                  </a:lnTo>
                  <a:lnTo>
                    <a:pt x="156502" y="230212"/>
                  </a:lnTo>
                  <a:lnTo>
                    <a:pt x="156705" y="228574"/>
                  </a:lnTo>
                  <a:close/>
                </a:path>
                <a:path w="201930" h="259715">
                  <a:moveTo>
                    <a:pt x="159448" y="145173"/>
                  </a:moveTo>
                  <a:lnTo>
                    <a:pt x="159131" y="143979"/>
                  </a:lnTo>
                  <a:lnTo>
                    <a:pt x="158864" y="142925"/>
                  </a:lnTo>
                  <a:lnTo>
                    <a:pt x="158318" y="141998"/>
                  </a:lnTo>
                  <a:lnTo>
                    <a:pt x="156895" y="142773"/>
                  </a:lnTo>
                  <a:lnTo>
                    <a:pt x="156337" y="143090"/>
                  </a:lnTo>
                  <a:lnTo>
                    <a:pt x="155676" y="143243"/>
                  </a:lnTo>
                  <a:lnTo>
                    <a:pt x="155054" y="143433"/>
                  </a:lnTo>
                  <a:lnTo>
                    <a:pt x="154292" y="143649"/>
                  </a:lnTo>
                  <a:lnTo>
                    <a:pt x="152958" y="143205"/>
                  </a:lnTo>
                  <a:lnTo>
                    <a:pt x="153073" y="145630"/>
                  </a:lnTo>
                  <a:lnTo>
                    <a:pt x="154546" y="144995"/>
                  </a:lnTo>
                  <a:lnTo>
                    <a:pt x="155359" y="145440"/>
                  </a:lnTo>
                  <a:lnTo>
                    <a:pt x="156083" y="145427"/>
                  </a:lnTo>
                  <a:lnTo>
                    <a:pt x="156845" y="145427"/>
                  </a:lnTo>
                  <a:lnTo>
                    <a:pt x="158508" y="145364"/>
                  </a:lnTo>
                  <a:lnTo>
                    <a:pt x="159448" y="145173"/>
                  </a:lnTo>
                  <a:close/>
                </a:path>
                <a:path w="201930" h="259715">
                  <a:moveTo>
                    <a:pt x="160312" y="224104"/>
                  </a:moveTo>
                  <a:lnTo>
                    <a:pt x="159346" y="223151"/>
                  </a:lnTo>
                  <a:lnTo>
                    <a:pt x="158610" y="223418"/>
                  </a:lnTo>
                  <a:lnTo>
                    <a:pt x="157073" y="223951"/>
                  </a:lnTo>
                  <a:lnTo>
                    <a:pt x="155117" y="223964"/>
                  </a:lnTo>
                  <a:lnTo>
                    <a:pt x="154089" y="226275"/>
                  </a:lnTo>
                  <a:lnTo>
                    <a:pt x="154940" y="226225"/>
                  </a:lnTo>
                  <a:lnTo>
                    <a:pt x="155460" y="226377"/>
                  </a:lnTo>
                  <a:lnTo>
                    <a:pt x="156883" y="225704"/>
                  </a:lnTo>
                  <a:lnTo>
                    <a:pt x="159016" y="226682"/>
                  </a:lnTo>
                  <a:lnTo>
                    <a:pt x="160312" y="224104"/>
                  </a:lnTo>
                  <a:close/>
                </a:path>
                <a:path w="201930" h="259715">
                  <a:moveTo>
                    <a:pt x="167081" y="128765"/>
                  </a:moveTo>
                  <a:lnTo>
                    <a:pt x="165963" y="127342"/>
                  </a:lnTo>
                  <a:lnTo>
                    <a:pt x="165074" y="127736"/>
                  </a:lnTo>
                  <a:lnTo>
                    <a:pt x="162839" y="127812"/>
                  </a:lnTo>
                  <a:lnTo>
                    <a:pt x="161417" y="127812"/>
                  </a:lnTo>
                  <a:lnTo>
                    <a:pt x="159423" y="127965"/>
                  </a:lnTo>
                  <a:lnTo>
                    <a:pt x="158470" y="127635"/>
                  </a:lnTo>
                  <a:lnTo>
                    <a:pt x="158292" y="129476"/>
                  </a:lnTo>
                  <a:lnTo>
                    <a:pt x="159232" y="129425"/>
                  </a:lnTo>
                  <a:lnTo>
                    <a:pt x="161201" y="129819"/>
                  </a:lnTo>
                  <a:lnTo>
                    <a:pt x="162610" y="129997"/>
                  </a:lnTo>
                  <a:lnTo>
                    <a:pt x="164338" y="130276"/>
                  </a:lnTo>
                  <a:lnTo>
                    <a:pt x="164795" y="130073"/>
                  </a:lnTo>
                  <a:lnTo>
                    <a:pt x="165887" y="131152"/>
                  </a:lnTo>
                  <a:lnTo>
                    <a:pt x="166636" y="129209"/>
                  </a:lnTo>
                  <a:lnTo>
                    <a:pt x="167081" y="128765"/>
                  </a:lnTo>
                  <a:close/>
                </a:path>
                <a:path w="201930" h="259715">
                  <a:moveTo>
                    <a:pt x="167970" y="150380"/>
                  </a:moveTo>
                  <a:lnTo>
                    <a:pt x="167487" y="150215"/>
                  </a:lnTo>
                  <a:lnTo>
                    <a:pt x="165112" y="150342"/>
                  </a:lnTo>
                  <a:lnTo>
                    <a:pt x="163169" y="149606"/>
                  </a:lnTo>
                  <a:lnTo>
                    <a:pt x="160566" y="150926"/>
                  </a:lnTo>
                  <a:lnTo>
                    <a:pt x="159156" y="150964"/>
                  </a:lnTo>
                  <a:lnTo>
                    <a:pt x="159550" y="153327"/>
                  </a:lnTo>
                  <a:lnTo>
                    <a:pt x="160794" y="152552"/>
                  </a:lnTo>
                  <a:lnTo>
                    <a:pt x="162013" y="152869"/>
                  </a:lnTo>
                  <a:lnTo>
                    <a:pt x="163537" y="153581"/>
                  </a:lnTo>
                  <a:lnTo>
                    <a:pt x="165252" y="152260"/>
                  </a:lnTo>
                  <a:lnTo>
                    <a:pt x="167525" y="151955"/>
                  </a:lnTo>
                  <a:lnTo>
                    <a:pt x="167957" y="151561"/>
                  </a:lnTo>
                  <a:lnTo>
                    <a:pt x="167970" y="150380"/>
                  </a:lnTo>
                  <a:close/>
                </a:path>
                <a:path w="201930" h="259715">
                  <a:moveTo>
                    <a:pt x="169951" y="137985"/>
                  </a:moveTo>
                  <a:lnTo>
                    <a:pt x="169125" y="137769"/>
                  </a:lnTo>
                  <a:lnTo>
                    <a:pt x="167233" y="137528"/>
                  </a:lnTo>
                  <a:lnTo>
                    <a:pt x="166077" y="137515"/>
                  </a:lnTo>
                  <a:lnTo>
                    <a:pt x="165658" y="137490"/>
                  </a:lnTo>
                  <a:lnTo>
                    <a:pt x="163512" y="137248"/>
                  </a:lnTo>
                  <a:lnTo>
                    <a:pt x="162090" y="137058"/>
                  </a:lnTo>
                  <a:lnTo>
                    <a:pt x="160159" y="136880"/>
                  </a:lnTo>
                  <a:lnTo>
                    <a:pt x="159702" y="137096"/>
                  </a:lnTo>
                  <a:lnTo>
                    <a:pt x="159524" y="138061"/>
                  </a:lnTo>
                  <a:lnTo>
                    <a:pt x="159664" y="138468"/>
                  </a:lnTo>
                  <a:lnTo>
                    <a:pt x="162826" y="139369"/>
                  </a:lnTo>
                  <a:lnTo>
                    <a:pt x="165493" y="140614"/>
                  </a:lnTo>
                  <a:lnTo>
                    <a:pt x="169113" y="139915"/>
                  </a:lnTo>
                  <a:lnTo>
                    <a:pt x="169913" y="139928"/>
                  </a:lnTo>
                  <a:lnTo>
                    <a:pt x="169951" y="137985"/>
                  </a:lnTo>
                  <a:close/>
                </a:path>
                <a:path w="201930" h="259715">
                  <a:moveTo>
                    <a:pt x="176276" y="221475"/>
                  </a:moveTo>
                  <a:lnTo>
                    <a:pt x="175704" y="220306"/>
                  </a:lnTo>
                  <a:lnTo>
                    <a:pt x="175196" y="219976"/>
                  </a:lnTo>
                  <a:lnTo>
                    <a:pt x="172656" y="220776"/>
                  </a:lnTo>
                  <a:lnTo>
                    <a:pt x="168148" y="222313"/>
                  </a:lnTo>
                  <a:lnTo>
                    <a:pt x="167690" y="222821"/>
                  </a:lnTo>
                  <a:lnTo>
                    <a:pt x="168059" y="224256"/>
                  </a:lnTo>
                  <a:lnTo>
                    <a:pt x="169278" y="224409"/>
                  </a:lnTo>
                  <a:lnTo>
                    <a:pt x="171513" y="224726"/>
                  </a:lnTo>
                  <a:lnTo>
                    <a:pt x="174066" y="223774"/>
                  </a:lnTo>
                  <a:lnTo>
                    <a:pt x="175475" y="222288"/>
                  </a:lnTo>
                  <a:lnTo>
                    <a:pt x="176276" y="221475"/>
                  </a:lnTo>
                  <a:close/>
                </a:path>
                <a:path w="201930" h="259715">
                  <a:moveTo>
                    <a:pt x="201739" y="137464"/>
                  </a:moveTo>
                  <a:lnTo>
                    <a:pt x="201371" y="136969"/>
                  </a:lnTo>
                  <a:lnTo>
                    <a:pt x="197573" y="137287"/>
                  </a:lnTo>
                  <a:lnTo>
                    <a:pt x="194259" y="136029"/>
                  </a:lnTo>
                  <a:lnTo>
                    <a:pt x="191033" y="137883"/>
                  </a:lnTo>
                  <a:lnTo>
                    <a:pt x="194183" y="138239"/>
                  </a:lnTo>
                  <a:lnTo>
                    <a:pt x="197345" y="138633"/>
                  </a:lnTo>
                  <a:lnTo>
                    <a:pt x="201028" y="138976"/>
                  </a:lnTo>
                  <a:lnTo>
                    <a:pt x="201701" y="138658"/>
                  </a:lnTo>
                  <a:lnTo>
                    <a:pt x="201739" y="137464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741658" y="7519741"/>
            <a:ext cx="391160" cy="566420"/>
            <a:chOff x="741658" y="7519741"/>
            <a:chExt cx="391160" cy="566420"/>
          </a:xfrm>
        </p:grpSpPr>
        <p:sp>
          <p:nvSpPr>
            <p:cNvPr id="39" name="object 39"/>
            <p:cNvSpPr/>
            <p:nvPr/>
          </p:nvSpPr>
          <p:spPr>
            <a:xfrm>
              <a:off x="741654" y="7519746"/>
              <a:ext cx="391160" cy="566420"/>
            </a:xfrm>
            <a:custGeom>
              <a:avLst/>
              <a:gdLst/>
              <a:ahLst/>
              <a:cxnLst/>
              <a:rect l="l" t="t" r="r" b="b"/>
              <a:pathLst>
                <a:path w="391159" h="566420">
                  <a:moveTo>
                    <a:pt x="245110" y="72390"/>
                  </a:moveTo>
                  <a:lnTo>
                    <a:pt x="244259" y="71120"/>
                  </a:lnTo>
                  <a:lnTo>
                    <a:pt x="243230" y="71120"/>
                  </a:lnTo>
                  <a:lnTo>
                    <a:pt x="233616" y="73660"/>
                  </a:lnTo>
                  <a:lnTo>
                    <a:pt x="224929" y="80010"/>
                  </a:lnTo>
                  <a:lnTo>
                    <a:pt x="216865" y="86360"/>
                  </a:lnTo>
                  <a:lnTo>
                    <a:pt x="209092" y="92710"/>
                  </a:lnTo>
                  <a:lnTo>
                    <a:pt x="197866" y="101600"/>
                  </a:lnTo>
                  <a:lnTo>
                    <a:pt x="186499" y="109220"/>
                  </a:lnTo>
                  <a:lnTo>
                    <a:pt x="175018" y="118110"/>
                  </a:lnTo>
                  <a:lnTo>
                    <a:pt x="163423" y="125730"/>
                  </a:lnTo>
                  <a:lnTo>
                    <a:pt x="145313" y="137160"/>
                  </a:lnTo>
                  <a:lnTo>
                    <a:pt x="126606" y="148590"/>
                  </a:lnTo>
                  <a:lnTo>
                    <a:pt x="107175" y="157480"/>
                  </a:lnTo>
                  <a:lnTo>
                    <a:pt x="86944" y="163830"/>
                  </a:lnTo>
                  <a:lnTo>
                    <a:pt x="86880" y="158750"/>
                  </a:lnTo>
                  <a:lnTo>
                    <a:pt x="86537" y="152400"/>
                  </a:lnTo>
                  <a:lnTo>
                    <a:pt x="86004" y="147320"/>
                  </a:lnTo>
                  <a:lnTo>
                    <a:pt x="85877" y="146202"/>
                  </a:lnTo>
                  <a:lnTo>
                    <a:pt x="85864" y="146062"/>
                  </a:lnTo>
                  <a:lnTo>
                    <a:pt x="105397" y="142240"/>
                  </a:lnTo>
                  <a:lnTo>
                    <a:pt x="124117" y="135890"/>
                  </a:lnTo>
                  <a:lnTo>
                    <a:pt x="142163" y="127000"/>
                  </a:lnTo>
                  <a:lnTo>
                    <a:pt x="159664" y="116840"/>
                  </a:lnTo>
                  <a:lnTo>
                    <a:pt x="169011" y="111760"/>
                  </a:lnTo>
                  <a:lnTo>
                    <a:pt x="187286" y="99060"/>
                  </a:lnTo>
                  <a:lnTo>
                    <a:pt x="196253" y="92710"/>
                  </a:lnTo>
                  <a:lnTo>
                    <a:pt x="203720" y="87630"/>
                  </a:lnTo>
                  <a:lnTo>
                    <a:pt x="211340" y="82550"/>
                  </a:lnTo>
                  <a:lnTo>
                    <a:pt x="218478" y="76200"/>
                  </a:lnTo>
                  <a:lnTo>
                    <a:pt x="224497" y="69850"/>
                  </a:lnTo>
                  <a:lnTo>
                    <a:pt x="225323" y="68580"/>
                  </a:lnTo>
                  <a:lnTo>
                    <a:pt x="223723" y="67310"/>
                  </a:lnTo>
                  <a:lnTo>
                    <a:pt x="222732" y="68580"/>
                  </a:lnTo>
                  <a:lnTo>
                    <a:pt x="215074" y="72390"/>
                  </a:lnTo>
                  <a:lnTo>
                    <a:pt x="207797" y="77470"/>
                  </a:lnTo>
                  <a:lnTo>
                    <a:pt x="200748" y="83820"/>
                  </a:lnTo>
                  <a:lnTo>
                    <a:pt x="193751" y="88900"/>
                  </a:lnTo>
                  <a:lnTo>
                    <a:pt x="185508" y="95250"/>
                  </a:lnTo>
                  <a:lnTo>
                    <a:pt x="177152" y="100330"/>
                  </a:lnTo>
                  <a:lnTo>
                    <a:pt x="168681" y="106680"/>
                  </a:lnTo>
                  <a:lnTo>
                    <a:pt x="124155" y="132080"/>
                  </a:lnTo>
                  <a:lnTo>
                    <a:pt x="85661" y="146050"/>
                  </a:lnTo>
                  <a:lnTo>
                    <a:pt x="85128" y="146202"/>
                  </a:lnTo>
                  <a:lnTo>
                    <a:pt x="85674" y="146202"/>
                  </a:lnTo>
                  <a:lnTo>
                    <a:pt x="86194" y="152400"/>
                  </a:lnTo>
                  <a:lnTo>
                    <a:pt x="86067" y="162560"/>
                  </a:lnTo>
                  <a:lnTo>
                    <a:pt x="85953" y="165100"/>
                  </a:lnTo>
                  <a:lnTo>
                    <a:pt x="77508" y="167640"/>
                  </a:lnTo>
                  <a:lnTo>
                    <a:pt x="72745" y="167640"/>
                  </a:lnTo>
                  <a:lnTo>
                    <a:pt x="72669" y="168910"/>
                  </a:lnTo>
                  <a:lnTo>
                    <a:pt x="77038" y="170180"/>
                  </a:lnTo>
                  <a:lnTo>
                    <a:pt x="81203" y="171450"/>
                  </a:lnTo>
                  <a:lnTo>
                    <a:pt x="83820" y="171450"/>
                  </a:lnTo>
                  <a:lnTo>
                    <a:pt x="85458" y="171450"/>
                  </a:lnTo>
                  <a:lnTo>
                    <a:pt x="86868" y="171450"/>
                  </a:lnTo>
                  <a:lnTo>
                    <a:pt x="95021" y="171450"/>
                  </a:lnTo>
                  <a:lnTo>
                    <a:pt x="103352" y="168910"/>
                  </a:lnTo>
                  <a:lnTo>
                    <a:pt x="110871" y="166370"/>
                  </a:lnTo>
                  <a:lnTo>
                    <a:pt x="117614" y="163830"/>
                  </a:lnTo>
                  <a:lnTo>
                    <a:pt x="124358" y="161290"/>
                  </a:lnTo>
                  <a:lnTo>
                    <a:pt x="137477" y="154940"/>
                  </a:lnTo>
                  <a:lnTo>
                    <a:pt x="150279" y="147320"/>
                  </a:lnTo>
                  <a:lnTo>
                    <a:pt x="162788" y="139700"/>
                  </a:lnTo>
                  <a:lnTo>
                    <a:pt x="175869" y="132080"/>
                  </a:lnTo>
                  <a:lnTo>
                    <a:pt x="188671" y="123190"/>
                  </a:lnTo>
                  <a:lnTo>
                    <a:pt x="201231" y="114300"/>
                  </a:lnTo>
                  <a:lnTo>
                    <a:pt x="213626" y="104140"/>
                  </a:lnTo>
                  <a:lnTo>
                    <a:pt x="222516" y="97790"/>
                  </a:lnTo>
                  <a:lnTo>
                    <a:pt x="231724" y="91440"/>
                  </a:lnTo>
                  <a:lnTo>
                    <a:pt x="239687" y="82550"/>
                  </a:lnTo>
                  <a:lnTo>
                    <a:pt x="244817" y="73660"/>
                  </a:lnTo>
                  <a:lnTo>
                    <a:pt x="245110" y="72390"/>
                  </a:lnTo>
                  <a:close/>
                </a:path>
                <a:path w="391159" h="566420">
                  <a:moveTo>
                    <a:pt x="323430" y="269151"/>
                  </a:moveTo>
                  <a:lnTo>
                    <a:pt x="317614" y="227215"/>
                  </a:lnTo>
                  <a:lnTo>
                    <a:pt x="314909" y="218757"/>
                  </a:lnTo>
                  <a:lnTo>
                    <a:pt x="312356" y="219532"/>
                  </a:lnTo>
                  <a:lnTo>
                    <a:pt x="312724" y="221348"/>
                  </a:lnTo>
                  <a:lnTo>
                    <a:pt x="314020" y="228904"/>
                  </a:lnTo>
                  <a:lnTo>
                    <a:pt x="314947" y="236486"/>
                  </a:lnTo>
                  <a:lnTo>
                    <a:pt x="316801" y="259791"/>
                  </a:lnTo>
                  <a:lnTo>
                    <a:pt x="315658" y="268452"/>
                  </a:lnTo>
                  <a:lnTo>
                    <a:pt x="319138" y="277926"/>
                  </a:lnTo>
                  <a:lnTo>
                    <a:pt x="321729" y="278003"/>
                  </a:lnTo>
                  <a:lnTo>
                    <a:pt x="322300" y="276034"/>
                  </a:lnTo>
                  <a:lnTo>
                    <a:pt x="323430" y="269151"/>
                  </a:lnTo>
                  <a:close/>
                </a:path>
                <a:path w="391159" h="566420">
                  <a:moveTo>
                    <a:pt x="341299" y="294259"/>
                  </a:moveTo>
                  <a:lnTo>
                    <a:pt x="339839" y="286359"/>
                  </a:lnTo>
                  <a:lnTo>
                    <a:pt x="339534" y="280073"/>
                  </a:lnTo>
                  <a:lnTo>
                    <a:pt x="338975" y="273062"/>
                  </a:lnTo>
                  <a:lnTo>
                    <a:pt x="337883" y="266204"/>
                  </a:lnTo>
                  <a:lnTo>
                    <a:pt x="336194" y="259486"/>
                  </a:lnTo>
                  <a:lnTo>
                    <a:pt x="333794" y="252882"/>
                  </a:lnTo>
                  <a:lnTo>
                    <a:pt x="333362" y="251866"/>
                  </a:lnTo>
                  <a:lnTo>
                    <a:pt x="331495" y="251879"/>
                  </a:lnTo>
                  <a:lnTo>
                    <a:pt x="333286" y="266636"/>
                  </a:lnTo>
                  <a:lnTo>
                    <a:pt x="333870" y="273367"/>
                  </a:lnTo>
                  <a:lnTo>
                    <a:pt x="334149" y="280136"/>
                  </a:lnTo>
                  <a:lnTo>
                    <a:pt x="334238" y="286600"/>
                  </a:lnTo>
                  <a:lnTo>
                    <a:pt x="332193" y="293941"/>
                  </a:lnTo>
                  <a:lnTo>
                    <a:pt x="335280" y="299847"/>
                  </a:lnTo>
                  <a:lnTo>
                    <a:pt x="335813" y="300875"/>
                  </a:lnTo>
                  <a:lnTo>
                    <a:pt x="337235" y="300647"/>
                  </a:lnTo>
                  <a:lnTo>
                    <a:pt x="341299" y="294259"/>
                  </a:lnTo>
                  <a:close/>
                </a:path>
                <a:path w="391159" h="566420">
                  <a:moveTo>
                    <a:pt x="390804" y="375920"/>
                  </a:moveTo>
                  <a:lnTo>
                    <a:pt x="390690" y="369570"/>
                  </a:lnTo>
                  <a:lnTo>
                    <a:pt x="390575" y="363220"/>
                  </a:lnTo>
                  <a:lnTo>
                    <a:pt x="390461" y="356870"/>
                  </a:lnTo>
                  <a:lnTo>
                    <a:pt x="385559" y="340360"/>
                  </a:lnTo>
                  <a:lnTo>
                    <a:pt x="377888" y="328587"/>
                  </a:lnTo>
                  <a:lnTo>
                    <a:pt x="377888" y="374650"/>
                  </a:lnTo>
                  <a:lnTo>
                    <a:pt x="371309" y="394970"/>
                  </a:lnTo>
                  <a:lnTo>
                    <a:pt x="371068" y="396240"/>
                  </a:lnTo>
                  <a:lnTo>
                    <a:pt x="370547" y="396240"/>
                  </a:lnTo>
                  <a:lnTo>
                    <a:pt x="371500" y="393700"/>
                  </a:lnTo>
                  <a:lnTo>
                    <a:pt x="373443" y="386080"/>
                  </a:lnTo>
                  <a:lnTo>
                    <a:pt x="374357" y="381000"/>
                  </a:lnTo>
                  <a:lnTo>
                    <a:pt x="374624" y="377190"/>
                  </a:lnTo>
                  <a:lnTo>
                    <a:pt x="374726" y="375920"/>
                  </a:lnTo>
                  <a:lnTo>
                    <a:pt x="374815" y="374650"/>
                  </a:lnTo>
                  <a:lnTo>
                    <a:pt x="375716" y="372110"/>
                  </a:lnTo>
                  <a:lnTo>
                    <a:pt x="376313" y="370840"/>
                  </a:lnTo>
                  <a:lnTo>
                    <a:pt x="376428" y="368300"/>
                  </a:lnTo>
                  <a:lnTo>
                    <a:pt x="376466" y="367030"/>
                  </a:lnTo>
                  <a:lnTo>
                    <a:pt x="375158" y="367030"/>
                  </a:lnTo>
                  <a:lnTo>
                    <a:pt x="375043" y="361950"/>
                  </a:lnTo>
                  <a:lnTo>
                    <a:pt x="374967" y="360413"/>
                  </a:lnTo>
                  <a:lnTo>
                    <a:pt x="374840" y="358140"/>
                  </a:lnTo>
                  <a:lnTo>
                    <a:pt x="374777" y="356870"/>
                  </a:lnTo>
                  <a:lnTo>
                    <a:pt x="366306" y="335280"/>
                  </a:lnTo>
                  <a:lnTo>
                    <a:pt x="364490" y="336550"/>
                  </a:lnTo>
                  <a:lnTo>
                    <a:pt x="364375" y="337820"/>
                  </a:lnTo>
                  <a:lnTo>
                    <a:pt x="364261" y="339090"/>
                  </a:lnTo>
                  <a:lnTo>
                    <a:pt x="364147" y="340360"/>
                  </a:lnTo>
                  <a:lnTo>
                    <a:pt x="364032" y="341630"/>
                  </a:lnTo>
                  <a:lnTo>
                    <a:pt x="363931" y="342900"/>
                  </a:lnTo>
                  <a:lnTo>
                    <a:pt x="363816" y="344170"/>
                  </a:lnTo>
                  <a:lnTo>
                    <a:pt x="367652" y="353060"/>
                  </a:lnTo>
                  <a:lnTo>
                    <a:pt x="367766" y="354330"/>
                  </a:lnTo>
                  <a:lnTo>
                    <a:pt x="367880" y="355600"/>
                  </a:lnTo>
                  <a:lnTo>
                    <a:pt x="367995" y="356870"/>
                  </a:lnTo>
                  <a:lnTo>
                    <a:pt x="368122" y="358140"/>
                  </a:lnTo>
                  <a:lnTo>
                    <a:pt x="368236" y="359410"/>
                  </a:lnTo>
                  <a:lnTo>
                    <a:pt x="368350" y="360680"/>
                  </a:lnTo>
                  <a:lnTo>
                    <a:pt x="368465" y="361950"/>
                  </a:lnTo>
                  <a:lnTo>
                    <a:pt x="368592" y="363220"/>
                  </a:lnTo>
                  <a:lnTo>
                    <a:pt x="368706" y="364490"/>
                  </a:lnTo>
                  <a:lnTo>
                    <a:pt x="368757" y="372110"/>
                  </a:lnTo>
                  <a:lnTo>
                    <a:pt x="367576" y="373735"/>
                  </a:lnTo>
                  <a:lnTo>
                    <a:pt x="367576" y="386080"/>
                  </a:lnTo>
                  <a:lnTo>
                    <a:pt x="347903" y="421640"/>
                  </a:lnTo>
                  <a:lnTo>
                    <a:pt x="334822" y="429260"/>
                  </a:lnTo>
                  <a:lnTo>
                    <a:pt x="333209" y="429260"/>
                  </a:lnTo>
                  <a:lnTo>
                    <a:pt x="329831" y="430530"/>
                  </a:lnTo>
                  <a:lnTo>
                    <a:pt x="341490" y="408940"/>
                  </a:lnTo>
                  <a:lnTo>
                    <a:pt x="341960" y="407670"/>
                  </a:lnTo>
                  <a:lnTo>
                    <a:pt x="342430" y="406400"/>
                  </a:lnTo>
                  <a:lnTo>
                    <a:pt x="348627" y="402590"/>
                  </a:lnTo>
                  <a:lnTo>
                    <a:pt x="354431" y="398780"/>
                  </a:lnTo>
                  <a:lnTo>
                    <a:pt x="357060" y="396240"/>
                  </a:lnTo>
                  <a:lnTo>
                    <a:pt x="362318" y="391160"/>
                  </a:lnTo>
                  <a:lnTo>
                    <a:pt x="365048" y="388620"/>
                  </a:lnTo>
                  <a:lnTo>
                    <a:pt x="367576" y="386080"/>
                  </a:lnTo>
                  <a:lnTo>
                    <a:pt x="367576" y="373735"/>
                  </a:lnTo>
                  <a:lnTo>
                    <a:pt x="365048" y="377190"/>
                  </a:lnTo>
                  <a:lnTo>
                    <a:pt x="361632" y="382270"/>
                  </a:lnTo>
                  <a:lnTo>
                    <a:pt x="353796" y="389890"/>
                  </a:lnTo>
                  <a:lnTo>
                    <a:pt x="349542" y="392430"/>
                  </a:lnTo>
                  <a:lnTo>
                    <a:pt x="345020" y="396240"/>
                  </a:lnTo>
                  <a:lnTo>
                    <a:pt x="345401" y="393700"/>
                  </a:lnTo>
                  <a:lnTo>
                    <a:pt x="345744" y="392430"/>
                  </a:lnTo>
                  <a:lnTo>
                    <a:pt x="345998" y="389890"/>
                  </a:lnTo>
                  <a:lnTo>
                    <a:pt x="346773" y="383540"/>
                  </a:lnTo>
                  <a:lnTo>
                    <a:pt x="346760" y="374650"/>
                  </a:lnTo>
                  <a:lnTo>
                    <a:pt x="345211" y="367030"/>
                  </a:lnTo>
                  <a:lnTo>
                    <a:pt x="342925" y="363220"/>
                  </a:lnTo>
                  <a:lnTo>
                    <a:pt x="342442" y="362419"/>
                  </a:lnTo>
                  <a:lnTo>
                    <a:pt x="351256" y="359410"/>
                  </a:lnTo>
                  <a:lnTo>
                    <a:pt x="346760" y="349250"/>
                  </a:lnTo>
                  <a:lnTo>
                    <a:pt x="345694" y="346710"/>
                  </a:lnTo>
                  <a:lnTo>
                    <a:pt x="343573" y="341630"/>
                  </a:lnTo>
                  <a:lnTo>
                    <a:pt x="346824" y="340360"/>
                  </a:lnTo>
                  <a:lnTo>
                    <a:pt x="348678" y="337820"/>
                  </a:lnTo>
                  <a:lnTo>
                    <a:pt x="352717" y="335280"/>
                  </a:lnTo>
                  <a:lnTo>
                    <a:pt x="352628" y="334010"/>
                  </a:lnTo>
                  <a:lnTo>
                    <a:pt x="352539" y="332740"/>
                  </a:lnTo>
                  <a:lnTo>
                    <a:pt x="352450" y="331470"/>
                  </a:lnTo>
                  <a:lnTo>
                    <a:pt x="348894" y="331470"/>
                  </a:lnTo>
                  <a:lnTo>
                    <a:pt x="349059" y="330200"/>
                  </a:lnTo>
                  <a:lnTo>
                    <a:pt x="349567" y="326390"/>
                  </a:lnTo>
                  <a:lnTo>
                    <a:pt x="349161" y="321310"/>
                  </a:lnTo>
                  <a:lnTo>
                    <a:pt x="349199" y="311150"/>
                  </a:lnTo>
                  <a:lnTo>
                    <a:pt x="350837" y="311150"/>
                  </a:lnTo>
                  <a:lnTo>
                    <a:pt x="352361" y="312420"/>
                  </a:lnTo>
                  <a:lnTo>
                    <a:pt x="353834" y="313690"/>
                  </a:lnTo>
                  <a:lnTo>
                    <a:pt x="354545" y="316230"/>
                  </a:lnTo>
                  <a:lnTo>
                    <a:pt x="355955" y="317500"/>
                  </a:lnTo>
                  <a:lnTo>
                    <a:pt x="357530" y="317500"/>
                  </a:lnTo>
                  <a:lnTo>
                    <a:pt x="370649" y="334010"/>
                  </a:lnTo>
                  <a:lnTo>
                    <a:pt x="377545" y="353060"/>
                  </a:lnTo>
                  <a:lnTo>
                    <a:pt x="377647" y="359410"/>
                  </a:lnTo>
                  <a:lnTo>
                    <a:pt x="377761" y="367030"/>
                  </a:lnTo>
                  <a:lnTo>
                    <a:pt x="377888" y="374650"/>
                  </a:lnTo>
                  <a:lnTo>
                    <a:pt x="377888" y="328587"/>
                  </a:lnTo>
                  <a:lnTo>
                    <a:pt x="376466" y="326390"/>
                  </a:lnTo>
                  <a:lnTo>
                    <a:pt x="363562" y="314960"/>
                  </a:lnTo>
                  <a:lnTo>
                    <a:pt x="364286" y="313690"/>
                  </a:lnTo>
                  <a:lnTo>
                    <a:pt x="364566" y="312420"/>
                  </a:lnTo>
                  <a:lnTo>
                    <a:pt x="364083" y="311150"/>
                  </a:lnTo>
                  <a:lnTo>
                    <a:pt x="363296" y="308610"/>
                  </a:lnTo>
                  <a:lnTo>
                    <a:pt x="360959" y="300990"/>
                  </a:lnTo>
                  <a:lnTo>
                    <a:pt x="352386" y="273050"/>
                  </a:lnTo>
                  <a:lnTo>
                    <a:pt x="352234" y="272618"/>
                  </a:lnTo>
                  <a:lnTo>
                    <a:pt x="352234" y="308610"/>
                  </a:lnTo>
                  <a:lnTo>
                    <a:pt x="350964" y="308610"/>
                  </a:lnTo>
                  <a:lnTo>
                    <a:pt x="349897" y="307340"/>
                  </a:lnTo>
                  <a:lnTo>
                    <a:pt x="349567" y="307340"/>
                  </a:lnTo>
                  <a:lnTo>
                    <a:pt x="349300" y="308610"/>
                  </a:lnTo>
                  <a:lnTo>
                    <a:pt x="349364" y="307340"/>
                  </a:lnTo>
                  <a:lnTo>
                    <a:pt x="349427" y="306070"/>
                  </a:lnTo>
                  <a:lnTo>
                    <a:pt x="349516" y="304800"/>
                  </a:lnTo>
                  <a:lnTo>
                    <a:pt x="349605" y="303530"/>
                  </a:lnTo>
                  <a:lnTo>
                    <a:pt x="349732" y="302260"/>
                  </a:lnTo>
                  <a:lnTo>
                    <a:pt x="349859" y="300990"/>
                  </a:lnTo>
                  <a:lnTo>
                    <a:pt x="351459" y="306070"/>
                  </a:lnTo>
                  <a:lnTo>
                    <a:pt x="352234" y="308610"/>
                  </a:lnTo>
                  <a:lnTo>
                    <a:pt x="352234" y="272618"/>
                  </a:lnTo>
                  <a:lnTo>
                    <a:pt x="347840" y="260007"/>
                  </a:lnTo>
                  <a:lnTo>
                    <a:pt x="347840" y="294640"/>
                  </a:lnTo>
                  <a:lnTo>
                    <a:pt x="345859" y="303530"/>
                  </a:lnTo>
                  <a:lnTo>
                    <a:pt x="344474" y="312420"/>
                  </a:lnTo>
                  <a:lnTo>
                    <a:pt x="344385" y="313690"/>
                  </a:lnTo>
                  <a:lnTo>
                    <a:pt x="344297" y="314960"/>
                  </a:lnTo>
                  <a:lnTo>
                    <a:pt x="344208" y="316230"/>
                  </a:lnTo>
                  <a:lnTo>
                    <a:pt x="344119" y="317500"/>
                  </a:lnTo>
                  <a:lnTo>
                    <a:pt x="344043" y="326390"/>
                  </a:lnTo>
                  <a:lnTo>
                    <a:pt x="344182" y="330200"/>
                  </a:lnTo>
                  <a:lnTo>
                    <a:pt x="341147" y="330200"/>
                  </a:lnTo>
                  <a:lnTo>
                    <a:pt x="341147" y="377190"/>
                  </a:lnTo>
                  <a:lnTo>
                    <a:pt x="341071" y="381000"/>
                  </a:lnTo>
                  <a:lnTo>
                    <a:pt x="340969" y="383540"/>
                  </a:lnTo>
                  <a:lnTo>
                    <a:pt x="340639" y="388620"/>
                  </a:lnTo>
                  <a:lnTo>
                    <a:pt x="340563" y="389890"/>
                  </a:lnTo>
                  <a:lnTo>
                    <a:pt x="340487" y="391160"/>
                  </a:lnTo>
                  <a:lnTo>
                    <a:pt x="339763" y="396240"/>
                  </a:lnTo>
                  <a:lnTo>
                    <a:pt x="338734" y="400050"/>
                  </a:lnTo>
                  <a:lnTo>
                    <a:pt x="335699" y="402018"/>
                  </a:lnTo>
                  <a:lnTo>
                    <a:pt x="335699" y="408940"/>
                  </a:lnTo>
                  <a:lnTo>
                    <a:pt x="303961" y="436880"/>
                  </a:lnTo>
                  <a:lnTo>
                    <a:pt x="297434" y="436880"/>
                  </a:lnTo>
                  <a:lnTo>
                    <a:pt x="300507" y="435610"/>
                  </a:lnTo>
                  <a:lnTo>
                    <a:pt x="303453" y="433070"/>
                  </a:lnTo>
                  <a:lnTo>
                    <a:pt x="310705" y="425450"/>
                  </a:lnTo>
                  <a:lnTo>
                    <a:pt x="314998" y="420370"/>
                  </a:lnTo>
                  <a:lnTo>
                    <a:pt x="318389" y="415290"/>
                  </a:lnTo>
                  <a:lnTo>
                    <a:pt x="322440" y="414020"/>
                  </a:lnTo>
                  <a:lnTo>
                    <a:pt x="326351" y="414020"/>
                  </a:lnTo>
                  <a:lnTo>
                    <a:pt x="329933" y="411480"/>
                  </a:lnTo>
                  <a:lnTo>
                    <a:pt x="331889" y="411480"/>
                  </a:lnTo>
                  <a:lnTo>
                    <a:pt x="335699" y="408940"/>
                  </a:lnTo>
                  <a:lnTo>
                    <a:pt x="335699" y="402018"/>
                  </a:lnTo>
                  <a:lnTo>
                    <a:pt x="334810" y="402590"/>
                  </a:lnTo>
                  <a:lnTo>
                    <a:pt x="329425" y="405130"/>
                  </a:lnTo>
                  <a:lnTo>
                    <a:pt x="322300" y="407670"/>
                  </a:lnTo>
                  <a:lnTo>
                    <a:pt x="324281" y="401320"/>
                  </a:lnTo>
                  <a:lnTo>
                    <a:pt x="325234" y="394970"/>
                  </a:lnTo>
                  <a:lnTo>
                    <a:pt x="325145" y="392430"/>
                  </a:lnTo>
                  <a:lnTo>
                    <a:pt x="325056" y="389890"/>
                  </a:lnTo>
                  <a:lnTo>
                    <a:pt x="325005" y="388620"/>
                  </a:lnTo>
                  <a:lnTo>
                    <a:pt x="323418" y="382270"/>
                  </a:lnTo>
                  <a:lnTo>
                    <a:pt x="322707" y="381000"/>
                  </a:lnTo>
                  <a:lnTo>
                    <a:pt x="320141" y="381000"/>
                  </a:lnTo>
                  <a:lnTo>
                    <a:pt x="320065" y="382270"/>
                  </a:lnTo>
                  <a:lnTo>
                    <a:pt x="319989" y="383540"/>
                  </a:lnTo>
                  <a:lnTo>
                    <a:pt x="309562" y="411226"/>
                  </a:lnTo>
                  <a:lnTo>
                    <a:pt x="309562" y="416560"/>
                  </a:lnTo>
                  <a:lnTo>
                    <a:pt x="307073" y="420370"/>
                  </a:lnTo>
                  <a:lnTo>
                    <a:pt x="304101" y="424180"/>
                  </a:lnTo>
                  <a:lnTo>
                    <a:pt x="296989" y="430530"/>
                  </a:lnTo>
                  <a:lnTo>
                    <a:pt x="293014" y="434340"/>
                  </a:lnTo>
                  <a:lnTo>
                    <a:pt x="288747" y="436880"/>
                  </a:lnTo>
                  <a:lnTo>
                    <a:pt x="281711" y="436880"/>
                  </a:lnTo>
                  <a:lnTo>
                    <a:pt x="275297" y="435610"/>
                  </a:lnTo>
                  <a:lnTo>
                    <a:pt x="271056" y="433070"/>
                  </a:lnTo>
                  <a:lnTo>
                    <a:pt x="268439" y="430530"/>
                  </a:lnTo>
                  <a:lnTo>
                    <a:pt x="271983" y="429260"/>
                  </a:lnTo>
                  <a:lnTo>
                    <a:pt x="275501" y="429260"/>
                  </a:lnTo>
                  <a:lnTo>
                    <a:pt x="285064" y="425450"/>
                  </a:lnTo>
                  <a:lnTo>
                    <a:pt x="291452" y="421640"/>
                  </a:lnTo>
                  <a:lnTo>
                    <a:pt x="296125" y="415290"/>
                  </a:lnTo>
                  <a:lnTo>
                    <a:pt x="300456" y="416560"/>
                  </a:lnTo>
                  <a:lnTo>
                    <a:pt x="309562" y="416560"/>
                  </a:lnTo>
                  <a:lnTo>
                    <a:pt x="309562" y="411226"/>
                  </a:lnTo>
                  <a:lnTo>
                    <a:pt x="308622" y="411480"/>
                  </a:lnTo>
                  <a:lnTo>
                    <a:pt x="299339" y="411480"/>
                  </a:lnTo>
                  <a:lnTo>
                    <a:pt x="299974" y="410210"/>
                  </a:lnTo>
                  <a:lnTo>
                    <a:pt x="301879" y="406400"/>
                  </a:lnTo>
                  <a:lnTo>
                    <a:pt x="303352" y="402590"/>
                  </a:lnTo>
                  <a:lnTo>
                    <a:pt x="303263" y="401320"/>
                  </a:lnTo>
                  <a:lnTo>
                    <a:pt x="303174" y="400050"/>
                  </a:lnTo>
                  <a:lnTo>
                    <a:pt x="303098" y="398780"/>
                  </a:lnTo>
                  <a:lnTo>
                    <a:pt x="303009" y="397510"/>
                  </a:lnTo>
                  <a:lnTo>
                    <a:pt x="302920" y="396240"/>
                  </a:lnTo>
                  <a:lnTo>
                    <a:pt x="302844" y="394970"/>
                  </a:lnTo>
                  <a:lnTo>
                    <a:pt x="300507" y="394970"/>
                  </a:lnTo>
                  <a:lnTo>
                    <a:pt x="296468" y="401320"/>
                  </a:lnTo>
                  <a:lnTo>
                    <a:pt x="294792" y="405130"/>
                  </a:lnTo>
                  <a:lnTo>
                    <a:pt x="292036" y="410210"/>
                  </a:lnTo>
                  <a:lnTo>
                    <a:pt x="287426" y="408940"/>
                  </a:lnTo>
                  <a:lnTo>
                    <a:pt x="282968" y="406400"/>
                  </a:lnTo>
                  <a:lnTo>
                    <a:pt x="278155" y="402590"/>
                  </a:lnTo>
                  <a:lnTo>
                    <a:pt x="277012" y="403860"/>
                  </a:lnTo>
                  <a:lnTo>
                    <a:pt x="280758" y="408940"/>
                  </a:lnTo>
                  <a:lnTo>
                    <a:pt x="284810" y="411480"/>
                  </a:lnTo>
                  <a:lnTo>
                    <a:pt x="289331" y="414020"/>
                  </a:lnTo>
                  <a:lnTo>
                    <a:pt x="285597" y="417830"/>
                  </a:lnTo>
                  <a:lnTo>
                    <a:pt x="280657" y="420370"/>
                  </a:lnTo>
                  <a:lnTo>
                    <a:pt x="272326" y="424180"/>
                  </a:lnTo>
                  <a:lnTo>
                    <a:pt x="269100" y="425450"/>
                  </a:lnTo>
                  <a:lnTo>
                    <a:pt x="265823" y="425450"/>
                  </a:lnTo>
                  <a:lnTo>
                    <a:pt x="265696" y="424180"/>
                  </a:lnTo>
                  <a:lnTo>
                    <a:pt x="265074" y="417830"/>
                  </a:lnTo>
                  <a:lnTo>
                    <a:pt x="266852" y="408940"/>
                  </a:lnTo>
                  <a:lnTo>
                    <a:pt x="270395" y="401320"/>
                  </a:lnTo>
                  <a:lnTo>
                    <a:pt x="274929" y="392430"/>
                  </a:lnTo>
                  <a:lnTo>
                    <a:pt x="281254" y="384810"/>
                  </a:lnTo>
                  <a:lnTo>
                    <a:pt x="288467" y="375920"/>
                  </a:lnTo>
                  <a:lnTo>
                    <a:pt x="296354" y="369570"/>
                  </a:lnTo>
                  <a:lnTo>
                    <a:pt x="304711" y="361950"/>
                  </a:lnTo>
                  <a:lnTo>
                    <a:pt x="311518" y="358140"/>
                  </a:lnTo>
                  <a:lnTo>
                    <a:pt x="318566" y="353060"/>
                  </a:lnTo>
                  <a:lnTo>
                    <a:pt x="325793" y="350520"/>
                  </a:lnTo>
                  <a:lnTo>
                    <a:pt x="333133" y="346710"/>
                  </a:lnTo>
                  <a:lnTo>
                    <a:pt x="338924" y="360413"/>
                  </a:lnTo>
                  <a:lnTo>
                    <a:pt x="338594" y="360680"/>
                  </a:lnTo>
                  <a:lnTo>
                    <a:pt x="338086" y="365760"/>
                  </a:lnTo>
                  <a:lnTo>
                    <a:pt x="339496" y="369570"/>
                  </a:lnTo>
                  <a:lnTo>
                    <a:pt x="341147" y="377190"/>
                  </a:lnTo>
                  <a:lnTo>
                    <a:pt x="341147" y="330200"/>
                  </a:lnTo>
                  <a:lnTo>
                    <a:pt x="338937" y="330200"/>
                  </a:lnTo>
                  <a:lnTo>
                    <a:pt x="328015" y="304800"/>
                  </a:lnTo>
                  <a:lnTo>
                    <a:pt x="317220" y="279400"/>
                  </a:lnTo>
                  <a:lnTo>
                    <a:pt x="306679" y="254000"/>
                  </a:lnTo>
                  <a:lnTo>
                    <a:pt x="296557" y="228600"/>
                  </a:lnTo>
                  <a:lnTo>
                    <a:pt x="297662" y="228600"/>
                  </a:lnTo>
                  <a:lnTo>
                    <a:pt x="298056" y="227330"/>
                  </a:lnTo>
                  <a:lnTo>
                    <a:pt x="300062" y="224790"/>
                  </a:lnTo>
                  <a:lnTo>
                    <a:pt x="302069" y="222250"/>
                  </a:lnTo>
                  <a:lnTo>
                    <a:pt x="304317" y="215900"/>
                  </a:lnTo>
                  <a:lnTo>
                    <a:pt x="305371" y="208280"/>
                  </a:lnTo>
                  <a:lnTo>
                    <a:pt x="305816" y="200660"/>
                  </a:lnTo>
                  <a:lnTo>
                    <a:pt x="305727" y="193040"/>
                  </a:lnTo>
                  <a:lnTo>
                    <a:pt x="304660" y="185420"/>
                  </a:lnTo>
                  <a:lnTo>
                    <a:pt x="302729" y="176530"/>
                  </a:lnTo>
                  <a:lnTo>
                    <a:pt x="300037" y="168910"/>
                  </a:lnTo>
                  <a:lnTo>
                    <a:pt x="299605" y="167640"/>
                  </a:lnTo>
                  <a:lnTo>
                    <a:pt x="298119" y="168910"/>
                  </a:lnTo>
                  <a:lnTo>
                    <a:pt x="299326" y="176530"/>
                  </a:lnTo>
                  <a:lnTo>
                    <a:pt x="300101" y="184150"/>
                  </a:lnTo>
                  <a:lnTo>
                    <a:pt x="300494" y="189230"/>
                  </a:lnTo>
                  <a:lnTo>
                    <a:pt x="300532" y="200660"/>
                  </a:lnTo>
                  <a:lnTo>
                    <a:pt x="300189" y="204470"/>
                  </a:lnTo>
                  <a:lnTo>
                    <a:pt x="300075" y="205740"/>
                  </a:lnTo>
                  <a:lnTo>
                    <a:pt x="298475" y="212090"/>
                  </a:lnTo>
                  <a:lnTo>
                    <a:pt x="296633" y="218440"/>
                  </a:lnTo>
                  <a:lnTo>
                    <a:pt x="295211" y="224790"/>
                  </a:lnTo>
                  <a:lnTo>
                    <a:pt x="291871" y="215900"/>
                  </a:lnTo>
                  <a:lnTo>
                    <a:pt x="290258" y="210820"/>
                  </a:lnTo>
                  <a:lnTo>
                    <a:pt x="281927" y="185991"/>
                  </a:lnTo>
                  <a:lnTo>
                    <a:pt x="286626" y="187159"/>
                  </a:lnTo>
                  <a:lnTo>
                    <a:pt x="287274" y="183273"/>
                  </a:lnTo>
                  <a:lnTo>
                    <a:pt x="289585" y="166382"/>
                  </a:lnTo>
                  <a:lnTo>
                    <a:pt x="290372" y="149682"/>
                  </a:lnTo>
                  <a:lnTo>
                    <a:pt x="288937" y="133121"/>
                  </a:lnTo>
                  <a:lnTo>
                    <a:pt x="284416" y="116205"/>
                  </a:lnTo>
                  <a:lnTo>
                    <a:pt x="283806" y="116395"/>
                  </a:lnTo>
                  <a:lnTo>
                    <a:pt x="285559" y="133032"/>
                  </a:lnTo>
                  <a:lnTo>
                    <a:pt x="285470" y="149390"/>
                  </a:lnTo>
                  <a:lnTo>
                    <a:pt x="283946" y="165709"/>
                  </a:lnTo>
                  <a:lnTo>
                    <a:pt x="281317" y="181749"/>
                  </a:lnTo>
                  <a:lnTo>
                    <a:pt x="281012" y="183286"/>
                  </a:lnTo>
                  <a:lnTo>
                    <a:pt x="280885" y="182880"/>
                  </a:lnTo>
                  <a:lnTo>
                    <a:pt x="272783" y="154940"/>
                  </a:lnTo>
                  <a:lnTo>
                    <a:pt x="269582" y="142468"/>
                  </a:lnTo>
                  <a:lnTo>
                    <a:pt x="269049" y="140360"/>
                  </a:lnTo>
                  <a:lnTo>
                    <a:pt x="265620" y="127000"/>
                  </a:lnTo>
                  <a:lnTo>
                    <a:pt x="259092" y="99060"/>
                  </a:lnTo>
                  <a:lnTo>
                    <a:pt x="260324" y="99060"/>
                  </a:lnTo>
                  <a:lnTo>
                    <a:pt x="261670" y="97790"/>
                  </a:lnTo>
                  <a:lnTo>
                    <a:pt x="261747" y="96520"/>
                  </a:lnTo>
                  <a:lnTo>
                    <a:pt x="262102" y="92710"/>
                  </a:lnTo>
                  <a:lnTo>
                    <a:pt x="262229" y="91440"/>
                  </a:lnTo>
                  <a:lnTo>
                    <a:pt x="263321" y="80010"/>
                  </a:lnTo>
                  <a:lnTo>
                    <a:pt x="263436" y="78740"/>
                  </a:lnTo>
                  <a:lnTo>
                    <a:pt x="266065" y="59690"/>
                  </a:lnTo>
                  <a:lnTo>
                    <a:pt x="268897" y="41910"/>
                  </a:lnTo>
                  <a:lnTo>
                    <a:pt x="271221" y="24130"/>
                  </a:lnTo>
                  <a:lnTo>
                    <a:pt x="272326" y="39370"/>
                  </a:lnTo>
                  <a:lnTo>
                    <a:pt x="274104" y="53340"/>
                  </a:lnTo>
                  <a:lnTo>
                    <a:pt x="276491" y="68580"/>
                  </a:lnTo>
                  <a:lnTo>
                    <a:pt x="279412" y="82550"/>
                  </a:lnTo>
                  <a:lnTo>
                    <a:pt x="279323" y="88900"/>
                  </a:lnTo>
                  <a:lnTo>
                    <a:pt x="278790" y="95250"/>
                  </a:lnTo>
                  <a:lnTo>
                    <a:pt x="278688" y="96520"/>
                  </a:lnTo>
                  <a:lnTo>
                    <a:pt x="277723" y="102870"/>
                  </a:lnTo>
                  <a:lnTo>
                    <a:pt x="275818" y="111760"/>
                  </a:lnTo>
                  <a:lnTo>
                    <a:pt x="273342" y="120650"/>
                  </a:lnTo>
                  <a:lnTo>
                    <a:pt x="270916" y="129540"/>
                  </a:lnTo>
                  <a:lnTo>
                    <a:pt x="269214" y="138430"/>
                  </a:lnTo>
                  <a:lnTo>
                    <a:pt x="269100" y="139700"/>
                  </a:lnTo>
                  <a:lnTo>
                    <a:pt x="269049" y="140360"/>
                  </a:lnTo>
                  <a:lnTo>
                    <a:pt x="269532" y="142240"/>
                  </a:lnTo>
                  <a:lnTo>
                    <a:pt x="269582" y="142468"/>
                  </a:lnTo>
                  <a:lnTo>
                    <a:pt x="282524" y="106680"/>
                  </a:lnTo>
                  <a:lnTo>
                    <a:pt x="282625" y="105410"/>
                  </a:lnTo>
                  <a:lnTo>
                    <a:pt x="283133" y="99060"/>
                  </a:lnTo>
                  <a:lnTo>
                    <a:pt x="287172" y="114300"/>
                  </a:lnTo>
                  <a:lnTo>
                    <a:pt x="291541" y="129540"/>
                  </a:lnTo>
                  <a:lnTo>
                    <a:pt x="296164" y="143510"/>
                  </a:lnTo>
                  <a:lnTo>
                    <a:pt x="300964" y="158750"/>
                  </a:lnTo>
                  <a:lnTo>
                    <a:pt x="312534" y="193040"/>
                  </a:lnTo>
                  <a:lnTo>
                    <a:pt x="324586" y="226060"/>
                  </a:lnTo>
                  <a:lnTo>
                    <a:pt x="336550" y="260350"/>
                  </a:lnTo>
                  <a:lnTo>
                    <a:pt x="347840" y="294640"/>
                  </a:lnTo>
                  <a:lnTo>
                    <a:pt x="347840" y="260007"/>
                  </a:lnTo>
                  <a:lnTo>
                    <a:pt x="339559" y="236220"/>
                  </a:lnTo>
                  <a:lnTo>
                    <a:pt x="326351" y="199390"/>
                  </a:lnTo>
                  <a:lnTo>
                    <a:pt x="313499" y="162560"/>
                  </a:lnTo>
                  <a:lnTo>
                    <a:pt x="301396" y="124460"/>
                  </a:lnTo>
                  <a:lnTo>
                    <a:pt x="294538" y="99060"/>
                  </a:lnTo>
                  <a:lnTo>
                    <a:pt x="291109" y="86360"/>
                  </a:lnTo>
                  <a:lnTo>
                    <a:pt x="283959" y="46990"/>
                  </a:lnTo>
                  <a:lnTo>
                    <a:pt x="282460" y="24130"/>
                  </a:lnTo>
                  <a:lnTo>
                    <a:pt x="282130" y="19050"/>
                  </a:lnTo>
                  <a:lnTo>
                    <a:pt x="281305" y="6350"/>
                  </a:lnTo>
                  <a:lnTo>
                    <a:pt x="281305" y="1270"/>
                  </a:lnTo>
                  <a:lnTo>
                    <a:pt x="275602" y="0"/>
                  </a:lnTo>
                  <a:lnTo>
                    <a:pt x="272275" y="3810"/>
                  </a:lnTo>
                  <a:lnTo>
                    <a:pt x="230492" y="35560"/>
                  </a:lnTo>
                  <a:lnTo>
                    <a:pt x="186334" y="64770"/>
                  </a:lnTo>
                  <a:lnTo>
                    <a:pt x="140385" y="91440"/>
                  </a:lnTo>
                  <a:lnTo>
                    <a:pt x="93167" y="115570"/>
                  </a:lnTo>
                  <a:lnTo>
                    <a:pt x="45262" y="137160"/>
                  </a:lnTo>
                  <a:lnTo>
                    <a:pt x="43903" y="138430"/>
                  </a:lnTo>
                  <a:lnTo>
                    <a:pt x="44729" y="139700"/>
                  </a:lnTo>
                  <a:lnTo>
                    <a:pt x="46037" y="139700"/>
                  </a:lnTo>
                  <a:lnTo>
                    <a:pt x="48806" y="157480"/>
                  </a:lnTo>
                  <a:lnTo>
                    <a:pt x="52616" y="175260"/>
                  </a:lnTo>
                  <a:lnTo>
                    <a:pt x="56946" y="191770"/>
                  </a:lnTo>
                  <a:lnTo>
                    <a:pt x="61341" y="209550"/>
                  </a:lnTo>
                  <a:lnTo>
                    <a:pt x="65951" y="228600"/>
                  </a:lnTo>
                  <a:lnTo>
                    <a:pt x="70624" y="246380"/>
                  </a:lnTo>
                  <a:lnTo>
                    <a:pt x="75374" y="265430"/>
                  </a:lnTo>
                  <a:lnTo>
                    <a:pt x="89966" y="317500"/>
                  </a:lnTo>
                  <a:lnTo>
                    <a:pt x="113131" y="384810"/>
                  </a:lnTo>
                  <a:lnTo>
                    <a:pt x="127254" y="416560"/>
                  </a:lnTo>
                  <a:lnTo>
                    <a:pt x="103339" y="420370"/>
                  </a:lnTo>
                  <a:lnTo>
                    <a:pt x="58496" y="440690"/>
                  </a:lnTo>
                  <a:lnTo>
                    <a:pt x="27152" y="466090"/>
                  </a:lnTo>
                  <a:lnTo>
                    <a:pt x="3035" y="506730"/>
                  </a:lnTo>
                  <a:lnTo>
                    <a:pt x="17221" y="506730"/>
                  </a:lnTo>
                  <a:lnTo>
                    <a:pt x="18199" y="502920"/>
                  </a:lnTo>
                  <a:lnTo>
                    <a:pt x="20751" y="496570"/>
                  </a:lnTo>
                  <a:lnTo>
                    <a:pt x="62560" y="453390"/>
                  </a:lnTo>
                  <a:lnTo>
                    <a:pt x="112560" y="431800"/>
                  </a:lnTo>
                  <a:lnTo>
                    <a:pt x="120548" y="429260"/>
                  </a:lnTo>
                  <a:lnTo>
                    <a:pt x="138455" y="429260"/>
                  </a:lnTo>
                  <a:lnTo>
                    <a:pt x="139103" y="427990"/>
                  </a:lnTo>
                  <a:lnTo>
                    <a:pt x="139128" y="434340"/>
                  </a:lnTo>
                  <a:lnTo>
                    <a:pt x="139242" y="435610"/>
                  </a:lnTo>
                  <a:lnTo>
                    <a:pt x="139357" y="436880"/>
                  </a:lnTo>
                  <a:lnTo>
                    <a:pt x="140741" y="441960"/>
                  </a:lnTo>
                  <a:lnTo>
                    <a:pt x="143294" y="441960"/>
                  </a:lnTo>
                  <a:lnTo>
                    <a:pt x="143840" y="436880"/>
                  </a:lnTo>
                  <a:lnTo>
                    <a:pt x="143916" y="435610"/>
                  </a:lnTo>
                  <a:lnTo>
                    <a:pt x="144005" y="434340"/>
                  </a:lnTo>
                  <a:lnTo>
                    <a:pt x="144094" y="433070"/>
                  </a:lnTo>
                  <a:lnTo>
                    <a:pt x="144170" y="431800"/>
                  </a:lnTo>
                  <a:lnTo>
                    <a:pt x="144259" y="430530"/>
                  </a:lnTo>
                  <a:lnTo>
                    <a:pt x="144424" y="430530"/>
                  </a:lnTo>
                  <a:lnTo>
                    <a:pt x="144716" y="431800"/>
                  </a:lnTo>
                  <a:lnTo>
                    <a:pt x="145173" y="431800"/>
                  </a:lnTo>
                  <a:lnTo>
                    <a:pt x="152806" y="440690"/>
                  </a:lnTo>
                  <a:lnTo>
                    <a:pt x="160312" y="449580"/>
                  </a:lnTo>
                  <a:lnTo>
                    <a:pt x="166649" y="458470"/>
                  </a:lnTo>
                  <a:lnTo>
                    <a:pt x="170776" y="468630"/>
                  </a:lnTo>
                  <a:lnTo>
                    <a:pt x="167767" y="477520"/>
                  </a:lnTo>
                  <a:lnTo>
                    <a:pt x="164287" y="485140"/>
                  </a:lnTo>
                  <a:lnTo>
                    <a:pt x="160528" y="491490"/>
                  </a:lnTo>
                  <a:lnTo>
                    <a:pt x="156159" y="497840"/>
                  </a:lnTo>
                  <a:lnTo>
                    <a:pt x="156032" y="497979"/>
                  </a:lnTo>
                  <a:lnTo>
                    <a:pt x="156032" y="514350"/>
                  </a:lnTo>
                  <a:lnTo>
                    <a:pt x="154343" y="516890"/>
                  </a:lnTo>
                  <a:lnTo>
                    <a:pt x="152539" y="518160"/>
                  </a:lnTo>
                  <a:lnTo>
                    <a:pt x="150647" y="520700"/>
                  </a:lnTo>
                  <a:lnTo>
                    <a:pt x="151472" y="519430"/>
                  </a:lnTo>
                  <a:lnTo>
                    <a:pt x="153035" y="516890"/>
                  </a:lnTo>
                  <a:lnTo>
                    <a:pt x="154203" y="515620"/>
                  </a:lnTo>
                  <a:lnTo>
                    <a:pt x="155333" y="514350"/>
                  </a:lnTo>
                  <a:lnTo>
                    <a:pt x="156032" y="514350"/>
                  </a:lnTo>
                  <a:lnTo>
                    <a:pt x="156032" y="497979"/>
                  </a:lnTo>
                  <a:lnTo>
                    <a:pt x="151155" y="502920"/>
                  </a:lnTo>
                  <a:lnTo>
                    <a:pt x="145580" y="506730"/>
                  </a:lnTo>
                  <a:lnTo>
                    <a:pt x="146977" y="499110"/>
                  </a:lnTo>
                  <a:lnTo>
                    <a:pt x="147066" y="497840"/>
                  </a:lnTo>
                  <a:lnTo>
                    <a:pt x="147142" y="496570"/>
                  </a:lnTo>
                  <a:lnTo>
                    <a:pt x="147218" y="495300"/>
                  </a:lnTo>
                  <a:lnTo>
                    <a:pt x="147307" y="481330"/>
                  </a:lnTo>
                  <a:lnTo>
                    <a:pt x="133959" y="440690"/>
                  </a:lnTo>
                  <a:lnTo>
                    <a:pt x="132892" y="440690"/>
                  </a:lnTo>
                  <a:lnTo>
                    <a:pt x="131572" y="441960"/>
                  </a:lnTo>
                  <a:lnTo>
                    <a:pt x="131533" y="443230"/>
                  </a:lnTo>
                  <a:lnTo>
                    <a:pt x="132359" y="449580"/>
                  </a:lnTo>
                  <a:lnTo>
                    <a:pt x="137210" y="463550"/>
                  </a:lnTo>
                  <a:lnTo>
                    <a:pt x="139306" y="469900"/>
                  </a:lnTo>
                  <a:lnTo>
                    <a:pt x="140881" y="478790"/>
                  </a:lnTo>
                  <a:lnTo>
                    <a:pt x="141363" y="485140"/>
                  </a:lnTo>
                  <a:lnTo>
                    <a:pt x="141376" y="496570"/>
                  </a:lnTo>
                  <a:lnTo>
                    <a:pt x="140601" y="503529"/>
                  </a:lnTo>
                  <a:lnTo>
                    <a:pt x="140601" y="523240"/>
                  </a:lnTo>
                  <a:lnTo>
                    <a:pt x="139407" y="524979"/>
                  </a:lnTo>
                  <a:lnTo>
                    <a:pt x="139585" y="524510"/>
                  </a:lnTo>
                  <a:lnTo>
                    <a:pt x="140601" y="523240"/>
                  </a:lnTo>
                  <a:lnTo>
                    <a:pt x="140601" y="503529"/>
                  </a:lnTo>
                  <a:lnTo>
                    <a:pt x="140385" y="505460"/>
                  </a:lnTo>
                  <a:lnTo>
                    <a:pt x="140030" y="506730"/>
                  </a:lnTo>
                  <a:lnTo>
                    <a:pt x="139522" y="509270"/>
                  </a:lnTo>
                  <a:lnTo>
                    <a:pt x="138950" y="511810"/>
                  </a:lnTo>
                  <a:lnTo>
                    <a:pt x="133350" y="514350"/>
                  </a:lnTo>
                  <a:lnTo>
                    <a:pt x="132384" y="514985"/>
                  </a:lnTo>
                  <a:lnTo>
                    <a:pt x="132384" y="527050"/>
                  </a:lnTo>
                  <a:lnTo>
                    <a:pt x="129273" y="532130"/>
                  </a:lnTo>
                  <a:lnTo>
                    <a:pt x="94500" y="551180"/>
                  </a:lnTo>
                  <a:lnTo>
                    <a:pt x="85420" y="552450"/>
                  </a:lnTo>
                  <a:lnTo>
                    <a:pt x="90538" y="548640"/>
                  </a:lnTo>
                  <a:lnTo>
                    <a:pt x="95211" y="543560"/>
                  </a:lnTo>
                  <a:lnTo>
                    <a:pt x="99377" y="538480"/>
                  </a:lnTo>
                  <a:lnTo>
                    <a:pt x="102984" y="533400"/>
                  </a:lnTo>
                  <a:lnTo>
                    <a:pt x="111315" y="533400"/>
                  </a:lnTo>
                  <a:lnTo>
                    <a:pt x="116078" y="532130"/>
                  </a:lnTo>
                  <a:lnTo>
                    <a:pt x="120853" y="530860"/>
                  </a:lnTo>
                  <a:lnTo>
                    <a:pt x="126631" y="529590"/>
                  </a:lnTo>
                  <a:lnTo>
                    <a:pt x="132384" y="527050"/>
                  </a:lnTo>
                  <a:lnTo>
                    <a:pt x="132384" y="514985"/>
                  </a:lnTo>
                  <a:lnTo>
                    <a:pt x="127444" y="518160"/>
                  </a:lnTo>
                  <a:lnTo>
                    <a:pt x="121246" y="519430"/>
                  </a:lnTo>
                  <a:lnTo>
                    <a:pt x="114757" y="521970"/>
                  </a:lnTo>
                  <a:lnTo>
                    <a:pt x="112649" y="521970"/>
                  </a:lnTo>
                  <a:lnTo>
                    <a:pt x="110490" y="523240"/>
                  </a:lnTo>
                  <a:lnTo>
                    <a:pt x="108318" y="523240"/>
                  </a:lnTo>
                  <a:lnTo>
                    <a:pt x="113055" y="509270"/>
                  </a:lnTo>
                  <a:lnTo>
                    <a:pt x="115963" y="495300"/>
                  </a:lnTo>
                  <a:lnTo>
                    <a:pt x="116471" y="481330"/>
                  </a:lnTo>
                  <a:lnTo>
                    <a:pt x="116522" y="480060"/>
                  </a:lnTo>
                  <a:lnTo>
                    <a:pt x="114185" y="467360"/>
                  </a:lnTo>
                  <a:lnTo>
                    <a:pt x="113550" y="464820"/>
                  </a:lnTo>
                  <a:lnTo>
                    <a:pt x="110528" y="464820"/>
                  </a:lnTo>
                  <a:lnTo>
                    <a:pt x="109994" y="467360"/>
                  </a:lnTo>
                  <a:lnTo>
                    <a:pt x="107543" y="480060"/>
                  </a:lnTo>
                  <a:lnTo>
                    <a:pt x="105981" y="494030"/>
                  </a:lnTo>
                  <a:lnTo>
                    <a:pt x="104076" y="506730"/>
                  </a:lnTo>
                  <a:lnTo>
                    <a:pt x="100647" y="519430"/>
                  </a:lnTo>
                  <a:lnTo>
                    <a:pt x="100063" y="521970"/>
                  </a:lnTo>
                  <a:lnTo>
                    <a:pt x="99390" y="523240"/>
                  </a:lnTo>
                  <a:lnTo>
                    <a:pt x="98666" y="524510"/>
                  </a:lnTo>
                  <a:lnTo>
                    <a:pt x="93332" y="524510"/>
                  </a:lnTo>
                  <a:lnTo>
                    <a:pt x="93332" y="533400"/>
                  </a:lnTo>
                  <a:lnTo>
                    <a:pt x="68592" y="552450"/>
                  </a:lnTo>
                  <a:lnTo>
                    <a:pt x="67157" y="552450"/>
                  </a:lnTo>
                  <a:lnTo>
                    <a:pt x="60109" y="551180"/>
                  </a:lnTo>
                  <a:lnTo>
                    <a:pt x="52298" y="549910"/>
                  </a:lnTo>
                  <a:lnTo>
                    <a:pt x="44907" y="546100"/>
                  </a:lnTo>
                  <a:lnTo>
                    <a:pt x="51562" y="546100"/>
                  </a:lnTo>
                  <a:lnTo>
                    <a:pt x="58115" y="543560"/>
                  </a:lnTo>
                  <a:lnTo>
                    <a:pt x="64465" y="542290"/>
                  </a:lnTo>
                  <a:lnTo>
                    <a:pt x="66497" y="541020"/>
                  </a:lnTo>
                  <a:lnTo>
                    <a:pt x="70561" y="538480"/>
                  </a:lnTo>
                  <a:lnTo>
                    <a:pt x="73647" y="537210"/>
                  </a:lnTo>
                  <a:lnTo>
                    <a:pt x="76504" y="534670"/>
                  </a:lnTo>
                  <a:lnTo>
                    <a:pt x="79121" y="532130"/>
                  </a:lnTo>
                  <a:lnTo>
                    <a:pt x="83781" y="533400"/>
                  </a:lnTo>
                  <a:lnTo>
                    <a:pt x="93332" y="533400"/>
                  </a:lnTo>
                  <a:lnTo>
                    <a:pt x="93332" y="524510"/>
                  </a:lnTo>
                  <a:lnTo>
                    <a:pt x="86029" y="524510"/>
                  </a:lnTo>
                  <a:lnTo>
                    <a:pt x="86918" y="523240"/>
                  </a:lnTo>
                  <a:lnTo>
                    <a:pt x="95770" y="499110"/>
                  </a:lnTo>
                  <a:lnTo>
                    <a:pt x="95821" y="496570"/>
                  </a:lnTo>
                  <a:lnTo>
                    <a:pt x="93027" y="490220"/>
                  </a:lnTo>
                  <a:lnTo>
                    <a:pt x="92049" y="488950"/>
                  </a:lnTo>
                  <a:lnTo>
                    <a:pt x="89852" y="488950"/>
                  </a:lnTo>
                  <a:lnTo>
                    <a:pt x="84226" y="496570"/>
                  </a:lnTo>
                  <a:lnTo>
                    <a:pt x="85902" y="505460"/>
                  </a:lnTo>
                  <a:lnTo>
                    <a:pt x="81165" y="516890"/>
                  </a:lnTo>
                  <a:lnTo>
                    <a:pt x="78727" y="520700"/>
                  </a:lnTo>
                  <a:lnTo>
                    <a:pt x="75819" y="523240"/>
                  </a:lnTo>
                  <a:lnTo>
                    <a:pt x="69024" y="521970"/>
                  </a:lnTo>
                  <a:lnTo>
                    <a:pt x="69024" y="529590"/>
                  </a:lnTo>
                  <a:lnTo>
                    <a:pt x="67246" y="530860"/>
                  </a:lnTo>
                  <a:lnTo>
                    <a:pt x="66344" y="532130"/>
                  </a:lnTo>
                  <a:lnTo>
                    <a:pt x="59245" y="535940"/>
                  </a:lnTo>
                  <a:lnTo>
                    <a:pt x="51498" y="538480"/>
                  </a:lnTo>
                  <a:lnTo>
                    <a:pt x="43345" y="541020"/>
                  </a:lnTo>
                  <a:lnTo>
                    <a:pt x="35039" y="541020"/>
                  </a:lnTo>
                  <a:lnTo>
                    <a:pt x="17056" y="520700"/>
                  </a:lnTo>
                  <a:lnTo>
                    <a:pt x="23926" y="523240"/>
                  </a:lnTo>
                  <a:lnTo>
                    <a:pt x="31140" y="524510"/>
                  </a:lnTo>
                  <a:lnTo>
                    <a:pt x="38582" y="524510"/>
                  </a:lnTo>
                  <a:lnTo>
                    <a:pt x="46189" y="523240"/>
                  </a:lnTo>
                  <a:lnTo>
                    <a:pt x="47777" y="521970"/>
                  </a:lnTo>
                  <a:lnTo>
                    <a:pt x="49326" y="521970"/>
                  </a:lnTo>
                  <a:lnTo>
                    <a:pt x="50850" y="520700"/>
                  </a:lnTo>
                  <a:lnTo>
                    <a:pt x="56451" y="524510"/>
                  </a:lnTo>
                  <a:lnTo>
                    <a:pt x="62572" y="528320"/>
                  </a:lnTo>
                  <a:lnTo>
                    <a:pt x="69024" y="529590"/>
                  </a:lnTo>
                  <a:lnTo>
                    <a:pt x="69024" y="521970"/>
                  </a:lnTo>
                  <a:lnTo>
                    <a:pt x="62255" y="520700"/>
                  </a:lnTo>
                  <a:lnTo>
                    <a:pt x="60198" y="519430"/>
                  </a:lnTo>
                  <a:lnTo>
                    <a:pt x="56083" y="516890"/>
                  </a:lnTo>
                  <a:lnTo>
                    <a:pt x="59931" y="513080"/>
                  </a:lnTo>
                  <a:lnTo>
                    <a:pt x="63779" y="509270"/>
                  </a:lnTo>
                  <a:lnTo>
                    <a:pt x="69418" y="500380"/>
                  </a:lnTo>
                  <a:lnTo>
                    <a:pt x="72263" y="488950"/>
                  </a:lnTo>
                  <a:lnTo>
                    <a:pt x="71793" y="481330"/>
                  </a:lnTo>
                  <a:lnTo>
                    <a:pt x="71716" y="480060"/>
                  </a:lnTo>
                  <a:lnTo>
                    <a:pt x="71640" y="478790"/>
                  </a:lnTo>
                  <a:lnTo>
                    <a:pt x="70789" y="476250"/>
                  </a:lnTo>
                  <a:lnTo>
                    <a:pt x="66738" y="476250"/>
                  </a:lnTo>
                  <a:lnTo>
                    <a:pt x="62915" y="486410"/>
                  </a:lnTo>
                  <a:lnTo>
                    <a:pt x="62839" y="494030"/>
                  </a:lnTo>
                  <a:lnTo>
                    <a:pt x="56794" y="505460"/>
                  </a:lnTo>
                  <a:lnTo>
                    <a:pt x="53276" y="509270"/>
                  </a:lnTo>
                  <a:lnTo>
                    <a:pt x="48831" y="513080"/>
                  </a:lnTo>
                  <a:lnTo>
                    <a:pt x="45758" y="510540"/>
                  </a:lnTo>
                  <a:lnTo>
                    <a:pt x="42837" y="508000"/>
                  </a:lnTo>
                  <a:lnTo>
                    <a:pt x="38760" y="504190"/>
                  </a:lnTo>
                  <a:lnTo>
                    <a:pt x="36093" y="506730"/>
                  </a:lnTo>
                  <a:lnTo>
                    <a:pt x="39611" y="510540"/>
                  </a:lnTo>
                  <a:lnTo>
                    <a:pt x="42011" y="513080"/>
                  </a:lnTo>
                  <a:lnTo>
                    <a:pt x="44551" y="515620"/>
                  </a:lnTo>
                  <a:lnTo>
                    <a:pt x="37655" y="518160"/>
                  </a:lnTo>
                  <a:lnTo>
                    <a:pt x="30480" y="519430"/>
                  </a:lnTo>
                  <a:lnTo>
                    <a:pt x="23228" y="518160"/>
                  </a:lnTo>
                  <a:lnTo>
                    <a:pt x="16167" y="515620"/>
                  </a:lnTo>
                  <a:lnTo>
                    <a:pt x="16243" y="514350"/>
                  </a:lnTo>
                  <a:lnTo>
                    <a:pt x="16319" y="513080"/>
                  </a:lnTo>
                  <a:lnTo>
                    <a:pt x="16408" y="511810"/>
                  </a:lnTo>
                  <a:lnTo>
                    <a:pt x="16484" y="510540"/>
                  </a:lnTo>
                  <a:lnTo>
                    <a:pt x="16560" y="509270"/>
                  </a:lnTo>
                  <a:lnTo>
                    <a:pt x="16891" y="508000"/>
                  </a:lnTo>
                  <a:lnTo>
                    <a:pt x="2641" y="508000"/>
                  </a:lnTo>
                  <a:lnTo>
                    <a:pt x="0" y="508000"/>
                  </a:lnTo>
                  <a:lnTo>
                    <a:pt x="1397" y="509270"/>
                  </a:lnTo>
                  <a:lnTo>
                    <a:pt x="2324" y="510540"/>
                  </a:lnTo>
                  <a:lnTo>
                    <a:pt x="2209" y="511810"/>
                  </a:lnTo>
                  <a:lnTo>
                    <a:pt x="2108" y="513080"/>
                  </a:lnTo>
                  <a:lnTo>
                    <a:pt x="2006" y="514350"/>
                  </a:lnTo>
                  <a:lnTo>
                    <a:pt x="1892" y="515620"/>
                  </a:lnTo>
                  <a:lnTo>
                    <a:pt x="1790" y="516890"/>
                  </a:lnTo>
                  <a:lnTo>
                    <a:pt x="21196" y="549910"/>
                  </a:lnTo>
                  <a:lnTo>
                    <a:pt x="69456" y="566420"/>
                  </a:lnTo>
                  <a:lnTo>
                    <a:pt x="94005" y="566420"/>
                  </a:lnTo>
                  <a:lnTo>
                    <a:pt x="118135" y="560070"/>
                  </a:lnTo>
                  <a:lnTo>
                    <a:pt x="131699" y="552450"/>
                  </a:lnTo>
                  <a:lnTo>
                    <a:pt x="140741" y="547370"/>
                  </a:lnTo>
                  <a:lnTo>
                    <a:pt x="160616" y="532130"/>
                  </a:lnTo>
                  <a:lnTo>
                    <a:pt x="164871" y="527050"/>
                  </a:lnTo>
                  <a:lnTo>
                    <a:pt x="165925" y="525780"/>
                  </a:lnTo>
                  <a:lnTo>
                    <a:pt x="170180" y="520700"/>
                  </a:lnTo>
                  <a:lnTo>
                    <a:pt x="175488" y="514350"/>
                  </a:lnTo>
                  <a:lnTo>
                    <a:pt x="176555" y="513080"/>
                  </a:lnTo>
                  <a:lnTo>
                    <a:pt x="179539" y="506730"/>
                  </a:lnTo>
                  <a:lnTo>
                    <a:pt x="184315" y="496570"/>
                  </a:lnTo>
                  <a:lnTo>
                    <a:pt x="187058" y="478790"/>
                  </a:lnTo>
                  <a:lnTo>
                    <a:pt x="184810" y="461010"/>
                  </a:lnTo>
                  <a:lnTo>
                    <a:pt x="177634" y="445770"/>
                  </a:lnTo>
                  <a:lnTo>
                    <a:pt x="172923" y="430530"/>
                  </a:lnTo>
                  <a:lnTo>
                    <a:pt x="172529" y="429260"/>
                  </a:lnTo>
                  <a:lnTo>
                    <a:pt x="163512" y="400050"/>
                  </a:lnTo>
                  <a:lnTo>
                    <a:pt x="162280" y="396240"/>
                  </a:lnTo>
                  <a:lnTo>
                    <a:pt x="159969" y="389102"/>
                  </a:lnTo>
                  <a:lnTo>
                    <a:pt x="159969" y="429260"/>
                  </a:lnTo>
                  <a:lnTo>
                    <a:pt x="156629" y="427990"/>
                  </a:lnTo>
                  <a:lnTo>
                    <a:pt x="153009" y="426720"/>
                  </a:lnTo>
                  <a:lnTo>
                    <a:pt x="149072" y="425450"/>
                  </a:lnTo>
                  <a:lnTo>
                    <a:pt x="146761" y="424180"/>
                  </a:lnTo>
                  <a:lnTo>
                    <a:pt x="145122" y="425450"/>
                  </a:lnTo>
                  <a:lnTo>
                    <a:pt x="144449" y="426720"/>
                  </a:lnTo>
                  <a:lnTo>
                    <a:pt x="144995" y="417830"/>
                  </a:lnTo>
                  <a:lnTo>
                    <a:pt x="145084" y="416560"/>
                  </a:lnTo>
                  <a:lnTo>
                    <a:pt x="145173" y="415290"/>
                  </a:lnTo>
                  <a:lnTo>
                    <a:pt x="145262" y="414020"/>
                  </a:lnTo>
                  <a:lnTo>
                    <a:pt x="147396" y="403860"/>
                  </a:lnTo>
                  <a:lnTo>
                    <a:pt x="148336" y="400050"/>
                  </a:lnTo>
                  <a:lnTo>
                    <a:pt x="149313" y="396240"/>
                  </a:lnTo>
                  <a:lnTo>
                    <a:pt x="154673" y="412750"/>
                  </a:lnTo>
                  <a:lnTo>
                    <a:pt x="159969" y="429260"/>
                  </a:lnTo>
                  <a:lnTo>
                    <a:pt x="159969" y="389102"/>
                  </a:lnTo>
                  <a:lnTo>
                    <a:pt x="148717" y="354330"/>
                  </a:lnTo>
                  <a:lnTo>
                    <a:pt x="148285" y="353060"/>
                  </a:lnTo>
                  <a:lnTo>
                    <a:pt x="147980" y="352183"/>
                  </a:lnTo>
                  <a:lnTo>
                    <a:pt x="147980" y="392430"/>
                  </a:lnTo>
                  <a:lnTo>
                    <a:pt x="144983" y="400050"/>
                  </a:lnTo>
                  <a:lnTo>
                    <a:pt x="142151" y="407670"/>
                  </a:lnTo>
                  <a:lnTo>
                    <a:pt x="140512" y="416560"/>
                  </a:lnTo>
                  <a:lnTo>
                    <a:pt x="138099" y="411480"/>
                  </a:lnTo>
                  <a:lnTo>
                    <a:pt x="131191" y="367030"/>
                  </a:lnTo>
                  <a:lnTo>
                    <a:pt x="132727" y="359410"/>
                  </a:lnTo>
                  <a:lnTo>
                    <a:pt x="134924" y="353060"/>
                  </a:lnTo>
                  <a:lnTo>
                    <a:pt x="147980" y="392430"/>
                  </a:lnTo>
                  <a:lnTo>
                    <a:pt x="147980" y="352183"/>
                  </a:lnTo>
                  <a:lnTo>
                    <a:pt x="133883" y="311137"/>
                  </a:lnTo>
                  <a:lnTo>
                    <a:pt x="133883" y="349250"/>
                  </a:lnTo>
                  <a:lnTo>
                    <a:pt x="130556" y="358140"/>
                  </a:lnTo>
                  <a:lnTo>
                    <a:pt x="128041" y="367030"/>
                  </a:lnTo>
                  <a:lnTo>
                    <a:pt x="126466" y="375920"/>
                  </a:lnTo>
                  <a:lnTo>
                    <a:pt x="126174" y="381000"/>
                  </a:lnTo>
                  <a:lnTo>
                    <a:pt x="126098" y="382270"/>
                  </a:lnTo>
                  <a:lnTo>
                    <a:pt x="126034" y="383540"/>
                  </a:lnTo>
                  <a:lnTo>
                    <a:pt x="125958" y="384810"/>
                  </a:lnTo>
                  <a:lnTo>
                    <a:pt x="122618" y="377190"/>
                  </a:lnTo>
                  <a:lnTo>
                    <a:pt x="119380" y="368300"/>
                  </a:lnTo>
                  <a:lnTo>
                    <a:pt x="116230" y="360680"/>
                  </a:lnTo>
                  <a:lnTo>
                    <a:pt x="113182" y="353060"/>
                  </a:lnTo>
                  <a:lnTo>
                    <a:pt x="113588" y="346710"/>
                  </a:lnTo>
                  <a:lnTo>
                    <a:pt x="114071" y="342900"/>
                  </a:lnTo>
                  <a:lnTo>
                    <a:pt x="114388" y="340360"/>
                  </a:lnTo>
                  <a:lnTo>
                    <a:pt x="115417" y="334010"/>
                  </a:lnTo>
                  <a:lnTo>
                    <a:pt x="117297" y="321310"/>
                  </a:lnTo>
                  <a:lnTo>
                    <a:pt x="118567" y="314960"/>
                  </a:lnTo>
                  <a:lnTo>
                    <a:pt x="120484" y="308610"/>
                  </a:lnTo>
                  <a:lnTo>
                    <a:pt x="123799" y="318770"/>
                  </a:lnTo>
                  <a:lnTo>
                    <a:pt x="133883" y="349250"/>
                  </a:lnTo>
                  <a:lnTo>
                    <a:pt x="133883" y="311137"/>
                  </a:lnTo>
                  <a:lnTo>
                    <a:pt x="133019" y="308610"/>
                  </a:lnTo>
                  <a:lnTo>
                    <a:pt x="120345" y="271310"/>
                  </a:lnTo>
                  <a:lnTo>
                    <a:pt x="120345" y="307340"/>
                  </a:lnTo>
                  <a:lnTo>
                    <a:pt x="116624" y="316230"/>
                  </a:lnTo>
                  <a:lnTo>
                    <a:pt x="113665" y="325120"/>
                  </a:lnTo>
                  <a:lnTo>
                    <a:pt x="111417" y="334010"/>
                  </a:lnTo>
                  <a:lnTo>
                    <a:pt x="109855" y="342900"/>
                  </a:lnTo>
                  <a:lnTo>
                    <a:pt x="107556" y="336550"/>
                  </a:lnTo>
                  <a:lnTo>
                    <a:pt x="105321" y="330200"/>
                  </a:lnTo>
                  <a:lnTo>
                    <a:pt x="103111" y="323850"/>
                  </a:lnTo>
                  <a:lnTo>
                    <a:pt x="100952" y="317500"/>
                  </a:lnTo>
                  <a:lnTo>
                    <a:pt x="101041" y="316230"/>
                  </a:lnTo>
                  <a:lnTo>
                    <a:pt x="101142" y="314960"/>
                  </a:lnTo>
                  <a:lnTo>
                    <a:pt x="101231" y="313690"/>
                  </a:lnTo>
                  <a:lnTo>
                    <a:pt x="101333" y="312420"/>
                  </a:lnTo>
                  <a:lnTo>
                    <a:pt x="101422" y="311150"/>
                  </a:lnTo>
                  <a:lnTo>
                    <a:pt x="101523" y="309880"/>
                  </a:lnTo>
                  <a:lnTo>
                    <a:pt x="101612" y="308610"/>
                  </a:lnTo>
                  <a:lnTo>
                    <a:pt x="101714" y="307340"/>
                  </a:lnTo>
                  <a:lnTo>
                    <a:pt x="101803" y="306070"/>
                  </a:lnTo>
                  <a:lnTo>
                    <a:pt x="101904" y="304800"/>
                  </a:lnTo>
                  <a:lnTo>
                    <a:pt x="101993" y="303530"/>
                  </a:lnTo>
                  <a:lnTo>
                    <a:pt x="102095" y="302260"/>
                  </a:lnTo>
                  <a:lnTo>
                    <a:pt x="102870" y="287020"/>
                  </a:lnTo>
                  <a:lnTo>
                    <a:pt x="103428" y="273050"/>
                  </a:lnTo>
                  <a:lnTo>
                    <a:pt x="103974" y="260350"/>
                  </a:lnTo>
                  <a:lnTo>
                    <a:pt x="104025" y="259080"/>
                  </a:lnTo>
                  <a:lnTo>
                    <a:pt x="104140" y="256540"/>
                  </a:lnTo>
                  <a:lnTo>
                    <a:pt x="108089" y="269240"/>
                  </a:lnTo>
                  <a:lnTo>
                    <a:pt x="112102" y="281940"/>
                  </a:lnTo>
                  <a:lnTo>
                    <a:pt x="116192" y="294640"/>
                  </a:lnTo>
                  <a:lnTo>
                    <a:pt x="120345" y="307340"/>
                  </a:lnTo>
                  <a:lnTo>
                    <a:pt x="120345" y="271310"/>
                  </a:lnTo>
                  <a:lnTo>
                    <a:pt x="117919" y="264160"/>
                  </a:lnTo>
                  <a:lnTo>
                    <a:pt x="115239" y="256540"/>
                  </a:lnTo>
                  <a:lnTo>
                    <a:pt x="103073" y="221919"/>
                  </a:lnTo>
                  <a:lnTo>
                    <a:pt x="103073" y="252730"/>
                  </a:lnTo>
                  <a:lnTo>
                    <a:pt x="101485" y="265430"/>
                  </a:lnTo>
                  <a:lnTo>
                    <a:pt x="100037" y="279400"/>
                  </a:lnTo>
                  <a:lnTo>
                    <a:pt x="98679" y="293370"/>
                  </a:lnTo>
                  <a:lnTo>
                    <a:pt x="97370" y="306070"/>
                  </a:lnTo>
                  <a:lnTo>
                    <a:pt x="95351" y="299720"/>
                  </a:lnTo>
                  <a:lnTo>
                    <a:pt x="93370" y="293370"/>
                  </a:lnTo>
                  <a:lnTo>
                    <a:pt x="91414" y="287020"/>
                  </a:lnTo>
                  <a:lnTo>
                    <a:pt x="89014" y="279400"/>
                  </a:lnTo>
                  <a:lnTo>
                    <a:pt x="88099" y="276860"/>
                  </a:lnTo>
                  <a:lnTo>
                    <a:pt x="90830" y="269240"/>
                  </a:lnTo>
                  <a:lnTo>
                    <a:pt x="91274" y="266700"/>
                  </a:lnTo>
                  <a:lnTo>
                    <a:pt x="92392" y="260350"/>
                  </a:lnTo>
                  <a:lnTo>
                    <a:pt x="92989" y="254000"/>
                  </a:lnTo>
                  <a:lnTo>
                    <a:pt x="93103" y="252730"/>
                  </a:lnTo>
                  <a:lnTo>
                    <a:pt x="93230" y="251460"/>
                  </a:lnTo>
                  <a:lnTo>
                    <a:pt x="94234" y="236220"/>
                  </a:lnTo>
                  <a:lnTo>
                    <a:pt x="94157" y="224790"/>
                  </a:lnTo>
                  <a:lnTo>
                    <a:pt x="94056" y="222250"/>
                  </a:lnTo>
                  <a:lnTo>
                    <a:pt x="94018" y="220980"/>
                  </a:lnTo>
                  <a:lnTo>
                    <a:pt x="96227" y="228600"/>
                  </a:lnTo>
                  <a:lnTo>
                    <a:pt x="98463" y="236220"/>
                  </a:lnTo>
                  <a:lnTo>
                    <a:pt x="100749" y="245110"/>
                  </a:lnTo>
                  <a:lnTo>
                    <a:pt x="103073" y="252730"/>
                  </a:lnTo>
                  <a:lnTo>
                    <a:pt x="103073" y="221919"/>
                  </a:lnTo>
                  <a:lnTo>
                    <a:pt x="102743" y="220980"/>
                  </a:lnTo>
                  <a:lnTo>
                    <a:pt x="102298" y="219710"/>
                  </a:lnTo>
                  <a:lnTo>
                    <a:pt x="91960" y="189230"/>
                  </a:lnTo>
                  <a:lnTo>
                    <a:pt x="91643" y="188302"/>
                  </a:lnTo>
                  <a:lnTo>
                    <a:pt x="91643" y="212090"/>
                  </a:lnTo>
                  <a:lnTo>
                    <a:pt x="91516" y="222250"/>
                  </a:lnTo>
                  <a:lnTo>
                    <a:pt x="91414" y="224790"/>
                  </a:lnTo>
                  <a:lnTo>
                    <a:pt x="91363" y="226060"/>
                  </a:lnTo>
                  <a:lnTo>
                    <a:pt x="91262" y="228600"/>
                  </a:lnTo>
                  <a:lnTo>
                    <a:pt x="90538" y="236220"/>
                  </a:lnTo>
                  <a:lnTo>
                    <a:pt x="89535" y="243840"/>
                  </a:lnTo>
                  <a:lnTo>
                    <a:pt x="88099" y="251460"/>
                  </a:lnTo>
                  <a:lnTo>
                    <a:pt x="86563" y="259080"/>
                  </a:lnTo>
                  <a:lnTo>
                    <a:pt x="85255" y="266700"/>
                  </a:lnTo>
                  <a:lnTo>
                    <a:pt x="82880" y="259080"/>
                  </a:lnTo>
                  <a:lnTo>
                    <a:pt x="78206" y="242570"/>
                  </a:lnTo>
                  <a:lnTo>
                    <a:pt x="75907" y="233680"/>
                  </a:lnTo>
                  <a:lnTo>
                    <a:pt x="78041" y="226060"/>
                  </a:lnTo>
                  <a:lnTo>
                    <a:pt x="79095" y="222250"/>
                  </a:lnTo>
                  <a:lnTo>
                    <a:pt x="81813" y="212090"/>
                  </a:lnTo>
                  <a:lnTo>
                    <a:pt x="84010" y="200660"/>
                  </a:lnTo>
                  <a:lnTo>
                    <a:pt x="85623" y="189230"/>
                  </a:lnTo>
                  <a:lnTo>
                    <a:pt x="87566" y="196850"/>
                  </a:lnTo>
                  <a:lnTo>
                    <a:pt x="89560" y="204470"/>
                  </a:lnTo>
                  <a:lnTo>
                    <a:pt x="91643" y="212090"/>
                  </a:lnTo>
                  <a:lnTo>
                    <a:pt x="91643" y="188302"/>
                  </a:lnTo>
                  <a:lnTo>
                    <a:pt x="86804" y="173990"/>
                  </a:lnTo>
                  <a:lnTo>
                    <a:pt x="86829" y="172720"/>
                  </a:lnTo>
                  <a:lnTo>
                    <a:pt x="85382" y="172720"/>
                  </a:lnTo>
                  <a:lnTo>
                    <a:pt x="81749" y="172720"/>
                  </a:lnTo>
                  <a:lnTo>
                    <a:pt x="82842" y="177800"/>
                  </a:lnTo>
                  <a:lnTo>
                    <a:pt x="76746" y="215900"/>
                  </a:lnTo>
                  <a:lnTo>
                    <a:pt x="73609" y="226060"/>
                  </a:lnTo>
                  <a:lnTo>
                    <a:pt x="68503" y="207010"/>
                  </a:lnTo>
                  <a:lnTo>
                    <a:pt x="63855" y="190500"/>
                  </a:lnTo>
                  <a:lnTo>
                    <a:pt x="59016" y="172720"/>
                  </a:lnTo>
                  <a:lnTo>
                    <a:pt x="53479" y="156210"/>
                  </a:lnTo>
                  <a:lnTo>
                    <a:pt x="46786" y="139700"/>
                  </a:lnTo>
                  <a:lnTo>
                    <a:pt x="94361" y="120650"/>
                  </a:lnTo>
                  <a:lnTo>
                    <a:pt x="140690" y="100330"/>
                  </a:lnTo>
                  <a:lnTo>
                    <a:pt x="185572" y="76200"/>
                  </a:lnTo>
                  <a:lnTo>
                    <a:pt x="228765" y="48260"/>
                  </a:lnTo>
                  <a:lnTo>
                    <a:pt x="270040" y="19050"/>
                  </a:lnTo>
                  <a:lnTo>
                    <a:pt x="266966" y="36830"/>
                  </a:lnTo>
                  <a:lnTo>
                    <a:pt x="263283" y="54610"/>
                  </a:lnTo>
                  <a:lnTo>
                    <a:pt x="259829" y="72390"/>
                  </a:lnTo>
                  <a:lnTo>
                    <a:pt x="257429" y="91440"/>
                  </a:lnTo>
                  <a:lnTo>
                    <a:pt x="250609" y="59690"/>
                  </a:lnTo>
                  <a:lnTo>
                    <a:pt x="247751" y="59690"/>
                  </a:lnTo>
                  <a:lnTo>
                    <a:pt x="247815" y="60960"/>
                  </a:lnTo>
                  <a:lnTo>
                    <a:pt x="251066" y="95250"/>
                  </a:lnTo>
                  <a:lnTo>
                    <a:pt x="251180" y="96520"/>
                  </a:lnTo>
                  <a:lnTo>
                    <a:pt x="251307" y="97790"/>
                  </a:lnTo>
                  <a:lnTo>
                    <a:pt x="251421" y="99060"/>
                  </a:lnTo>
                  <a:lnTo>
                    <a:pt x="251548" y="100330"/>
                  </a:lnTo>
                  <a:lnTo>
                    <a:pt x="251663" y="101600"/>
                  </a:lnTo>
                  <a:lnTo>
                    <a:pt x="251790" y="102870"/>
                  </a:lnTo>
                  <a:lnTo>
                    <a:pt x="251904" y="104140"/>
                  </a:lnTo>
                  <a:lnTo>
                    <a:pt x="252018" y="105410"/>
                  </a:lnTo>
                  <a:lnTo>
                    <a:pt x="252145" y="106680"/>
                  </a:lnTo>
                  <a:lnTo>
                    <a:pt x="252260" y="107950"/>
                  </a:lnTo>
                  <a:lnTo>
                    <a:pt x="261607" y="154940"/>
                  </a:lnTo>
                  <a:lnTo>
                    <a:pt x="274789" y="200660"/>
                  </a:lnTo>
                  <a:lnTo>
                    <a:pt x="290817" y="245110"/>
                  </a:lnTo>
                  <a:lnTo>
                    <a:pt x="308648" y="289560"/>
                  </a:lnTo>
                  <a:lnTo>
                    <a:pt x="327266" y="332740"/>
                  </a:lnTo>
                  <a:lnTo>
                    <a:pt x="311772" y="339090"/>
                  </a:lnTo>
                  <a:lnTo>
                    <a:pt x="273062" y="370840"/>
                  </a:lnTo>
                  <a:lnTo>
                    <a:pt x="250418" y="410210"/>
                  </a:lnTo>
                  <a:lnTo>
                    <a:pt x="249580" y="421640"/>
                  </a:lnTo>
                  <a:lnTo>
                    <a:pt x="249478" y="422910"/>
                  </a:lnTo>
                  <a:lnTo>
                    <a:pt x="249389" y="424180"/>
                  </a:lnTo>
                  <a:lnTo>
                    <a:pt x="247142" y="422910"/>
                  </a:lnTo>
                  <a:lnTo>
                    <a:pt x="244919" y="422910"/>
                  </a:lnTo>
                  <a:lnTo>
                    <a:pt x="241858" y="421640"/>
                  </a:lnTo>
                  <a:lnTo>
                    <a:pt x="241134" y="422910"/>
                  </a:lnTo>
                  <a:lnTo>
                    <a:pt x="244538" y="425450"/>
                  </a:lnTo>
                  <a:lnTo>
                    <a:pt x="247192" y="426720"/>
                  </a:lnTo>
                  <a:lnTo>
                    <a:pt x="249936" y="426720"/>
                  </a:lnTo>
                  <a:lnTo>
                    <a:pt x="250469" y="429260"/>
                  </a:lnTo>
                  <a:lnTo>
                    <a:pt x="251269" y="431800"/>
                  </a:lnTo>
                  <a:lnTo>
                    <a:pt x="255600" y="440690"/>
                  </a:lnTo>
                  <a:lnTo>
                    <a:pt x="260667" y="445770"/>
                  </a:lnTo>
                  <a:lnTo>
                    <a:pt x="266788" y="448310"/>
                  </a:lnTo>
                  <a:lnTo>
                    <a:pt x="265353" y="448310"/>
                  </a:lnTo>
                  <a:lnTo>
                    <a:pt x="263906" y="449580"/>
                  </a:lnTo>
                  <a:lnTo>
                    <a:pt x="269379" y="449580"/>
                  </a:lnTo>
                  <a:lnTo>
                    <a:pt x="284607" y="452120"/>
                  </a:lnTo>
                  <a:lnTo>
                    <a:pt x="301078" y="452120"/>
                  </a:lnTo>
                  <a:lnTo>
                    <a:pt x="317017" y="449580"/>
                  </a:lnTo>
                  <a:lnTo>
                    <a:pt x="352844" y="435610"/>
                  </a:lnTo>
                  <a:lnTo>
                    <a:pt x="384276" y="398780"/>
                  </a:lnTo>
                  <a:lnTo>
                    <a:pt x="385000" y="396240"/>
                  </a:lnTo>
                  <a:lnTo>
                    <a:pt x="390804" y="37592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519" y="7580401"/>
              <a:ext cx="145910" cy="90271"/>
            </a:xfrm>
            <a:prstGeom prst="rect">
              <a:avLst/>
            </a:prstGeom>
          </p:spPr>
        </p:pic>
      </p:grpSp>
      <p:sp>
        <p:nvSpPr>
          <p:cNvPr id="41" name="object 41"/>
          <p:cNvSpPr/>
          <p:nvPr/>
        </p:nvSpPr>
        <p:spPr>
          <a:xfrm>
            <a:off x="751472" y="8344935"/>
            <a:ext cx="372110" cy="480059"/>
          </a:xfrm>
          <a:custGeom>
            <a:avLst/>
            <a:gdLst/>
            <a:ahLst/>
            <a:cxnLst/>
            <a:rect l="l" t="t" r="r" b="b"/>
            <a:pathLst>
              <a:path w="372109" h="480059">
                <a:moveTo>
                  <a:pt x="33553" y="0"/>
                </a:moveTo>
                <a:lnTo>
                  <a:pt x="29514" y="0"/>
                </a:lnTo>
                <a:lnTo>
                  <a:pt x="18046" y="3809"/>
                </a:lnTo>
                <a:lnTo>
                  <a:pt x="11722" y="7619"/>
                </a:lnTo>
                <a:lnTo>
                  <a:pt x="127" y="21589"/>
                </a:lnTo>
                <a:lnTo>
                  <a:pt x="0" y="22859"/>
                </a:lnTo>
                <a:lnTo>
                  <a:pt x="4305" y="31749"/>
                </a:lnTo>
                <a:lnTo>
                  <a:pt x="8847" y="40639"/>
                </a:lnTo>
                <a:lnTo>
                  <a:pt x="23583" y="68579"/>
                </a:lnTo>
                <a:lnTo>
                  <a:pt x="24511" y="71119"/>
                </a:lnTo>
                <a:lnTo>
                  <a:pt x="7378" y="96519"/>
                </a:lnTo>
                <a:lnTo>
                  <a:pt x="10147" y="99059"/>
                </a:lnTo>
                <a:lnTo>
                  <a:pt x="10769" y="100329"/>
                </a:lnTo>
                <a:lnTo>
                  <a:pt x="31872" y="135889"/>
                </a:lnTo>
                <a:lnTo>
                  <a:pt x="38708" y="148589"/>
                </a:lnTo>
                <a:lnTo>
                  <a:pt x="42087" y="153669"/>
                </a:lnTo>
                <a:lnTo>
                  <a:pt x="58483" y="182879"/>
                </a:lnTo>
                <a:lnTo>
                  <a:pt x="94038" y="243839"/>
                </a:lnTo>
                <a:lnTo>
                  <a:pt x="100012" y="253999"/>
                </a:lnTo>
                <a:lnTo>
                  <a:pt x="105890" y="264159"/>
                </a:lnTo>
                <a:lnTo>
                  <a:pt x="111802" y="274319"/>
                </a:lnTo>
                <a:lnTo>
                  <a:pt x="123698" y="293369"/>
                </a:lnTo>
                <a:lnTo>
                  <a:pt x="142695" y="325119"/>
                </a:lnTo>
                <a:lnTo>
                  <a:pt x="152235" y="340359"/>
                </a:lnTo>
                <a:lnTo>
                  <a:pt x="161836" y="355599"/>
                </a:lnTo>
                <a:lnTo>
                  <a:pt x="173428" y="374649"/>
                </a:lnTo>
                <a:lnTo>
                  <a:pt x="185083" y="392429"/>
                </a:lnTo>
                <a:lnTo>
                  <a:pt x="208483" y="429259"/>
                </a:lnTo>
                <a:lnTo>
                  <a:pt x="213553" y="436879"/>
                </a:lnTo>
                <a:lnTo>
                  <a:pt x="218679" y="445769"/>
                </a:lnTo>
                <a:lnTo>
                  <a:pt x="229057" y="461009"/>
                </a:lnTo>
                <a:lnTo>
                  <a:pt x="227634" y="462279"/>
                </a:lnTo>
                <a:lnTo>
                  <a:pt x="228104" y="464819"/>
                </a:lnTo>
                <a:lnTo>
                  <a:pt x="231216" y="469899"/>
                </a:lnTo>
                <a:lnTo>
                  <a:pt x="233273" y="473709"/>
                </a:lnTo>
                <a:lnTo>
                  <a:pt x="238048" y="480059"/>
                </a:lnTo>
                <a:lnTo>
                  <a:pt x="240639" y="480059"/>
                </a:lnTo>
                <a:lnTo>
                  <a:pt x="246164" y="477519"/>
                </a:lnTo>
                <a:lnTo>
                  <a:pt x="239776" y="477519"/>
                </a:lnTo>
                <a:lnTo>
                  <a:pt x="235496" y="472439"/>
                </a:lnTo>
                <a:lnTo>
                  <a:pt x="233781" y="466089"/>
                </a:lnTo>
                <a:lnTo>
                  <a:pt x="230403" y="461009"/>
                </a:lnTo>
                <a:lnTo>
                  <a:pt x="236907" y="457199"/>
                </a:lnTo>
                <a:lnTo>
                  <a:pt x="229933" y="457199"/>
                </a:lnTo>
                <a:lnTo>
                  <a:pt x="229196" y="455929"/>
                </a:lnTo>
                <a:lnTo>
                  <a:pt x="228523" y="454659"/>
                </a:lnTo>
                <a:lnTo>
                  <a:pt x="196316" y="403859"/>
                </a:lnTo>
                <a:lnTo>
                  <a:pt x="178266" y="374649"/>
                </a:lnTo>
                <a:lnTo>
                  <a:pt x="169259" y="360679"/>
                </a:lnTo>
                <a:lnTo>
                  <a:pt x="160312" y="345439"/>
                </a:lnTo>
                <a:lnTo>
                  <a:pt x="149580" y="327659"/>
                </a:lnTo>
                <a:lnTo>
                  <a:pt x="138904" y="311149"/>
                </a:lnTo>
                <a:lnTo>
                  <a:pt x="117678" y="275589"/>
                </a:lnTo>
                <a:lnTo>
                  <a:pt x="109579" y="261619"/>
                </a:lnTo>
                <a:lnTo>
                  <a:pt x="101531" y="248919"/>
                </a:lnTo>
                <a:lnTo>
                  <a:pt x="93534" y="234949"/>
                </a:lnTo>
                <a:lnTo>
                  <a:pt x="85585" y="220979"/>
                </a:lnTo>
                <a:lnTo>
                  <a:pt x="76445" y="205739"/>
                </a:lnTo>
                <a:lnTo>
                  <a:pt x="67368" y="189229"/>
                </a:lnTo>
                <a:lnTo>
                  <a:pt x="58265" y="173989"/>
                </a:lnTo>
                <a:lnTo>
                  <a:pt x="44696" y="149859"/>
                </a:lnTo>
                <a:lnTo>
                  <a:pt x="36074" y="135889"/>
                </a:lnTo>
                <a:lnTo>
                  <a:pt x="31711" y="128269"/>
                </a:lnTo>
                <a:lnTo>
                  <a:pt x="25857" y="118109"/>
                </a:lnTo>
                <a:lnTo>
                  <a:pt x="19202" y="106679"/>
                </a:lnTo>
                <a:lnTo>
                  <a:pt x="15443" y="101599"/>
                </a:lnTo>
                <a:lnTo>
                  <a:pt x="11264" y="95249"/>
                </a:lnTo>
                <a:lnTo>
                  <a:pt x="14491" y="90169"/>
                </a:lnTo>
                <a:lnTo>
                  <a:pt x="18097" y="83819"/>
                </a:lnTo>
                <a:lnTo>
                  <a:pt x="22026" y="78739"/>
                </a:lnTo>
                <a:lnTo>
                  <a:pt x="26225" y="74929"/>
                </a:lnTo>
                <a:lnTo>
                  <a:pt x="31076" y="74929"/>
                </a:lnTo>
                <a:lnTo>
                  <a:pt x="30797" y="73659"/>
                </a:lnTo>
                <a:lnTo>
                  <a:pt x="30276" y="73659"/>
                </a:lnTo>
                <a:lnTo>
                  <a:pt x="15951" y="45719"/>
                </a:lnTo>
                <a:lnTo>
                  <a:pt x="12623" y="39369"/>
                </a:lnTo>
                <a:lnTo>
                  <a:pt x="9372" y="33019"/>
                </a:lnTo>
                <a:lnTo>
                  <a:pt x="6019" y="25399"/>
                </a:lnTo>
                <a:lnTo>
                  <a:pt x="15697" y="24129"/>
                </a:lnTo>
                <a:lnTo>
                  <a:pt x="21505" y="21589"/>
                </a:lnTo>
                <a:lnTo>
                  <a:pt x="5588" y="21589"/>
                </a:lnTo>
                <a:lnTo>
                  <a:pt x="11111" y="15239"/>
                </a:lnTo>
                <a:lnTo>
                  <a:pt x="19111" y="8889"/>
                </a:lnTo>
                <a:lnTo>
                  <a:pt x="27967" y="5079"/>
                </a:lnTo>
                <a:lnTo>
                  <a:pt x="42458" y="5079"/>
                </a:lnTo>
                <a:lnTo>
                  <a:pt x="39471" y="1269"/>
                </a:lnTo>
                <a:lnTo>
                  <a:pt x="37579" y="1269"/>
                </a:lnTo>
                <a:lnTo>
                  <a:pt x="33553" y="0"/>
                </a:lnTo>
                <a:close/>
              </a:path>
              <a:path w="372109" h="480059">
                <a:moveTo>
                  <a:pt x="362451" y="377189"/>
                </a:moveTo>
                <a:lnTo>
                  <a:pt x="357238" y="377189"/>
                </a:lnTo>
                <a:lnTo>
                  <a:pt x="361340" y="380999"/>
                </a:lnTo>
                <a:lnTo>
                  <a:pt x="364959" y="384809"/>
                </a:lnTo>
                <a:lnTo>
                  <a:pt x="337336" y="414019"/>
                </a:lnTo>
                <a:lnTo>
                  <a:pt x="305750" y="436879"/>
                </a:lnTo>
                <a:lnTo>
                  <a:pt x="273172" y="457199"/>
                </a:lnTo>
                <a:lnTo>
                  <a:pt x="239776" y="477519"/>
                </a:lnTo>
                <a:lnTo>
                  <a:pt x="247929" y="477519"/>
                </a:lnTo>
                <a:lnTo>
                  <a:pt x="271530" y="462279"/>
                </a:lnTo>
                <a:lnTo>
                  <a:pt x="293281" y="449579"/>
                </a:lnTo>
                <a:lnTo>
                  <a:pt x="307090" y="440689"/>
                </a:lnTo>
                <a:lnTo>
                  <a:pt x="320740" y="430529"/>
                </a:lnTo>
                <a:lnTo>
                  <a:pt x="334134" y="421639"/>
                </a:lnTo>
                <a:lnTo>
                  <a:pt x="347179" y="411479"/>
                </a:lnTo>
                <a:lnTo>
                  <a:pt x="352598" y="406399"/>
                </a:lnTo>
                <a:lnTo>
                  <a:pt x="357982" y="402589"/>
                </a:lnTo>
                <a:lnTo>
                  <a:pt x="371284" y="391159"/>
                </a:lnTo>
                <a:lnTo>
                  <a:pt x="371525" y="389889"/>
                </a:lnTo>
                <a:lnTo>
                  <a:pt x="367182" y="383539"/>
                </a:lnTo>
                <a:lnTo>
                  <a:pt x="364426" y="379729"/>
                </a:lnTo>
                <a:lnTo>
                  <a:pt x="362451" y="377189"/>
                </a:lnTo>
                <a:close/>
              </a:path>
              <a:path w="372109" h="480059">
                <a:moveTo>
                  <a:pt x="41046" y="101599"/>
                </a:moveTo>
                <a:lnTo>
                  <a:pt x="38722" y="101599"/>
                </a:lnTo>
                <a:lnTo>
                  <a:pt x="39166" y="102869"/>
                </a:lnTo>
                <a:lnTo>
                  <a:pt x="41541" y="106679"/>
                </a:lnTo>
                <a:lnTo>
                  <a:pt x="44018" y="110489"/>
                </a:lnTo>
                <a:lnTo>
                  <a:pt x="65229" y="147319"/>
                </a:lnTo>
                <a:lnTo>
                  <a:pt x="78109" y="168909"/>
                </a:lnTo>
                <a:lnTo>
                  <a:pt x="91309" y="191769"/>
                </a:lnTo>
                <a:lnTo>
                  <a:pt x="97942" y="201929"/>
                </a:lnTo>
                <a:lnTo>
                  <a:pt x="113777" y="228599"/>
                </a:lnTo>
                <a:lnTo>
                  <a:pt x="121736" y="242569"/>
                </a:lnTo>
                <a:lnTo>
                  <a:pt x="129755" y="255269"/>
                </a:lnTo>
                <a:lnTo>
                  <a:pt x="138044" y="269239"/>
                </a:lnTo>
                <a:lnTo>
                  <a:pt x="146388" y="281939"/>
                </a:lnTo>
                <a:lnTo>
                  <a:pt x="163220" y="309879"/>
                </a:lnTo>
                <a:lnTo>
                  <a:pt x="179699" y="335279"/>
                </a:lnTo>
                <a:lnTo>
                  <a:pt x="196570" y="360679"/>
                </a:lnTo>
                <a:lnTo>
                  <a:pt x="213794" y="386079"/>
                </a:lnTo>
                <a:lnTo>
                  <a:pt x="231330" y="410209"/>
                </a:lnTo>
                <a:lnTo>
                  <a:pt x="236336" y="417829"/>
                </a:lnTo>
                <a:lnTo>
                  <a:pt x="241180" y="425449"/>
                </a:lnTo>
                <a:lnTo>
                  <a:pt x="250736" y="440689"/>
                </a:lnTo>
                <a:lnTo>
                  <a:pt x="251294" y="440689"/>
                </a:lnTo>
                <a:lnTo>
                  <a:pt x="251675" y="441959"/>
                </a:lnTo>
                <a:lnTo>
                  <a:pt x="252247" y="443229"/>
                </a:lnTo>
                <a:lnTo>
                  <a:pt x="229933" y="457199"/>
                </a:lnTo>
                <a:lnTo>
                  <a:pt x="236907" y="457199"/>
                </a:lnTo>
                <a:lnTo>
                  <a:pt x="262922" y="441959"/>
                </a:lnTo>
                <a:lnTo>
                  <a:pt x="253822" y="441959"/>
                </a:lnTo>
                <a:lnTo>
                  <a:pt x="252056" y="439419"/>
                </a:lnTo>
                <a:lnTo>
                  <a:pt x="242577" y="424179"/>
                </a:lnTo>
                <a:lnTo>
                  <a:pt x="238177" y="417829"/>
                </a:lnTo>
                <a:lnTo>
                  <a:pt x="233680" y="411479"/>
                </a:lnTo>
                <a:lnTo>
                  <a:pt x="221104" y="392429"/>
                </a:lnTo>
                <a:lnTo>
                  <a:pt x="208468" y="374649"/>
                </a:lnTo>
                <a:lnTo>
                  <a:pt x="195887" y="355599"/>
                </a:lnTo>
                <a:lnTo>
                  <a:pt x="183476" y="336549"/>
                </a:lnTo>
                <a:lnTo>
                  <a:pt x="172576" y="320039"/>
                </a:lnTo>
                <a:lnTo>
                  <a:pt x="161856" y="303529"/>
                </a:lnTo>
                <a:lnTo>
                  <a:pt x="140589" y="269239"/>
                </a:lnTo>
                <a:lnTo>
                  <a:pt x="136300" y="261619"/>
                </a:lnTo>
                <a:lnTo>
                  <a:pt x="132053" y="255269"/>
                </a:lnTo>
                <a:lnTo>
                  <a:pt x="123621" y="241299"/>
                </a:lnTo>
                <a:lnTo>
                  <a:pt x="111825" y="220979"/>
                </a:lnTo>
                <a:lnTo>
                  <a:pt x="90154" y="185419"/>
                </a:lnTo>
                <a:lnTo>
                  <a:pt x="80289" y="167639"/>
                </a:lnTo>
                <a:lnTo>
                  <a:pt x="47396" y="111759"/>
                </a:lnTo>
                <a:lnTo>
                  <a:pt x="41783" y="102869"/>
                </a:lnTo>
                <a:lnTo>
                  <a:pt x="41122" y="102869"/>
                </a:lnTo>
                <a:lnTo>
                  <a:pt x="41046" y="101599"/>
                </a:lnTo>
                <a:close/>
              </a:path>
              <a:path w="372109" h="480059">
                <a:moveTo>
                  <a:pt x="125793" y="234949"/>
                </a:moveTo>
                <a:lnTo>
                  <a:pt x="123571" y="234949"/>
                </a:lnTo>
                <a:lnTo>
                  <a:pt x="140052" y="260349"/>
                </a:lnTo>
                <a:lnTo>
                  <a:pt x="156697" y="285749"/>
                </a:lnTo>
                <a:lnTo>
                  <a:pt x="173425" y="312419"/>
                </a:lnTo>
                <a:lnTo>
                  <a:pt x="206941" y="363219"/>
                </a:lnTo>
                <a:lnTo>
                  <a:pt x="257835" y="439419"/>
                </a:lnTo>
                <a:lnTo>
                  <a:pt x="253822" y="441959"/>
                </a:lnTo>
                <a:lnTo>
                  <a:pt x="262922" y="441959"/>
                </a:lnTo>
                <a:lnTo>
                  <a:pt x="268935" y="438149"/>
                </a:lnTo>
                <a:lnTo>
                  <a:pt x="259753" y="438149"/>
                </a:lnTo>
                <a:lnTo>
                  <a:pt x="256857" y="434339"/>
                </a:lnTo>
                <a:lnTo>
                  <a:pt x="254165" y="430529"/>
                </a:lnTo>
                <a:lnTo>
                  <a:pt x="206537" y="358139"/>
                </a:lnTo>
                <a:lnTo>
                  <a:pt x="191630" y="336549"/>
                </a:lnTo>
                <a:lnTo>
                  <a:pt x="179421" y="317499"/>
                </a:lnTo>
                <a:lnTo>
                  <a:pt x="155184" y="279399"/>
                </a:lnTo>
                <a:lnTo>
                  <a:pt x="143040" y="261619"/>
                </a:lnTo>
                <a:lnTo>
                  <a:pt x="139066" y="255269"/>
                </a:lnTo>
                <a:lnTo>
                  <a:pt x="135032" y="248919"/>
                </a:lnTo>
                <a:lnTo>
                  <a:pt x="126568" y="236219"/>
                </a:lnTo>
                <a:lnTo>
                  <a:pt x="126288" y="236219"/>
                </a:lnTo>
                <a:lnTo>
                  <a:pt x="125793" y="234949"/>
                </a:lnTo>
                <a:close/>
              </a:path>
              <a:path w="372109" h="480059">
                <a:moveTo>
                  <a:pt x="170992" y="190499"/>
                </a:moveTo>
                <a:lnTo>
                  <a:pt x="169926" y="190499"/>
                </a:lnTo>
                <a:lnTo>
                  <a:pt x="199500" y="233679"/>
                </a:lnTo>
                <a:lnTo>
                  <a:pt x="229551" y="274319"/>
                </a:lnTo>
                <a:lnTo>
                  <a:pt x="260033" y="316229"/>
                </a:lnTo>
                <a:lnTo>
                  <a:pt x="290901" y="356869"/>
                </a:lnTo>
                <a:lnTo>
                  <a:pt x="322110" y="398779"/>
                </a:lnTo>
                <a:lnTo>
                  <a:pt x="318706" y="400049"/>
                </a:lnTo>
                <a:lnTo>
                  <a:pt x="316496" y="400049"/>
                </a:lnTo>
                <a:lnTo>
                  <a:pt x="317284" y="401319"/>
                </a:lnTo>
                <a:lnTo>
                  <a:pt x="302960" y="411479"/>
                </a:lnTo>
                <a:lnTo>
                  <a:pt x="259753" y="438149"/>
                </a:lnTo>
                <a:lnTo>
                  <a:pt x="268935" y="438149"/>
                </a:lnTo>
                <a:lnTo>
                  <a:pt x="294992" y="421639"/>
                </a:lnTo>
                <a:lnTo>
                  <a:pt x="326476" y="400049"/>
                </a:lnTo>
                <a:lnTo>
                  <a:pt x="329894" y="397509"/>
                </a:lnTo>
                <a:lnTo>
                  <a:pt x="323735" y="397509"/>
                </a:lnTo>
                <a:lnTo>
                  <a:pt x="321716" y="394969"/>
                </a:lnTo>
                <a:lnTo>
                  <a:pt x="283273" y="344169"/>
                </a:lnTo>
                <a:lnTo>
                  <a:pt x="258382" y="309879"/>
                </a:lnTo>
                <a:lnTo>
                  <a:pt x="236648" y="280669"/>
                </a:lnTo>
                <a:lnTo>
                  <a:pt x="172643" y="193039"/>
                </a:lnTo>
                <a:lnTo>
                  <a:pt x="172402" y="193039"/>
                </a:lnTo>
                <a:lnTo>
                  <a:pt x="172186" y="191769"/>
                </a:lnTo>
                <a:lnTo>
                  <a:pt x="171157" y="191769"/>
                </a:lnTo>
                <a:lnTo>
                  <a:pt x="170992" y="190499"/>
                </a:lnTo>
                <a:close/>
              </a:path>
              <a:path w="372109" h="480059">
                <a:moveTo>
                  <a:pt x="83083" y="72389"/>
                </a:moveTo>
                <a:lnTo>
                  <a:pt x="80822" y="72389"/>
                </a:lnTo>
                <a:lnTo>
                  <a:pt x="81203" y="73659"/>
                </a:lnTo>
                <a:lnTo>
                  <a:pt x="82664" y="74929"/>
                </a:lnTo>
                <a:lnTo>
                  <a:pt x="108642" y="114299"/>
                </a:lnTo>
                <a:lnTo>
                  <a:pt x="131765" y="147319"/>
                </a:lnTo>
                <a:lnTo>
                  <a:pt x="155150" y="181609"/>
                </a:lnTo>
                <a:lnTo>
                  <a:pt x="178904" y="214629"/>
                </a:lnTo>
                <a:lnTo>
                  <a:pt x="187819" y="226059"/>
                </a:lnTo>
                <a:lnTo>
                  <a:pt x="196767" y="238759"/>
                </a:lnTo>
                <a:lnTo>
                  <a:pt x="214744" y="262889"/>
                </a:lnTo>
                <a:lnTo>
                  <a:pt x="222823" y="274319"/>
                </a:lnTo>
                <a:lnTo>
                  <a:pt x="255147" y="317499"/>
                </a:lnTo>
                <a:lnTo>
                  <a:pt x="279095" y="350519"/>
                </a:lnTo>
                <a:lnTo>
                  <a:pt x="315937" y="400049"/>
                </a:lnTo>
                <a:lnTo>
                  <a:pt x="318198" y="400049"/>
                </a:lnTo>
                <a:lnTo>
                  <a:pt x="317855" y="398779"/>
                </a:lnTo>
                <a:lnTo>
                  <a:pt x="317436" y="398779"/>
                </a:lnTo>
                <a:lnTo>
                  <a:pt x="309384" y="387349"/>
                </a:lnTo>
                <a:lnTo>
                  <a:pt x="305342" y="382269"/>
                </a:lnTo>
                <a:lnTo>
                  <a:pt x="301256" y="375919"/>
                </a:lnTo>
                <a:lnTo>
                  <a:pt x="240055" y="293369"/>
                </a:lnTo>
                <a:lnTo>
                  <a:pt x="205720" y="247649"/>
                </a:lnTo>
                <a:lnTo>
                  <a:pt x="194411" y="231139"/>
                </a:lnTo>
                <a:lnTo>
                  <a:pt x="145328" y="162559"/>
                </a:lnTo>
                <a:lnTo>
                  <a:pt x="129095" y="139699"/>
                </a:lnTo>
                <a:lnTo>
                  <a:pt x="118499" y="124459"/>
                </a:lnTo>
                <a:lnTo>
                  <a:pt x="107996" y="109219"/>
                </a:lnTo>
                <a:lnTo>
                  <a:pt x="87058" y="77469"/>
                </a:lnTo>
                <a:lnTo>
                  <a:pt x="85801" y="76199"/>
                </a:lnTo>
                <a:lnTo>
                  <a:pt x="84467" y="74929"/>
                </a:lnTo>
                <a:lnTo>
                  <a:pt x="83083" y="72389"/>
                </a:lnTo>
                <a:close/>
              </a:path>
              <a:path w="372109" h="480059">
                <a:moveTo>
                  <a:pt x="360476" y="374649"/>
                </a:moveTo>
                <a:lnTo>
                  <a:pt x="353885" y="374649"/>
                </a:lnTo>
                <a:lnTo>
                  <a:pt x="354558" y="375919"/>
                </a:lnTo>
                <a:lnTo>
                  <a:pt x="339204" y="386079"/>
                </a:lnTo>
                <a:lnTo>
                  <a:pt x="331555" y="392429"/>
                </a:lnTo>
                <a:lnTo>
                  <a:pt x="323735" y="397509"/>
                </a:lnTo>
                <a:lnTo>
                  <a:pt x="329894" y="397509"/>
                </a:lnTo>
                <a:lnTo>
                  <a:pt x="357238" y="377189"/>
                </a:lnTo>
                <a:lnTo>
                  <a:pt x="362451" y="377189"/>
                </a:lnTo>
                <a:lnTo>
                  <a:pt x="360476" y="374649"/>
                </a:lnTo>
                <a:close/>
              </a:path>
              <a:path w="372109" h="480059">
                <a:moveTo>
                  <a:pt x="101282" y="33019"/>
                </a:moveTo>
                <a:lnTo>
                  <a:pt x="101028" y="33019"/>
                </a:lnTo>
                <a:lnTo>
                  <a:pt x="100482" y="34289"/>
                </a:lnTo>
                <a:lnTo>
                  <a:pt x="100533" y="36829"/>
                </a:lnTo>
                <a:lnTo>
                  <a:pt x="100914" y="36829"/>
                </a:lnTo>
                <a:lnTo>
                  <a:pt x="102857" y="40639"/>
                </a:lnTo>
                <a:lnTo>
                  <a:pt x="104597" y="43179"/>
                </a:lnTo>
                <a:lnTo>
                  <a:pt x="106654" y="46989"/>
                </a:lnTo>
                <a:lnTo>
                  <a:pt x="111464" y="53339"/>
                </a:lnTo>
                <a:lnTo>
                  <a:pt x="131127" y="78739"/>
                </a:lnTo>
                <a:lnTo>
                  <a:pt x="136258" y="85089"/>
                </a:lnTo>
                <a:lnTo>
                  <a:pt x="141465" y="91439"/>
                </a:lnTo>
                <a:lnTo>
                  <a:pt x="146806" y="99059"/>
                </a:lnTo>
                <a:lnTo>
                  <a:pt x="162928" y="119379"/>
                </a:lnTo>
                <a:lnTo>
                  <a:pt x="178462" y="138429"/>
                </a:lnTo>
                <a:lnTo>
                  <a:pt x="208724" y="177799"/>
                </a:lnTo>
                <a:lnTo>
                  <a:pt x="213702" y="184149"/>
                </a:lnTo>
                <a:lnTo>
                  <a:pt x="233830" y="210819"/>
                </a:lnTo>
                <a:lnTo>
                  <a:pt x="248945" y="231139"/>
                </a:lnTo>
                <a:lnTo>
                  <a:pt x="274180" y="265429"/>
                </a:lnTo>
                <a:lnTo>
                  <a:pt x="280965" y="274319"/>
                </a:lnTo>
                <a:lnTo>
                  <a:pt x="352856" y="373379"/>
                </a:lnTo>
                <a:lnTo>
                  <a:pt x="353415" y="374649"/>
                </a:lnTo>
                <a:lnTo>
                  <a:pt x="357124" y="374649"/>
                </a:lnTo>
                <a:lnTo>
                  <a:pt x="339002" y="349249"/>
                </a:lnTo>
                <a:lnTo>
                  <a:pt x="332981" y="340359"/>
                </a:lnTo>
                <a:lnTo>
                  <a:pt x="311199" y="309879"/>
                </a:lnTo>
                <a:lnTo>
                  <a:pt x="278130" y="264159"/>
                </a:lnTo>
                <a:lnTo>
                  <a:pt x="272493" y="256539"/>
                </a:lnTo>
                <a:lnTo>
                  <a:pt x="224853" y="193039"/>
                </a:lnTo>
                <a:lnTo>
                  <a:pt x="220789" y="186689"/>
                </a:lnTo>
                <a:lnTo>
                  <a:pt x="212585" y="176529"/>
                </a:lnTo>
                <a:lnTo>
                  <a:pt x="201050" y="161289"/>
                </a:lnTo>
                <a:lnTo>
                  <a:pt x="173601" y="125729"/>
                </a:lnTo>
                <a:lnTo>
                  <a:pt x="136372" y="78739"/>
                </a:lnTo>
                <a:lnTo>
                  <a:pt x="129184" y="68579"/>
                </a:lnTo>
                <a:lnTo>
                  <a:pt x="122890" y="60959"/>
                </a:lnTo>
                <a:lnTo>
                  <a:pt x="104114" y="36829"/>
                </a:lnTo>
                <a:lnTo>
                  <a:pt x="103314" y="35559"/>
                </a:lnTo>
                <a:lnTo>
                  <a:pt x="102349" y="34289"/>
                </a:lnTo>
                <a:lnTo>
                  <a:pt x="101282" y="33019"/>
                </a:lnTo>
                <a:close/>
              </a:path>
              <a:path w="372109" h="480059">
                <a:moveTo>
                  <a:pt x="357212" y="373379"/>
                </a:moveTo>
                <a:lnTo>
                  <a:pt x="357124" y="374649"/>
                </a:lnTo>
                <a:lnTo>
                  <a:pt x="358660" y="374649"/>
                </a:lnTo>
                <a:lnTo>
                  <a:pt x="357212" y="373379"/>
                </a:lnTo>
                <a:close/>
              </a:path>
              <a:path w="372109" h="480059">
                <a:moveTo>
                  <a:pt x="39560" y="100329"/>
                </a:moveTo>
                <a:lnTo>
                  <a:pt x="37871" y="100329"/>
                </a:lnTo>
                <a:lnTo>
                  <a:pt x="38493" y="101599"/>
                </a:lnTo>
                <a:lnTo>
                  <a:pt x="40195" y="101599"/>
                </a:lnTo>
                <a:lnTo>
                  <a:pt x="39560" y="100329"/>
                </a:lnTo>
                <a:close/>
              </a:path>
              <a:path w="372109" h="480059">
                <a:moveTo>
                  <a:pt x="31076" y="74929"/>
                </a:moveTo>
                <a:lnTo>
                  <a:pt x="27190" y="74929"/>
                </a:lnTo>
                <a:lnTo>
                  <a:pt x="27546" y="76199"/>
                </a:lnTo>
                <a:lnTo>
                  <a:pt x="29603" y="80009"/>
                </a:lnTo>
                <a:lnTo>
                  <a:pt x="32956" y="82549"/>
                </a:lnTo>
                <a:lnTo>
                  <a:pt x="45720" y="82549"/>
                </a:lnTo>
                <a:lnTo>
                  <a:pt x="52438" y="80009"/>
                </a:lnTo>
                <a:lnTo>
                  <a:pt x="43002" y="80009"/>
                </a:lnTo>
                <a:lnTo>
                  <a:pt x="33439" y="78739"/>
                </a:lnTo>
                <a:lnTo>
                  <a:pt x="31635" y="77469"/>
                </a:lnTo>
                <a:lnTo>
                  <a:pt x="31076" y="74929"/>
                </a:lnTo>
                <a:close/>
              </a:path>
              <a:path w="372109" h="480059">
                <a:moveTo>
                  <a:pt x="77114" y="50799"/>
                </a:moveTo>
                <a:lnTo>
                  <a:pt x="75425" y="50799"/>
                </a:lnTo>
                <a:lnTo>
                  <a:pt x="75044" y="52069"/>
                </a:lnTo>
                <a:lnTo>
                  <a:pt x="74815" y="52069"/>
                </a:lnTo>
                <a:lnTo>
                  <a:pt x="71528" y="59689"/>
                </a:lnTo>
                <a:lnTo>
                  <a:pt x="67168" y="64769"/>
                </a:lnTo>
                <a:lnTo>
                  <a:pt x="61787" y="71119"/>
                </a:lnTo>
                <a:lnTo>
                  <a:pt x="55435" y="74929"/>
                </a:lnTo>
                <a:lnTo>
                  <a:pt x="49466" y="78739"/>
                </a:lnTo>
                <a:lnTo>
                  <a:pt x="43002" y="80009"/>
                </a:lnTo>
                <a:lnTo>
                  <a:pt x="52438" y="80009"/>
                </a:lnTo>
                <a:lnTo>
                  <a:pt x="55798" y="78739"/>
                </a:lnTo>
                <a:lnTo>
                  <a:pt x="64252" y="72389"/>
                </a:lnTo>
                <a:lnTo>
                  <a:pt x="71216" y="66039"/>
                </a:lnTo>
                <a:lnTo>
                  <a:pt x="76822" y="55879"/>
                </a:lnTo>
                <a:lnTo>
                  <a:pt x="77292" y="55879"/>
                </a:lnTo>
                <a:lnTo>
                  <a:pt x="77647" y="54609"/>
                </a:lnTo>
                <a:lnTo>
                  <a:pt x="77787" y="53339"/>
                </a:lnTo>
                <a:lnTo>
                  <a:pt x="77838" y="52069"/>
                </a:lnTo>
                <a:lnTo>
                  <a:pt x="77114" y="50799"/>
                </a:lnTo>
                <a:close/>
              </a:path>
              <a:path w="372109" h="480059">
                <a:moveTo>
                  <a:pt x="81508" y="71119"/>
                </a:moveTo>
                <a:lnTo>
                  <a:pt x="80378" y="71119"/>
                </a:lnTo>
                <a:lnTo>
                  <a:pt x="80632" y="72389"/>
                </a:lnTo>
                <a:lnTo>
                  <a:pt x="82257" y="72389"/>
                </a:lnTo>
                <a:lnTo>
                  <a:pt x="81508" y="71119"/>
                </a:lnTo>
                <a:close/>
              </a:path>
              <a:path w="372109" h="480059">
                <a:moveTo>
                  <a:pt x="42458" y="5079"/>
                </a:moveTo>
                <a:lnTo>
                  <a:pt x="36055" y="5079"/>
                </a:lnTo>
                <a:lnTo>
                  <a:pt x="34645" y="6349"/>
                </a:lnTo>
                <a:lnTo>
                  <a:pt x="38265" y="6349"/>
                </a:lnTo>
                <a:lnTo>
                  <a:pt x="39725" y="7619"/>
                </a:lnTo>
                <a:lnTo>
                  <a:pt x="41109" y="8889"/>
                </a:lnTo>
                <a:lnTo>
                  <a:pt x="71551" y="44449"/>
                </a:lnTo>
                <a:lnTo>
                  <a:pt x="72872" y="45719"/>
                </a:lnTo>
                <a:lnTo>
                  <a:pt x="74244" y="46989"/>
                </a:lnTo>
                <a:lnTo>
                  <a:pt x="75450" y="48259"/>
                </a:lnTo>
                <a:lnTo>
                  <a:pt x="76974" y="48259"/>
                </a:lnTo>
                <a:lnTo>
                  <a:pt x="77584" y="46989"/>
                </a:lnTo>
                <a:lnTo>
                  <a:pt x="77050" y="45719"/>
                </a:lnTo>
                <a:lnTo>
                  <a:pt x="76263" y="44449"/>
                </a:lnTo>
                <a:lnTo>
                  <a:pt x="74853" y="41909"/>
                </a:lnTo>
                <a:lnTo>
                  <a:pt x="81241" y="39369"/>
                </a:lnTo>
                <a:lnTo>
                  <a:pt x="71945" y="39369"/>
                </a:lnTo>
                <a:lnTo>
                  <a:pt x="62347" y="27939"/>
                </a:lnTo>
                <a:lnTo>
                  <a:pt x="57643" y="21589"/>
                </a:lnTo>
                <a:lnTo>
                  <a:pt x="48793" y="11429"/>
                </a:lnTo>
                <a:lnTo>
                  <a:pt x="44450" y="7619"/>
                </a:lnTo>
                <a:lnTo>
                  <a:pt x="42458" y="5079"/>
                </a:lnTo>
                <a:close/>
              </a:path>
              <a:path w="372109" h="480059">
                <a:moveTo>
                  <a:pt x="96939" y="31749"/>
                </a:moveTo>
                <a:lnTo>
                  <a:pt x="93687" y="31749"/>
                </a:lnTo>
                <a:lnTo>
                  <a:pt x="88925" y="33019"/>
                </a:lnTo>
                <a:lnTo>
                  <a:pt x="85496" y="34289"/>
                </a:lnTo>
                <a:lnTo>
                  <a:pt x="78917" y="36829"/>
                </a:lnTo>
                <a:lnTo>
                  <a:pt x="72707" y="39369"/>
                </a:lnTo>
                <a:lnTo>
                  <a:pt x="81241" y="39369"/>
                </a:lnTo>
                <a:lnTo>
                  <a:pt x="87337" y="36829"/>
                </a:lnTo>
                <a:lnTo>
                  <a:pt x="93878" y="35559"/>
                </a:lnTo>
                <a:lnTo>
                  <a:pt x="96862" y="35559"/>
                </a:lnTo>
                <a:lnTo>
                  <a:pt x="97383" y="34289"/>
                </a:lnTo>
                <a:lnTo>
                  <a:pt x="97980" y="34289"/>
                </a:lnTo>
                <a:lnTo>
                  <a:pt x="97904" y="33019"/>
                </a:lnTo>
                <a:lnTo>
                  <a:pt x="97523" y="33019"/>
                </a:lnTo>
                <a:lnTo>
                  <a:pt x="96939" y="31749"/>
                </a:lnTo>
                <a:close/>
              </a:path>
              <a:path w="372109" h="480059">
                <a:moveTo>
                  <a:pt x="38265" y="6349"/>
                </a:moveTo>
                <a:lnTo>
                  <a:pt x="33070" y="6349"/>
                </a:lnTo>
                <a:lnTo>
                  <a:pt x="26582" y="8889"/>
                </a:lnTo>
                <a:lnTo>
                  <a:pt x="20770" y="11429"/>
                </a:lnTo>
                <a:lnTo>
                  <a:pt x="15454" y="15239"/>
                </a:lnTo>
                <a:lnTo>
                  <a:pt x="10452" y="20319"/>
                </a:lnTo>
                <a:lnTo>
                  <a:pt x="8623" y="21589"/>
                </a:lnTo>
                <a:lnTo>
                  <a:pt x="21505" y="21589"/>
                </a:lnTo>
                <a:lnTo>
                  <a:pt x="24409" y="20319"/>
                </a:lnTo>
                <a:lnTo>
                  <a:pt x="13639" y="20319"/>
                </a:lnTo>
                <a:lnTo>
                  <a:pt x="18770" y="15239"/>
                </a:lnTo>
                <a:lnTo>
                  <a:pt x="24041" y="11429"/>
                </a:lnTo>
                <a:lnTo>
                  <a:pt x="31076" y="10159"/>
                </a:lnTo>
                <a:lnTo>
                  <a:pt x="35126" y="10159"/>
                </a:lnTo>
                <a:lnTo>
                  <a:pt x="38265" y="6349"/>
                </a:lnTo>
                <a:close/>
              </a:path>
              <a:path w="372109" h="480059">
                <a:moveTo>
                  <a:pt x="35126" y="10159"/>
                </a:moveTo>
                <a:lnTo>
                  <a:pt x="31076" y="10159"/>
                </a:lnTo>
                <a:lnTo>
                  <a:pt x="26352" y="15239"/>
                </a:lnTo>
                <a:lnTo>
                  <a:pt x="20548" y="17779"/>
                </a:lnTo>
                <a:lnTo>
                  <a:pt x="13639" y="20319"/>
                </a:lnTo>
                <a:lnTo>
                  <a:pt x="24409" y="20319"/>
                </a:lnTo>
                <a:lnTo>
                  <a:pt x="31987" y="13969"/>
                </a:lnTo>
                <a:lnTo>
                  <a:pt x="35126" y="10159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2" name="object 42"/>
          <p:cNvGrpSpPr/>
          <p:nvPr/>
        </p:nvGrpSpPr>
        <p:grpSpPr>
          <a:xfrm>
            <a:off x="720810" y="9051936"/>
            <a:ext cx="433705" cy="382905"/>
            <a:chOff x="720810" y="9051936"/>
            <a:chExt cx="433705" cy="382905"/>
          </a:xfrm>
        </p:grpSpPr>
        <p:sp>
          <p:nvSpPr>
            <p:cNvPr id="43" name="object 43"/>
            <p:cNvSpPr/>
            <p:nvPr/>
          </p:nvSpPr>
          <p:spPr>
            <a:xfrm>
              <a:off x="749686" y="9051936"/>
              <a:ext cx="373380" cy="382905"/>
            </a:xfrm>
            <a:custGeom>
              <a:avLst/>
              <a:gdLst/>
              <a:ahLst/>
              <a:cxnLst/>
              <a:rect l="l" t="t" r="r" b="b"/>
              <a:pathLst>
                <a:path w="373380" h="382904">
                  <a:moveTo>
                    <a:pt x="32081" y="93707"/>
                  </a:moveTo>
                  <a:lnTo>
                    <a:pt x="126" y="115187"/>
                  </a:lnTo>
                  <a:lnTo>
                    <a:pt x="0" y="115500"/>
                  </a:lnTo>
                  <a:lnTo>
                    <a:pt x="981" y="121551"/>
                  </a:lnTo>
                  <a:lnTo>
                    <a:pt x="1104" y="122310"/>
                  </a:lnTo>
                  <a:lnTo>
                    <a:pt x="4818" y="130886"/>
                  </a:lnTo>
                  <a:lnTo>
                    <a:pt x="23035" y="168300"/>
                  </a:lnTo>
                  <a:lnTo>
                    <a:pt x="41078" y="205644"/>
                  </a:lnTo>
                  <a:lnTo>
                    <a:pt x="58552" y="243320"/>
                  </a:lnTo>
                  <a:lnTo>
                    <a:pt x="75012" y="281622"/>
                  </a:lnTo>
                  <a:lnTo>
                    <a:pt x="83185" y="302081"/>
                  </a:lnTo>
                  <a:lnTo>
                    <a:pt x="91193" y="322618"/>
                  </a:lnTo>
                  <a:lnTo>
                    <a:pt x="99270" y="343126"/>
                  </a:lnTo>
                  <a:lnTo>
                    <a:pt x="107651" y="363499"/>
                  </a:lnTo>
                  <a:lnTo>
                    <a:pt x="113459" y="373770"/>
                  </a:lnTo>
                  <a:lnTo>
                    <a:pt x="120977" y="380391"/>
                  </a:lnTo>
                  <a:lnTo>
                    <a:pt x="130404" y="382539"/>
                  </a:lnTo>
                  <a:lnTo>
                    <a:pt x="141941" y="379387"/>
                  </a:lnTo>
                  <a:lnTo>
                    <a:pt x="148037" y="376453"/>
                  </a:lnTo>
                  <a:lnTo>
                    <a:pt x="150749" y="374981"/>
                  </a:lnTo>
                  <a:lnTo>
                    <a:pt x="129490" y="374981"/>
                  </a:lnTo>
                  <a:lnTo>
                    <a:pt x="121076" y="371969"/>
                  </a:lnTo>
                  <a:lnTo>
                    <a:pt x="114865" y="364807"/>
                  </a:lnTo>
                  <a:lnTo>
                    <a:pt x="111928" y="358871"/>
                  </a:lnTo>
                  <a:lnTo>
                    <a:pt x="111855" y="358724"/>
                  </a:lnTo>
                  <a:lnTo>
                    <a:pt x="109620" y="352120"/>
                  </a:lnTo>
                  <a:lnTo>
                    <a:pt x="107092" y="345820"/>
                  </a:lnTo>
                  <a:lnTo>
                    <a:pt x="91978" y="307394"/>
                  </a:lnTo>
                  <a:lnTo>
                    <a:pt x="76954" y="268916"/>
                  </a:lnTo>
                  <a:lnTo>
                    <a:pt x="61403" y="230656"/>
                  </a:lnTo>
                  <a:lnTo>
                    <a:pt x="44710" y="192887"/>
                  </a:lnTo>
                  <a:lnTo>
                    <a:pt x="19062" y="142768"/>
                  </a:lnTo>
                  <a:lnTo>
                    <a:pt x="10801" y="125933"/>
                  </a:lnTo>
                  <a:lnTo>
                    <a:pt x="9772" y="123697"/>
                  </a:lnTo>
                  <a:lnTo>
                    <a:pt x="6229" y="117779"/>
                  </a:lnTo>
                  <a:lnTo>
                    <a:pt x="8362" y="111925"/>
                  </a:lnTo>
                  <a:lnTo>
                    <a:pt x="15690" y="108483"/>
                  </a:lnTo>
                  <a:lnTo>
                    <a:pt x="22764" y="104724"/>
                  </a:lnTo>
                  <a:lnTo>
                    <a:pt x="32607" y="98932"/>
                  </a:lnTo>
                  <a:lnTo>
                    <a:pt x="41958" y="98932"/>
                  </a:lnTo>
                  <a:lnTo>
                    <a:pt x="41040" y="97815"/>
                  </a:lnTo>
                  <a:lnTo>
                    <a:pt x="41128" y="96672"/>
                  </a:lnTo>
                  <a:lnTo>
                    <a:pt x="40684" y="95453"/>
                  </a:lnTo>
                  <a:lnTo>
                    <a:pt x="39528" y="94868"/>
                  </a:lnTo>
                  <a:lnTo>
                    <a:pt x="32081" y="93707"/>
                  </a:lnTo>
                  <a:close/>
                </a:path>
                <a:path w="373380" h="382904">
                  <a:moveTo>
                    <a:pt x="41958" y="98932"/>
                  </a:moveTo>
                  <a:lnTo>
                    <a:pt x="32607" y="98932"/>
                  </a:lnTo>
                  <a:lnTo>
                    <a:pt x="38205" y="100241"/>
                  </a:lnTo>
                  <a:lnTo>
                    <a:pt x="38817" y="100241"/>
                  </a:lnTo>
                  <a:lnTo>
                    <a:pt x="43474" y="107242"/>
                  </a:lnTo>
                  <a:lnTo>
                    <a:pt x="47402" y="115187"/>
                  </a:lnTo>
                  <a:lnTo>
                    <a:pt x="50911" y="123320"/>
                  </a:lnTo>
                  <a:lnTo>
                    <a:pt x="54311" y="130886"/>
                  </a:lnTo>
                  <a:lnTo>
                    <a:pt x="72324" y="168300"/>
                  </a:lnTo>
                  <a:lnTo>
                    <a:pt x="89600" y="205357"/>
                  </a:lnTo>
                  <a:lnTo>
                    <a:pt x="107130" y="244208"/>
                  </a:lnTo>
                  <a:lnTo>
                    <a:pt x="124212" y="283275"/>
                  </a:lnTo>
                  <a:lnTo>
                    <a:pt x="140739" y="322618"/>
                  </a:lnTo>
                  <a:lnTo>
                    <a:pt x="145948" y="333896"/>
                  </a:lnTo>
                  <a:lnTo>
                    <a:pt x="150872" y="346152"/>
                  </a:lnTo>
                  <a:lnTo>
                    <a:pt x="152220" y="358211"/>
                  </a:lnTo>
                  <a:lnTo>
                    <a:pt x="146716" y="368934"/>
                  </a:lnTo>
                  <a:lnTo>
                    <a:pt x="138555" y="373938"/>
                  </a:lnTo>
                  <a:lnTo>
                    <a:pt x="129490" y="374981"/>
                  </a:lnTo>
                  <a:lnTo>
                    <a:pt x="150749" y="374981"/>
                  </a:lnTo>
                  <a:lnTo>
                    <a:pt x="156302" y="371969"/>
                  </a:lnTo>
                  <a:lnTo>
                    <a:pt x="157992" y="368934"/>
                  </a:lnTo>
                  <a:lnTo>
                    <a:pt x="159734" y="365683"/>
                  </a:lnTo>
                  <a:lnTo>
                    <a:pt x="161286" y="358871"/>
                  </a:lnTo>
                  <a:lnTo>
                    <a:pt x="159945" y="352120"/>
                  </a:lnTo>
                  <a:lnTo>
                    <a:pt x="159886" y="351821"/>
                  </a:lnTo>
                  <a:lnTo>
                    <a:pt x="156991" y="344924"/>
                  </a:lnTo>
                  <a:lnTo>
                    <a:pt x="154057" y="338569"/>
                  </a:lnTo>
                  <a:lnTo>
                    <a:pt x="145550" y="318246"/>
                  </a:lnTo>
                  <a:lnTo>
                    <a:pt x="136926" y="297972"/>
                  </a:lnTo>
                  <a:lnTo>
                    <a:pt x="128180" y="277752"/>
                  </a:lnTo>
                  <a:lnTo>
                    <a:pt x="117328" y="253123"/>
                  </a:lnTo>
                  <a:lnTo>
                    <a:pt x="116084" y="250583"/>
                  </a:lnTo>
                  <a:lnTo>
                    <a:pt x="114077" y="246125"/>
                  </a:lnTo>
                  <a:lnTo>
                    <a:pt x="125612" y="240474"/>
                  </a:lnTo>
                  <a:lnTo>
                    <a:pt x="111512" y="240474"/>
                  </a:lnTo>
                  <a:lnTo>
                    <a:pt x="104093" y="224081"/>
                  </a:lnTo>
                  <a:lnTo>
                    <a:pt x="100409" y="216042"/>
                  </a:lnTo>
                  <a:lnTo>
                    <a:pt x="96551" y="207746"/>
                  </a:lnTo>
                  <a:lnTo>
                    <a:pt x="107416" y="202907"/>
                  </a:lnTo>
                  <a:lnTo>
                    <a:pt x="94049" y="202907"/>
                  </a:lnTo>
                  <a:lnTo>
                    <a:pt x="85129" y="183843"/>
                  </a:lnTo>
                  <a:lnTo>
                    <a:pt x="80732" y="174538"/>
                  </a:lnTo>
                  <a:lnTo>
                    <a:pt x="60014" y="132338"/>
                  </a:lnTo>
                  <a:lnTo>
                    <a:pt x="54565" y="121551"/>
                  </a:lnTo>
                  <a:lnTo>
                    <a:pt x="51731" y="115500"/>
                  </a:lnTo>
                  <a:lnTo>
                    <a:pt x="48750" y="109069"/>
                  </a:lnTo>
                  <a:lnTo>
                    <a:pt x="45344" y="103051"/>
                  </a:lnTo>
                  <a:lnTo>
                    <a:pt x="41958" y="98932"/>
                  </a:lnTo>
                  <a:close/>
                </a:path>
                <a:path w="373380" h="382904">
                  <a:moveTo>
                    <a:pt x="282404" y="173748"/>
                  </a:moveTo>
                  <a:lnTo>
                    <a:pt x="276180" y="173748"/>
                  </a:lnTo>
                  <a:lnTo>
                    <a:pt x="285598" y="194428"/>
                  </a:lnTo>
                  <a:lnTo>
                    <a:pt x="294187" y="212959"/>
                  </a:lnTo>
                  <a:lnTo>
                    <a:pt x="303382" y="232477"/>
                  </a:lnTo>
                  <a:lnTo>
                    <a:pt x="312680" y="251942"/>
                  </a:lnTo>
                  <a:lnTo>
                    <a:pt x="318319" y="265095"/>
                  </a:lnTo>
                  <a:lnTo>
                    <a:pt x="324516" y="277240"/>
                  </a:lnTo>
                  <a:lnTo>
                    <a:pt x="333390" y="285271"/>
                  </a:lnTo>
                  <a:lnTo>
                    <a:pt x="347059" y="286080"/>
                  </a:lnTo>
                  <a:lnTo>
                    <a:pt x="357300" y="282867"/>
                  </a:lnTo>
                  <a:lnTo>
                    <a:pt x="362313" y="279908"/>
                  </a:lnTo>
                  <a:lnTo>
                    <a:pt x="343499" y="279908"/>
                  </a:lnTo>
                  <a:lnTo>
                    <a:pt x="337935" y="279050"/>
                  </a:lnTo>
                  <a:lnTo>
                    <a:pt x="333212" y="275763"/>
                  </a:lnTo>
                  <a:lnTo>
                    <a:pt x="328547" y="269906"/>
                  </a:lnTo>
                  <a:lnTo>
                    <a:pt x="324923" y="264591"/>
                  </a:lnTo>
                  <a:lnTo>
                    <a:pt x="322510" y="257860"/>
                  </a:lnTo>
                  <a:lnTo>
                    <a:pt x="319652" y="252094"/>
                  </a:lnTo>
                  <a:lnTo>
                    <a:pt x="310271" y="232941"/>
                  </a:lnTo>
                  <a:lnTo>
                    <a:pt x="301051" y="213717"/>
                  </a:lnTo>
                  <a:lnTo>
                    <a:pt x="292044" y="194581"/>
                  </a:lnTo>
                  <a:lnTo>
                    <a:pt x="282404" y="173748"/>
                  </a:lnTo>
                  <a:close/>
                </a:path>
                <a:path w="373380" h="382904">
                  <a:moveTo>
                    <a:pt x="257605" y="5905"/>
                  </a:moveTo>
                  <a:lnTo>
                    <a:pt x="245954" y="5905"/>
                  </a:lnTo>
                  <a:lnTo>
                    <a:pt x="250069" y="6057"/>
                  </a:lnTo>
                  <a:lnTo>
                    <a:pt x="254615" y="16497"/>
                  </a:lnTo>
                  <a:lnTo>
                    <a:pt x="261747" y="33833"/>
                  </a:lnTo>
                  <a:lnTo>
                    <a:pt x="275152" y="68893"/>
                  </a:lnTo>
                  <a:lnTo>
                    <a:pt x="282151" y="85953"/>
                  </a:lnTo>
                  <a:lnTo>
                    <a:pt x="282276" y="86258"/>
                  </a:lnTo>
                  <a:lnTo>
                    <a:pt x="299785" y="124424"/>
                  </a:lnTo>
                  <a:lnTo>
                    <a:pt x="318449" y="162045"/>
                  </a:lnTo>
                  <a:lnTo>
                    <a:pt x="337622" y="199418"/>
                  </a:lnTo>
                  <a:lnTo>
                    <a:pt x="356660" y="236842"/>
                  </a:lnTo>
                  <a:lnTo>
                    <a:pt x="359314" y="242150"/>
                  </a:lnTo>
                  <a:lnTo>
                    <a:pt x="363353" y="247980"/>
                  </a:lnTo>
                  <a:lnTo>
                    <a:pt x="364902" y="253707"/>
                  </a:lnTo>
                  <a:lnTo>
                    <a:pt x="343499" y="279908"/>
                  </a:lnTo>
                  <a:lnTo>
                    <a:pt x="362313" y="279908"/>
                  </a:lnTo>
                  <a:lnTo>
                    <a:pt x="365967" y="277752"/>
                  </a:lnTo>
                  <a:lnTo>
                    <a:pt x="366463" y="277240"/>
                  </a:lnTo>
                  <a:lnTo>
                    <a:pt x="371971" y="269906"/>
                  </a:lnTo>
                  <a:lnTo>
                    <a:pt x="373018" y="259206"/>
                  </a:lnTo>
                  <a:lnTo>
                    <a:pt x="370726" y="250869"/>
                  </a:lnTo>
                  <a:lnTo>
                    <a:pt x="366990" y="242703"/>
                  </a:lnTo>
                  <a:lnTo>
                    <a:pt x="362632" y="234775"/>
                  </a:lnTo>
                  <a:lnTo>
                    <a:pt x="358476" y="227152"/>
                  </a:lnTo>
                  <a:lnTo>
                    <a:pt x="338562" y="187832"/>
                  </a:lnTo>
                  <a:lnTo>
                    <a:pt x="319383" y="148794"/>
                  </a:lnTo>
                  <a:lnTo>
                    <a:pt x="300803" y="109069"/>
                  </a:lnTo>
                  <a:lnTo>
                    <a:pt x="283609" y="69580"/>
                  </a:lnTo>
                  <a:lnTo>
                    <a:pt x="267658" y="29121"/>
                  </a:lnTo>
                  <a:lnTo>
                    <a:pt x="263973" y="18112"/>
                  </a:lnTo>
                  <a:lnTo>
                    <a:pt x="259597" y="7921"/>
                  </a:lnTo>
                  <a:lnTo>
                    <a:pt x="257605" y="5905"/>
                  </a:lnTo>
                  <a:close/>
                </a:path>
                <a:path w="373380" h="382904">
                  <a:moveTo>
                    <a:pt x="265085" y="135432"/>
                  </a:moveTo>
                  <a:lnTo>
                    <a:pt x="259264" y="135432"/>
                  </a:lnTo>
                  <a:lnTo>
                    <a:pt x="266449" y="151890"/>
                  </a:lnTo>
                  <a:lnTo>
                    <a:pt x="270076" y="160101"/>
                  </a:lnTo>
                  <a:lnTo>
                    <a:pt x="273729" y="168300"/>
                  </a:lnTo>
                  <a:lnTo>
                    <a:pt x="251801" y="175873"/>
                  </a:lnTo>
                  <a:lnTo>
                    <a:pt x="224664" y="187515"/>
                  </a:lnTo>
                  <a:lnTo>
                    <a:pt x="176790" y="209588"/>
                  </a:lnTo>
                  <a:lnTo>
                    <a:pt x="143894" y="224383"/>
                  </a:lnTo>
                  <a:lnTo>
                    <a:pt x="127491" y="232205"/>
                  </a:lnTo>
                  <a:lnTo>
                    <a:pt x="111512" y="240474"/>
                  </a:lnTo>
                  <a:lnTo>
                    <a:pt x="125612" y="240474"/>
                  </a:lnTo>
                  <a:lnTo>
                    <a:pt x="130255" y="238199"/>
                  </a:lnTo>
                  <a:lnTo>
                    <a:pt x="162478" y="221985"/>
                  </a:lnTo>
                  <a:lnTo>
                    <a:pt x="178835" y="214452"/>
                  </a:lnTo>
                  <a:lnTo>
                    <a:pt x="200896" y="205357"/>
                  </a:lnTo>
                  <a:lnTo>
                    <a:pt x="227741" y="194581"/>
                  </a:lnTo>
                  <a:lnTo>
                    <a:pt x="254907" y="183389"/>
                  </a:lnTo>
                  <a:lnTo>
                    <a:pt x="276180" y="173748"/>
                  </a:lnTo>
                  <a:lnTo>
                    <a:pt x="282404" y="173748"/>
                  </a:lnTo>
                  <a:lnTo>
                    <a:pt x="274167" y="155689"/>
                  </a:lnTo>
                  <a:lnTo>
                    <a:pt x="265085" y="135432"/>
                  </a:lnTo>
                  <a:close/>
                </a:path>
                <a:path w="373380" h="382904">
                  <a:moveTo>
                    <a:pt x="241877" y="0"/>
                  </a:moveTo>
                  <a:lnTo>
                    <a:pt x="211905" y="19494"/>
                  </a:lnTo>
                  <a:lnTo>
                    <a:pt x="212461" y="20205"/>
                  </a:lnTo>
                  <a:lnTo>
                    <a:pt x="212661" y="20434"/>
                  </a:lnTo>
                  <a:lnTo>
                    <a:pt x="213658" y="20827"/>
                  </a:lnTo>
                  <a:lnTo>
                    <a:pt x="214191" y="28955"/>
                  </a:lnTo>
                  <a:lnTo>
                    <a:pt x="218293" y="36194"/>
                  </a:lnTo>
                  <a:lnTo>
                    <a:pt x="225527" y="54349"/>
                  </a:lnTo>
                  <a:lnTo>
                    <a:pt x="229765" y="64900"/>
                  </a:lnTo>
                  <a:lnTo>
                    <a:pt x="247603" y="108159"/>
                  </a:lnTo>
                  <a:lnTo>
                    <a:pt x="257041" y="130289"/>
                  </a:lnTo>
                  <a:lnTo>
                    <a:pt x="235568" y="138798"/>
                  </a:lnTo>
                  <a:lnTo>
                    <a:pt x="208984" y="150633"/>
                  </a:lnTo>
                  <a:lnTo>
                    <a:pt x="161651" y="172643"/>
                  </a:lnTo>
                  <a:lnTo>
                    <a:pt x="94049" y="202907"/>
                  </a:lnTo>
                  <a:lnTo>
                    <a:pt x="107416" y="202907"/>
                  </a:lnTo>
                  <a:lnTo>
                    <a:pt x="163798" y="177761"/>
                  </a:lnTo>
                  <a:lnTo>
                    <a:pt x="238414" y="145452"/>
                  </a:lnTo>
                  <a:lnTo>
                    <a:pt x="259264" y="135432"/>
                  </a:lnTo>
                  <a:lnTo>
                    <a:pt x="265085" y="135432"/>
                  </a:lnTo>
                  <a:lnTo>
                    <a:pt x="256836" y="116732"/>
                  </a:lnTo>
                  <a:lnTo>
                    <a:pt x="240001" y="77555"/>
                  </a:lnTo>
                  <a:lnTo>
                    <a:pt x="231781" y="57886"/>
                  </a:lnTo>
                  <a:lnTo>
                    <a:pt x="227731" y="48952"/>
                  </a:lnTo>
                  <a:lnTo>
                    <a:pt x="223308" y="39570"/>
                  </a:lnTo>
                  <a:lnTo>
                    <a:pt x="219388" y="29983"/>
                  </a:lnTo>
                  <a:lnTo>
                    <a:pt x="216950" y="20827"/>
                  </a:lnTo>
                  <a:lnTo>
                    <a:pt x="216846" y="20434"/>
                  </a:lnTo>
                  <a:lnTo>
                    <a:pt x="217150" y="20205"/>
                  </a:lnTo>
                  <a:lnTo>
                    <a:pt x="217430" y="19926"/>
                  </a:lnTo>
                  <a:lnTo>
                    <a:pt x="220122" y="14922"/>
                  </a:lnTo>
                  <a:lnTo>
                    <a:pt x="230930" y="11582"/>
                  </a:lnTo>
                  <a:lnTo>
                    <a:pt x="245954" y="5905"/>
                  </a:lnTo>
                  <a:lnTo>
                    <a:pt x="257605" y="5905"/>
                  </a:lnTo>
                  <a:lnTo>
                    <a:pt x="252806" y="1049"/>
                  </a:lnTo>
                  <a:lnTo>
                    <a:pt x="241877" y="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41425" y="9082006"/>
              <a:ext cx="112623" cy="18135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0810" y="9225051"/>
              <a:ext cx="112166" cy="181546"/>
            </a:xfrm>
            <a:prstGeom prst="rect">
              <a:avLst/>
            </a:prstGeom>
          </p:spPr>
        </p:pic>
      </p:grpSp>
      <p:sp>
        <p:nvSpPr>
          <p:cNvPr id="46" name="object 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Ella’s</a:t>
            </a:r>
            <a:r>
              <a:rPr spc="-105">
                <a:solidFill>
                  <a:srgbClr val="BCBE00"/>
                </a:solidFill>
              </a:rPr>
              <a:t> </a:t>
            </a:r>
            <a:r>
              <a:rPr>
                <a:solidFill>
                  <a:srgbClr val="BCBE00"/>
                </a:solidFill>
              </a:rPr>
              <a:t>Case</a:t>
            </a:r>
            <a:r>
              <a:rPr spc="-105">
                <a:solidFill>
                  <a:srgbClr val="BCBE00"/>
                </a:solidFill>
              </a:rPr>
              <a:t> </a:t>
            </a:r>
            <a:r>
              <a:rPr spc="-10">
                <a:solidFill>
                  <a:srgbClr val="BCBE00"/>
                </a:solidFill>
              </a:rPr>
              <a:t>Study</a:t>
            </a:r>
          </a:p>
        </p:txBody>
      </p:sp>
      <p:pic>
        <p:nvPicPr>
          <p:cNvPr id="47" name="object 4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40084" y="6121367"/>
            <a:ext cx="439126" cy="522744"/>
          </a:xfrm>
          <a:prstGeom prst="rect">
            <a:avLst/>
          </a:prstGeom>
        </p:spPr>
      </p:pic>
      <p:sp>
        <p:nvSpPr>
          <p:cNvPr id="48" name="object 48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55" name="object 5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0325">
              <a:lnSpc>
                <a:spcPct val="100000"/>
              </a:lnSpc>
              <a:spcBef>
                <a:spcPts val="75"/>
              </a:spcBef>
            </a:pPr>
            <a:r>
              <a:rPr spc="-25"/>
              <a:t>39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635336" y="10300421"/>
            <a:ext cx="158432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 Sense</a:t>
            </a:r>
            <a:r>
              <a:rPr sz="600" b="1" spc="14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6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Managing my</a:t>
            </a:r>
            <a:r>
              <a:rPr sz="600" spc="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2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294280" y="10300421"/>
            <a:ext cx="138620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1:4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pic>
        <p:nvPicPr>
          <p:cNvPr id="50" name="PPT Slide 20">
            <a:hlinkClick r:id="" action="ppaction://media"/>
            <a:extLst>
              <a:ext uri="{FF2B5EF4-FFF2-40B4-BE49-F238E27FC236}">
                <a16:creationId xmlns:a16="http://schemas.microsoft.com/office/drawing/2014/main" id="{A27E8D1C-258C-C7F8-0D67-4F2602CF7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1185" y="968218"/>
            <a:ext cx="693106" cy="693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0520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1:4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4354" y="6959637"/>
            <a:ext cx="6251575" cy="306006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5715" rIns="0" bIns="0" rtlCol="0">
            <a:no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500" dirty="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  <a:spcBef>
                <a:spcPts val="5"/>
              </a:spcBef>
            </a:pP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6.</a:t>
            </a:r>
            <a:r>
              <a:rPr sz="1500" b="1" spc="3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Suggest</a:t>
            </a:r>
            <a:r>
              <a:rPr sz="15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how</a:t>
            </a:r>
            <a:r>
              <a:rPr sz="15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Ella</a:t>
            </a:r>
            <a:r>
              <a:rPr sz="15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could</a:t>
            </a:r>
            <a:r>
              <a:rPr sz="15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start</a:t>
            </a:r>
            <a:r>
              <a:rPr sz="15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5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save</a:t>
            </a:r>
            <a:r>
              <a:rPr sz="15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some</a:t>
            </a:r>
            <a:r>
              <a:rPr sz="15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r>
              <a:rPr sz="15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each</a:t>
            </a:r>
            <a:r>
              <a:rPr sz="15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month.</a:t>
            </a:r>
            <a:endParaRPr sz="1500" dirty="0">
              <a:latin typeface="Montserrat"/>
              <a:cs typeface="Montserra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41649" y="1354064"/>
            <a:ext cx="6282690" cy="5393690"/>
            <a:chOff x="641649" y="1354064"/>
            <a:chExt cx="6282690" cy="5393690"/>
          </a:xfrm>
        </p:grpSpPr>
        <p:sp>
          <p:nvSpPr>
            <p:cNvPr id="7" name="object 7"/>
            <p:cNvSpPr/>
            <p:nvPr/>
          </p:nvSpPr>
          <p:spPr>
            <a:xfrm>
              <a:off x="3782758" y="1360411"/>
              <a:ext cx="3128645" cy="837565"/>
            </a:xfrm>
            <a:custGeom>
              <a:avLst/>
              <a:gdLst/>
              <a:ahLst/>
              <a:cxnLst/>
              <a:rect l="l" t="t" r="r" b="b"/>
              <a:pathLst>
                <a:path w="3128645" h="837564">
                  <a:moveTo>
                    <a:pt x="3128390" y="0"/>
                  </a:moveTo>
                  <a:lnTo>
                    <a:pt x="0" y="0"/>
                  </a:lnTo>
                  <a:lnTo>
                    <a:pt x="0" y="836993"/>
                  </a:lnTo>
                  <a:lnTo>
                    <a:pt x="3128390" y="836993"/>
                  </a:lnTo>
                  <a:lnTo>
                    <a:pt x="3128390" y="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82749" y="1366760"/>
              <a:ext cx="0" cy="824865"/>
            </a:xfrm>
            <a:custGeom>
              <a:avLst/>
              <a:gdLst/>
              <a:ahLst/>
              <a:cxnLst/>
              <a:rect l="l" t="t" r="r" b="b"/>
              <a:pathLst>
                <a:path h="824864">
                  <a:moveTo>
                    <a:pt x="0" y="82429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47992" y="1354073"/>
              <a:ext cx="6269990" cy="12700"/>
            </a:xfrm>
            <a:custGeom>
              <a:avLst/>
              <a:gdLst/>
              <a:ahLst/>
              <a:cxnLst/>
              <a:rect l="l" t="t" r="r" b="b"/>
              <a:pathLst>
                <a:path w="6269990" h="12700">
                  <a:moveTo>
                    <a:pt x="6269507" y="0"/>
                  </a:moveTo>
                  <a:lnTo>
                    <a:pt x="313475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3134753" y="12700"/>
                  </a:lnTo>
                  <a:lnTo>
                    <a:pt x="6269507" y="12700"/>
                  </a:lnTo>
                  <a:lnTo>
                    <a:pt x="6269507" y="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11150" y="1366760"/>
              <a:ext cx="0" cy="824865"/>
            </a:xfrm>
            <a:custGeom>
              <a:avLst/>
              <a:gdLst/>
              <a:ahLst/>
              <a:cxnLst/>
              <a:rect l="l" t="t" r="r" b="b"/>
              <a:pathLst>
                <a:path h="824864">
                  <a:moveTo>
                    <a:pt x="0" y="824293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4349" y="2203760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4349" y="297824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4349" y="375273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4349" y="4527228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54349" y="530171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47992" y="2191054"/>
              <a:ext cx="6269990" cy="12700"/>
            </a:xfrm>
            <a:custGeom>
              <a:avLst/>
              <a:gdLst/>
              <a:ahLst/>
              <a:cxnLst/>
              <a:rect l="l" t="t" r="r" b="b"/>
              <a:pathLst>
                <a:path w="6269990" h="12700">
                  <a:moveTo>
                    <a:pt x="6269507" y="0"/>
                  </a:moveTo>
                  <a:lnTo>
                    <a:pt x="3134753" y="0"/>
                  </a:lnTo>
                  <a:lnTo>
                    <a:pt x="0" y="0"/>
                  </a:lnTo>
                  <a:lnTo>
                    <a:pt x="0" y="12700"/>
                  </a:lnTo>
                  <a:lnTo>
                    <a:pt x="3134753" y="12700"/>
                  </a:lnTo>
                  <a:lnTo>
                    <a:pt x="6269507" y="12700"/>
                  </a:lnTo>
                  <a:lnTo>
                    <a:pt x="6269507" y="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782749" y="2203760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911150" y="2203760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82749" y="297824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911150" y="297824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782749" y="375273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911150" y="375273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782749" y="4527228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911150" y="4527228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782749" y="530171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911150" y="5301719"/>
              <a:ext cx="0" cy="762000"/>
            </a:xfrm>
            <a:custGeom>
              <a:avLst/>
              <a:gdLst/>
              <a:ahLst/>
              <a:cxnLst/>
              <a:rect l="l" t="t" r="r" b="b"/>
              <a:pathLst>
                <a:path h="762000">
                  <a:moveTo>
                    <a:pt x="0" y="761784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7999" y="2971894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782749" y="2971894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47999" y="3746383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82749" y="3746383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47999" y="4520873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782749" y="4520873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7999" y="5295363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782749" y="5295363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47999" y="6063503"/>
              <a:ext cx="3134995" cy="12700"/>
            </a:xfrm>
            <a:custGeom>
              <a:avLst/>
              <a:gdLst/>
              <a:ahLst/>
              <a:cxnLst/>
              <a:rect l="l" t="t" r="r" b="b"/>
              <a:pathLst>
                <a:path w="3134995" h="12700">
                  <a:moveTo>
                    <a:pt x="0" y="12700"/>
                  </a:moveTo>
                  <a:lnTo>
                    <a:pt x="3134753" y="12700"/>
                  </a:lnTo>
                  <a:lnTo>
                    <a:pt x="3134753" y="0"/>
                  </a:lnTo>
                  <a:lnTo>
                    <a:pt x="0" y="0"/>
                  </a:lnTo>
                  <a:lnTo>
                    <a:pt x="0" y="12700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782749" y="6076203"/>
              <a:ext cx="0" cy="658495"/>
            </a:xfrm>
            <a:custGeom>
              <a:avLst/>
              <a:gdLst/>
              <a:ahLst/>
              <a:cxnLst/>
              <a:rect l="l" t="t" r="r" b="b"/>
              <a:pathLst>
                <a:path h="658495">
                  <a:moveTo>
                    <a:pt x="0" y="65834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782749" y="6069853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911150" y="6076203"/>
              <a:ext cx="0" cy="658495"/>
            </a:xfrm>
            <a:custGeom>
              <a:avLst/>
              <a:gdLst/>
              <a:ahLst/>
              <a:cxnLst/>
              <a:rect l="l" t="t" r="r" b="b"/>
              <a:pathLst>
                <a:path h="658495">
                  <a:moveTo>
                    <a:pt x="0" y="658342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782749" y="6740896"/>
              <a:ext cx="3134995" cy="0"/>
            </a:xfrm>
            <a:custGeom>
              <a:avLst/>
              <a:gdLst/>
              <a:ahLst/>
              <a:cxnLst/>
              <a:rect l="l" t="t" r="r" b="b"/>
              <a:pathLst>
                <a:path w="3134995">
                  <a:moveTo>
                    <a:pt x="0" y="0"/>
                  </a:moveTo>
                  <a:lnTo>
                    <a:pt x="3134753" y="0"/>
                  </a:lnTo>
                </a:path>
              </a:pathLst>
            </a:custGeom>
            <a:ln w="12700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654349" y="1360414"/>
            <a:ext cx="3122295" cy="83756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793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25"/>
              </a:spcBef>
            </a:pPr>
            <a:endParaRPr sz="1600">
              <a:latin typeface="Times New Roman"/>
              <a:cs typeface="Times New Roman"/>
            </a:endParaRPr>
          </a:p>
          <a:p>
            <a:pPr marL="215900">
              <a:lnSpc>
                <a:spcPct val="100000"/>
              </a:lnSpc>
              <a:spcBef>
                <a:spcPts val="5"/>
              </a:spcBef>
            </a:pPr>
            <a:r>
              <a:rPr sz="1600" b="1">
                <a:solidFill>
                  <a:srgbClr val="FFFFFF"/>
                </a:solidFill>
                <a:latin typeface="Montserrat"/>
                <a:cs typeface="Montserrat"/>
              </a:rPr>
              <a:t>Ella’s</a:t>
            </a:r>
            <a:r>
              <a:rPr sz="1600" b="1" spc="-9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00" b="1" spc="-10">
                <a:solidFill>
                  <a:srgbClr val="FFFFFF"/>
                </a:solidFill>
                <a:latin typeface="Montserrat"/>
                <a:cs typeface="Montserrat"/>
              </a:rPr>
              <a:t>Expenses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789099" y="1661356"/>
            <a:ext cx="31222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9550">
              <a:lnSpc>
                <a:spcPct val="100000"/>
              </a:lnSpc>
              <a:spcBef>
                <a:spcPts val="100"/>
              </a:spcBef>
            </a:pPr>
            <a:r>
              <a:rPr sz="1600" b="1">
                <a:solidFill>
                  <a:srgbClr val="FFFFFF"/>
                </a:solidFill>
                <a:latin typeface="Montserrat"/>
                <a:cs typeface="Montserrat"/>
              </a:rPr>
              <a:t>Amount</a:t>
            </a:r>
            <a:r>
              <a:rPr sz="1600" b="1" spc="-3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00" b="1" spc="-25">
                <a:solidFill>
                  <a:srgbClr val="FFFFFF"/>
                </a:solidFill>
                <a:latin typeface="Montserrat"/>
                <a:cs typeface="Montserrat"/>
              </a:rPr>
              <a:t>(£)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47999" y="6069850"/>
            <a:ext cx="3141345" cy="67754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217170" rIns="0" bIns="0" rtlCol="0">
            <a:spAutoFit/>
          </a:bodyPr>
          <a:lstStyle/>
          <a:p>
            <a:pPr marR="214629" algn="r">
              <a:lnSpc>
                <a:spcPct val="100000"/>
              </a:lnSpc>
              <a:spcBef>
                <a:spcPts val="1710"/>
              </a:spcBef>
            </a:pPr>
            <a:r>
              <a:rPr sz="1800" b="1" spc="-10">
                <a:solidFill>
                  <a:srgbClr val="FFFFFF"/>
                </a:solidFill>
                <a:latin typeface="Montserrat ExtraBold"/>
                <a:cs typeface="Montserrat ExtraBold"/>
              </a:rPr>
              <a:t>Total</a:t>
            </a:r>
            <a:endParaRPr sz="1800">
              <a:latin typeface="Montserrat ExtraBold"/>
              <a:cs typeface="Montserrat ExtraBold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35299" y="1010664"/>
            <a:ext cx="6266850" cy="2436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5.</a:t>
            </a:r>
            <a:r>
              <a:rPr sz="1500" b="1" spc="40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Put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together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new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spending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budget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b="1" dirty="0">
                <a:solidFill>
                  <a:srgbClr val="13303C"/>
                </a:solidFill>
                <a:latin typeface="Montserrat"/>
                <a:cs typeface="Montserrat"/>
              </a:rPr>
              <a:t>Ella,</a:t>
            </a:r>
            <a:r>
              <a:rPr sz="1500" b="1" spc="-10" dirty="0">
                <a:solidFill>
                  <a:srgbClr val="13303C"/>
                </a:solidFill>
                <a:latin typeface="Montserrat"/>
                <a:cs typeface="Montserrat"/>
              </a:rPr>
              <a:t> below.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75"/>
              </a:spcBef>
            </a:pPr>
            <a:r>
              <a:rPr spc="-25"/>
              <a:t>41</a:t>
            </a:r>
          </a:p>
        </p:txBody>
      </p:sp>
      <p:sp>
        <p:nvSpPr>
          <p:cNvPr id="53" name="object 53"/>
          <p:cNvSpPr txBox="1"/>
          <p:nvPr/>
        </p:nvSpPr>
        <p:spPr>
          <a:xfrm>
            <a:off x="635336" y="10300421"/>
            <a:ext cx="158432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 Sense</a:t>
            </a:r>
            <a:r>
              <a:rPr sz="600" b="1" spc="14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6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Managing my</a:t>
            </a:r>
            <a:r>
              <a:rPr sz="600" spc="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2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294280" y="10300421"/>
            <a:ext cx="138620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1:4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1071D9B-CA6A-33C3-C5E3-8F0765340301}"/>
              </a:ext>
            </a:extLst>
          </p:cNvPr>
          <p:cNvSpPr txBox="1"/>
          <p:nvPr/>
        </p:nvSpPr>
        <p:spPr>
          <a:xfrm>
            <a:off x="3926527" y="2411386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718B66C-9C96-ED0B-B3C1-02207C737712}"/>
              </a:ext>
            </a:extLst>
          </p:cNvPr>
          <p:cNvSpPr txBox="1"/>
          <p:nvPr/>
        </p:nvSpPr>
        <p:spPr>
          <a:xfrm>
            <a:off x="810941" y="3158011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FCEFE92-35B1-573D-074C-37A3556D01B7}"/>
              </a:ext>
            </a:extLst>
          </p:cNvPr>
          <p:cNvSpPr txBox="1"/>
          <p:nvPr/>
        </p:nvSpPr>
        <p:spPr>
          <a:xfrm>
            <a:off x="3917301" y="3177430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968EFA-0760-ECB3-83DF-475429B34581}"/>
              </a:ext>
            </a:extLst>
          </p:cNvPr>
          <p:cNvSpPr txBox="1"/>
          <p:nvPr/>
        </p:nvSpPr>
        <p:spPr>
          <a:xfrm>
            <a:off x="845350" y="3934664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EBB6319-B554-31DD-C0FC-96A540B135DB}"/>
              </a:ext>
            </a:extLst>
          </p:cNvPr>
          <p:cNvSpPr txBox="1"/>
          <p:nvPr/>
        </p:nvSpPr>
        <p:spPr>
          <a:xfrm>
            <a:off x="3951710" y="3954083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E62361A-6153-CF39-C067-7F0F11794870}"/>
              </a:ext>
            </a:extLst>
          </p:cNvPr>
          <p:cNvSpPr txBox="1"/>
          <p:nvPr/>
        </p:nvSpPr>
        <p:spPr>
          <a:xfrm>
            <a:off x="810941" y="4741317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11A51A-511F-9092-94F3-B27B5EA82217}"/>
              </a:ext>
            </a:extLst>
          </p:cNvPr>
          <p:cNvSpPr txBox="1"/>
          <p:nvPr/>
        </p:nvSpPr>
        <p:spPr>
          <a:xfrm>
            <a:off x="3917301" y="4760736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A202F6D-CAE3-37AB-AFD1-11E431D6E785}"/>
              </a:ext>
            </a:extLst>
          </p:cNvPr>
          <p:cNvSpPr txBox="1"/>
          <p:nvPr/>
        </p:nvSpPr>
        <p:spPr>
          <a:xfrm>
            <a:off x="810941" y="5507280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1509DF6-AA0C-7D69-9EC7-1A74A8BCFB33}"/>
              </a:ext>
            </a:extLst>
          </p:cNvPr>
          <p:cNvSpPr txBox="1"/>
          <p:nvPr/>
        </p:nvSpPr>
        <p:spPr>
          <a:xfrm>
            <a:off x="3917301" y="5526699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77F4583-8993-AEF5-8445-E35E57081FB1}"/>
              </a:ext>
            </a:extLst>
          </p:cNvPr>
          <p:cNvSpPr txBox="1"/>
          <p:nvPr/>
        </p:nvSpPr>
        <p:spPr>
          <a:xfrm>
            <a:off x="786158" y="2427161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87B26F-D5BD-DDA4-C63B-736E34580FE8}"/>
              </a:ext>
            </a:extLst>
          </p:cNvPr>
          <p:cNvSpPr txBox="1"/>
          <p:nvPr/>
        </p:nvSpPr>
        <p:spPr>
          <a:xfrm>
            <a:off x="4000107" y="6219763"/>
            <a:ext cx="2753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AC5AA9-549B-EB38-2CD4-0423506EC8EE}"/>
              </a:ext>
            </a:extLst>
          </p:cNvPr>
          <p:cNvSpPr txBox="1"/>
          <p:nvPr/>
        </p:nvSpPr>
        <p:spPr>
          <a:xfrm>
            <a:off x="1035386" y="7720783"/>
            <a:ext cx="5419202" cy="2011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0520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1:4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5299" y="1710018"/>
            <a:ext cx="2892425" cy="1627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solidFill>
                  <a:srgbClr val="BCBE00"/>
                </a:solidFill>
                <a:latin typeface="Montserrat ExtraBold"/>
                <a:cs typeface="Montserrat ExtraBold"/>
              </a:rPr>
              <a:t>Income</a:t>
            </a:r>
            <a:endParaRPr sz="1300" dirty="0">
              <a:latin typeface="Montserrat ExtraBold"/>
              <a:cs typeface="Montserrat ExtraBold"/>
            </a:endParaRPr>
          </a:p>
          <a:p>
            <a:pPr marL="12700" algn="l">
              <a:lnSpc>
                <a:spcPct val="100000"/>
              </a:lnSpc>
              <a:spcBef>
                <a:spcPts val="990"/>
              </a:spcBef>
            </a:pP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Mo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18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goes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college.</a:t>
            </a:r>
            <a:endParaRPr sz="1300" dirty="0">
              <a:latin typeface="Montserrat"/>
              <a:cs typeface="Montserrat"/>
            </a:endParaRPr>
          </a:p>
          <a:p>
            <a:pPr marL="12700" marR="5080" algn="l">
              <a:lnSpc>
                <a:spcPct val="109000"/>
              </a:lnSpc>
              <a:spcBef>
                <a:spcPts val="850"/>
              </a:spcBef>
            </a:pP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earns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13303C"/>
                </a:solidFill>
                <a:latin typeface="Montserrat"/>
                <a:cs typeface="Montserrat"/>
              </a:rPr>
              <a:t>£7</a:t>
            </a:r>
            <a:r>
              <a:rPr sz="1300" b="1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an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hour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working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13303C"/>
                </a:solidFill>
                <a:latin typeface="Montserrat"/>
                <a:cs typeface="Montserrat"/>
              </a:rPr>
              <a:t>in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sports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shop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at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weekend.</a:t>
            </a:r>
            <a:endParaRPr sz="1300" dirty="0">
              <a:latin typeface="Montserrat"/>
              <a:cs typeface="Montserrat"/>
            </a:endParaRPr>
          </a:p>
          <a:p>
            <a:pPr marL="12700" marR="120650" algn="l">
              <a:lnSpc>
                <a:spcPct val="109000"/>
              </a:lnSpc>
              <a:spcBef>
                <a:spcPts val="850"/>
              </a:spcBef>
            </a:pP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works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eight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hours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week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13303C"/>
                </a:solidFill>
                <a:latin typeface="Montserrat"/>
                <a:cs typeface="Montserrat"/>
              </a:rPr>
              <a:t>and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earns</a:t>
            </a:r>
            <a:r>
              <a:rPr sz="13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13303C"/>
                </a:solidFill>
                <a:latin typeface="Montserrat"/>
                <a:cs typeface="Montserrat"/>
              </a:rPr>
              <a:t>£240</a:t>
            </a:r>
            <a:r>
              <a:rPr sz="1300" b="1" spc="-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3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month.</a:t>
            </a:r>
            <a:endParaRPr sz="1300" dirty="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93383" y="1710183"/>
            <a:ext cx="2905760" cy="27070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1300" b="1" spc="-10" dirty="0">
                <a:solidFill>
                  <a:srgbClr val="BCBE00"/>
                </a:solidFill>
                <a:latin typeface="Montserrat ExtraBold"/>
                <a:cs typeface="Montserrat ExtraBold"/>
              </a:rPr>
              <a:t>Expenses</a:t>
            </a:r>
            <a:endParaRPr sz="1300" dirty="0">
              <a:latin typeface="Montserrat ExtraBold"/>
              <a:cs typeface="Montserrat ExtraBold"/>
            </a:endParaRPr>
          </a:p>
          <a:p>
            <a:pPr marL="12700" marR="5080" algn="l">
              <a:lnSpc>
                <a:spcPct val="109000"/>
              </a:lnSpc>
              <a:spcBef>
                <a:spcPts val="850"/>
              </a:spcBef>
            </a:pP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Mo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has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bus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pass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get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college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3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work</a:t>
            </a:r>
            <a:r>
              <a:rPr sz="13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which</a:t>
            </a:r>
            <a:r>
              <a:rPr sz="13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costs</a:t>
            </a:r>
            <a:r>
              <a:rPr sz="1300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him</a:t>
            </a:r>
            <a:r>
              <a:rPr sz="13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13303C"/>
                </a:solidFill>
                <a:latin typeface="Montserrat"/>
                <a:cs typeface="Montserrat"/>
              </a:rPr>
              <a:t>£40</a:t>
            </a:r>
            <a:r>
              <a:rPr sz="1300" b="1" spc="-5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13303C"/>
                </a:solidFill>
                <a:latin typeface="Montserrat"/>
                <a:cs typeface="Montserrat"/>
              </a:rPr>
              <a:t>per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month.</a:t>
            </a:r>
            <a:endParaRPr sz="1300" dirty="0">
              <a:latin typeface="Montserrat"/>
              <a:cs typeface="Montserrat"/>
            </a:endParaRPr>
          </a:p>
          <a:p>
            <a:pPr marL="12700" marR="87630" algn="l">
              <a:lnSpc>
                <a:spcPct val="109000"/>
              </a:lnSpc>
              <a:spcBef>
                <a:spcPts val="850"/>
              </a:spcBef>
            </a:pP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3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likes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go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3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cinema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20" dirty="0">
                <a:solidFill>
                  <a:srgbClr val="13303C"/>
                </a:solidFill>
                <a:latin typeface="Montserrat"/>
                <a:cs typeface="Montserrat"/>
              </a:rPr>
              <a:t>every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week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spends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13303C"/>
                </a:solidFill>
                <a:latin typeface="Montserrat"/>
                <a:cs typeface="Montserrat"/>
              </a:rPr>
              <a:t>£10</a:t>
            </a:r>
            <a:r>
              <a:rPr sz="13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ticket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snack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every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visit.</a:t>
            </a:r>
            <a:endParaRPr sz="1300" dirty="0">
              <a:latin typeface="Montserrat"/>
              <a:cs typeface="Montserrat"/>
            </a:endParaRPr>
          </a:p>
          <a:p>
            <a:pPr marL="12700" marR="356870" algn="l">
              <a:lnSpc>
                <a:spcPct val="109000"/>
              </a:lnSpc>
              <a:spcBef>
                <a:spcPts val="850"/>
              </a:spcBef>
            </a:pP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spends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13303C"/>
                </a:solidFill>
                <a:latin typeface="Montserrat"/>
                <a:cs typeface="Montserrat"/>
              </a:rPr>
              <a:t>£50</a:t>
            </a:r>
            <a:r>
              <a:rPr sz="1300" b="1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month</a:t>
            </a:r>
            <a:r>
              <a:rPr sz="1300" spc="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13303C"/>
                </a:solidFill>
                <a:latin typeface="Montserrat"/>
                <a:cs typeface="Montserrat"/>
              </a:rPr>
              <a:t>his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phone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loves</a:t>
            </a:r>
            <a:r>
              <a:rPr sz="13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buying</a:t>
            </a:r>
            <a:r>
              <a:rPr sz="13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25" dirty="0">
                <a:solidFill>
                  <a:srgbClr val="13303C"/>
                </a:solidFill>
                <a:latin typeface="Montserrat"/>
                <a:cs typeface="Montserrat"/>
              </a:rPr>
              <a:t>new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clothes</a:t>
            </a:r>
            <a:r>
              <a:rPr sz="13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and trainers,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spending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about</a:t>
            </a:r>
            <a:r>
              <a:rPr sz="1300" spc="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b="1" dirty="0">
                <a:solidFill>
                  <a:srgbClr val="13303C"/>
                </a:solidFill>
                <a:latin typeface="Montserrat"/>
                <a:cs typeface="Montserrat"/>
              </a:rPr>
              <a:t>£100</a:t>
            </a:r>
            <a:r>
              <a:rPr sz="13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dirty="0">
                <a:solidFill>
                  <a:srgbClr val="13303C"/>
                </a:solidFill>
                <a:latin typeface="Montserrat"/>
                <a:cs typeface="Montserrat"/>
              </a:rPr>
              <a:t>per</a:t>
            </a:r>
            <a:r>
              <a:rPr sz="13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300" spc="-10" dirty="0">
                <a:solidFill>
                  <a:srgbClr val="13303C"/>
                </a:solidFill>
                <a:latin typeface="Montserrat"/>
                <a:cs typeface="Montserrat"/>
              </a:rPr>
              <a:t>month.</a:t>
            </a:r>
            <a:endParaRPr sz="1300" dirty="0">
              <a:latin typeface="Montserrat"/>
              <a:cs typeface="Montserra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779999" y="1728002"/>
            <a:ext cx="0" cy="2684780"/>
          </a:xfrm>
          <a:custGeom>
            <a:avLst/>
            <a:gdLst/>
            <a:ahLst/>
            <a:cxnLst/>
            <a:rect l="l" t="t" r="r" b="b"/>
            <a:pathLst>
              <a:path h="2684779">
                <a:moveTo>
                  <a:pt x="0" y="0"/>
                </a:moveTo>
                <a:lnTo>
                  <a:pt x="0" y="2684259"/>
                </a:lnTo>
              </a:path>
            </a:pathLst>
          </a:custGeom>
          <a:ln w="6350">
            <a:solidFill>
              <a:srgbClr val="DDDD9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54354" y="4686351"/>
            <a:ext cx="6251575" cy="16795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  <a:spcBef>
                <a:spcPts val="5"/>
              </a:spcBef>
              <a:tabLst>
                <a:tab pos="414655" algn="l"/>
              </a:tabLst>
            </a:pPr>
            <a:r>
              <a:rPr sz="1200" b="1" spc="-25" dirty="0">
                <a:solidFill>
                  <a:srgbClr val="13303C"/>
                </a:solidFill>
                <a:latin typeface="Montserrat"/>
                <a:cs typeface="Montserrat"/>
              </a:rPr>
              <a:t>1.</a:t>
            </a:r>
            <a:r>
              <a:rPr sz="1200" b="1" dirty="0">
                <a:solidFill>
                  <a:srgbClr val="13303C"/>
                </a:solidFill>
                <a:latin typeface="Montserrat"/>
                <a:cs typeface="Montserrat"/>
              </a:rPr>
              <a:t>	How</a:t>
            </a:r>
            <a:r>
              <a:rPr sz="12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13303C"/>
                </a:solidFill>
                <a:latin typeface="Montserrat"/>
                <a:cs typeface="Montserrat"/>
              </a:rPr>
              <a:t>much</a:t>
            </a:r>
            <a:r>
              <a:rPr sz="1200" b="1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2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13303C"/>
                </a:solidFill>
                <a:latin typeface="Montserrat"/>
                <a:cs typeface="Montserrat"/>
              </a:rPr>
              <a:t>Mo</a:t>
            </a:r>
            <a:r>
              <a:rPr sz="1200" b="1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13303C"/>
                </a:solidFill>
                <a:latin typeface="Montserrat"/>
                <a:cs typeface="Montserrat"/>
              </a:rPr>
              <a:t>spending</a:t>
            </a:r>
            <a:r>
              <a:rPr sz="1200" b="1" spc="-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dirty="0">
                <a:solidFill>
                  <a:srgbClr val="13303C"/>
                </a:solidFill>
                <a:latin typeface="Montserrat"/>
                <a:cs typeface="Montserrat"/>
              </a:rPr>
              <a:t>per</a:t>
            </a:r>
            <a:r>
              <a:rPr sz="12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spc="-10" dirty="0">
                <a:solidFill>
                  <a:srgbClr val="13303C"/>
                </a:solidFill>
                <a:latin typeface="Montserrat"/>
                <a:cs typeface="Montserrat"/>
              </a:rPr>
              <a:t>month?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654354" y="6522288"/>
            <a:ext cx="6251575" cy="16795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  <a:spcBef>
                <a:spcPts val="5"/>
              </a:spcBef>
            </a:pP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2.</a:t>
            </a:r>
            <a:r>
              <a:rPr sz="1200" b="1" spc="39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he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overspending?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If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so,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by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how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much?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354" y="8358225"/>
            <a:ext cx="6251575" cy="16795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3.</a:t>
            </a:r>
            <a:r>
              <a:rPr sz="1200" b="1" spc="39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How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can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Mo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change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spending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habits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balance</a:t>
            </a:r>
            <a:r>
              <a:rPr sz="12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200" b="1">
                <a:solidFill>
                  <a:srgbClr val="13303C"/>
                </a:solidFill>
                <a:latin typeface="Montserrat"/>
                <a:cs typeface="Montserrat"/>
              </a:rPr>
              <a:t>his</a:t>
            </a:r>
            <a:r>
              <a:rPr sz="1200" b="1" spc="-10">
                <a:solidFill>
                  <a:srgbClr val="13303C"/>
                </a:solidFill>
                <a:latin typeface="Montserrat"/>
                <a:cs typeface="Montserrat"/>
              </a:rPr>
              <a:t> budget?</a:t>
            </a:r>
            <a:endParaRPr sz="120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Mo’s</a:t>
            </a:r>
            <a:r>
              <a:rPr spc="-95">
                <a:solidFill>
                  <a:srgbClr val="BCBE00"/>
                </a:solidFill>
              </a:rPr>
              <a:t> </a:t>
            </a:r>
            <a:r>
              <a:rPr>
                <a:solidFill>
                  <a:srgbClr val="BCBE00"/>
                </a:solidFill>
              </a:rPr>
              <a:t>Case</a:t>
            </a:r>
            <a:r>
              <a:rPr spc="-95">
                <a:solidFill>
                  <a:srgbClr val="BCBE00"/>
                </a:solidFill>
              </a:rPr>
              <a:t> </a:t>
            </a:r>
            <a:r>
              <a:rPr spc="-10">
                <a:solidFill>
                  <a:srgbClr val="BCBE00"/>
                </a:solidFill>
              </a:rPr>
              <a:t>Study</a:t>
            </a:r>
          </a:p>
        </p:txBody>
      </p:sp>
      <p:sp>
        <p:nvSpPr>
          <p:cNvPr id="12" name="object 12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75"/>
              </a:spcBef>
            </a:pPr>
            <a:r>
              <a:rPr spc="-25"/>
              <a:t>42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35336" y="10300421"/>
            <a:ext cx="158432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 Sense</a:t>
            </a:r>
            <a:r>
              <a:rPr sz="600" b="1" spc="14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6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Managing my</a:t>
            </a:r>
            <a:r>
              <a:rPr sz="600" spc="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2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94280" y="10300421"/>
            <a:ext cx="138620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1:4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3E4D136-747C-565A-0F64-61EE8F2F621C}"/>
              </a:ext>
            </a:extLst>
          </p:cNvPr>
          <p:cNvSpPr txBox="1"/>
          <p:nvPr/>
        </p:nvSpPr>
        <p:spPr>
          <a:xfrm>
            <a:off x="1068649" y="5187234"/>
            <a:ext cx="5611836" cy="10128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C3E193-BDE0-936A-4156-0108D925059D}"/>
              </a:ext>
            </a:extLst>
          </p:cNvPr>
          <p:cNvSpPr txBox="1"/>
          <p:nvPr/>
        </p:nvSpPr>
        <p:spPr>
          <a:xfrm>
            <a:off x="1068649" y="7094493"/>
            <a:ext cx="5419202" cy="9338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B3D507-0267-487A-ECBE-BE677005634B}"/>
              </a:ext>
            </a:extLst>
          </p:cNvPr>
          <p:cNvSpPr txBox="1"/>
          <p:nvPr/>
        </p:nvSpPr>
        <p:spPr>
          <a:xfrm>
            <a:off x="1068649" y="8965398"/>
            <a:ext cx="5419202" cy="9338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sz="1600" dirty="0">
              <a:latin typeface="Montserrat" pitchFamily="2" charset="77"/>
            </a:endParaRPr>
          </a:p>
        </p:txBody>
      </p:sp>
      <p:pic>
        <p:nvPicPr>
          <p:cNvPr id="14" name="Slide 22 Part A">
            <a:hlinkClick r:id="" action="ppaction://media"/>
            <a:extLst>
              <a:ext uri="{FF2B5EF4-FFF2-40B4-BE49-F238E27FC236}">
                <a16:creationId xmlns:a16="http://schemas.microsoft.com/office/drawing/2014/main" id="{267D504F-FAE2-1387-A089-84D2A5787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9528" y="1434347"/>
            <a:ext cx="720133" cy="720133"/>
          </a:xfrm>
          <a:prstGeom prst="rect">
            <a:avLst/>
          </a:prstGeom>
        </p:spPr>
      </p:pic>
      <p:pic>
        <p:nvPicPr>
          <p:cNvPr id="15" name="PPT Slide 22 part B ">
            <a:hlinkClick r:id="" action="ppaction://media"/>
            <a:extLst>
              <a:ext uri="{FF2B5EF4-FFF2-40B4-BE49-F238E27FC236}">
                <a16:creationId xmlns:a16="http://schemas.microsoft.com/office/drawing/2014/main" id="{2F109B26-F573-1E8A-3D31-4BEDE28ABB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26000" y="1441020"/>
            <a:ext cx="612034" cy="6120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0520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1:4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54127" y="9823963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0" y="0"/>
                </a:moveTo>
                <a:lnTo>
                  <a:pt x="0" y="75933"/>
                </a:lnTo>
                <a:lnTo>
                  <a:pt x="74422" y="75933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31229" y="1700179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74421" y="75933"/>
                </a:moveTo>
                <a:lnTo>
                  <a:pt x="74421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54127" y="1700179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74422" y="0"/>
                </a:moveTo>
                <a:lnTo>
                  <a:pt x="0" y="0"/>
                </a:lnTo>
                <a:lnTo>
                  <a:pt x="0" y="75933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54360" y="1826120"/>
            <a:ext cx="144526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77495" marR="5080" indent="-265430">
              <a:lnSpc>
                <a:spcPts val="1900"/>
              </a:lnSpc>
              <a:spcBef>
                <a:spcPts val="180"/>
              </a:spcBef>
            </a:pP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Doing</a:t>
            </a:r>
            <a:r>
              <a:rPr sz="1600" b="1" spc="-5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chores </a:t>
            </a: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at</a:t>
            </a:r>
            <a:r>
              <a:rPr sz="1600" b="1" spc="-20">
                <a:solidFill>
                  <a:srgbClr val="13303C"/>
                </a:solidFill>
                <a:latin typeface="Montserrat"/>
                <a:cs typeface="Montserrat"/>
              </a:rPr>
              <a:t> home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053318" y="3898354"/>
            <a:ext cx="1247140" cy="7518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Cutting</a:t>
            </a:r>
            <a:r>
              <a:rPr sz="1600" b="1" spc="-10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 spc="-25">
                <a:solidFill>
                  <a:srgbClr val="13303C"/>
                </a:solidFill>
                <a:latin typeface="Montserrat"/>
                <a:cs typeface="Montserrat"/>
              </a:rPr>
              <a:t>the </a:t>
            </a: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neighbours grass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68787" y="5931573"/>
            <a:ext cx="141668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Dog</a:t>
            </a:r>
            <a:r>
              <a:rPr sz="1600" b="1" spc="-3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Walking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125251" y="7960931"/>
            <a:ext cx="110363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13303C"/>
                </a:solidFill>
                <a:latin typeface="Montserrat"/>
                <a:cs typeface="Montserrat"/>
              </a:rPr>
              <a:t>Café</a:t>
            </a:r>
            <a:r>
              <a:rPr sz="1600" b="1" spc="-6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 spc="-20" dirty="0">
                <a:solidFill>
                  <a:srgbClr val="13303C"/>
                </a:solidFill>
                <a:latin typeface="Montserrat"/>
                <a:cs typeface="Montserrat"/>
              </a:rPr>
              <a:t>work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952629" y="1825917"/>
            <a:ext cx="1644650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73660" marR="5080" indent="-60960">
              <a:lnSpc>
                <a:spcPts val="1900"/>
              </a:lnSpc>
              <a:spcBef>
                <a:spcPts val="180"/>
              </a:spcBef>
            </a:pP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Saturday</a:t>
            </a:r>
            <a:r>
              <a:rPr sz="1600" b="1" spc="-6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job</a:t>
            </a:r>
            <a:r>
              <a:rPr sz="1600" b="1" spc="-5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 spc="-25">
                <a:solidFill>
                  <a:srgbClr val="13303C"/>
                </a:solidFill>
                <a:latin typeface="Montserrat"/>
                <a:cs typeface="Montserrat"/>
              </a:rPr>
              <a:t>at </a:t>
            </a: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b="1" spc="-2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local</a:t>
            </a:r>
            <a:r>
              <a:rPr sz="1600" b="1" spc="-20">
                <a:solidFill>
                  <a:srgbClr val="13303C"/>
                </a:solidFill>
                <a:latin typeface="Montserrat"/>
                <a:cs typeface="Montserrat"/>
              </a:rPr>
              <a:t> shop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36754" y="3898151"/>
            <a:ext cx="147637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74295">
              <a:lnSpc>
                <a:spcPts val="1900"/>
              </a:lnSpc>
              <a:spcBef>
                <a:spcPts val="180"/>
              </a:spcBef>
            </a:pP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r>
              <a:rPr sz="1600" b="1" spc="-3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 spc="-20">
                <a:solidFill>
                  <a:srgbClr val="13303C"/>
                </a:solidFill>
                <a:latin typeface="Montserrat"/>
                <a:cs typeface="Montserrat"/>
              </a:rPr>
              <a:t>from </a:t>
            </a: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grandparents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158470" y="5931370"/>
            <a:ext cx="123253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90500" marR="5080" indent="-178435">
              <a:lnSpc>
                <a:spcPts val="1900"/>
              </a:lnSpc>
              <a:spcBef>
                <a:spcPts val="180"/>
              </a:spcBef>
            </a:pP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Newspaper delivery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148717" y="7960728"/>
            <a:ext cx="125222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Babysitting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087448" y="1825714"/>
            <a:ext cx="15646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Pocket</a:t>
            </a:r>
            <a:r>
              <a:rPr sz="1600" b="1" spc="-6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 spc="-2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5385136" y="3897947"/>
            <a:ext cx="969644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09855" marR="5080" indent="-97790">
              <a:lnSpc>
                <a:spcPts val="1900"/>
              </a:lnSpc>
              <a:spcBef>
                <a:spcPts val="180"/>
              </a:spcBef>
            </a:pPr>
            <a:r>
              <a:rPr sz="1600" b="1" spc="-25">
                <a:solidFill>
                  <a:srgbClr val="13303C"/>
                </a:solidFill>
                <a:latin typeface="Montserrat"/>
                <a:cs typeface="Montserrat"/>
              </a:rPr>
              <a:t>Washing </a:t>
            </a:r>
            <a:r>
              <a:rPr sz="1600" b="1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b="1" spc="-25">
                <a:solidFill>
                  <a:srgbClr val="13303C"/>
                </a:solidFill>
                <a:latin typeface="Montserrat"/>
                <a:cs typeface="Montserrat"/>
              </a:rPr>
              <a:t>car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5296134" y="5931167"/>
            <a:ext cx="114808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Gardening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314829" y="7960524"/>
            <a:ext cx="1109980" cy="7518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algn="ctr">
              <a:lnSpc>
                <a:spcPts val="1900"/>
              </a:lnSpc>
              <a:spcBef>
                <a:spcPts val="180"/>
              </a:spcBef>
            </a:pP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Selling </a:t>
            </a:r>
            <a:r>
              <a:rPr sz="1600" b="1" spc="-20">
                <a:solidFill>
                  <a:srgbClr val="13303C"/>
                </a:solidFill>
                <a:latin typeface="Montserrat"/>
                <a:cs typeface="Montserrat"/>
              </a:rPr>
              <a:t>unwanted </a:t>
            </a:r>
            <a:r>
              <a:rPr sz="1600" b="1" spc="-10">
                <a:solidFill>
                  <a:srgbClr val="13303C"/>
                </a:solidFill>
                <a:latin typeface="Montserrat"/>
                <a:cs typeface="Montserrat"/>
              </a:rPr>
              <a:t>items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35299" y="1056733"/>
            <a:ext cx="399478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>
                <a:solidFill>
                  <a:srgbClr val="BCBE00"/>
                </a:solidFill>
                <a:latin typeface="Montserrat ExtraBold"/>
                <a:cs typeface="Montserrat ExtraBold"/>
              </a:rPr>
              <a:t>Monthly</a:t>
            </a:r>
            <a:r>
              <a:rPr sz="2600" b="1" spc="-9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2600" b="1">
                <a:solidFill>
                  <a:srgbClr val="BCBE00"/>
                </a:solidFill>
                <a:latin typeface="Montserrat ExtraBold"/>
                <a:cs typeface="Montserrat ExtraBold"/>
              </a:rPr>
              <a:t>Income</a:t>
            </a:r>
            <a:r>
              <a:rPr sz="2600" b="1" spc="-9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26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Cards</a:t>
            </a:r>
            <a:endParaRPr sz="2600">
              <a:latin typeface="Montserrat ExtraBold"/>
              <a:cs typeface="Montserrat ExtraBold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50756" y="2976507"/>
            <a:ext cx="916305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 dirty="0">
                <a:solidFill>
                  <a:srgbClr val="BCBE00"/>
                </a:solidFill>
                <a:latin typeface="Montserrat"/>
                <a:cs typeface="Montserrat"/>
              </a:rPr>
              <a:t>£40</a:t>
            </a:r>
            <a:endParaRPr sz="3450" dirty="0">
              <a:latin typeface="Montserrat"/>
              <a:cs typeface="Montserrat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52527" y="9180450"/>
            <a:ext cx="912494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 dirty="0">
                <a:solidFill>
                  <a:srgbClr val="BCBE00"/>
                </a:solidFill>
                <a:latin typeface="Montserrat"/>
                <a:cs typeface="Montserrat"/>
              </a:rPr>
              <a:t>£48</a:t>
            </a:r>
            <a:endParaRPr sz="3450" dirty="0">
              <a:latin typeface="Montserrat"/>
              <a:cs typeface="Montserrat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68913" y="7059622"/>
            <a:ext cx="874394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>
                <a:solidFill>
                  <a:srgbClr val="BCBE00"/>
                </a:solidFill>
                <a:latin typeface="Montserrat"/>
                <a:cs typeface="Montserrat"/>
              </a:rPr>
              <a:t>£24</a:t>
            </a:r>
            <a:endParaRPr sz="3450">
              <a:latin typeface="Montserrat"/>
              <a:cs typeface="Montserrat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69356" y="4995922"/>
            <a:ext cx="878205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 dirty="0">
                <a:solidFill>
                  <a:srgbClr val="BCBE00"/>
                </a:solidFill>
                <a:latin typeface="Montserrat"/>
                <a:cs typeface="Montserrat"/>
              </a:rPr>
              <a:t>£20</a:t>
            </a:r>
            <a:endParaRPr sz="3450" dirty="0">
              <a:latin typeface="Montserrat"/>
              <a:cs typeface="Montserrat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978227" y="2976065"/>
            <a:ext cx="900430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>
                <a:solidFill>
                  <a:srgbClr val="BCBE00"/>
                </a:solidFill>
                <a:latin typeface="Montserrat"/>
                <a:cs typeface="Montserrat"/>
              </a:rPr>
              <a:t>£80</a:t>
            </a:r>
            <a:endParaRPr sz="3450">
              <a:latin typeface="Montserrat"/>
              <a:cs typeface="Montserrat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031370" y="9180007"/>
            <a:ext cx="793750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>
                <a:solidFill>
                  <a:srgbClr val="BCBE00"/>
                </a:solidFill>
                <a:latin typeface="Montserrat"/>
                <a:cs typeface="Montserrat"/>
              </a:rPr>
              <a:t>£18</a:t>
            </a:r>
            <a:endParaRPr sz="3450">
              <a:latin typeface="Montserrat"/>
              <a:cs typeface="Montserrat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008341" y="7059179"/>
            <a:ext cx="839469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>
                <a:solidFill>
                  <a:srgbClr val="BCBE00"/>
                </a:solidFill>
                <a:latin typeface="Montserrat"/>
                <a:cs typeface="Montserrat"/>
              </a:rPr>
              <a:t>£22</a:t>
            </a:r>
            <a:endParaRPr sz="3450">
              <a:latin typeface="Montserrat"/>
              <a:cs typeface="Montserrat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3027384" y="4995479"/>
            <a:ext cx="802005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>
                <a:solidFill>
                  <a:srgbClr val="BCBE00"/>
                </a:solidFill>
                <a:latin typeface="Montserrat"/>
                <a:cs typeface="Montserrat"/>
              </a:rPr>
              <a:t>£10</a:t>
            </a:r>
            <a:endParaRPr sz="3450">
              <a:latin typeface="Montserrat"/>
              <a:cs typeface="Montserrat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5143341" y="2975622"/>
            <a:ext cx="861060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 dirty="0">
                <a:solidFill>
                  <a:srgbClr val="BCBE00"/>
                </a:solidFill>
                <a:latin typeface="Montserrat"/>
                <a:cs typeface="Montserrat"/>
              </a:rPr>
              <a:t>£36</a:t>
            </a:r>
            <a:endParaRPr sz="3450" dirty="0">
              <a:latin typeface="Montserrat"/>
              <a:cs typeface="Montserrat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173012" y="9179565"/>
            <a:ext cx="802005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>
                <a:solidFill>
                  <a:srgbClr val="BCBE00"/>
                </a:solidFill>
                <a:latin typeface="Montserrat"/>
                <a:cs typeface="Montserrat"/>
              </a:rPr>
              <a:t>£10</a:t>
            </a:r>
            <a:endParaRPr sz="3450">
              <a:latin typeface="Montserrat"/>
              <a:cs typeface="Montserrat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134041" y="7058737"/>
            <a:ext cx="880110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25">
                <a:solidFill>
                  <a:srgbClr val="BCBE00"/>
                </a:solidFill>
                <a:latin typeface="Montserrat"/>
                <a:cs typeface="Montserrat"/>
              </a:rPr>
              <a:t>£30</a:t>
            </a:r>
            <a:endParaRPr sz="3450">
              <a:latin typeface="Montserrat"/>
              <a:cs typeface="Montserrat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5105698" y="4995036"/>
            <a:ext cx="586740" cy="5568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450" b="1" spc="-60">
                <a:solidFill>
                  <a:srgbClr val="BCBE00"/>
                </a:solidFill>
                <a:latin typeface="Montserrat"/>
                <a:cs typeface="Montserrat"/>
              </a:rPr>
              <a:t>£8</a:t>
            </a:r>
            <a:endParaRPr sz="3450">
              <a:latin typeface="Montserrat"/>
              <a:cs typeface="Montserrat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4501913" y="510963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THREE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6208828" y="898617"/>
            <a:ext cx="694690" cy="694690"/>
          </a:xfrm>
          <a:custGeom>
            <a:avLst/>
            <a:gdLst/>
            <a:ahLst/>
            <a:cxnLst/>
            <a:rect l="l" t="t" r="r" b="b"/>
            <a:pathLst>
              <a:path w="694690" h="694690">
                <a:moveTo>
                  <a:pt x="317000" y="693646"/>
                </a:moveTo>
                <a:lnTo>
                  <a:pt x="364275" y="694597"/>
                </a:lnTo>
                <a:lnTo>
                  <a:pt x="410157" y="689331"/>
                </a:lnTo>
                <a:lnTo>
                  <a:pt x="454198" y="678225"/>
                </a:lnTo>
                <a:lnTo>
                  <a:pt x="495948" y="661655"/>
                </a:lnTo>
                <a:lnTo>
                  <a:pt x="534959" y="639998"/>
                </a:lnTo>
                <a:lnTo>
                  <a:pt x="570782" y="613632"/>
                </a:lnTo>
                <a:lnTo>
                  <a:pt x="602969" y="582931"/>
                </a:lnTo>
                <a:lnTo>
                  <a:pt x="631070" y="548274"/>
                </a:lnTo>
                <a:lnTo>
                  <a:pt x="654637" y="510036"/>
                </a:lnTo>
                <a:lnTo>
                  <a:pt x="673220" y="468594"/>
                </a:lnTo>
                <a:lnTo>
                  <a:pt x="686372" y="424326"/>
                </a:lnTo>
                <a:lnTo>
                  <a:pt x="693644" y="377607"/>
                </a:lnTo>
                <a:lnTo>
                  <a:pt x="694594" y="330332"/>
                </a:lnTo>
                <a:lnTo>
                  <a:pt x="689328" y="284449"/>
                </a:lnTo>
                <a:lnTo>
                  <a:pt x="678222" y="240409"/>
                </a:lnTo>
                <a:lnTo>
                  <a:pt x="661652" y="198658"/>
                </a:lnTo>
                <a:lnTo>
                  <a:pt x="639996" y="159647"/>
                </a:lnTo>
                <a:lnTo>
                  <a:pt x="613629" y="123823"/>
                </a:lnTo>
                <a:lnTo>
                  <a:pt x="582928" y="91635"/>
                </a:lnTo>
                <a:lnTo>
                  <a:pt x="548271" y="63533"/>
                </a:lnTo>
                <a:lnTo>
                  <a:pt x="510033" y="39965"/>
                </a:lnTo>
                <a:lnTo>
                  <a:pt x="468592" y="21379"/>
                </a:lnTo>
                <a:lnTo>
                  <a:pt x="424323" y="8224"/>
                </a:lnTo>
                <a:lnTo>
                  <a:pt x="377604" y="950"/>
                </a:lnTo>
                <a:lnTo>
                  <a:pt x="330329" y="0"/>
                </a:lnTo>
                <a:lnTo>
                  <a:pt x="284447" y="5266"/>
                </a:lnTo>
                <a:lnTo>
                  <a:pt x="240406" y="16372"/>
                </a:lnTo>
                <a:lnTo>
                  <a:pt x="198655" y="32942"/>
                </a:lnTo>
                <a:lnTo>
                  <a:pt x="159644" y="54599"/>
                </a:lnTo>
                <a:lnTo>
                  <a:pt x="123820" y="80967"/>
                </a:lnTo>
                <a:lnTo>
                  <a:pt x="91633" y="111668"/>
                </a:lnTo>
                <a:lnTo>
                  <a:pt x="63530" y="146327"/>
                </a:lnTo>
                <a:lnTo>
                  <a:pt x="39962" y="184566"/>
                </a:lnTo>
                <a:lnTo>
                  <a:pt x="21376" y="226009"/>
                </a:lnTo>
                <a:lnTo>
                  <a:pt x="8222" y="270280"/>
                </a:lnTo>
                <a:lnTo>
                  <a:pt x="948" y="317002"/>
                </a:lnTo>
                <a:lnTo>
                  <a:pt x="0" y="364275"/>
                </a:lnTo>
                <a:lnTo>
                  <a:pt x="5267" y="410154"/>
                </a:lnTo>
                <a:lnTo>
                  <a:pt x="16375" y="454193"/>
                </a:lnTo>
                <a:lnTo>
                  <a:pt x="32945" y="495942"/>
                </a:lnTo>
                <a:lnTo>
                  <a:pt x="54602" y="534952"/>
                </a:lnTo>
                <a:lnTo>
                  <a:pt x="80969" y="570775"/>
                </a:lnTo>
                <a:lnTo>
                  <a:pt x="111669" y="602962"/>
                </a:lnTo>
                <a:lnTo>
                  <a:pt x="146327" y="631064"/>
                </a:lnTo>
                <a:lnTo>
                  <a:pt x="184565" y="654632"/>
                </a:lnTo>
                <a:lnTo>
                  <a:pt x="226008" y="673218"/>
                </a:lnTo>
                <a:lnTo>
                  <a:pt x="270278" y="686372"/>
                </a:lnTo>
                <a:lnTo>
                  <a:pt x="317000" y="693646"/>
                </a:lnTo>
                <a:close/>
              </a:path>
            </a:pathLst>
          </a:custGeom>
          <a:ln w="163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75"/>
              </a:spcBef>
            </a:pPr>
            <a:r>
              <a:rPr spc="-25"/>
              <a:t>43</a:t>
            </a:r>
          </a:p>
        </p:txBody>
      </p:sp>
      <p:sp>
        <p:nvSpPr>
          <p:cNvPr id="85" name="object 85"/>
          <p:cNvSpPr txBox="1"/>
          <p:nvPr/>
        </p:nvSpPr>
        <p:spPr>
          <a:xfrm>
            <a:off x="635336" y="10300421"/>
            <a:ext cx="158432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 Sense</a:t>
            </a:r>
            <a:r>
              <a:rPr sz="600" b="1" spc="14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6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Managing my</a:t>
            </a:r>
            <a:r>
              <a:rPr sz="600" spc="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2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5294280" y="10300421"/>
            <a:ext cx="138620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1:4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A7732D1D-26C0-02D6-1B47-0B9ACDE0B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368" y="8791625"/>
            <a:ext cx="664342" cy="105582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0860862-7B1A-4911-D3B2-95DB89382C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9792"/>
          <a:stretch/>
        </p:blipFill>
        <p:spPr>
          <a:xfrm>
            <a:off x="1801129" y="8796380"/>
            <a:ext cx="865838" cy="1028700"/>
          </a:xfrm>
          <a:prstGeom prst="rect">
            <a:avLst/>
          </a:prstGeom>
        </p:spPr>
      </p:pic>
      <p:sp>
        <p:nvSpPr>
          <p:cNvPr id="111" name="object 9">
            <a:extLst>
              <a:ext uri="{FF2B5EF4-FFF2-40B4-BE49-F238E27FC236}">
                <a16:creationId xmlns:a16="http://schemas.microsoft.com/office/drawing/2014/main" id="{627DAE67-F141-7B68-F594-4F2C619EF634}"/>
              </a:ext>
            </a:extLst>
          </p:cNvPr>
          <p:cNvSpPr/>
          <p:nvPr/>
        </p:nvSpPr>
        <p:spPr>
          <a:xfrm>
            <a:off x="802980" y="1700178"/>
            <a:ext cx="5994361" cy="45719"/>
          </a:xfrm>
          <a:custGeom>
            <a:avLst/>
            <a:gdLst/>
            <a:ahLst/>
            <a:cxnLst/>
            <a:rect l="l" t="t" r="r" b="b"/>
            <a:pathLst>
              <a:path w="5879465">
                <a:moveTo>
                  <a:pt x="587940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6">
            <a:extLst>
              <a:ext uri="{FF2B5EF4-FFF2-40B4-BE49-F238E27FC236}">
                <a16:creationId xmlns:a16="http://schemas.microsoft.com/office/drawing/2014/main" id="{2B6A39C3-2697-0F30-DDC6-93F58244CAB4}"/>
              </a:ext>
            </a:extLst>
          </p:cNvPr>
          <p:cNvSpPr/>
          <p:nvPr/>
        </p:nvSpPr>
        <p:spPr>
          <a:xfrm flipH="1">
            <a:off x="608407" y="1852033"/>
            <a:ext cx="45719" cy="8046606"/>
          </a:xfrm>
          <a:custGeom>
            <a:avLst/>
            <a:gdLst/>
            <a:ahLst/>
            <a:cxnLst/>
            <a:rect l="l" t="t" r="r" b="b"/>
            <a:pathLst>
              <a:path h="7820659">
                <a:moveTo>
                  <a:pt x="0" y="0"/>
                </a:moveTo>
                <a:lnTo>
                  <a:pt x="0" y="7820088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7">
            <a:extLst>
              <a:ext uri="{FF2B5EF4-FFF2-40B4-BE49-F238E27FC236}">
                <a16:creationId xmlns:a16="http://schemas.microsoft.com/office/drawing/2014/main" id="{43130A24-428B-B504-E988-0D9891EEC292}"/>
              </a:ext>
            </a:extLst>
          </p:cNvPr>
          <p:cNvSpPr/>
          <p:nvPr/>
        </p:nvSpPr>
        <p:spPr>
          <a:xfrm>
            <a:off x="699847" y="9899889"/>
            <a:ext cx="6201574" cy="45719"/>
          </a:xfrm>
          <a:custGeom>
            <a:avLst/>
            <a:gdLst/>
            <a:ahLst/>
            <a:cxnLst/>
            <a:rect l="l" t="t" r="r" b="b"/>
            <a:pathLst>
              <a:path w="5879465">
                <a:moveTo>
                  <a:pt x="0" y="0"/>
                </a:moveTo>
                <a:lnTo>
                  <a:pt x="5879401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8">
            <a:extLst>
              <a:ext uri="{FF2B5EF4-FFF2-40B4-BE49-F238E27FC236}">
                <a16:creationId xmlns:a16="http://schemas.microsoft.com/office/drawing/2014/main" id="{F4E0AD06-58CD-BE49-634A-4D27E505692A}"/>
              </a:ext>
            </a:extLst>
          </p:cNvPr>
          <p:cNvSpPr/>
          <p:nvPr/>
        </p:nvSpPr>
        <p:spPr>
          <a:xfrm flipH="1">
            <a:off x="6859930" y="1797953"/>
            <a:ext cx="45719" cy="8093619"/>
          </a:xfrm>
          <a:custGeom>
            <a:avLst/>
            <a:gdLst/>
            <a:ahLst/>
            <a:cxnLst/>
            <a:rect l="l" t="t" r="r" b="b"/>
            <a:pathLst>
              <a:path h="7820659">
                <a:moveTo>
                  <a:pt x="0" y="7820075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2">
            <a:extLst>
              <a:ext uri="{FF2B5EF4-FFF2-40B4-BE49-F238E27FC236}">
                <a16:creationId xmlns:a16="http://schemas.microsoft.com/office/drawing/2014/main" id="{F15EED8A-23B7-3F22-5536-7A2CD96A5A39}"/>
              </a:ext>
            </a:extLst>
          </p:cNvPr>
          <p:cNvSpPr/>
          <p:nvPr/>
        </p:nvSpPr>
        <p:spPr>
          <a:xfrm>
            <a:off x="2706000" y="1693855"/>
            <a:ext cx="0" cy="8204834"/>
          </a:xfrm>
          <a:custGeom>
            <a:avLst/>
            <a:gdLst/>
            <a:ahLst/>
            <a:cxnLst/>
            <a:rect l="l" t="t" r="r" b="b"/>
            <a:pathLst>
              <a:path h="8204834">
                <a:moveTo>
                  <a:pt x="0" y="0"/>
                </a:moveTo>
                <a:lnTo>
                  <a:pt x="0" y="8204352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3">
            <a:extLst>
              <a:ext uri="{FF2B5EF4-FFF2-40B4-BE49-F238E27FC236}">
                <a16:creationId xmlns:a16="http://schemas.microsoft.com/office/drawing/2014/main" id="{B6A7F0A1-3BC6-EA89-DE86-812A18E04316}"/>
              </a:ext>
            </a:extLst>
          </p:cNvPr>
          <p:cNvSpPr/>
          <p:nvPr/>
        </p:nvSpPr>
        <p:spPr>
          <a:xfrm>
            <a:off x="4853999" y="1693805"/>
            <a:ext cx="0" cy="8204834"/>
          </a:xfrm>
          <a:custGeom>
            <a:avLst/>
            <a:gdLst/>
            <a:ahLst/>
            <a:cxnLst/>
            <a:rect l="l" t="t" r="r" b="b"/>
            <a:pathLst>
              <a:path h="8204834">
                <a:moveTo>
                  <a:pt x="0" y="0"/>
                </a:moveTo>
                <a:lnTo>
                  <a:pt x="0" y="8204352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4">
            <a:extLst>
              <a:ext uri="{FF2B5EF4-FFF2-40B4-BE49-F238E27FC236}">
                <a16:creationId xmlns:a16="http://schemas.microsoft.com/office/drawing/2014/main" id="{DC0DED2B-A084-A3D8-AED8-217E2BBE4277}"/>
              </a:ext>
            </a:extLst>
          </p:cNvPr>
          <p:cNvSpPr/>
          <p:nvPr/>
        </p:nvSpPr>
        <p:spPr>
          <a:xfrm>
            <a:off x="647992" y="3756848"/>
            <a:ext cx="6253480" cy="0"/>
          </a:xfrm>
          <a:custGeom>
            <a:avLst/>
            <a:gdLst/>
            <a:ahLst/>
            <a:cxnLst/>
            <a:rect l="l" t="t" r="r" b="b"/>
            <a:pathLst>
              <a:path w="6253480">
                <a:moveTo>
                  <a:pt x="625341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5">
            <a:extLst>
              <a:ext uri="{FF2B5EF4-FFF2-40B4-BE49-F238E27FC236}">
                <a16:creationId xmlns:a16="http://schemas.microsoft.com/office/drawing/2014/main" id="{5BC89BD5-AB11-28F4-5FD0-97FAD1A86898}"/>
              </a:ext>
            </a:extLst>
          </p:cNvPr>
          <p:cNvSpPr/>
          <p:nvPr/>
        </p:nvSpPr>
        <p:spPr>
          <a:xfrm>
            <a:off x="647992" y="5801756"/>
            <a:ext cx="6253480" cy="0"/>
          </a:xfrm>
          <a:custGeom>
            <a:avLst/>
            <a:gdLst/>
            <a:ahLst/>
            <a:cxnLst/>
            <a:rect l="l" t="t" r="r" b="b"/>
            <a:pathLst>
              <a:path w="6253480">
                <a:moveTo>
                  <a:pt x="625341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6">
            <a:extLst>
              <a:ext uri="{FF2B5EF4-FFF2-40B4-BE49-F238E27FC236}">
                <a16:creationId xmlns:a16="http://schemas.microsoft.com/office/drawing/2014/main" id="{C59BA17A-D4B8-27A9-8DB9-5F86C88D8A5E}"/>
              </a:ext>
            </a:extLst>
          </p:cNvPr>
          <p:cNvSpPr/>
          <p:nvPr/>
        </p:nvSpPr>
        <p:spPr>
          <a:xfrm>
            <a:off x="647992" y="7846664"/>
            <a:ext cx="6253480" cy="0"/>
          </a:xfrm>
          <a:custGeom>
            <a:avLst/>
            <a:gdLst/>
            <a:ahLst/>
            <a:cxnLst/>
            <a:rect l="l" t="t" r="r" b="b"/>
            <a:pathLst>
              <a:path w="6253480">
                <a:moveTo>
                  <a:pt x="6253416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1" name="Picture 120">
            <a:extLst>
              <a:ext uri="{FF2B5EF4-FFF2-40B4-BE49-F238E27FC236}">
                <a16:creationId xmlns:a16="http://schemas.microsoft.com/office/drawing/2014/main" id="{FC8214BC-7388-14DF-FF8E-767218F6C6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052"/>
          <a:stretch/>
        </p:blipFill>
        <p:spPr>
          <a:xfrm>
            <a:off x="1907619" y="2814173"/>
            <a:ext cx="794203" cy="944923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B0B817D-B8D5-7A5F-F4DF-F9F3844DBA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7509" b="4813"/>
          <a:stretch/>
        </p:blipFill>
        <p:spPr>
          <a:xfrm>
            <a:off x="4095584" y="2834665"/>
            <a:ext cx="754917" cy="91873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6EE21E6D-0D0E-4A02-AA56-1C4818C3AB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5689" b="17147"/>
          <a:stretch/>
        </p:blipFill>
        <p:spPr>
          <a:xfrm>
            <a:off x="6188861" y="2795879"/>
            <a:ext cx="694690" cy="957526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BB00336-CF1A-A820-D8FD-A8F0D09681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3253"/>
          <a:stretch/>
        </p:blipFill>
        <p:spPr>
          <a:xfrm>
            <a:off x="1510347" y="4883457"/>
            <a:ext cx="1189828" cy="92710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58CF59A-E1C3-FC82-31C2-A763628BB63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2911" b="12302"/>
          <a:stretch/>
        </p:blipFill>
        <p:spPr>
          <a:xfrm>
            <a:off x="3949141" y="4913234"/>
            <a:ext cx="901360" cy="885078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69299A14-85F8-C8F4-AC54-96A6975EE1C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22190" b="12307"/>
          <a:stretch/>
        </p:blipFill>
        <p:spPr>
          <a:xfrm>
            <a:off x="5667315" y="4690048"/>
            <a:ext cx="1215475" cy="1035743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7AE5C611-542B-F5F6-75C5-9D7B05B5909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6423"/>
          <a:stretch/>
        </p:blipFill>
        <p:spPr>
          <a:xfrm>
            <a:off x="1642474" y="6746758"/>
            <a:ext cx="1057701" cy="110490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BBFF24E5-D783-A0AB-F640-48D8970E97D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2262"/>
          <a:stretch/>
        </p:blipFill>
        <p:spPr>
          <a:xfrm>
            <a:off x="3952053" y="6834072"/>
            <a:ext cx="908285" cy="92710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B1AC5DB2-0BBF-2471-492A-0A76E6DA8F8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22286"/>
          <a:stretch/>
        </p:blipFill>
        <p:spPr>
          <a:xfrm>
            <a:off x="6023017" y="6637251"/>
            <a:ext cx="878403" cy="107950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5FDBF51B-A02D-5067-0E82-6023054D57C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r="37185"/>
          <a:stretch/>
        </p:blipFill>
        <p:spPr>
          <a:xfrm>
            <a:off x="6002889" y="8791625"/>
            <a:ext cx="909428" cy="10287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0520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1:4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405303"/>
              </p:ext>
            </p:extLst>
          </p:nvPr>
        </p:nvGraphicFramePr>
        <p:xfrm>
          <a:off x="647777" y="1693829"/>
          <a:ext cx="6252843" cy="75603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2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0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6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9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92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9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113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69570">
                        <a:lnSpc>
                          <a:spcPct val="100000"/>
                        </a:lnSpc>
                      </a:pP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Sweets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12420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£16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0489" marB="0"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Ice</a:t>
                      </a:r>
                      <a:r>
                        <a:rPr sz="1150" b="1" spc="1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cream</a:t>
                      </a:r>
                      <a:endParaRPr sz="1150" dirty="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36195" algn="ctr">
                        <a:lnSpc>
                          <a:spcPct val="100000"/>
                        </a:lnSpc>
                      </a:pPr>
                      <a:r>
                        <a:rPr sz="3250" b="1" spc="-25" dirty="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£6</a:t>
                      </a:r>
                      <a:endParaRPr sz="3250" dirty="0">
                        <a:latin typeface="Montserrat"/>
                        <a:cs typeface="Montserrat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Iced-</a:t>
                      </a: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coffee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250" b="1" spc="-1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£4.50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35585" algn="ctr">
                        <a:lnSpc>
                          <a:spcPct val="100000"/>
                        </a:lnSpc>
                      </a:pP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Phone</a:t>
                      </a:r>
                      <a:r>
                        <a:rPr sz="1150" b="1" spc="4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 spc="-2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apps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65430"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£6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13303C"/>
                      </a:solidFill>
                      <a:prstDash val="lgDash"/>
                    </a:lnL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69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0489" marB="0"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048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048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0489" marB="0">
                    <a:lnL w="12700">
                      <a:solidFill>
                        <a:srgbClr val="13303C"/>
                      </a:solidFill>
                      <a:prstDash val="lgDash"/>
                    </a:lnL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13303C"/>
                      </a:solidFill>
                      <a:prstDash val="lgDash"/>
                    </a:lnR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447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331470">
                        <a:lnSpc>
                          <a:spcPct val="100000"/>
                        </a:lnSpc>
                      </a:pPr>
                      <a:r>
                        <a:rPr sz="115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Video</a:t>
                      </a:r>
                      <a:r>
                        <a:rPr sz="1150" b="1" spc="1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 spc="-2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game</a:t>
                      </a:r>
                      <a:endParaRPr sz="1150" dirty="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416559">
                        <a:lnSpc>
                          <a:spcPct val="100000"/>
                        </a:lnSpc>
                      </a:pPr>
                      <a:r>
                        <a:rPr sz="3250" b="1" spc="-25" dirty="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£45</a:t>
                      </a:r>
                      <a:endParaRPr sz="3250" dirty="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20370">
                        <a:lnSpc>
                          <a:spcPct val="100000"/>
                        </a:lnSpc>
                      </a:pP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Toiletries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52120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£15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Snacks/drinks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£20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2700" algn="ctr">
                        <a:lnSpc>
                          <a:spcPct val="100000"/>
                        </a:lnSpc>
                      </a:pP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Match</a:t>
                      </a:r>
                      <a:r>
                        <a:rPr sz="1150" b="1" spc="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cards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55880"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£12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447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2065" algn="ctr">
                        <a:lnSpc>
                          <a:spcPct val="100000"/>
                        </a:lnSpc>
                      </a:pP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Phone</a:t>
                      </a:r>
                      <a:r>
                        <a:rPr sz="1150" b="1" spc="6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top-</a:t>
                      </a:r>
                      <a:r>
                        <a:rPr sz="1150" b="1" spc="-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up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53340"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£15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Cinema</a:t>
                      </a:r>
                      <a:r>
                        <a:rPr sz="1150" b="1" spc="5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ticket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3815"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£5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0160" algn="ctr">
                        <a:lnSpc>
                          <a:spcPct val="100000"/>
                        </a:lnSpc>
                      </a:pP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Football</a:t>
                      </a: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match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£15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339725" marR="319405" algn="ctr">
                        <a:lnSpc>
                          <a:spcPct val="101400"/>
                        </a:lnSpc>
                      </a:pP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Music downloads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4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42545"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£8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812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476884">
                        <a:lnSpc>
                          <a:spcPct val="100000"/>
                        </a:lnSpc>
                      </a:pPr>
                      <a:r>
                        <a:rPr sz="115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Bowling</a:t>
                      </a:r>
                      <a:endParaRPr sz="1150" dirty="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452755">
                        <a:lnSpc>
                          <a:spcPct val="100000"/>
                        </a:lnSpc>
                      </a:pPr>
                      <a:r>
                        <a:rPr sz="3250" b="1" spc="-25" dirty="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£10</a:t>
                      </a:r>
                      <a:endParaRPr sz="3250" dirty="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375285" marR="370205" algn="ctr">
                        <a:lnSpc>
                          <a:spcPct val="101400"/>
                        </a:lnSpc>
                        <a:spcBef>
                          <a:spcPts val="5"/>
                        </a:spcBef>
                      </a:pPr>
                      <a:r>
                        <a:rPr sz="11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Swim</a:t>
                      </a:r>
                      <a:r>
                        <a:rPr lang="en-GB" sz="11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</a:t>
                      </a:r>
                      <a:r>
                        <a:rPr sz="1100" b="1" spc="-10" dirty="0" err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ing</a:t>
                      </a:r>
                      <a:r>
                        <a:rPr sz="11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pool</a:t>
                      </a:r>
                      <a:r>
                        <a:rPr sz="1100" b="1" spc="2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entry</a:t>
                      </a:r>
                      <a:endParaRPr sz="1150" dirty="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50800" algn="ctr">
                        <a:lnSpc>
                          <a:spcPct val="100000"/>
                        </a:lnSpc>
                      </a:pPr>
                      <a:r>
                        <a:rPr sz="3250" b="1" spc="-10" dirty="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£3.50</a:t>
                      </a:r>
                      <a:endParaRPr sz="3250" dirty="0">
                        <a:latin typeface="Montserrat"/>
                        <a:cs typeface="Montserrat"/>
                      </a:endParaRPr>
                    </a:p>
                  </a:txBody>
                  <a:tcPr marL="0" marR="0" marT="114300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Music</a:t>
                      </a:r>
                      <a:r>
                        <a:rPr sz="1150" b="1" spc="3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lesson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R="3810"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£9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1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78765">
                        <a:lnSpc>
                          <a:spcPct val="100000"/>
                        </a:lnSpc>
                      </a:pPr>
                      <a:r>
                        <a:rPr sz="115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Gym</a:t>
                      </a:r>
                      <a:r>
                        <a:rPr sz="1150" b="1" spc="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session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06375">
                        <a:lnSpc>
                          <a:spcPct val="100000"/>
                        </a:lnSpc>
                      </a:pPr>
                      <a:r>
                        <a:rPr sz="3250" b="1" spc="-1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£5.50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1683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88415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13303C"/>
                      </a:solidFill>
                      <a:prstDash val="lgDash"/>
                    </a:lnT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40665">
                        <a:lnSpc>
                          <a:spcPct val="100000"/>
                        </a:lnSpc>
                      </a:pP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Clothing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210820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£25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23189" marB="0"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15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Books</a:t>
                      </a:r>
                      <a:endParaRPr sz="1150" dirty="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50165" algn="ctr">
                        <a:lnSpc>
                          <a:spcPct val="100000"/>
                        </a:lnSpc>
                      </a:pPr>
                      <a:r>
                        <a:rPr sz="3250" b="1" spc="-25" dirty="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£10</a:t>
                      </a:r>
                      <a:endParaRPr sz="3250" dirty="0">
                        <a:latin typeface="Montserrat"/>
                        <a:cs typeface="Montserra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9525" algn="ctr">
                        <a:lnSpc>
                          <a:spcPct val="100000"/>
                        </a:lnSpc>
                      </a:pPr>
                      <a:r>
                        <a:rPr sz="115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Savings</a:t>
                      </a:r>
                      <a:endParaRPr sz="115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R="1905" algn="ctr">
                        <a:lnSpc>
                          <a:spcPct val="100000"/>
                        </a:lnSpc>
                      </a:pPr>
                      <a:r>
                        <a:rPr sz="3250" b="1" spc="-25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£5</a:t>
                      </a:r>
                      <a:endParaRPr sz="3250">
                        <a:latin typeface="Montserrat"/>
                        <a:cs typeface="Montserrat"/>
                      </a:endParaRPr>
                    </a:p>
                  </a:txBody>
                  <a:tcPr marL="0" marR="0" marT="12318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5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366395" marR="197485" indent="-635" algn="ctr">
                        <a:lnSpc>
                          <a:spcPct val="101400"/>
                        </a:lnSpc>
                        <a:spcBef>
                          <a:spcPts val="5"/>
                        </a:spcBef>
                      </a:pPr>
                      <a:r>
                        <a:rPr sz="115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In-</a:t>
                      </a:r>
                      <a:r>
                        <a:rPr sz="1150" b="1" spc="-2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app </a:t>
                      </a:r>
                      <a:r>
                        <a:rPr sz="115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purchases</a:t>
                      </a:r>
                      <a:endParaRPr sz="1150" dirty="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1150" dirty="0">
                        <a:latin typeface="Times New Roman"/>
                        <a:cs typeface="Times New Roman"/>
                      </a:endParaRPr>
                    </a:p>
                    <a:p>
                      <a:pPr marL="205104" algn="ctr">
                        <a:lnSpc>
                          <a:spcPct val="100000"/>
                        </a:lnSpc>
                      </a:pPr>
                      <a:r>
                        <a:rPr sz="3250" b="1" spc="-25" dirty="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£10</a:t>
                      </a:r>
                      <a:endParaRPr sz="3250" dirty="0">
                        <a:latin typeface="Montserrat"/>
                        <a:cs typeface="Montserrat"/>
                      </a:endParaRPr>
                    </a:p>
                  </a:txBody>
                  <a:tcPr marL="0" marR="0" marT="120650" marB="0">
                    <a:lnL w="12700">
                      <a:solidFill>
                        <a:srgbClr val="13303C"/>
                      </a:solidFill>
                      <a:prstDash val="lgDash"/>
                    </a:lnL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695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2700">
                      <a:solidFill>
                        <a:srgbClr val="13303C"/>
                      </a:solidFill>
                      <a:prstDash val="lgDash"/>
                    </a:lnT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3189" marB="0"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318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3189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0650" marB="0">
                    <a:lnL w="12700">
                      <a:solidFill>
                        <a:srgbClr val="13303C"/>
                      </a:solidFill>
                      <a:prstDash val="lgDash"/>
                    </a:lnL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Monthly</a:t>
            </a:r>
            <a:r>
              <a:rPr spc="-114">
                <a:solidFill>
                  <a:srgbClr val="BCBE00"/>
                </a:solidFill>
              </a:rPr>
              <a:t> </a:t>
            </a:r>
            <a:r>
              <a:rPr>
                <a:solidFill>
                  <a:srgbClr val="BCBE00"/>
                </a:solidFill>
              </a:rPr>
              <a:t>Expenditure</a:t>
            </a:r>
            <a:r>
              <a:rPr spc="-114">
                <a:solidFill>
                  <a:srgbClr val="BCBE00"/>
                </a:solidFill>
              </a:rPr>
              <a:t> </a:t>
            </a:r>
            <a:r>
              <a:rPr spc="-10">
                <a:solidFill>
                  <a:srgbClr val="BCBE00"/>
                </a:solidFill>
              </a:rPr>
              <a:t>Cards</a:t>
            </a:r>
          </a:p>
        </p:txBody>
      </p:sp>
      <p:sp>
        <p:nvSpPr>
          <p:cNvPr id="8" name="object 8"/>
          <p:cNvSpPr/>
          <p:nvPr/>
        </p:nvSpPr>
        <p:spPr>
          <a:xfrm>
            <a:off x="5928126" y="1445553"/>
            <a:ext cx="337185" cy="202565"/>
          </a:xfrm>
          <a:custGeom>
            <a:avLst/>
            <a:gdLst/>
            <a:ahLst/>
            <a:cxnLst/>
            <a:rect l="l" t="t" r="r" b="b"/>
            <a:pathLst>
              <a:path w="337185" h="202564">
                <a:moveTo>
                  <a:pt x="36995" y="131267"/>
                </a:moveTo>
                <a:lnTo>
                  <a:pt x="23676" y="132152"/>
                </a:lnTo>
                <a:lnTo>
                  <a:pt x="12234" y="137167"/>
                </a:lnTo>
                <a:lnTo>
                  <a:pt x="3924" y="146224"/>
                </a:lnTo>
                <a:lnTo>
                  <a:pt x="0" y="159232"/>
                </a:lnTo>
                <a:lnTo>
                  <a:pt x="2166" y="174743"/>
                </a:lnTo>
                <a:lnTo>
                  <a:pt x="10333" y="188115"/>
                </a:lnTo>
                <a:lnTo>
                  <a:pt x="22797" y="197815"/>
                </a:lnTo>
                <a:lnTo>
                  <a:pt x="37858" y="202311"/>
                </a:lnTo>
                <a:lnTo>
                  <a:pt x="51730" y="201301"/>
                </a:lnTo>
                <a:lnTo>
                  <a:pt x="63296" y="195913"/>
                </a:lnTo>
                <a:lnTo>
                  <a:pt x="66680" y="192024"/>
                </a:lnTo>
                <a:lnTo>
                  <a:pt x="38747" y="192024"/>
                </a:lnTo>
                <a:lnTo>
                  <a:pt x="27771" y="188779"/>
                </a:lnTo>
                <a:lnTo>
                  <a:pt x="18488" y="181740"/>
                </a:lnTo>
                <a:lnTo>
                  <a:pt x="12305" y="171971"/>
                </a:lnTo>
                <a:lnTo>
                  <a:pt x="10629" y="160540"/>
                </a:lnTo>
                <a:lnTo>
                  <a:pt x="13299" y="152119"/>
                </a:lnTo>
                <a:lnTo>
                  <a:pt x="19019" y="145918"/>
                </a:lnTo>
                <a:lnTo>
                  <a:pt x="26819" y="142272"/>
                </a:lnTo>
                <a:lnTo>
                  <a:pt x="35725" y="141516"/>
                </a:lnTo>
                <a:lnTo>
                  <a:pt x="75446" y="141516"/>
                </a:lnTo>
                <a:lnTo>
                  <a:pt x="69474" y="140354"/>
                </a:lnTo>
                <a:lnTo>
                  <a:pt x="47811" y="133369"/>
                </a:lnTo>
                <a:lnTo>
                  <a:pt x="36995" y="131267"/>
                </a:lnTo>
                <a:close/>
              </a:path>
              <a:path w="337185" h="202564">
                <a:moveTo>
                  <a:pt x="256861" y="152119"/>
                </a:moveTo>
                <a:lnTo>
                  <a:pt x="76064" y="152119"/>
                </a:lnTo>
                <a:lnTo>
                  <a:pt x="93395" y="153631"/>
                </a:lnTo>
                <a:lnTo>
                  <a:pt x="146151" y="154152"/>
                </a:lnTo>
                <a:lnTo>
                  <a:pt x="179780" y="199567"/>
                </a:lnTo>
                <a:lnTo>
                  <a:pt x="214312" y="199567"/>
                </a:lnTo>
                <a:lnTo>
                  <a:pt x="182143" y="155067"/>
                </a:lnTo>
                <a:lnTo>
                  <a:pt x="256861" y="152119"/>
                </a:lnTo>
                <a:close/>
              </a:path>
              <a:path w="337185" h="202564">
                <a:moveTo>
                  <a:pt x="75446" y="141516"/>
                </a:moveTo>
                <a:lnTo>
                  <a:pt x="35725" y="141516"/>
                </a:lnTo>
                <a:lnTo>
                  <a:pt x="47270" y="144369"/>
                </a:lnTo>
                <a:lnTo>
                  <a:pt x="56707" y="150563"/>
                </a:lnTo>
                <a:lnTo>
                  <a:pt x="62812" y="159745"/>
                </a:lnTo>
                <a:lnTo>
                  <a:pt x="64363" y="171564"/>
                </a:lnTo>
                <a:lnTo>
                  <a:pt x="61634" y="180524"/>
                </a:lnTo>
                <a:lnTo>
                  <a:pt x="55827" y="187190"/>
                </a:lnTo>
                <a:lnTo>
                  <a:pt x="47884" y="191157"/>
                </a:lnTo>
                <a:lnTo>
                  <a:pt x="38747" y="192024"/>
                </a:lnTo>
                <a:lnTo>
                  <a:pt x="66680" y="192024"/>
                </a:lnTo>
                <a:lnTo>
                  <a:pt x="71520" y="186462"/>
                </a:lnTo>
                <a:lnTo>
                  <a:pt x="75361" y="173266"/>
                </a:lnTo>
                <a:lnTo>
                  <a:pt x="75755" y="168833"/>
                </a:lnTo>
                <a:lnTo>
                  <a:pt x="75539" y="166954"/>
                </a:lnTo>
                <a:lnTo>
                  <a:pt x="74828" y="162433"/>
                </a:lnTo>
                <a:lnTo>
                  <a:pt x="73939" y="155651"/>
                </a:lnTo>
                <a:lnTo>
                  <a:pt x="74601" y="152119"/>
                </a:lnTo>
                <a:lnTo>
                  <a:pt x="256861" y="152119"/>
                </a:lnTo>
                <a:lnTo>
                  <a:pt x="336981" y="148958"/>
                </a:lnTo>
                <a:lnTo>
                  <a:pt x="327884" y="142455"/>
                </a:lnTo>
                <a:lnTo>
                  <a:pt x="80276" y="142455"/>
                </a:lnTo>
                <a:lnTo>
                  <a:pt x="75446" y="141516"/>
                </a:lnTo>
                <a:close/>
              </a:path>
              <a:path w="337185" h="202564">
                <a:moveTo>
                  <a:pt x="58153" y="0"/>
                </a:moveTo>
                <a:lnTo>
                  <a:pt x="45682" y="1107"/>
                </a:lnTo>
                <a:lnTo>
                  <a:pt x="35042" y="6373"/>
                </a:lnTo>
                <a:lnTo>
                  <a:pt x="27360" y="15314"/>
                </a:lnTo>
                <a:lnTo>
                  <a:pt x="23761" y="27444"/>
                </a:lnTo>
                <a:lnTo>
                  <a:pt x="24713" y="39012"/>
                </a:lnTo>
                <a:lnTo>
                  <a:pt x="51580" y="67631"/>
                </a:lnTo>
                <a:lnTo>
                  <a:pt x="69888" y="74256"/>
                </a:lnTo>
                <a:lnTo>
                  <a:pt x="83042" y="79173"/>
                </a:lnTo>
                <a:lnTo>
                  <a:pt x="114312" y="101574"/>
                </a:lnTo>
                <a:lnTo>
                  <a:pt x="129082" y="124066"/>
                </a:lnTo>
                <a:lnTo>
                  <a:pt x="118681" y="131718"/>
                </a:lnTo>
                <a:lnTo>
                  <a:pt x="106356" y="137871"/>
                </a:lnTo>
                <a:lnTo>
                  <a:pt x="93192" y="141718"/>
                </a:lnTo>
                <a:lnTo>
                  <a:pt x="80276" y="142455"/>
                </a:lnTo>
                <a:lnTo>
                  <a:pt x="327884" y="142455"/>
                </a:lnTo>
                <a:lnTo>
                  <a:pt x="285584" y="122594"/>
                </a:lnTo>
                <a:lnTo>
                  <a:pt x="149504" y="115811"/>
                </a:lnTo>
                <a:lnTo>
                  <a:pt x="141063" y="106331"/>
                </a:lnTo>
                <a:lnTo>
                  <a:pt x="131652" y="96769"/>
                </a:lnTo>
                <a:lnTo>
                  <a:pt x="121591" y="88266"/>
                </a:lnTo>
                <a:lnTo>
                  <a:pt x="111201" y="81965"/>
                </a:lnTo>
                <a:lnTo>
                  <a:pt x="105492" y="79462"/>
                </a:lnTo>
                <a:lnTo>
                  <a:pt x="97499" y="75645"/>
                </a:lnTo>
                <a:lnTo>
                  <a:pt x="90489" y="70941"/>
                </a:lnTo>
                <a:lnTo>
                  <a:pt x="87731" y="65773"/>
                </a:lnTo>
                <a:lnTo>
                  <a:pt x="88049" y="62077"/>
                </a:lnTo>
                <a:lnTo>
                  <a:pt x="90164" y="60109"/>
                </a:lnTo>
                <a:lnTo>
                  <a:pt x="65544" y="60109"/>
                </a:lnTo>
                <a:lnTo>
                  <a:pt x="54659" y="57065"/>
                </a:lnTo>
                <a:lnTo>
                  <a:pt x="44121" y="50425"/>
                </a:lnTo>
                <a:lnTo>
                  <a:pt x="36385" y="41242"/>
                </a:lnTo>
                <a:lnTo>
                  <a:pt x="33909" y="30568"/>
                </a:lnTo>
                <a:lnTo>
                  <a:pt x="36144" y="21409"/>
                </a:lnTo>
                <a:lnTo>
                  <a:pt x="40922" y="14671"/>
                </a:lnTo>
                <a:lnTo>
                  <a:pt x="48039" y="10719"/>
                </a:lnTo>
                <a:lnTo>
                  <a:pt x="57289" y="9918"/>
                </a:lnTo>
                <a:lnTo>
                  <a:pt x="80104" y="9918"/>
                </a:lnTo>
                <a:lnTo>
                  <a:pt x="73170" y="4551"/>
                </a:lnTo>
                <a:lnTo>
                  <a:pt x="58153" y="0"/>
                </a:lnTo>
                <a:close/>
              </a:path>
              <a:path w="337185" h="202564">
                <a:moveTo>
                  <a:pt x="80104" y="9918"/>
                </a:moveTo>
                <a:lnTo>
                  <a:pt x="57289" y="9918"/>
                </a:lnTo>
                <a:lnTo>
                  <a:pt x="67642" y="13143"/>
                </a:lnTo>
                <a:lnTo>
                  <a:pt x="77001" y="20153"/>
                </a:lnTo>
                <a:lnTo>
                  <a:pt x="83562" y="29637"/>
                </a:lnTo>
                <a:lnTo>
                  <a:pt x="85521" y="40284"/>
                </a:lnTo>
                <a:lnTo>
                  <a:pt x="83666" y="48045"/>
                </a:lnTo>
                <a:lnTo>
                  <a:pt x="79614" y="54602"/>
                </a:lnTo>
                <a:lnTo>
                  <a:pt x="73522" y="58956"/>
                </a:lnTo>
                <a:lnTo>
                  <a:pt x="65544" y="60109"/>
                </a:lnTo>
                <a:lnTo>
                  <a:pt x="90164" y="60109"/>
                </a:lnTo>
                <a:lnTo>
                  <a:pt x="95719" y="54940"/>
                </a:lnTo>
                <a:lnTo>
                  <a:pt x="96710" y="43497"/>
                </a:lnTo>
                <a:lnTo>
                  <a:pt x="94388" y="27923"/>
                </a:lnTo>
                <a:lnTo>
                  <a:pt x="85894" y="14400"/>
                </a:lnTo>
                <a:lnTo>
                  <a:pt x="80104" y="9918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54127" y="9186805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0" y="0"/>
                </a:moveTo>
                <a:lnTo>
                  <a:pt x="0" y="75628"/>
                </a:lnTo>
                <a:lnTo>
                  <a:pt x="74422" y="75628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31229" y="9082665"/>
            <a:ext cx="69391" cy="18034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0" y="75628"/>
                </a:moveTo>
                <a:lnTo>
                  <a:pt x="74421" y="75628"/>
                </a:lnTo>
                <a:lnTo>
                  <a:pt x="74421" y="0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32003" y="1690718"/>
            <a:ext cx="174156" cy="55925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74421" y="75628"/>
                </a:moveTo>
                <a:lnTo>
                  <a:pt x="74421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4127" y="1700180"/>
            <a:ext cx="74930" cy="76200"/>
          </a:xfrm>
          <a:custGeom>
            <a:avLst/>
            <a:gdLst/>
            <a:ahLst/>
            <a:cxnLst/>
            <a:rect l="l" t="t" r="r" b="b"/>
            <a:pathLst>
              <a:path w="74929" h="76200">
                <a:moveTo>
                  <a:pt x="74422" y="0"/>
                </a:moveTo>
                <a:lnTo>
                  <a:pt x="0" y="0"/>
                </a:lnTo>
                <a:lnTo>
                  <a:pt x="0" y="75628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01913" y="510963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THREE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4610">
              <a:lnSpc>
                <a:spcPct val="100000"/>
              </a:lnSpc>
              <a:spcBef>
                <a:spcPts val="75"/>
              </a:spcBef>
            </a:pPr>
            <a:r>
              <a:rPr spc="-25"/>
              <a:t>44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635336" y="10300421"/>
            <a:ext cx="158432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 Sense</a:t>
            </a:r>
            <a:r>
              <a:rPr sz="600" b="1" spc="14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6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Managing my</a:t>
            </a:r>
            <a:r>
              <a:rPr sz="600" spc="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2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94280" y="10300421"/>
            <a:ext cx="138620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1:4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25" name="object 6">
            <a:extLst>
              <a:ext uri="{FF2B5EF4-FFF2-40B4-BE49-F238E27FC236}">
                <a16:creationId xmlns:a16="http://schemas.microsoft.com/office/drawing/2014/main" id="{6FB9E755-8890-66D7-0160-62C167B4664E}"/>
              </a:ext>
            </a:extLst>
          </p:cNvPr>
          <p:cNvSpPr/>
          <p:nvPr/>
        </p:nvSpPr>
        <p:spPr>
          <a:xfrm>
            <a:off x="652307" y="1819030"/>
            <a:ext cx="45719" cy="1364437"/>
          </a:xfrm>
          <a:custGeom>
            <a:avLst/>
            <a:gdLst/>
            <a:ahLst/>
            <a:cxnLst/>
            <a:rect l="l" t="t" r="r" b="b"/>
            <a:pathLst>
              <a:path h="7820659">
                <a:moveTo>
                  <a:pt x="0" y="0"/>
                </a:moveTo>
                <a:lnTo>
                  <a:pt x="0" y="7820088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E6CF1A1B-7B80-50F7-8CDC-7E3C2A25C985}"/>
              </a:ext>
            </a:extLst>
          </p:cNvPr>
          <p:cNvSpPr/>
          <p:nvPr/>
        </p:nvSpPr>
        <p:spPr>
          <a:xfrm>
            <a:off x="645873" y="7779718"/>
            <a:ext cx="45719" cy="1364437"/>
          </a:xfrm>
          <a:custGeom>
            <a:avLst/>
            <a:gdLst/>
            <a:ahLst/>
            <a:cxnLst/>
            <a:rect l="l" t="t" r="r" b="b"/>
            <a:pathLst>
              <a:path h="7820659">
                <a:moveTo>
                  <a:pt x="0" y="0"/>
                </a:moveTo>
                <a:lnTo>
                  <a:pt x="0" y="7820088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1:5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Budget</a:t>
            </a:r>
            <a:r>
              <a:rPr spc="-105">
                <a:solidFill>
                  <a:srgbClr val="BCBE00"/>
                </a:solidFill>
              </a:rPr>
              <a:t> </a:t>
            </a:r>
            <a:r>
              <a:rPr spc="-10">
                <a:solidFill>
                  <a:srgbClr val="BCBE00"/>
                </a:solidFill>
              </a:rPr>
              <a:t>Cards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66381" y="1521138"/>
            <a:ext cx="6253480" cy="8222615"/>
            <a:chOff x="666381" y="1521138"/>
            <a:chExt cx="6253480" cy="8222615"/>
          </a:xfrm>
        </p:grpSpPr>
        <p:sp>
          <p:nvSpPr>
            <p:cNvPr id="7" name="object 7"/>
            <p:cNvSpPr/>
            <p:nvPr/>
          </p:nvSpPr>
          <p:spPr>
            <a:xfrm>
              <a:off x="666381" y="1765261"/>
              <a:ext cx="6253480" cy="7978140"/>
            </a:xfrm>
            <a:custGeom>
              <a:avLst/>
              <a:gdLst/>
              <a:ahLst/>
              <a:cxnLst/>
              <a:rect l="l" t="t" r="r" b="b"/>
              <a:pathLst>
                <a:path w="6253480" h="7978140">
                  <a:moveTo>
                    <a:pt x="3126587" y="3987292"/>
                  </a:moveTo>
                  <a:lnTo>
                    <a:pt x="0" y="3987292"/>
                  </a:lnTo>
                  <a:lnTo>
                    <a:pt x="0" y="7974533"/>
                  </a:lnTo>
                  <a:lnTo>
                    <a:pt x="3126587" y="7974533"/>
                  </a:lnTo>
                  <a:lnTo>
                    <a:pt x="3126587" y="3987292"/>
                  </a:lnTo>
                  <a:close/>
                </a:path>
                <a:path w="6253480" h="7978140">
                  <a:moveTo>
                    <a:pt x="3126587" y="0"/>
                  </a:moveTo>
                  <a:lnTo>
                    <a:pt x="0" y="0"/>
                  </a:lnTo>
                  <a:lnTo>
                    <a:pt x="0" y="3987279"/>
                  </a:lnTo>
                  <a:lnTo>
                    <a:pt x="3126587" y="3987279"/>
                  </a:lnTo>
                  <a:lnTo>
                    <a:pt x="3126587" y="0"/>
                  </a:lnTo>
                  <a:close/>
                </a:path>
                <a:path w="6253480" h="7978140">
                  <a:moveTo>
                    <a:pt x="6253200" y="0"/>
                  </a:moveTo>
                  <a:lnTo>
                    <a:pt x="3126600" y="0"/>
                  </a:lnTo>
                  <a:lnTo>
                    <a:pt x="3126600" y="3983913"/>
                  </a:lnTo>
                  <a:lnTo>
                    <a:pt x="3126600" y="3987279"/>
                  </a:lnTo>
                  <a:lnTo>
                    <a:pt x="3126600" y="7977911"/>
                  </a:lnTo>
                  <a:lnTo>
                    <a:pt x="6253200" y="7977911"/>
                  </a:lnTo>
                  <a:lnTo>
                    <a:pt x="6253200" y="3987279"/>
                  </a:lnTo>
                  <a:lnTo>
                    <a:pt x="6253200" y="3983913"/>
                  </a:lnTo>
                  <a:lnTo>
                    <a:pt x="6253200" y="0"/>
                  </a:lnTo>
                  <a:close/>
                </a:path>
              </a:pathLst>
            </a:custGeom>
            <a:solidFill>
              <a:srgbClr val="F9F8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168125" y="1521138"/>
              <a:ext cx="337185" cy="202565"/>
            </a:xfrm>
            <a:custGeom>
              <a:avLst/>
              <a:gdLst/>
              <a:ahLst/>
              <a:cxnLst/>
              <a:rect l="l" t="t" r="r" b="b"/>
              <a:pathLst>
                <a:path w="337184" h="202564">
                  <a:moveTo>
                    <a:pt x="36995" y="131267"/>
                  </a:moveTo>
                  <a:lnTo>
                    <a:pt x="23676" y="132152"/>
                  </a:lnTo>
                  <a:lnTo>
                    <a:pt x="12234" y="137167"/>
                  </a:lnTo>
                  <a:lnTo>
                    <a:pt x="3924" y="146224"/>
                  </a:lnTo>
                  <a:lnTo>
                    <a:pt x="0" y="159232"/>
                  </a:lnTo>
                  <a:lnTo>
                    <a:pt x="2166" y="174743"/>
                  </a:lnTo>
                  <a:lnTo>
                    <a:pt x="10333" y="188115"/>
                  </a:lnTo>
                  <a:lnTo>
                    <a:pt x="22797" y="197815"/>
                  </a:lnTo>
                  <a:lnTo>
                    <a:pt x="37858" y="202311"/>
                  </a:lnTo>
                  <a:lnTo>
                    <a:pt x="51730" y="201301"/>
                  </a:lnTo>
                  <a:lnTo>
                    <a:pt x="63296" y="195913"/>
                  </a:lnTo>
                  <a:lnTo>
                    <a:pt x="66680" y="192024"/>
                  </a:lnTo>
                  <a:lnTo>
                    <a:pt x="38747" y="192024"/>
                  </a:lnTo>
                  <a:lnTo>
                    <a:pt x="27771" y="188779"/>
                  </a:lnTo>
                  <a:lnTo>
                    <a:pt x="18488" y="181740"/>
                  </a:lnTo>
                  <a:lnTo>
                    <a:pt x="12305" y="171971"/>
                  </a:lnTo>
                  <a:lnTo>
                    <a:pt x="10629" y="160540"/>
                  </a:lnTo>
                  <a:lnTo>
                    <a:pt x="13299" y="152119"/>
                  </a:lnTo>
                  <a:lnTo>
                    <a:pt x="19019" y="145918"/>
                  </a:lnTo>
                  <a:lnTo>
                    <a:pt x="26819" y="142272"/>
                  </a:lnTo>
                  <a:lnTo>
                    <a:pt x="35725" y="141516"/>
                  </a:lnTo>
                  <a:lnTo>
                    <a:pt x="75446" y="141516"/>
                  </a:lnTo>
                  <a:lnTo>
                    <a:pt x="69474" y="140354"/>
                  </a:lnTo>
                  <a:lnTo>
                    <a:pt x="47811" y="133369"/>
                  </a:lnTo>
                  <a:lnTo>
                    <a:pt x="36995" y="131267"/>
                  </a:lnTo>
                  <a:close/>
                </a:path>
                <a:path w="337184" h="202564">
                  <a:moveTo>
                    <a:pt x="256861" y="152119"/>
                  </a:moveTo>
                  <a:lnTo>
                    <a:pt x="76064" y="152119"/>
                  </a:lnTo>
                  <a:lnTo>
                    <a:pt x="93395" y="153631"/>
                  </a:lnTo>
                  <a:lnTo>
                    <a:pt x="146151" y="154152"/>
                  </a:lnTo>
                  <a:lnTo>
                    <a:pt x="179780" y="199567"/>
                  </a:lnTo>
                  <a:lnTo>
                    <a:pt x="214312" y="199567"/>
                  </a:lnTo>
                  <a:lnTo>
                    <a:pt x="182143" y="155067"/>
                  </a:lnTo>
                  <a:lnTo>
                    <a:pt x="256861" y="152119"/>
                  </a:lnTo>
                  <a:close/>
                </a:path>
                <a:path w="337184" h="202564">
                  <a:moveTo>
                    <a:pt x="75446" y="141516"/>
                  </a:moveTo>
                  <a:lnTo>
                    <a:pt x="35725" y="141516"/>
                  </a:lnTo>
                  <a:lnTo>
                    <a:pt x="47270" y="144369"/>
                  </a:lnTo>
                  <a:lnTo>
                    <a:pt x="56707" y="150563"/>
                  </a:lnTo>
                  <a:lnTo>
                    <a:pt x="62812" y="159745"/>
                  </a:lnTo>
                  <a:lnTo>
                    <a:pt x="64363" y="171564"/>
                  </a:lnTo>
                  <a:lnTo>
                    <a:pt x="61634" y="180524"/>
                  </a:lnTo>
                  <a:lnTo>
                    <a:pt x="55827" y="187190"/>
                  </a:lnTo>
                  <a:lnTo>
                    <a:pt x="47884" y="191157"/>
                  </a:lnTo>
                  <a:lnTo>
                    <a:pt x="38747" y="192024"/>
                  </a:lnTo>
                  <a:lnTo>
                    <a:pt x="66680" y="192024"/>
                  </a:lnTo>
                  <a:lnTo>
                    <a:pt x="71520" y="186462"/>
                  </a:lnTo>
                  <a:lnTo>
                    <a:pt x="75361" y="173266"/>
                  </a:lnTo>
                  <a:lnTo>
                    <a:pt x="75755" y="168833"/>
                  </a:lnTo>
                  <a:lnTo>
                    <a:pt x="75539" y="166954"/>
                  </a:lnTo>
                  <a:lnTo>
                    <a:pt x="74828" y="162433"/>
                  </a:lnTo>
                  <a:lnTo>
                    <a:pt x="73939" y="155651"/>
                  </a:lnTo>
                  <a:lnTo>
                    <a:pt x="74601" y="152119"/>
                  </a:lnTo>
                  <a:lnTo>
                    <a:pt x="256861" y="152119"/>
                  </a:lnTo>
                  <a:lnTo>
                    <a:pt x="336981" y="148958"/>
                  </a:lnTo>
                  <a:lnTo>
                    <a:pt x="327884" y="142455"/>
                  </a:lnTo>
                  <a:lnTo>
                    <a:pt x="80276" y="142455"/>
                  </a:lnTo>
                  <a:lnTo>
                    <a:pt x="75446" y="141516"/>
                  </a:lnTo>
                  <a:close/>
                </a:path>
                <a:path w="337184" h="202564">
                  <a:moveTo>
                    <a:pt x="58153" y="0"/>
                  </a:moveTo>
                  <a:lnTo>
                    <a:pt x="45682" y="1107"/>
                  </a:lnTo>
                  <a:lnTo>
                    <a:pt x="35042" y="6373"/>
                  </a:lnTo>
                  <a:lnTo>
                    <a:pt x="27360" y="15314"/>
                  </a:lnTo>
                  <a:lnTo>
                    <a:pt x="23761" y="27444"/>
                  </a:lnTo>
                  <a:lnTo>
                    <a:pt x="24713" y="39012"/>
                  </a:lnTo>
                  <a:lnTo>
                    <a:pt x="51580" y="67631"/>
                  </a:lnTo>
                  <a:lnTo>
                    <a:pt x="69888" y="74256"/>
                  </a:lnTo>
                  <a:lnTo>
                    <a:pt x="83042" y="79173"/>
                  </a:lnTo>
                  <a:lnTo>
                    <a:pt x="114312" y="101574"/>
                  </a:lnTo>
                  <a:lnTo>
                    <a:pt x="129082" y="124066"/>
                  </a:lnTo>
                  <a:lnTo>
                    <a:pt x="118681" y="131718"/>
                  </a:lnTo>
                  <a:lnTo>
                    <a:pt x="106356" y="137871"/>
                  </a:lnTo>
                  <a:lnTo>
                    <a:pt x="93192" y="141718"/>
                  </a:lnTo>
                  <a:lnTo>
                    <a:pt x="80276" y="142455"/>
                  </a:lnTo>
                  <a:lnTo>
                    <a:pt x="327884" y="142455"/>
                  </a:lnTo>
                  <a:lnTo>
                    <a:pt x="285584" y="122594"/>
                  </a:lnTo>
                  <a:lnTo>
                    <a:pt x="149504" y="115811"/>
                  </a:lnTo>
                  <a:lnTo>
                    <a:pt x="141063" y="106331"/>
                  </a:lnTo>
                  <a:lnTo>
                    <a:pt x="131652" y="96769"/>
                  </a:lnTo>
                  <a:lnTo>
                    <a:pt x="121591" y="88266"/>
                  </a:lnTo>
                  <a:lnTo>
                    <a:pt x="111201" y="81965"/>
                  </a:lnTo>
                  <a:lnTo>
                    <a:pt x="105492" y="79462"/>
                  </a:lnTo>
                  <a:lnTo>
                    <a:pt x="97499" y="75645"/>
                  </a:lnTo>
                  <a:lnTo>
                    <a:pt x="90489" y="70941"/>
                  </a:lnTo>
                  <a:lnTo>
                    <a:pt x="87731" y="65773"/>
                  </a:lnTo>
                  <a:lnTo>
                    <a:pt x="88049" y="62077"/>
                  </a:lnTo>
                  <a:lnTo>
                    <a:pt x="90164" y="60109"/>
                  </a:lnTo>
                  <a:lnTo>
                    <a:pt x="65544" y="60109"/>
                  </a:lnTo>
                  <a:lnTo>
                    <a:pt x="54659" y="57065"/>
                  </a:lnTo>
                  <a:lnTo>
                    <a:pt x="44121" y="50425"/>
                  </a:lnTo>
                  <a:lnTo>
                    <a:pt x="36385" y="41242"/>
                  </a:lnTo>
                  <a:lnTo>
                    <a:pt x="33909" y="30568"/>
                  </a:lnTo>
                  <a:lnTo>
                    <a:pt x="36144" y="21409"/>
                  </a:lnTo>
                  <a:lnTo>
                    <a:pt x="40922" y="14671"/>
                  </a:lnTo>
                  <a:lnTo>
                    <a:pt x="48039" y="10719"/>
                  </a:lnTo>
                  <a:lnTo>
                    <a:pt x="57289" y="9918"/>
                  </a:lnTo>
                  <a:lnTo>
                    <a:pt x="80104" y="9918"/>
                  </a:lnTo>
                  <a:lnTo>
                    <a:pt x="73170" y="4551"/>
                  </a:lnTo>
                  <a:lnTo>
                    <a:pt x="58153" y="0"/>
                  </a:lnTo>
                  <a:close/>
                </a:path>
                <a:path w="337184" h="202564">
                  <a:moveTo>
                    <a:pt x="80104" y="9918"/>
                  </a:moveTo>
                  <a:lnTo>
                    <a:pt x="57289" y="9918"/>
                  </a:lnTo>
                  <a:lnTo>
                    <a:pt x="67642" y="13143"/>
                  </a:lnTo>
                  <a:lnTo>
                    <a:pt x="77001" y="20153"/>
                  </a:lnTo>
                  <a:lnTo>
                    <a:pt x="83562" y="29637"/>
                  </a:lnTo>
                  <a:lnTo>
                    <a:pt x="85521" y="40284"/>
                  </a:lnTo>
                  <a:lnTo>
                    <a:pt x="83666" y="48045"/>
                  </a:lnTo>
                  <a:lnTo>
                    <a:pt x="79614" y="54602"/>
                  </a:lnTo>
                  <a:lnTo>
                    <a:pt x="73522" y="58956"/>
                  </a:lnTo>
                  <a:lnTo>
                    <a:pt x="65544" y="60109"/>
                  </a:lnTo>
                  <a:lnTo>
                    <a:pt x="90164" y="60109"/>
                  </a:lnTo>
                  <a:lnTo>
                    <a:pt x="95719" y="54940"/>
                  </a:lnTo>
                  <a:lnTo>
                    <a:pt x="96710" y="43497"/>
                  </a:lnTo>
                  <a:lnTo>
                    <a:pt x="94388" y="27923"/>
                  </a:lnTo>
                  <a:lnTo>
                    <a:pt x="85894" y="14400"/>
                  </a:lnTo>
                  <a:lnTo>
                    <a:pt x="80104" y="9918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0260" y="2450382"/>
            <a:ext cx="2437744" cy="27051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89908" y="2450382"/>
            <a:ext cx="2437759" cy="27051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0260" y="5745140"/>
            <a:ext cx="2437744" cy="25400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80726" y="5756364"/>
            <a:ext cx="2421300" cy="2658205"/>
          </a:xfrm>
          <a:prstGeom prst="rect">
            <a:avLst/>
          </a:prstGeom>
        </p:spPr>
      </p:pic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647776" y="1765287"/>
          <a:ext cx="6250940" cy="7961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54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5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08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5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77190">
                        <a:lnSpc>
                          <a:spcPct val="100000"/>
                        </a:lnSpc>
                      </a:pP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You</a:t>
                      </a:r>
                      <a:r>
                        <a:rPr sz="1700" b="1" spc="-6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have</a:t>
                      </a:r>
                      <a:r>
                        <a:rPr sz="1700" b="1" spc="-5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</a:t>
                      </a:r>
                      <a:r>
                        <a:rPr sz="1700" b="1" spc="-5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budget</a:t>
                      </a:r>
                      <a:r>
                        <a:rPr sz="1700" b="1" spc="-5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 spc="-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of</a:t>
                      </a:r>
                      <a:endParaRPr sz="170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91490">
                        <a:lnSpc>
                          <a:spcPct val="100000"/>
                        </a:lnSpc>
                      </a:pPr>
                      <a:r>
                        <a:rPr sz="6600" b="1" spc="-20">
                          <a:solidFill>
                            <a:srgbClr val="BCBE00"/>
                          </a:solidFill>
                          <a:latin typeface="Montserrat ExtraBold"/>
                          <a:cs typeface="Montserrat ExtraBold"/>
                        </a:rPr>
                        <a:t>£350</a:t>
                      </a:r>
                      <a:endParaRPr sz="66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5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78460">
                        <a:lnSpc>
                          <a:spcPct val="100000"/>
                        </a:lnSpc>
                      </a:pP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You</a:t>
                      </a:r>
                      <a:r>
                        <a:rPr sz="1700" b="1" spc="-6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have</a:t>
                      </a:r>
                      <a:r>
                        <a:rPr sz="1700" b="1" spc="-5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</a:t>
                      </a:r>
                      <a:r>
                        <a:rPr sz="1700" b="1" spc="-5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budget</a:t>
                      </a:r>
                      <a:r>
                        <a:rPr sz="1700" b="1" spc="-5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 spc="-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of</a:t>
                      </a:r>
                      <a:endParaRPr sz="170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55930">
                        <a:lnSpc>
                          <a:spcPct val="100000"/>
                        </a:lnSpc>
                      </a:pPr>
                      <a:r>
                        <a:rPr sz="6600" b="1" spc="-20">
                          <a:solidFill>
                            <a:srgbClr val="BCBE00"/>
                          </a:solidFill>
                          <a:latin typeface="Montserrat ExtraBold"/>
                          <a:cs typeface="Montserrat ExtraBold"/>
                        </a:rPr>
                        <a:t>£500</a:t>
                      </a:r>
                      <a:endParaRPr sz="66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08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70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377190">
                        <a:lnSpc>
                          <a:spcPct val="100000"/>
                        </a:lnSpc>
                      </a:pP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You</a:t>
                      </a:r>
                      <a:r>
                        <a:rPr sz="1700" b="1" spc="-6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have</a:t>
                      </a:r>
                      <a:r>
                        <a:rPr sz="1700" b="1" spc="-5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</a:t>
                      </a:r>
                      <a:r>
                        <a:rPr sz="1700" b="1" spc="-5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budget</a:t>
                      </a:r>
                      <a:r>
                        <a:rPr sz="1700" b="1" spc="-5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 spc="-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of</a:t>
                      </a:r>
                      <a:endParaRPr sz="170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00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477520">
                        <a:lnSpc>
                          <a:spcPct val="100000"/>
                        </a:lnSpc>
                      </a:pPr>
                      <a:r>
                        <a:rPr sz="6600" b="1" spc="-20">
                          <a:solidFill>
                            <a:srgbClr val="BCBE00"/>
                          </a:solidFill>
                          <a:latin typeface="Montserrat ExtraBold"/>
                          <a:cs typeface="Montserrat ExtraBold"/>
                        </a:rPr>
                        <a:t>£750</a:t>
                      </a:r>
                      <a:endParaRPr sz="66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675"/>
                        </a:spcBef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 marL="378460">
                        <a:lnSpc>
                          <a:spcPct val="100000"/>
                        </a:lnSpc>
                      </a:pPr>
                      <a:r>
                        <a:rPr sz="17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You</a:t>
                      </a:r>
                      <a:r>
                        <a:rPr sz="1700" b="1" spc="-6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have</a:t>
                      </a:r>
                      <a:r>
                        <a:rPr sz="1700" b="1" spc="-5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</a:t>
                      </a:r>
                      <a:r>
                        <a:rPr sz="1700" b="1" spc="-5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budget</a:t>
                      </a:r>
                      <a:r>
                        <a:rPr sz="1700" b="1" spc="-5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700" b="1" spc="-2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of</a:t>
                      </a:r>
                      <a:endParaRPr sz="1700" dirty="0">
                        <a:latin typeface="Montserrat"/>
                        <a:cs typeface="Montserrat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sz="1700" dirty="0">
                        <a:latin typeface="Times New Roman"/>
                        <a:cs typeface="Times New Roman"/>
                      </a:endParaRPr>
                    </a:p>
                    <a:p>
                      <a:pPr marL="281305">
                        <a:lnSpc>
                          <a:spcPct val="100000"/>
                        </a:lnSpc>
                      </a:pPr>
                      <a:r>
                        <a:rPr sz="6400" b="1" spc="-10" dirty="0">
                          <a:solidFill>
                            <a:srgbClr val="BCBE00"/>
                          </a:solidFill>
                          <a:latin typeface="Montserrat ExtraBold"/>
                          <a:cs typeface="Montserrat ExtraBold"/>
                        </a:rPr>
                        <a:t>£1000</a:t>
                      </a:r>
                      <a:endParaRPr sz="64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lgDash"/>
                    </a:lnL>
                    <a:lnR w="12700">
                      <a:solidFill>
                        <a:srgbClr val="13303C"/>
                      </a:solidFill>
                      <a:prstDash val="lgDash"/>
                    </a:lnR>
                    <a:lnT w="12700">
                      <a:solidFill>
                        <a:srgbClr val="13303C"/>
                      </a:solidFill>
                      <a:prstDash val="lgDash"/>
                    </a:lnT>
                    <a:lnB w="12700">
                      <a:solidFill>
                        <a:srgbClr val="13303C"/>
                      </a:solidFill>
                      <a:prstDash val="lg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4" name="object 14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08828" y="931973"/>
            <a:ext cx="694690" cy="694690"/>
          </a:xfrm>
          <a:custGeom>
            <a:avLst/>
            <a:gdLst/>
            <a:ahLst/>
            <a:cxnLst/>
            <a:rect l="l" t="t" r="r" b="b"/>
            <a:pathLst>
              <a:path w="694690" h="694689">
                <a:moveTo>
                  <a:pt x="317000" y="693646"/>
                </a:moveTo>
                <a:lnTo>
                  <a:pt x="364275" y="694597"/>
                </a:lnTo>
                <a:lnTo>
                  <a:pt x="410157" y="689331"/>
                </a:lnTo>
                <a:lnTo>
                  <a:pt x="454198" y="678225"/>
                </a:lnTo>
                <a:lnTo>
                  <a:pt x="495948" y="661655"/>
                </a:lnTo>
                <a:lnTo>
                  <a:pt x="534959" y="639998"/>
                </a:lnTo>
                <a:lnTo>
                  <a:pt x="570782" y="613632"/>
                </a:lnTo>
                <a:lnTo>
                  <a:pt x="602969" y="582931"/>
                </a:lnTo>
                <a:lnTo>
                  <a:pt x="631070" y="548274"/>
                </a:lnTo>
                <a:lnTo>
                  <a:pt x="654637" y="510036"/>
                </a:lnTo>
                <a:lnTo>
                  <a:pt x="673220" y="468594"/>
                </a:lnTo>
                <a:lnTo>
                  <a:pt x="686372" y="424326"/>
                </a:lnTo>
                <a:lnTo>
                  <a:pt x="693644" y="377607"/>
                </a:lnTo>
                <a:lnTo>
                  <a:pt x="694594" y="330332"/>
                </a:lnTo>
                <a:lnTo>
                  <a:pt x="689328" y="284449"/>
                </a:lnTo>
                <a:lnTo>
                  <a:pt x="678222" y="240409"/>
                </a:lnTo>
                <a:lnTo>
                  <a:pt x="661652" y="198658"/>
                </a:lnTo>
                <a:lnTo>
                  <a:pt x="639996" y="159647"/>
                </a:lnTo>
                <a:lnTo>
                  <a:pt x="613629" y="123823"/>
                </a:lnTo>
                <a:lnTo>
                  <a:pt x="582928" y="91635"/>
                </a:lnTo>
                <a:lnTo>
                  <a:pt x="548271" y="63533"/>
                </a:lnTo>
                <a:lnTo>
                  <a:pt x="510033" y="39965"/>
                </a:lnTo>
                <a:lnTo>
                  <a:pt x="468592" y="21379"/>
                </a:lnTo>
                <a:lnTo>
                  <a:pt x="424323" y="8224"/>
                </a:lnTo>
                <a:lnTo>
                  <a:pt x="377604" y="950"/>
                </a:lnTo>
                <a:lnTo>
                  <a:pt x="330329" y="0"/>
                </a:lnTo>
                <a:lnTo>
                  <a:pt x="284447" y="5266"/>
                </a:lnTo>
                <a:lnTo>
                  <a:pt x="240406" y="16372"/>
                </a:lnTo>
                <a:lnTo>
                  <a:pt x="198655" y="32942"/>
                </a:lnTo>
                <a:lnTo>
                  <a:pt x="159644" y="54599"/>
                </a:lnTo>
                <a:lnTo>
                  <a:pt x="123820" y="80967"/>
                </a:lnTo>
                <a:lnTo>
                  <a:pt x="91633" y="111668"/>
                </a:lnTo>
                <a:lnTo>
                  <a:pt x="63530" y="146327"/>
                </a:lnTo>
                <a:lnTo>
                  <a:pt x="39962" y="184566"/>
                </a:lnTo>
                <a:lnTo>
                  <a:pt x="21376" y="226009"/>
                </a:lnTo>
                <a:lnTo>
                  <a:pt x="8222" y="270280"/>
                </a:lnTo>
                <a:lnTo>
                  <a:pt x="948" y="317002"/>
                </a:lnTo>
                <a:lnTo>
                  <a:pt x="0" y="364275"/>
                </a:lnTo>
                <a:lnTo>
                  <a:pt x="5267" y="410154"/>
                </a:lnTo>
                <a:lnTo>
                  <a:pt x="16375" y="454193"/>
                </a:lnTo>
                <a:lnTo>
                  <a:pt x="32945" y="495942"/>
                </a:lnTo>
                <a:lnTo>
                  <a:pt x="54602" y="534952"/>
                </a:lnTo>
                <a:lnTo>
                  <a:pt x="80969" y="570775"/>
                </a:lnTo>
                <a:lnTo>
                  <a:pt x="111669" y="602962"/>
                </a:lnTo>
                <a:lnTo>
                  <a:pt x="146327" y="631064"/>
                </a:lnTo>
                <a:lnTo>
                  <a:pt x="184565" y="654632"/>
                </a:lnTo>
                <a:lnTo>
                  <a:pt x="226008" y="673218"/>
                </a:lnTo>
                <a:lnTo>
                  <a:pt x="270278" y="686372"/>
                </a:lnTo>
                <a:lnTo>
                  <a:pt x="317000" y="693646"/>
                </a:lnTo>
                <a:close/>
              </a:path>
            </a:pathLst>
          </a:custGeom>
          <a:ln w="163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75"/>
              </a:spcBef>
            </a:pPr>
            <a:r>
              <a:rPr spc="-25"/>
              <a:t>51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635335" y="10300421"/>
            <a:ext cx="161290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35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Bedroom on a</a:t>
            </a:r>
            <a:r>
              <a:rPr sz="600" spc="-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budget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301518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1:5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1:5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582576"/>
              </p:ext>
            </p:extLst>
          </p:nvPr>
        </p:nvGraphicFramePr>
        <p:xfrm>
          <a:off x="647999" y="2148150"/>
          <a:ext cx="6259193" cy="7774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8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34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300" dirty="0">
                        <a:latin typeface="Times New Roman"/>
                        <a:cs typeface="Times New Roman"/>
                      </a:endParaRPr>
                    </a:p>
                    <a:p>
                      <a:pPr marL="107950">
                        <a:lnSpc>
                          <a:spcPct val="100000"/>
                        </a:lnSpc>
                      </a:pPr>
                      <a:r>
                        <a:rPr sz="1300" b="1" spc="-20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ITEM</a:t>
                      </a:r>
                      <a:endParaRPr sz="1300" dirty="0">
                        <a:latin typeface="Montserrat"/>
                        <a:cs typeface="Montserrat"/>
                      </a:endParaRPr>
                    </a:p>
                  </a:txBody>
                  <a:tcPr marL="0" marR="0" marT="1143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07950">
                        <a:lnSpc>
                          <a:spcPct val="100000"/>
                        </a:lnSpc>
                      </a:pPr>
                      <a:r>
                        <a:rPr sz="1300" b="1" spc="-1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BUDGET</a:t>
                      </a:r>
                      <a:endParaRPr sz="1300">
                        <a:latin typeface="Montserrat"/>
                        <a:cs typeface="Montserrat"/>
                      </a:endParaRPr>
                    </a:p>
                  </a:txBody>
                  <a:tcPr marL="0" marR="0" marT="1143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07314" marR="492125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300" b="1" spc="-1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RETAILER/ITEM DESCRIPTION</a:t>
                      </a:r>
                      <a:endParaRPr sz="1300">
                        <a:latin typeface="Montserrat"/>
                        <a:cs typeface="Montserrat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07314" marR="265430">
                        <a:lnSpc>
                          <a:spcPct val="100000"/>
                        </a:lnSpc>
                        <a:spcBef>
                          <a:spcPts val="805"/>
                        </a:spcBef>
                      </a:pPr>
                      <a:r>
                        <a:rPr sz="1300" b="1" spc="-25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ACTUAL </a:t>
                      </a:r>
                      <a:r>
                        <a:rPr sz="1300" b="1" spc="-1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PRICE</a:t>
                      </a:r>
                      <a:endParaRPr sz="1300">
                        <a:latin typeface="Montserrat"/>
                        <a:cs typeface="Montserrat"/>
                      </a:endParaRPr>
                    </a:p>
                  </a:txBody>
                  <a:tcPr marL="0" marR="0" marT="102235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 ExtraBold"/>
                          <a:cs typeface="Montserrat ExtraBold"/>
                        </a:rPr>
                        <a:t>Essentials</a:t>
                      </a:r>
                      <a:endParaRPr sz="12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29539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spc="-2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Bed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129539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Duvet</a:t>
                      </a:r>
                      <a:r>
                        <a:rPr sz="1200" spc="5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and</a:t>
                      </a:r>
                      <a:r>
                        <a:rPr sz="1200" spc="5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pillows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129539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100">
                <a:tc>
                  <a:txBody>
                    <a:bodyPr/>
                    <a:lstStyle/>
                    <a:p>
                      <a:pPr marL="107950" marR="79375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20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Duvet</a:t>
                      </a:r>
                      <a:r>
                        <a:rPr sz="1200" spc="4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cover</a:t>
                      </a:r>
                      <a:r>
                        <a:rPr sz="1200" spc="4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spc="-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and </a:t>
                      </a:r>
                      <a:r>
                        <a:rPr sz="1200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pillowcase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10287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Wardrobe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129539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Side</a:t>
                      </a:r>
                      <a:r>
                        <a:rPr sz="1200" spc="-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table</a:t>
                      </a:r>
                      <a:r>
                        <a:rPr sz="1200" spc="-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and</a:t>
                      </a:r>
                      <a:r>
                        <a:rPr sz="1200" spc="-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spc="-2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lamp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129539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Curtains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129539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107950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b="1">
                          <a:solidFill>
                            <a:srgbClr val="13303C"/>
                          </a:solidFill>
                          <a:latin typeface="Montserrat ExtraBold"/>
                          <a:cs typeface="Montserrat ExtraBold"/>
                        </a:rPr>
                        <a:t>Other</a:t>
                      </a:r>
                      <a:r>
                        <a:rPr sz="1200" b="1" spc="-20">
                          <a:solidFill>
                            <a:srgbClr val="13303C"/>
                          </a:solidFill>
                          <a:latin typeface="Montserrat ExtraBold"/>
                          <a:cs typeface="Montserrat ExtraBold"/>
                        </a:rPr>
                        <a:t> </a:t>
                      </a:r>
                      <a:r>
                        <a:rPr sz="1200" b="1" spc="-10">
                          <a:solidFill>
                            <a:srgbClr val="13303C"/>
                          </a:solidFill>
                          <a:latin typeface="Montserrat ExtraBold"/>
                          <a:cs typeface="Montserrat ExtraBold"/>
                        </a:rPr>
                        <a:t>items</a:t>
                      </a:r>
                      <a:endParaRPr sz="12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29539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139319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15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TOTAL</a:t>
                      </a:r>
                      <a:endParaRPr sz="15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09855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  <a:solidFill>
                      <a:srgbClr val="F9F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  <a:solidFill>
                      <a:srgbClr val="F9F8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13303C"/>
                      </a:solidFill>
                      <a:prstDash val="solid"/>
                    </a:lnL>
                    <a:lnR w="6350">
                      <a:solidFill>
                        <a:srgbClr val="13303C"/>
                      </a:solidFill>
                      <a:prstDash val="solid"/>
                    </a:lnR>
                    <a:lnT w="6350">
                      <a:solidFill>
                        <a:srgbClr val="13303C"/>
                      </a:solidFill>
                      <a:prstDash val="solid"/>
                    </a:lnT>
                    <a:lnB w="6350">
                      <a:solidFill>
                        <a:srgbClr val="13303C"/>
                      </a:solidFill>
                      <a:prstDash val="solid"/>
                    </a:lnB>
                    <a:solidFill>
                      <a:srgbClr val="F9F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653299" y="1750039"/>
            <a:ext cx="563943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Circle</a:t>
            </a:r>
            <a:r>
              <a:rPr sz="1100" b="1" spc="-2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your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total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budget: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"/>
                <a:cs typeface="Montserrat"/>
              </a:rPr>
              <a:t>£350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,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"/>
                <a:cs typeface="Montserrat"/>
              </a:rPr>
              <a:t>£500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,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"/>
                <a:cs typeface="Montserrat"/>
              </a:rPr>
              <a:t>£750</a:t>
            </a:r>
            <a:r>
              <a:rPr sz="1100" b="1" spc="-3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or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"/>
                <a:cs typeface="Montserrat"/>
              </a:rPr>
              <a:t>£1000</a:t>
            </a:r>
            <a:r>
              <a:rPr sz="1100" b="1" spc="-2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or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add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a</a:t>
            </a:r>
            <a:r>
              <a:rPr sz="1100" b="1" spc="-2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bespoke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1100" b="1">
                <a:solidFill>
                  <a:srgbClr val="13303C"/>
                </a:solidFill>
                <a:latin typeface="Montserrat SemiBold"/>
                <a:cs typeface="Montserrat SemiBold"/>
              </a:rPr>
              <a:t>one</a:t>
            </a:r>
            <a:r>
              <a:rPr sz="11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 here</a:t>
            </a:r>
            <a:endParaRPr sz="1100">
              <a:latin typeface="Montserrat SemiBold"/>
              <a:cs typeface="Montserrat Semi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Budget</a:t>
            </a:r>
            <a:r>
              <a:rPr spc="-105">
                <a:solidFill>
                  <a:srgbClr val="BCBE00"/>
                </a:solidFill>
              </a:rPr>
              <a:t> </a:t>
            </a:r>
            <a:r>
              <a:rPr spc="-10">
                <a:solidFill>
                  <a:srgbClr val="BCBE00"/>
                </a:solidFill>
              </a:rPr>
              <a:t>Sheet</a:t>
            </a:r>
          </a:p>
        </p:txBody>
      </p:sp>
      <p:sp>
        <p:nvSpPr>
          <p:cNvPr id="8" name="object 8"/>
          <p:cNvSpPr/>
          <p:nvPr/>
        </p:nvSpPr>
        <p:spPr>
          <a:xfrm>
            <a:off x="6394868" y="1697380"/>
            <a:ext cx="522605" cy="320040"/>
          </a:xfrm>
          <a:custGeom>
            <a:avLst/>
            <a:gdLst/>
            <a:ahLst/>
            <a:cxnLst/>
            <a:rect l="l" t="t" r="r" b="b"/>
            <a:pathLst>
              <a:path w="522604" h="320039">
                <a:moveTo>
                  <a:pt x="0" y="319633"/>
                </a:moveTo>
                <a:lnTo>
                  <a:pt x="521995" y="319633"/>
                </a:lnTo>
                <a:lnTo>
                  <a:pt x="521995" y="0"/>
                </a:lnTo>
                <a:lnTo>
                  <a:pt x="0" y="0"/>
                </a:lnTo>
                <a:lnTo>
                  <a:pt x="0" y="319633"/>
                </a:lnTo>
                <a:close/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75"/>
              </a:spcBef>
            </a:pPr>
            <a:r>
              <a:rPr spc="-25"/>
              <a:t>52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35335" y="10300421"/>
            <a:ext cx="161290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35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Bedroom on a</a:t>
            </a:r>
            <a:r>
              <a:rPr sz="600" spc="-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budget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01518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1:5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1:5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7994" y="1903137"/>
            <a:ext cx="5618480" cy="7817484"/>
            <a:chOff x="647994" y="1903137"/>
            <a:chExt cx="5618480" cy="7817484"/>
          </a:xfrm>
        </p:grpSpPr>
        <p:sp>
          <p:nvSpPr>
            <p:cNvPr id="6" name="object 6"/>
            <p:cNvSpPr/>
            <p:nvPr/>
          </p:nvSpPr>
          <p:spPr>
            <a:xfrm>
              <a:off x="5763983" y="5537812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488" y="0"/>
                  </a:lnTo>
                </a:path>
              </a:pathLst>
            </a:custGeom>
            <a:ln w="50647">
              <a:solidFill>
                <a:srgbClr val="C9CA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763983" y="6533224"/>
              <a:ext cx="502920" cy="0"/>
            </a:xfrm>
            <a:custGeom>
              <a:avLst/>
              <a:gdLst/>
              <a:ahLst/>
              <a:cxnLst/>
              <a:rect l="l" t="t" r="r" b="b"/>
              <a:pathLst>
                <a:path w="502920">
                  <a:moveTo>
                    <a:pt x="0" y="0"/>
                  </a:moveTo>
                  <a:lnTo>
                    <a:pt x="502488" y="0"/>
                  </a:lnTo>
                </a:path>
              </a:pathLst>
            </a:custGeom>
            <a:ln w="50647">
              <a:solidFill>
                <a:srgbClr val="C9CA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05412" y="1928460"/>
              <a:ext cx="1118870" cy="450215"/>
            </a:xfrm>
            <a:custGeom>
              <a:avLst/>
              <a:gdLst/>
              <a:ahLst/>
              <a:cxnLst/>
              <a:rect l="l" t="t" r="r" b="b"/>
              <a:pathLst>
                <a:path w="1118870" h="450214">
                  <a:moveTo>
                    <a:pt x="0" y="449630"/>
                  </a:moveTo>
                  <a:lnTo>
                    <a:pt x="1118628" y="0"/>
                  </a:lnTo>
                </a:path>
              </a:pathLst>
            </a:custGeom>
            <a:ln w="50647">
              <a:solidFill>
                <a:srgbClr val="C9CA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73318" y="2376331"/>
              <a:ext cx="5342255" cy="7318375"/>
            </a:xfrm>
            <a:custGeom>
              <a:avLst/>
              <a:gdLst/>
              <a:ahLst/>
              <a:cxnLst/>
              <a:rect l="l" t="t" r="r" b="b"/>
              <a:pathLst>
                <a:path w="5342255" h="7318375">
                  <a:moveTo>
                    <a:pt x="2141258" y="0"/>
                  </a:moveTo>
                  <a:lnTo>
                    <a:pt x="0" y="0"/>
                  </a:lnTo>
                  <a:lnTo>
                    <a:pt x="0" y="7318349"/>
                  </a:lnTo>
                  <a:lnTo>
                    <a:pt x="5341912" y="7318349"/>
                  </a:lnTo>
                  <a:lnTo>
                    <a:pt x="5341912" y="0"/>
                  </a:lnTo>
                  <a:lnTo>
                    <a:pt x="3244672" y="0"/>
                  </a:lnTo>
                </a:path>
              </a:pathLst>
            </a:custGeom>
            <a:ln w="50647">
              <a:solidFill>
                <a:srgbClr val="C9CA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063996" y="1621386"/>
            <a:ext cx="70294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spc="-10">
                <a:solidFill>
                  <a:srgbClr val="13303C"/>
                </a:solidFill>
                <a:latin typeface="Montserrat"/>
                <a:cs typeface="Montserrat"/>
              </a:rPr>
              <a:t>Doorway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01335" y="5937358"/>
            <a:ext cx="662305" cy="1981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00" b="1" spc="-10">
                <a:solidFill>
                  <a:srgbClr val="13303C"/>
                </a:solidFill>
                <a:latin typeface="Montserrat"/>
                <a:cs typeface="Montserrat"/>
              </a:rPr>
              <a:t>Window</a:t>
            </a:r>
            <a:endParaRPr sz="110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Room</a:t>
            </a:r>
            <a:r>
              <a:rPr spc="-85">
                <a:solidFill>
                  <a:srgbClr val="BCBE00"/>
                </a:solidFill>
              </a:rPr>
              <a:t> </a:t>
            </a:r>
            <a:r>
              <a:rPr spc="-20">
                <a:solidFill>
                  <a:srgbClr val="BCBE00"/>
                </a:solidFill>
              </a:rPr>
              <a:t>Plan</a:t>
            </a:r>
          </a:p>
        </p:txBody>
      </p:sp>
      <p:sp>
        <p:nvSpPr>
          <p:cNvPr id="13" name="object 13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501913" y="510963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THREE</a:t>
            </a:r>
            <a:r>
              <a:rPr sz="1200" b="1" spc="-65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dirty="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5" dirty="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 dirty="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 dirty="0">
              <a:latin typeface="Montserrat Medium"/>
              <a:cs typeface="Montserrat Medium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75"/>
              </a:spcBef>
            </a:pPr>
            <a:r>
              <a:rPr spc="-25"/>
              <a:t>53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635335" y="10300421"/>
            <a:ext cx="161290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35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Bedroom on a</a:t>
            </a:r>
            <a:r>
              <a:rPr sz="600" spc="-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budget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301518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1:5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7505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1:6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5299" y="1056733"/>
            <a:ext cx="1923414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Why</a:t>
            </a:r>
            <a:r>
              <a:rPr spc="-50">
                <a:solidFill>
                  <a:srgbClr val="BCBE00"/>
                </a:solidFill>
              </a:rPr>
              <a:t> </a:t>
            </a:r>
            <a:r>
              <a:rPr spc="-30">
                <a:solidFill>
                  <a:srgbClr val="BCBE00"/>
                </a:solidFill>
              </a:rPr>
              <a:t>save?</a:t>
            </a:r>
          </a:p>
        </p:txBody>
      </p:sp>
      <p:sp>
        <p:nvSpPr>
          <p:cNvPr id="12" name="object 12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75"/>
              </a:spcBef>
            </a:pPr>
            <a:r>
              <a:rPr spc="-25"/>
              <a:t>57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635335" y="10300421"/>
            <a:ext cx="171005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4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Saving... every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little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helps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298241" y="10300421"/>
            <a:ext cx="138176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1:6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pic>
        <p:nvPicPr>
          <p:cNvPr id="22" name="object 5">
            <a:extLst>
              <a:ext uri="{FF2B5EF4-FFF2-40B4-BE49-F238E27FC236}">
                <a16:creationId xmlns:a16="http://schemas.microsoft.com/office/drawing/2014/main" id="{DB06B698-FE99-B8CF-F3DD-398267ABB39E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12184" y="1835975"/>
            <a:ext cx="2999816" cy="2466479"/>
          </a:xfrm>
          <a:prstGeom prst="rect">
            <a:avLst/>
          </a:prstGeom>
        </p:spPr>
      </p:pic>
      <p:pic>
        <p:nvPicPr>
          <p:cNvPr id="23" name="object 6">
            <a:extLst>
              <a:ext uri="{FF2B5EF4-FFF2-40B4-BE49-F238E27FC236}">
                <a16:creationId xmlns:a16="http://schemas.microsoft.com/office/drawing/2014/main" id="{DD3EAB35-EADF-FB94-4DCE-081A2A89537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12184" y="4610735"/>
            <a:ext cx="2999816" cy="2466479"/>
          </a:xfrm>
          <a:prstGeom prst="rect">
            <a:avLst/>
          </a:prstGeom>
        </p:spPr>
      </p:pic>
      <p:pic>
        <p:nvPicPr>
          <p:cNvPr id="24" name="object 7">
            <a:extLst>
              <a:ext uri="{FF2B5EF4-FFF2-40B4-BE49-F238E27FC236}">
                <a16:creationId xmlns:a16="http://schemas.microsoft.com/office/drawing/2014/main" id="{0BE4CA8F-D584-6C41-D6F3-CA229380E48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12184" y="7385532"/>
            <a:ext cx="2999816" cy="2466479"/>
          </a:xfrm>
          <a:prstGeom prst="rect">
            <a:avLst/>
          </a:prstGeom>
        </p:spPr>
      </p:pic>
      <p:pic>
        <p:nvPicPr>
          <p:cNvPr id="25" name="object 8">
            <a:extLst>
              <a:ext uri="{FF2B5EF4-FFF2-40B4-BE49-F238E27FC236}">
                <a16:creationId xmlns:a16="http://schemas.microsoft.com/office/drawing/2014/main" id="{646DDC64-95F8-E3D9-66FD-09336E24407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8004" y="1835975"/>
            <a:ext cx="2999816" cy="2466479"/>
          </a:xfrm>
          <a:prstGeom prst="rect">
            <a:avLst/>
          </a:prstGeom>
        </p:spPr>
      </p:pic>
      <p:pic>
        <p:nvPicPr>
          <p:cNvPr id="26" name="object 9">
            <a:extLst>
              <a:ext uri="{FF2B5EF4-FFF2-40B4-BE49-F238E27FC236}">
                <a16:creationId xmlns:a16="http://schemas.microsoft.com/office/drawing/2014/main" id="{48392747-AD99-EF8D-669B-A7A47FBB07B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8004" y="4610735"/>
            <a:ext cx="2999816" cy="2466479"/>
          </a:xfrm>
          <a:prstGeom prst="rect">
            <a:avLst/>
          </a:prstGeom>
        </p:spPr>
      </p:pic>
      <p:pic>
        <p:nvPicPr>
          <p:cNvPr id="27" name="object 10">
            <a:extLst>
              <a:ext uri="{FF2B5EF4-FFF2-40B4-BE49-F238E27FC236}">
                <a16:creationId xmlns:a16="http://schemas.microsoft.com/office/drawing/2014/main" id="{C9276849-625A-4730-D37B-AFCB59BA1624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48004" y="7385532"/>
            <a:ext cx="2999816" cy="246647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>
            <a:hlinkClick r:id="rId2" action="ppaction://hlinksldjump"/>
            <a:extLst>
              <a:ext uri="{FF2B5EF4-FFF2-40B4-BE49-F238E27FC236}">
                <a16:creationId xmlns:a16="http://schemas.microsoft.com/office/drawing/2014/main" id="{611B3D53-D378-777C-F2CA-0A8F47C5DACD}"/>
              </a:ext>
            </a:extLst>
          </p:cNvPr>
          <p:cNvSpPr txBox="1"/>
          <p:nvPr/>
        </p:nvSpPr>
        <p:spPr>
          <a:xfrm>
            <a:off x="582607" y="3958967"/>
            <a:ext cx="6140477" cy="383175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b="1" dirty="0">
                <a:solidFill>
                  <a:srgbClr val="BDBE02"/>
                </a:solidFill>
                <a:latin typeface="Montserrat ExtraBold"/>
                <a:cs typeface="Montserrat ExtraBold"/>
              </a:rPr>
              <a:t>SECTION</a:t>
            </a:r>
            <a:r>
              <a:rPr b="1" spc="-45" dirty="0">
                <a:solidFill>
                  <a:srgbClr val="BDBE02"/>
                </a:solidFill>
                <a:latin typeface="Montserrat ExtraBold"/>
                <a:cs typeface="Montserrat ExtraBold"/>
              </a:rPr>
              <a:t> </a:t>
            </a:r>
            <a:r>
              <a:rPr lang="en-GB" b="1" spc="-50" dirty="0">
                <a:solidFill>
                  <a:srgbClr val="BDBE02"/>
                </a:solidFill>
                <a:latin typeface="Montserrat ExtraBold"/>
                <a:cs typeface="Montserrat ExtraBold"/>
              </a:rPr>
              <a:t>1</a:t>
            </a:r>
            <a:endParaRPr dirty="0">
              <a:solidFill>
                <a:srgbClr val="BDBE02"/>
              </a:solidFill>
              <a:latin typeface="Montserrat ExtraBold"/>
              <a:cs typeface="Montserrat ExtraBold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lang="en-GB" spc="-10" dirty="0">
                <a:solidFill>
                  <a:srgbClr val="BDBE02"/>
                </a:solidFill>
                <a:latin typeface="Montserrat Medium"/>
                <a:cs typeface="Montserrat Medium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1.1 Money, money, money</a:t>
            </a:r>
            <a:endParaRPr lang="en-GB" b="0" i="0" u="none" strike="noStrike" baseline="0" dirty="0">
              <a:solidFill>
                <a:srgbClr val="BDBE02"/>
              </a:solidFill>
              <a:latin typeface="Montserrat-Regular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lang="en-GB" spc="-10" dirty="0">
                <a:solidFill>
                  <a:srgbClr val="BDBE02"/>
                </a:solidFill>
                <a:latin typeface="Montserrat-Regular"/>
                <a:cs typeface="Montserrat Medium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1.2 </a:t>
            </a:r>
            <a:r>
              <a:rPr lang="en-GB" b="0" i="0" u="none" strike="noStrike" baseline="0" dirty="0">
                <a:solidFill>
                  <a:srgbClr val="BDBE02"/>
                </a:solidFill>
                <a:latin typeface="Montserrat-Regular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Getting to grips with change</a:t>
            </a:r>
            <a:endParaRPr lang="en-GB" b="0" i="0" u="none" strike="noStrike" baseline="0" dirty="0">
              <a:solidFill>
                <a:srgbClr val="BDBE02"/>
              </a:solidFill>
              <a:latin typeface="Montserrat-Regular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lang="en-GB" spc="-10" dirty="0">
                <a:solidFill>
                  <a:srgbClr val="BDBE02"/>
                </a:solidFill>
                <a:latin typeface="Montserrat-Regular"/>
                <a:cs typeface="Montserrat Medium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1.3 </a:t>
            </a:r>
            <a:r>
              <a:rPr lang="en-GB" b="0" i="0" u="none" strike="noStrike" baseline="0" dirty="0">
                <a:solidFill>
                  <a:srgbClr val="BDBE02"/>
                </a:solidFill>
                <a:latin typeface="Montserrat-Regular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Needs and wants</a:t>
            </a:r>
            <a:endParaRPr lang="en-GB" b="0" i="0" u="none" strike="noStrike" baseline="0" dirty="0">
              <a:solidFill>
                <a:srgbClr val="BDBE02"/>
              </a:solidFill>
              <a:latin typeface="Montserrat-Regular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lang="en-GB" spc="-10" dirty="0">
                <a:solidFill>
                  <a:srgbClr val="BDBE02"/>
                </a:solidFill>
                <a:latin typeface="Montserrat-Regular"/>
                <a:cs typeface="Montserrat Medium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1.4 Managing my money</a:t>
            </a:r>
            <a:endParaRPr lang="en-GB" dirty="0">
              <a:solidFill>
                <a:srgbClr val="BDBE02"/>
              </a:solidFill>
              <a:latin typeface="Montserrat-Regular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lang="en-GB" spc="-10" dirty="0">
                <a:solidFill>
                  <a:srgbClr val="BDBE02"/>
                </a:solidFill>
                <a:latin typeface="Montserrat-Regular"/>
                <a:cs typeface="Montserrat Medium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1.5 </a:t>
            </a:r>
            <a:r>
              <a:rPr lang="en-GB" b="0" i="0" u="none" strike="noStrike" baseline="0" dirty="0">
                <a:solidFill>
                  <a:srgbClr val="BDBE02"/>
                </a:solidFill>
                <a:latin typeface="Montserrat-Regular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Bedroom on a budget</a:t>
            </a:r>
            <a:endParaRPr lang="en-GB" b="0" i="0" u="none" strike="noStrike" baseline="0" dirty="0">
              <a:solidFill>
                <a:srgbClr val="BDBE02"/>
              </a:solidFill>
              <a:latin typeface="Montserrat-Regular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lang="en-GB" spc="-10" dirty="0">
                <a:solidFill>
                  <a:srgbClr val="BDBE02"/>
                </a:solidFill>
                <a:latin typeface="Montserrat-Regular"/>
                <a:cs typeface="Montserrat Medium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1.6 </a:t>
            </a:r>
            <a:r>
              <a:rPr lang="en-GB" b="0" i="0" u="none" strike="noStrike" baseline="0" dirty="0">
                <a:solidFill>
                  <a:srgbClr val="BDBE02"/>
                </a:solidFill>
                <a:latin typeface="Montserrat-Regular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Saving... Every little helps</a:t>
            </a:r>
            <a:endParaRPr lang="en-GB" b="0" i="0" u="none" strike="noStrike" baseline="0" dirty="0">
              <a:solidFill>
                <a:srgbClr val="BDBE02"/>
              </a:solidFill>
              <a:latin typeface="Montserrat-Regular"/>
            </a:endParaRPr>
          </a:p>
          <a:p>
            <a:pPr marL="12700">
              <a:lnSpc>
                <a:spcPct val="150000"/>
              </a:lnSpc>
              <a:spcBef>
                <a:spcPts val="600"/>
              </a:spcBef>
            </a:pPr>
            <a:r>
              <a:rPr lang="en-GB" spc="-10" dirty="0">
                <a:solidFill>
                  <a:srgbClr val="BDBE02"/>
                </a:solidFill>
                <a:latin typeface="Montserrat-Regular"/>
                <a:cs typeface="Montserrat Medium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1.7 Seeking financial help and advice</a:t>
            </a:r>
            <a:endParaRPr lang="en-GB" spc="-10" dirty="0">
              <a:solidFill>
                <a:srgbClr val="BDBE02"/>
              </a:solidFill>
              <a:latin typeface="Montserrat Medium"/>
              <a:cs typeface="Montserrat 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CD167-999E-116F-CB02-BA6AE6E650C1}"/>
              </a:ext>
            </a:extLst>
          </p:cNvPr>
          <p:cNvSpPr txBox="1"/>
          <p:nvPr/>
        </p:nvSpPr>
        <p:spPr>
          <a:xfrm>
            <a:off x="473976" y="3317279"/>
            <a:ext cx="3777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GB" u="none" strike="noStrike" dirty="0">
                <a:solidFill>
                  <a:srgbClr val="000000"/>
                </a:solidFill>
                <a:effectLst/>
                <a:latin typeface="Montserrat" pitchFamily="2" charset="77"/>
              </a:rPr>
              <a:t>Click below to jump to:</a:t>
            </a:r>
            <a:endParaRPr lang="en-US" dirty="0">
              <a:solidFill>
                <a:srgbClr val="000000"/>
              </a:solidFill>
              <a:effectLst/>
              <a:latin typeface="Montserrat" pitchFamily="2" charset="77"/>
            </a:endParaRPr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8EAF3A3-FF60-0C4E-0FB9-A788E45F94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816" y="3393384"/>
            <a:ext cx="272284" cy="272284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9C22D84-3201-2510-7D1D-472CB6FBC7C4}"/>
              </a:ext>
            </a:extLst>
          </p:cNvPr>
          <p:cNvSpPr txBox="1"/>
          <p:nvPr/>
        </p:nvSpPr>
        <p:spPr>
          <a:xfrm>
            <a:off x="582607" y="630678"/>
            <a:ext cx="6007735" cy="228331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800" b="1" dirty="0">
                <a:solidFill>
                  <a:srgbClr val="BDBE02"/>
                </a:solidFill>
                <a:latin typeface="Montserrat ExtraBold"/>
                <a:cs typeface="Montserrat ExtraBold"/>
              </a:rPr>
              <a:t>SECTION</a:t>
            </a:r>
            <a:r>
              <a:rPr sz="4800" b="1" spc="-45" dirty="0">
                <a:solidFill>
                  <a:srgbClr val="BDBE02"/>
                </a:solidFill>
                <a:latin typeface="Montserrat ExtraBold"/>
                <a:cs typeface="Montserrat ExtraBold"/>
              </a:rPr>
              <a:t> </a:t>
            </a:r>
            <a:r>
              <a:rPr lang="en-GB" sz="4800" b="1" spc="-50" dirty="0">
                <a:solidFill>
                  <a:srgbClr val="BDBE02"/>
                </a:solidFill>
                <a:latin typeface="Montserrat ExtraBold"/>
                <a:cs typeface="Montserrat ExtraBold"/>
              </a:rPr>
              <a:t>1</a:t>
            </a:r>
            <a:endParaRPr sz="4800" dirty="0">
              <a:solidFill>
                <a:srgbClr val="BDBE02"/>
              </a:solidFill>
              <a:latin typeface="Montserrat ExtraBold"/>
              <a:cs typeface="Montserrat ExtraBold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n-GB" sz="4800" dirty="0">
                <a:solidFill>
                  <a:srgbClr val="BDBE02"/>
                </a:solidFill>
                <a:latin typeface="Montserrat Medium"/>
                <a:cs typeface="Montserrat Medium"/>
              </a:rPr>
              <a:t>Managing </a:t>
            </a: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lang="en-GB" sz="4800" dirty="0">
                <a:solidFill>
                  <a:srgbClr val="BDBE02"/>
                </a:solidFill>
                <a:latin typeface="Montserrat Medium"/>
                <a:cs typeface="Montserrat Medium"/>
              </a:rPr>
              <a:t>My Money</a:t>
            </a:r>
            <a:endParaRPr sz="4800" dirty="0">
              <a:solidFill>
                <a:srgbClr val="BDBE02"/>
              </a:solidFill>
              <a:latin typeface="Montserrat Medium"/>
              <a:cs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73088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7505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1:6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Saving</a:t>
            </a:r>
            <a:r>
              <a:rPr spc="-105">
                <a:solidFill>
                  <a:srgbClr val="BCBE00"/>
                </a:solidFill>
              </a:rPr>
              <a:t> </a:t>
            </a:r>
            <a:r>
              <a:rPr spc="-10">
                <a:solidFill>
                  <a:srgbClr val="BCBE00"/>
                </a:solidFill>
              </a:rPr>
              <a:t>Scenarios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92714" y="1992238"/>
            <a:ext cx="219138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It’s</a:t>
            </a:r>
            <a:r>
              <a:rPr sz="1700" b="1" spc="-5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Mum’s</a:t>
            </a:r>
            <a:r>
              <a:rPr sz="1700" b="1" spc="-5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 spc="-10">
                <a:solidFill>
                  <a:srgbClr val="13303C"/>
                </a:solidFill>
                <a:latin typeface="Montserrat"/>
                <a:cs typeface="Montserrat"/>
              </a:rPr>
              <a:t>birthday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in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6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 spc="-20">
                <a:solidFill>
                  <a:srgbClr val="13303C"/>
                </a:solidFill>
                <a:latin typeface="Montserrat"/>
                <a:cs typeface="Montserrat"/>
              </a:rPr>
              <a:t>weeks</a:t>
            </a:r>
            <a:endParaRPr sz="170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43559" y="1992238"/>
            <a:ext cx="1987550" cy="802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700" b="1" spc="-5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 spc="-10">
                <a:solidFill>
                  <a:srgbClr val="13303C"/>
                </a:solidFill>
                <a:latin typeface="Montserrat"/>
                <a:cs typeface="Montserrat"/>
              </a:rPr>
              <a:t>microwave</a:t>
            </a:r>
            <a:r>
              <a:rPr sz="1700" b="1" spc="-5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is </a:t>
            </a:r>
            <a:r>
              <a:rPr sz="1700" b="1" spc="-10">
                <a:solidFill>
                  <a:srgbClr val="13303C"/>
                </a:solidFill>
                <a:latin typeface="Montserrat"/>
                <a:cs typeface="Montserrat"/>
              </a:rPr>
              <a:t>broken</a:t>
            </a:r>
            <a:r>
              <a:rPr sz="1700" b="1" spc="-4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700" b="1" spc="-4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we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need</a:t>
            </a:r>
            <a:r>
              <a:rPr sz="1700" b="1" spc="-3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new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 one</a:t>
            </a:r>
            <a:endParaRPr sz="170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43559" y="4644786"/>
            <a:ext cx="1958975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700" b="1" spc="-3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need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some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 new </a:t>
            </a:r>
            <a:r>
              <a:rPr sz="1700" b="1" spc="-10">
                <a:solidFill>
                  <a:srgbClr val="13303C"/>
                </a:solidFill>
                <a:latin typeface="Montserrat"/>
                <a:cs typeface="Montserrat"/>
              </a:rPr>
              <a:t>shoes</a:t>
            </a:r>
            <a:endParaRPr sz="170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92714" y="4636150"/>
            <a:ext cx="223393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want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go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on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 spc="-20">
                <a:solidFill>
                  <a:srgbClr val="13303C"/>
                </a:solidFill>
                <a:latin typeface="Montserrat"/>
                <a:cs typeface="Montserrat"/>
              </a:rPr>
              <a:t>‘the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trip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of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700" b="1" spc="-2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 spc="-10">
                <a:solidFill>
                  <a:srgbClr val="13303C"/>
                </a:solidFill>
                <a:latin typeface="Montserrat"/>
                <a:cs typeface="Montserrat"/>
              </a:rPr>
              <a:t>lifetime’</a:t>
            </a:r>
            <a:endParaRPr sz="170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043559" y="7297333"/>
            <a:ext cx="226060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700" b="1" spc="-2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need</a:t>
            </a:r>
            <a:r>
              <a:rPr sz="1700" b="1" spc="-2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700" b="1" spc="-2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new</a:t>
            </a:r>
            <a:r>
              <a:rPr sz="1700" b="1" spc="-20">
                <a:solidFill>
                  <a:srgbClr val="13303C"/>
                </a:solidFill>
                <a:latin typeface="Montserrat"/>
                <a:cs typeface="Montserrat"/>
              </a:rPr>
              <a:t> phone</a:t>
            </a:r>
            <a:endParaRPr sz="170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2714" y="7288697"/>
            <a:ext cx="186817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I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want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700" b="1" spc="-1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700" b="1" spc="-10">
                <a:solidFill>
                  <a:srgbClr val="13303C"/>
                </a:solidFill>
                <a:latin typeface="Montserrat"/>
                <a:cs typeface="Montserrat"/>
              </a:rPr>
              <a:t>latest </a:t>
            </a:r>
            <a:r>
              <a:rPr sz="1700" b="1">
                <a:solidFill>
                  <a:srgbClr val="13303C"/>
                </a:solidFill>
                <a:latin typeface="Montserrat"/>
                <a:cs typeface="Montserrat"/>
              </a:rPr>
              <a:t>designer</a:t>
            </a:r>
            <a:r>
              <a:rPr sz="1700" b="1" spc="-10">
                <a:solidFill>
                  <a:srgbClr val="13303C"/>
                </a:solidFill>
                <a:latin typeface="Montserrat"/>
                <a:cs typeface="Montserrat"/>
              </a:rPr>
              <a:t> jacket</a:t>
            </a:r>
            <a:endParaRPr sz="1700">
              <a:latin typeface="Montserrat"/>
              <a:cs typeface="Montserra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56396" y="5364055"/>
            <a:ext cx="1917982" cy="1471726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01676" y="2599387"/>
            <a:ext cx="1208512" cy="1584772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4591716" y="3021029"/>
            <a:ext cx="1528445" cy="1163320"/>
            <a:chOff x="4591716" y="3021029"/>
            <a:chExt cx="1528445" cy="1163320"/>
          </a:xfrm>
        </p:grpSpPr>
        <p:sp>
          <p:nvSpPr>
            <p:cNvPr id="15" name="object 15"/>
            <p:cNvSpPr/>
            <p:nvPr/>
          </p:nvSpPr>
          <p:spPr>
            <a:xfrm>
              <a:off x="4591716" y="3021029"/>
              <a:ext cx="1528445" cy="1163320"/>
            </a:xfrm>
            <a:custGeom>
              <a:avLst/>
              <a:gdLst/>
              <a:ahLst/>
              <a:cxnLst/>
              <a:rect l="l" t="t" r="r" b="b"/>
              <a:pathLst>
                <a:path w="1528445" h="1163320">
                  <a:moveTo>
                    <a:pt x="287256" y="0"/>
                  </a:moveTo>
                  <a:lnTo>
                    <a:pt x="242753" y="2678"/>
                  </a:lnTo>
                  <a:lnTo>
                    <a:pt x="199136" y="10264"/>
                  </a:lnTo>
                  <a:lnTo>
                    <a:pt x="148569" y="29957"/>
                  </a:lnTo>
                  <a:lnTo>
                    <a:pt x="116289" y="59532"/>
                  </a:lnTo>
                  <a:lnTo>
                    <a:pt x="96346" y="99945"/>
                  </a:lnTo>
                  <a:lnTo>
                    <a:pt x="82791" y="152149"/>
                  </a:lnTo>
                  <a:lnTo>
                    <a:pt x="72506" y="203593"/>
                  </a:lnTo>
                  <a:lnTo>
                    <a:pt x="63418" y="254983"/>
                  </a:lnTo>
                  <a:lnTo>
                    <a:pt x="55395" y="306335"/>
                  </a:lnTo>
                  <a:lnTo>
                    <a:pt x="48306" y="357665"/>
                  </a:lnTo>
                  <a:lnTo>
                    <a:pt x="42021" y="408988"/>
                  </a:lnTo>
                  <a:lnTo>
                    <a:pt x="36408" y="460321"/>
                  </a:lnTo>
                  <a:lnTo>
                    <a:pt x="31337" y="511678"/>
                  </a:lnTo>
                  <a:lnTo>
                    <a:pt x="26676" y="563075"/>
                  </a:lnTo>
                  <a:lnTo>
                    <a:pt x="22295" y="614528"/>
                  </a:lnTo>
                  <a:lnTo>
                    <a:pt x="13848" y="717664"/>
                  </a:lnTo>
                  <a:lnTo>
                    <a:pt x="9520" y="769379"/>
                  </a:lnTo>
                  <a:lnTo>
                    <a:pt x="4947" y="821212"/>
                  </a:lnTo>
                  <a:lnTo>
                    <a:pt x="0" y="873178"/>
                  </a:lnTo>
                  <a:lnTo>
                    <a:pt x="2160" y="911866"/>
                  </a:lnTo>
                  <a:lnTo>
                    <a:pt x="40088" y="974282"/>
                  </a:lnTo>
                  <a:lnTo>
                    <a:pt x="71526" y="996521"/>
                  </a:lnTo>
                  <a:lnTo>
                    <a:pt x="115815" y="1017149"/>
                  </a:lnTo>
                  <a:lnTo>
                    <a:pt x="164430" y="1032597"/>
                  </a:lnTo>
                  <a:lnTo>
                    <a:pt x="213870" y="1044058"/>
                  </a:lnTo>
                  <a:lnTo>
                    <a:pt x="260629" y="1052722"/>
                  </a:lnTo>
                  <a:lnTo>
                    <a:pt x="404375" y="1077888"/>
                  </a:lnTo>
                  <a:lnTo>
                    <a:pt x="506286" y="1094080"/>
                  </a:lnTo>
                  <a:lnTo>
                    <a:pt x="609217" y="1108721"/>
                  </a:lnTo>
                  <a:lnTo>
                    <a:pt x="712375" y="1121679"/>
                  </a:lnTo>
                  <a:lnTo>
                    <a:pt x="977655" y="1151059"/>
                  </a:lnTo>
                  <a:lnTo>
                    <a:pt x="1032689" y="1156505"/>
                  </a:lnTo>
                  <a:lnTo>
                    <a:pt x="1032995" y="1156505"/>
                  </a:lnTo>
                  <a:lnTo>
                    <a:pt x="1085851" y="1160492"/>
                  </a:lnTo>
                  <a:lnTo>
                    <a:pt x="1140129" y="1162764"/>
                  </a:lnTo>
                  <a:lnTo>
                    <a:pt x="1186691" y="1163158"/>
                  </a:lnTo>
                  <a:lnTo>
                    <a:pt x="1232831" y="1161494"/>
                  </a:lnTo>
                  <a:lnTo>
                    <a:pt x="1277370" y="1156505"/>
                  </a:lnTo>
                  <a:lnTo>
                    <a:pt x="1319132" y="1146919"/>
                  </a:lnTo>
                  <a:lnTo>
                    <a:pt x="1356939" y="1131467"/>
                  </a:lnTo>
                  <a:lnTo>
                    <a:pt x="1372291" y="1120854"/>
                  </a:lnTo>
                  <a:lnTo>
                    <a:pt x="1187932" y="1120854"/>
                  </a:lnTo>
                  <a:lnTo>
                    <a:pt x="1135009" y="1120475"/>
                  </a:lnTo>
                  <a:lnTo>
                    <a:pt x="1081900" y="1117592"/>
                  </a:lnTo>
                  <a:lnTo>
                    <a:pt x="1028674" y="1112683"/>
                  </a:lnTo>
                  <a:lnTo>
                    <a:pt x="975400" y="1106227"/>
                  </a:lnTo>
                  <a:lnTo>
                    <a:pt x="922149" y="1098704"/>
                  </a:lnTo>
                  <a:lnTo>
                    <a:pt x="763223" y="1074510"/>
                  </a:lnTo>
                  <a:lnTo>
                    <a:pt x="710755" y="1067501"/>
                  </a:lnTo>
                  <a:lnTo>
                    <a:pt x="457326" y="1036632"/>
                  </a:lnTo>
                  <a:lnTo>
                    <a:pt x="355448" y="1022793"/>
                  </a:lnTo>
                  <a:lnTo>
                    <a:pt x="304712" y="1015207"/>
                  </a:lnTo>
                  <a:lnTo>
                    <a:pt x="254215" y="1007062"/>
                  </a:lnTo>
                  <a:lnTo>
                    <a:pt x="205740" y="1000530"/>
                  </a:lnTo>
                  <a:lnTo>
                    <a:pt x="153590" y="992362"/>
                  </a:lnTo>
                  <a:lnTo>
                    <a:pt x="104150" y="977412"/>
                  </a:lnTo>
                  <a:lnTo>
                    <a:pt x="63804" y="950534"/>
                  </a:lnTo>
                  <a:lnTo>
                    <a:pt x="34453" y="883751"/>
                  </a:lnTo>
                  <a:lnTo>
                    <a:pt x="32777" y="846032"/>
                  </a:lnTo>
                  <a:lnTo>
                    <a:pt x="34620" y="808929"/>
                  </a:lnTo>
                  <a:lnTo>
                    <a:pt x="37926" y="762931"/>
                  </a:lnTo>
                  <a:lnTo>
                    <a:pt x="41986" y="715851"/>
                  </a:lnTo>
                  <a:lnTo>
                    <a:pt x="47140" y="663698"/>
                  </a:lnTo>
                  <a:lnTo>
                    <a:pt x="52899" y="611536"/>
                  </a:lnTo>
                  <a:lnTo>
                    <a:pt x="59164" y="559380"/>
                  </a:lnTo>
                  <a:lnTo>
                    <a:pt x="65832" y="507246"/>
                  </a:lnTo>
                  <a:lnTo>
                    <a:pt x="72803" y="455151"/>
                  </a:lnTo>
                  <a:lnTo>
                    <a:pt x="79977" y="403112"/>
                  </a:lnTo>
                  <a:lnTo>
                    <a:pt x="94526" y="299264"/>
                  </a:lnTo>
                  <a:lnTo>
                    <a:pt x="101701" y="247488"/>
                  </a:lnTo>
                  <a:lnTo>
                    <a:pt x="105922" y="206829"/>
                  </a:lnTo>
                  <a:lnTo>
                    <a:pt x="110864" y="163534"/>
                  </a:lnTo>
                  <a:lnTo>
                    <a:pt x="120608" y="121775"/>
                  </a:lnTo>
                  <a:lnTo>
                    <a:pt x="139398" y="85023"/>
                  </a:lnTo>
                  <a:lnTo>
                    <a:pt x="171234" y="57800"/>
                  </a:lnTo>
                  <a:lnTo>
                    <a:pt x="209804" y="44884"/>
                  </a:lnTo>
                  <a:lnTo>
                    <a:pt x="270716" y="37628"/>
                  </a:lnTo>
                  <a:lnTo>
                    <a:pt x="319546" y="35925"/>
                  </a:lnTo>
                  <a:lnTo>
                    <a:pt x="730232" y="35925"/>
                  </a:lnTo>
                  <a:lnTo>
                    <a:pt x="575166" y="19458"/>
                  </a:lnTo>
                  <a:lnTo>
                    <a:pt x="475768" y="10419"/>
                  </a:lnTo>
                  <a:lnTo>
                    <a:pt x="376186" y="3089"/>
                  </a:lnTo>
                  <a:lnTo>
                    <a:pt x="331961" y="660"/>
                  </a:lnTo>
                  <a:lnTo>
                    <a:pt x="287256" y="0"/>
                  </a:lnTo>
                  <a:close/>
                </a:path>
                <a:path w="1528445" h="1163320">
                  <a:moveTo>
                    <a:pt x="730232" y="35925"/>
                  </a:moveTo>
                  <a:lnTo>
                    <a:pt x="319546" y="35925"/>
                  </a:lnTo>
                  <a:lnTo>
                    <a:pt x="369011" y="36717"/>
                  </a:lnTo>
                  <a:lnTo>
                    <a:pt x="418505" y="39205"/>
                  </a:lnTo>
                  <a:lnTo>
                    <a:pt x="515162" y="46078"/>
                  </a:lnTo>
                  <a:lnTo>
                    <a:pt x="554321" y="49549"/>
                  </a:lnTo>
                  <a:lnTo>
                    <a:pt x="632300" y="58530"/>
                  </a:lnTo>
                  <a:lnTo>
                    <a:pt x="698180" y="65476"/>
                  </a:lnTo>
                  <a:lnTo>
                    <a:pt x="711637" y="66639"/>
                  </a:lnTo>
                  <a:lnTo>
                    <a:pt x="773581" y="69548"/>
                  </a:lnTo>
                  <a:lnTo>
                    <a:pt x="822338" y="73243"/>
                  </a:lnTo>
                  <a:lnTo>
                    <a:pt x="871308" y="78258"/>
                  </a:lnTo>
                  <a:lnTo>
                    <a:pt x="920405" y="84412"/>
                  </a:lnTo>
                  <a:lnTo>
                    <a:pt x="969547" y="91529"/>
                  </a:lnTo>
                  <a:lnTo>
                    <a:pt x="1018649" y="99429"/>
                  </a:lnTo>
                  <a:lnTo>
                    <a:pt x="1067628" y="107934"/>
                  </a:lnTo>
                  <a:lnTo>
                    <a:pt x="1291743" y="150634"/>
                  </a:lnTo>
                  <a:lnTo>
                    <a:pt x="1352478" y="168028"/>
                  </a:lnTo>
                  <a:lnTo>
                    <a:pt x="1419109" y="208485"/>
                  </a:lnTo>
                  <a:lnTo>
                    <a:pt x="1447893" y="242827"/>
                  </a:lnTo>
                  <a:lnTo>
                    <a:pt x="1468471" y="282917"/>
                  </a:lnTo>
                  <a:lnTo>
                    <a:pt x="1481885" y="327503"/>
                  </a:lnTo>
                  <a:lnTo>
                    <a:pt x="1489180" y="375333"/>
                  </a:lnTo>
                  <a:lnTo>
                    <a:pt x="1491399" y="425155"/>
                  </a:lnTo>
                  <a:lnTo>
                    <a:pt x="1489585" y="475716"/>
                  </a:lnTo>
                  <a:lnTo>
                    <a:pt x="1484782" y="525765"/>
                  </a:lnTo>
                  <a:lnTo>
                    <a:pt x="1478034" y="574048"/>
                  </a:lnTo>
                  <a:lnTo>
                    <a:pt x="1470383" y="619316"/>
                  </a:lnTo>
                  <a:lnTo>
                    <a:pt x="1462874" y="660314"/>
                  </a:lnTo>
                  <a:lnTo>
                    <a:pt x="1453607" y="711597"/>
                  </a:lnTo>
                  <a:lnTo>
                    <a:pt x="1444739" y="762423"/>
                  </a:lnTo>
                  <a:lnTo>
                    <a:pt x="1436035" y="814335"/>
                  </a:lnTo>
                  <a:lnTo>
                    <a:pt x="1427797" y="865825"/>
                  </a:lnTo>
                  <a:lnTo>
                    <a:pt x="1422715" y="911866"/>
                  </a:lnTo>
                  <a:lnTo>
                    <a:pt x="1417920" y="961232"/>
                  </a:lnTo>
                  <a:lnTo>
                    <a:pt x="1409223" y="1009406"/>
                  </a:lnTo>
                  <a:lnTo>
                    <a:pt x="1392440" y="1051867"/>
                  </a:lnTo>
                  <a:lnTo>
                    <a:pt x="1362757" y="1085522"/>
                  </a:lnTo>
                  <a:lnTo>
                    <a:pt x="1323263" y="1107595"/>
                  </a:lnTo>
                  <a:lnTo>
                    <a:pt x="1256384" y="1119987"/>
                  </a:lnTo>
                  <a:lnTo>
                    <a:pt x="1187932" y="1120854"/>
                  </a:lnTo>
                  <a:lnTo>
                    <a:pt x="1372291" y="1120854"/>
                  </a:lnTo>
                  <a:lnTo>
                    <a:pt x="1415974" y="1077888"/>
                  </a:lnTo>
                  <a:lnTo>
                    <a:pt x="1434848" y="1037222"/>
                  </a:lnTo>
                  <a:lnTo>
                    <a:pt x="1445056" y="985612"/>
                  </a:lnTo>
                  <a:lnTo>
                    <a:pt x="1450227" y="938793"/>
                  </a:lnTo>
                  <a:lnTo>
                    <a:pt x="1456539" y="892189"/>
                  </a:lnTo>
                  <a:lnTo>
                    <a:pt x="1463647" y="846032"/>
                  </a:lnTo>
                  <a:lnTo>
                    <a:pt x="1471390" y="799393"/>
                  </a:lnTo>
                  <a:lnTo>
                    <a:pt x="1479337" y="753084"/>
                  </a:lnTo>
                  <a:lnTo>
                    <a:pt x="1487233" y="706758"/>
                  </a:lnTo>
                  <a:lnTo>
                    <a:pt x="1496029" y="657614"/>
                  </a:lnTo>
                  <a:lnTo>
                    <a:pt x="1505427" y="607293"/>
                  </a:lnTo>
                  <a:lnTo>
                    <a:pt x="1514376" y="556171"/>
                  </a:lnTo>
                  <a:lnTo>
                    <a:pt x="1521825" y="504621"/>
                  </a:lnTo>
                  <a:lnTo>
                    <a:pt x="1526722" y="453021"/>
                  </a:lnTo>
                  <a:lnTo>
                    <a:pt x="1527982" y="403112"/>
                  </a:lnTo>
                  <a:lnTo>
                    <a:pt x="1528017" y="401745"/>
                  </a:lnTo>
                  <a:lnTo>
                    <a:pt x="1524657" y="351168"/>
                  </a:lnTo>
                  <a:lnTo>
                    <a:pt x="1515592" y="301666"/>
                  </a:lnTo>
                  <a:lnTo>
                    <a:pt x="1499875" y="257002"/>
                  </a:lnTo>
                  <a:lnTo>
                    <a:pt x="1477497" y="218997"/>
                  </a:lnTo>
                  <a:lnTo>
                    <a:pt x="1449333" y="187060"/>
                  </a:lnTo>
                  <a:lnTo>
                    <a:pt x="1416258" y="160604"/>
                  </a:lnTo>
                  <a:lnTo>
                    <a:pt x="1379148" y="139039"/>
                  </a:lnTo>
                  <a:lnTo>
                    <a:pt x="1338878" y="121775"/>
                  </a:lnTo>
                  <a:lnTo>
                    <a:pt x="1296324" y="108223"/>
                  </a:lnTo>
                  <a:lnTo>
                    <a:pt x="1252359" y="97794"/>
                  </a:lnTo>
                  <a:lnTo>
                    <a:pt x="1207861" y="89899"/>
                  </a:lnTo>
                  <a:lnTo>
                    <a:pt x="1163703" y="83948"/>
                  </a:lnTo>
                  <a:lnTo>
                    <a:pt x="730232" y="35925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711452" y="3141544"/>
              <a:ext cx="953769" cy="861060"/>
            </a:xfrm>
            <a:custGeom>
              <a:avLst/>
              <a:gdLst/>
              <a:ahLst/>
              <a:cxnLst/>
              <a:rect l="l" t="t" r="r" b="b"/>
              <a:pathLst>
                <a:path w="953770" h="861060">
                  <a:moveTo>
                    <a:pt x="50950" y="750577"/>
                  </a:moveTo>
                  <a:lnTo>
                    <a:pt x="99677" y="771560"/>
                  </a:lnTo>
                  <a:lnTo>
                    <a:pt x="152483" y="785652"/>
                  </a:lnTo>
                  <a:lnTo>
                    <a:pt x="207385" y="795143"/>
                  </a:lnTo>
                  <a:lnTo>
                    <a:pt x="262395" y="802322"/>
                  </a:lnTo>
                  <a:lnTo>
                    <a:pt x="315529" y="809480"/>
                  </a:lnTo>
                  <a:lnTo>
                    <a:pt x="367473" y="816936"/>
                  </a:lnTo>
                  <a:lnTo>
                    <a:pt x="419523" y="823544"/>
                  </a:lnTo>
                  <a:lnTo>
                    <a:pt x="471644" y="829580"/>
                  </a:lnTo>
                  <a:lnTo>
                    <a:pt x="523796" y="835319"/>
                  </a:lnTo>
                  <a:lnTo>
                    <a:pt x="575944" y="841038"/>
                  </a:lnTo>
                  <a:lnTo>
                    <a:pt x="628050" y="847011"/>
                  </a:lnTo>
                  <a:lnTo>
                    <a:pt x="680077" y="853515"/>
                  </a:lnTo>
                  <a:lnTo>
                    <a:pt x="731987" y="860826"/>
                  </a:lnTo>
                  <a:lnTo>
                    <a:pt x="780473" y="860258"/>
                  </a:lnTo>
                  <a:lnTo>
                    <a:pt x="818692" y="844520"/>
                  </a:lnTo>
                  <a:lnTo>
                    <a:pt x="848108" y="816874"/>
                  </a:lnTo>
                  <a:lnTo>
                    <a:pt x="870187" y="780579"/>
                  </a:lnTo>
                  <a:lnTo>
                    <a:pt x="886393" y="738898"/>
                  </a:lnTo>
                  <a:lnTo>
                    <a:pt x="898190" y="695091"/>
                  </a:lnTo>
                  <a:lnTo>
                    <a:pt x="907044" y="652419"/>
                  </a:lnTo>
                  <a:lnTo>
                    <a:pt x="915121" y="605759"/>
                  </a:lnTo>
                  <a:lnTo>
                    <a:pt x="921684" y="558874"/>
                  </a:lnTo>
                  <a:lnTo>
                    <a:pt x="927225" y="511841"/>
                  </a:lnTo>
                  <a:lnTo>
                    <a:pt x="932239" y="464739"/>
                  </a:lnTo>
                  <a:lnTo>
                    <a:pt x="937219" y="417647"/>
                  </a:lnTo>
                  <a:lnTo>
                    <a:pt x="943036" y="371903"/>
                  </a:lnTo>
                  <a:lnTo>
                    <a:pt x="949098" y="326321"/>
                  </a:lnTo>
                  <a:lnTo>
                    <a:pt x="953207" y="280779"/>
                  </a:lnTo>
                  <a:lnTo>
                    <a:pt x="953164" y="235155"/>
                  </a:lnTo>
                  <a:lnTo>
                    <a:pt x="946770" y="189326"/>
                  </a:lnTo>
                  <a:lnTo>
                    <a:pt x="929707" y="143863"/>
                  </a:lnTo>
                  <a:lnTo>
                    <a:pt x="903198" y="109995"/>
                  </a:lnTo>
                  <a:lnTo>
                    <a:pt x="869205" y="85726"/>
                  </a:lnTo>
                  <a:lnTo>
                    <a:pt x="829690" y="69060"/>
                  </a:lnTo>
                  <a:lnTo>
                    <a:pt x="786615" y="58001"/>
                  </a:lnTo>
                  <a:lnTo>
                    <a:pt x="741942" y="50554"/>
                  </a:lnTo>
                  <a:lnTo>
                    <a:pt x="697634" y="44724"/>
                  </a:lnTo>
                  <a:lnTo>
                    <a:pt x="647724" y="38099"/>
                  </a:lnTo>
                  <a:lnTo>
                    <a:pt x="597430" y="31297"/>
                  </a:lnTo>
                  <a:lnTo>
                    <a:pt x="546847" y="24574"/>
                  </a:lnTo>
                  <a:lnTo>
                    <a:pt x="496069" y="18186"/>
                  </a:lnTo>
                  <a:lnTo>
                    <a:pt x="445189" y="12386"/>
                  </a:lnTo>
                  <a:lnTo>
                    <a:pt x="394302" y="7431"/>
                  </a:lnTo>
                  <a:lnTo>
                    <a:pt x="343503" y="3575"/>
                  </a:lnTo>
                  <a:lnTo>
                    <a:pt x="292885" y="1075"/>
                  </a:lnTo>
                  <a:lnTo>
                    <a:pt x="242542" y="185"/>
                  </a:lnTo>
                  <a:lnTo>
                    <a:pt x="212055" y="0"/>
                  </a:lnTo>
                  <a:lnTo>
                    <a:pt x="182138" y="1493"/>
                  </a:lnTo>
                  <a:lnTo>
                    <a:pt x="126020" y="21813"/>
                  </a:lnTo>
                  <a:lnTo>
                    <a:pt x="87839" y="68252"/>
                  </a:lnTo>
                  <a:lnTo>
                    <a:pt x="68679" y="126893"/>
                  </a:lnTo>
                  <a:lnTo>
                    <a:pt x="58851" y="178885"/>
                  </a:lnTo>
                  <a:lnTo>
                    <a:pt x="49656" y="231031"/>
                  </a:lnTo>
                  <a:lnTo>
                    <a:pt x="41054" y="283306"/>
                  </a:lnTo>
                  <a:lnTo>
                    <a:pt x="33003" y="335684"/>
                  </a:lnTo>
                  <a:lnTo>
                    <a:pt x="25464" y="388139"/>
                  </a:lnTo>
                  <a:lnTo>
                    <a:pt x="18396" y="440646"/>
                  </a:lnTo>
                  <a:lnTo>
                    <a:pt x="11758" y="493179"/>
                  </a:lnTo>
                  <a:lnTo>
                    <a:pt x="5509" y="545713"/>
                  </a:lnTo>
                  <a:lnTo>
                    <a:pt x="1387" y="587095"/>
                  </a:lnTo>
                  <a:lnTo>
                    <a:pt x="0" y="634078"/>
                  </a:lnTo>
                  <a:lnTo>
                    <a:pt x="5217" y="680857"/>
                  </a:lnTo>
                  <a:lnTo>
                    <a:pt x="20910" y="721626"/>
                  </a:lnTo>
                  <a:lnTo>
                    <a:pt x="50950" y="750577"/>
                  </a:lnTo>
                  <a:close/>
                </a:path>
                <a:path w="953770" h="861060">
                  <a:moveTo>
                    <a:pt x="573110" y="89618"/>
                  </a:moveTo>
                  <a:lnTo>
                    <a:pt x="619708" y="92180"/>
                  </a:lnTo>
                  <a:lnTo>
                    <a:pt x="665554" y="99715"/>
                  </a:lnTo>
                  <a:lnTo>
                    <a:pt x="736561" y="114539"/>
                  </a:lnTo>
                  <a:lnTo>
                    <a:pt x="805520" y="137345"/>
                  </a:lnTo>
                  <a:lnTo>
                    <a:pt x="840798" y="158778"/>
                  </a:lnTo>
                  <a:lnTo>
                    <a:pt x="867141" y="197594"/>
                  </a:lnTo>
                  <a:lnTo>
                    <a:pt x="818802" y="178652"/>
                  </a:lnTo>
                  <a:lnTo>
                    <a:pt x="770210" y="163758"/>
                  </a:lnTo>
                  <a:lnTo>
                    <a:pt x="721354" y="152277"/>
                  </a:lnTo>
                  <a:lnTo>
                    <a:pt x="672226" y="143575"/>
                  </a:lnTo>
                  <a:lnTo>
                    <a:pt x="622815" y="137019"/>
                  </a:lnTo>
                  <a:lnTo>
                    <a:pt x="573110" y="131973"/>
                  </a:lnTo>
                  <a:lnTo>
                    <a:pt x="573110" y="89618"/>
                  </a:lnTo>
                  <a:close/>
                </a:path>
                <a:path w="953770" h="861060">
                  <a:moveTo>
                    <a:pt x="528584" y="84894"/>
                  </a:moveTo>
                  <a:lnTo>
                    <a:pt x="527094" y="95366"/>
                  </a:lnTo>
                  <a:lnTo>
                    <a:pt x="525214" y="105276"/>
                  </a:lnTo>
                  <a:lnTo>
                    <a:pt x="522517" y="114878"/>
                  </a:lnTo>
                  <a:lnTo>
                    <a:pt x="518577" y="124429"/>
                  </a:lnTo>
                  <a:lnTo>
                    <a:pt x="471766" y="120544"/>
                  </a:lnTo>
                  <a:lnTo>
                    <a:pt x="424851" y="116182"/>
                  </a:lnTo>
                  <a:lnTo>
                    <a:pt x="377830" y="111651"/>
                  </a:lnTo>
                  <a:lnTo>
                    <a:pt x="330705" y="107259"/>
                  </a:lnTo>
                  <a:lnTo>
                    <a:pt x="379083" y="90366"/>
                  </a:lnTo>
                  <a:lnTo>
                    <a:pt x="428483" y="84894"/>
                  </a:lnTo>
                  <a:lnTo>
                    <a:pt x="478463" y="85013"/>
                  </a:lnTo>
                  <a:lnTo>
                    <a:pt x="528584" y="84894"/>
                  </a:lnTo>
                  <a:close/>
                </a:path>
              </a:pathLst>
            </a:custGeom>
            <a:ln w="16649">
              <a:solidFill>
                <a:srgbClr val="BCBE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70893" y="3729498"/>
              <a:ext cx="198297" cy="15741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66981" y="3590681"/>
              <a:ext cx="89090" cy="9889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5647309" y="3385502"/>
              <a:ext cx="310515" cy="581660"/>
            </a:xfrm>
            <a:custGeom>
              <a:avLst/>
              <a:gdLst/>
              <a:ahLst/>
              <a:cxnLst/>
              <a:rect l="l" t="t" r="r" b="b"/>
              <a:pathLst>
                <a:path w="310514" h="581660">
                  <a:moveTo>
                    <a:pt x="266153" y="463080"/>
                  </a:moveTo>
                  <a:lnTo>
                    <a:pt x="264223" y="440093"/>
                  </a:lnTo>
                  <a:lnTo>
                    <a:pt x="248678" y="427012"/>
                  </a:lnTo>
                  <a:lnTo>
                    <a:pt x="248678" y="475716"/>
                  </a:lnTo>
                  <a:lnTo>
                    <a:pt x="248526" y="485241"/>
                  </a:lnTo>
                  <a:lnTo>
                    <a:pt x="248488" y="487375"/>
                  </a:lnTo>
                  <a:lnTo>
                    <a:pt x="247205" y="510933"/>
                  </a:lnTo>
                  <a:lnTo>
                    <a:pt x="247167" y="511721"/>
                  </a:lnTo>
                  <a:lnTo>
                    <a:pt x="243611" y="536854"/>
                  </a:lnTo>
                  <a:lnTo>
                    <a:pt x="243497" y="537692"/>
                  </a:lnTo>
                  <a:lnTo>
                    <a:pt x="236321" y="554240"/>
                  </a:lnTo>
                  <a:lnTo>
                    <a:pt x="203212" y="560882"/>
                  </a:lnTo>
                  <a:lnTo>
                    <a:pt x="146405" y="558203"/>
                  </a:lnTo>
                  <a:lnTo>
                    <a:pt x="85915" y="550824"/>
                  </a:lnTo>
                  <a:lnTo>
                    <a:pt x="41719" y="543344"/>
                  </a:lnTo>
                  <a:lnTo>
                    <a:pt x="23152" y="510933"/>
                  </a:lnTo>
                  <a:lnTo>
                    <a:pt x="23634" y="493890"/>
                  </a:lnTo>
                  <a:lnTo>
                    <a:pt x="32461" y="435330"/>
                  </a:lnTo>
                  <a:lnTo>
                    <a:pt x="51168" y="421005"/>
                  </a:lnTo>
                  <a:lnTo>
                    <a:pt x="83248" y="422287"/>
                  </a:lnTo>
                  <a:lnTo>
                    <a:pt x="159562" y="427736"/>
                  </a:lnTo>
                  <a:lnTo>
                    <a:pt x="221348" y="436270"/>
                  </a:lnTo>
                  <a:lnTo>
                    <a:pt x="248678" y="475716"/>
                  </a:lnTo>
                  <a:lnTo>
                    <a:pt x="248678" y="427012"/>
                  </a:lnTo>
                  <a:lnTo>
                    <a:pt x="245135" y="424027"/>
                  </a:lnTo>
                  <a:lnTo>
                    <a:pt x="245376" y="424027"/>
                  </a:lnTo>
                  <a:lnTo>
                    <a:pt x="233400" y="421005"/>
                  </a:lnTo>
                  <a:lnTo>
                    <a:pt x="202209" y="413169"/>
                  </a:lnTo>
                  <a:lnTo>
                    <a:pt x="146862" y="407085"/>
                  </a:lnTo>
                  <a:lnTo>
                    <a:pt x="90144" y="404990"/>
                  </a:lnTo>
                  <a:lnTo>
                    <a:pt x="43180" y="406184"/>
                  </a:lnTo>
                  <a:lnTo>
                    <a:pt x="10325" y="429768"/>
                  </a:lnTo>
                  <a:lnTo>
                    <a:pt x="2578" y="471182"/>
                  </a:lnTo>
                  <a:lnTo>
                    <a:pt x="0" y="500532"/>
                  </a:lnTo>
                  <a:lnTo>
                    <a:pt x="1993" y="530110"/>
                  </a:lnTo>
                  <a:lnTo>
                    <a:pt x="30429" y="559460"/>
                  </a:lnTo>
                  <a:lnTo>
                    <a:pt x="69443" y="567448"/>
                  </a:lnTo>
                  <a:lnTo>
                    <a:pt x="82257" y="568883"/>
                  </a:lnTo>
                  <a:lnTo>
                    <a:pt x="116535" y="573290"/>
                  </a:lnTo>
                  <a:lnTo>
                    <a:pt x="150774" y="578116"/>
                  </a:lnTo>
                  <a:lnTo>
                    <a:pt x="185127" y="581367"/>
                  </a:lnTo>
                  <a:lnTo>
                    <a:pt x="219773" y="581063"/>
                  </a:lnTo>
                  <a:lnTo>
                    <a:pt x="235724" y="577900"/>
                  </a:lnTo>
                  <a:lnTo>
                    <a:pt x="247904" y="570941"/>
                  </a:lnTo>
                  <a:lnTo>
                    <a:pt x="255549" y="560882"/>
                  </a:lnTo>
                  <a:lnTo>
                    <a:pt x="256235" y="559993"/>
                  </a:lnTo>
                  <a:lnTo>
                    <a:pt x="260578" y="544791"/>
                  </a:lnTo>
                  <a:lnTo>
                    <a:pt x="263347" y="520484"/>
                  </a:lnTo>
                  <a:lnTo>
                    <a:pt x="265531" y="491553"/>
                  </a:lnTo>
                  <a:lnTo>
                    <a:pt x="266153" y="463080"/>
                  </a:lnTo>
                  <a:close/>
                </a:path>
                <a:path w="310514" h="581660">
                  <a:moveTo>
                    <a:pt x="310388" y="74269"/>
                  </a:moveTo>
                  <a:lnTo>
                    <a:pt x="309956" y="55270"/>
                  </a:lnTo>
                  <a:lnTo>
                    <a:pt x="309892" y="51981"/>
                  </a:lnTo>
                  <a:lnTo>
                    <a:pt x="304914" y="36664"/>
                  </a:lnTo>
                  <a:lnTo>
                    <a:pt x="304863" y="36499"/>
                  </a:lnTo>
                  <a:lnTo>
                    <a:pt x="293090" y="26365"/>
                  </a:lnTo>
                  <a:lnTo>
                    <a:pt x="286588" y="24396"/>
                  </a:lnTo>
                  <a:lnTo>
                    <a:pt x="286588" y="86918"/>
                  </a:lnTo>
                  <a:lnTo>
                    <a:pt x="285851" y="108762"/>
                  </a:lnTo>
                  <a:lnTo>
                    <a:pt x="279425" y="159334"/>
                  </a:lnTo>
                  <a:lnTo>
                    <a:pt x="271030" y="173062"/>
                  </a:lnTo>
                  <a:lnTo>
                    <a:pt x="264960" y="173062"/>
                  </a:lnTo>
                  <a:lnTo>
                    <a:pt x="218744" y="170815"/>
                  </a:lnTo>
                  <a:lnTo>
                    <a:pt x="175006" y="165989"/>
                  </a:lnTo>
                  <a:lnTo>
                    <a:pt x="132080" y="159524"/>
                  </a:lnTo>
                  <a:lnTo>
                    <a:pt x="88519" y="152247"/>
                  </a:lnTo>
                  <a:lnTo>
                    <a:pt x="68922" y="111023"/>
                  </a:lnTo>
                  <a:lnTo>
                    <a:pt x="68872" y="108762"/>
                  </a:lnTo>
                  <a:lnTo>
                    <a:pt x="71932" y="85407"/>
                  </a:lnTo>
                  <a:lnTo>
                    <a:pt x="76327" y="62064"/>
                  </a:lnTo>
                  <a:lnTo>
                    <a:pt x="79794" y="38455"/>
                  </a:lnTo>
                  <a:lnTo>
                    <a:pt x="80543" y="30848"/>
                  </a:lnTo>
                  <a:lnTo>
                    <a:pt x="80606" y="30086"/>
                  </a:lnTo>
                  <a:lnTo>
                    <a:pt x="87604" y="23545"/>
                  </a:lnTo>
                  <a:lnTo>
                    <a:pt x="95973" y="23825"/>
                  </a:lnTo>
                  <a:lnTo>
                    <a:pt x="135280" y="26365"/>
                  </a:lnTo>
                  <a:lnTo>
                    <a:pt x="134416" y="26365"/>
                  </a:lnTo>
                  <a:lnTo>
                    <a:pt x="170180" y="30848"/>
                  </a:lnTo>
                  <a:lnTo>
                    <a:pt x="250901" y="44196"/>
                  </a:lnTo>
                  <a:lnTo>
                    <a:pt x="286181" y="62064"/>
                  </a:lnTo>
                  <a:lnTo>
                    <a:pt x="286562" y="85407"/>
                  </a:lnTo>
                  <a:lnTo>
                    <a:pt x="286588" y="86918"/>
                  </a:lnTo>
                  <a:lnTo>
                    <a:pt x="286588" y="24396"/>
                  </a:lnTo>
                  <a:lnTo>
                    <a:pt x="283781" y="23545"/>
                  </a:lnTo>
                  <a:lnTo>
                    <a:pt x="272389" y="20091"/>
                  </a:lnTo>
                  <a:lnTo>
                    <a:pt x="230276" y="12623"/>
                  </a:lnTo>
                  <a:lnTo>
                    <a:pt x="187985" y="6426"/>
                  </a:lnTo>
                  <a:lnTo>
                    <a:pt x="145478" y="2044"/>
                  </a:lnTo>
                  <a:lnTo>
                    <a:pt x="102692" y="0"/>
                  </a:lnTo>
                  <a:lnTo>
                    <a:pt x="88519" y="0"/>
                  </a:lnTo>
                  <a:lnTo>
                    <a:pt x="54889" y="29730"/>
                  </a:lnTo>
                  <a:lnTo>
                    <a:pt x="50317" y="74269"/>
                  </a:lnTo>
                  <a:lnTo>
                    <a:pt x="48183" y="97307"/>
                  </a:lnTo>
                  <a:lnTo>
                    <a:pt x="45072" y="120891"/>
                  </a:lnTo>
                  <a:lnTo>
                    <a:pt x="44767" y="132435"/>
                  </a:lnTo>
                  <a:lnTo>
                    <a:pt x="44691" y="135204"/>
                  </a:lnTo>
                  <a:lnTo>
                    <a:pt x="44564" y="139547"/>
                  </a:lnTo>
                  <a:lnTo>
                    <a:pt x="44475" y="142900"/>
                  </a:lnTo>
                  <a:lnTo>
                    <a:pt x="50647" y="159334"/>
                  </a:lnTo>
                  <a:lnTo>
                    <a:pt x="63868" y="170167"/>
                  </a:lnTo>
                  <a:lnTo>
                    <a:pt x="84429" y="175425"/>
                  </a:lnTo>
                  <a:lnTo>
                    <a:pt x="110820" y="178638"/>
                  </a:lnTo>
                  <a:lnTo>
                    <a:pt x="136055" y="182727"/>
                  </a:lnTo>
                  <a:lnTo>
                    <a:pt x="187591" y="191871"/>
                  </a:lnTo>
                  <a:lnTo>
                    <a:pt x="216179" y="196519"/>
                  </a:lnTo>
                  <a:lnTo>
                    <a:pt x="250113" y="199313"/>
                  </a:lnTo>
                  <a:lnTo>
                    <a:pt x="280352" y="195008"/>
                  </a:lnTo>
                  <a:lnTo>
                    <a:pt x="304457" y="152247"/>
                  </a:lnTo>
                  <a:lnTo>
                    <a:pt x="309435" y="100634"/>
                  </a:lnTo>
                  <a:lnTo>
                    <a:pt x="310349" y="75336"/>
                  </a:lnTo>
                  <a:lnTo>
                    <a:pt x="310388" y="74269"/>
                  </a:lnTo>
                  <a:close/>
                </a:path>
              </a:pathLst>
            </a:custGeom>
            <a:solidFill>
              <a:srgbClr val="BCBE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0912" y="3646896"/>
              <a:ext cx="113436" cy="13075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70331" y="3631801"/>
              <a:ext cx="123228" cy="127987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541801" y="7911250"/>
            <a:ext cx="1502534" cy="155661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19932" y="5364427"/>
            <a:ext cx="1766713" cy="134521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41465" y="8023087"/>
            <a:ext cx="1378712" cy="1497560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654127" y="9663997"/>
            <a:ext cx="74930" cy="76835"/>
          </a:xfrm>
          <a:custGeom>
            <a:avLst/>
            <a:gdLst/>
            <a:ahLst/>
            <a:cxnLst/>
            <a:rect l="l" t="t" r="r" b="b"/>
            <a:pathLst>
              <a:path w="74929" h="76834">
                <a:moveTo>
                  <a:pt x="0" y="0"/>
                </a:moveTo>
                <a:lnTo>
                  <a:pt x="0" y="76746"/>
                </a:lnTo>
                <a:lnTo>
                  <a:pt x="74422" y="76746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31229" y="9663997"/>
            <a:ext cx="74930" cy="76835"/>
          </a:xfrm>
          <a:custGeom>
            <a:avLst/>
            <a:gdLst/>
            <a:ahLst/>
            <a:cxnLst/>
            <a:rect l="l" t="t" r="r" b="b"/>
            <a:pathLst>
              <a:path w="74929" h="76834">
                <a:moveTo>
                  <a:pt x="0" y="76746"/>
                </a:moveTo>
                <a:lnTo>
                  <a:pt x="74421" y="76746"/>
                </a:lnTo>
                <a:lnTo>
                  <a:pt x="74421" y="0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31229" y="1760432"/>
            <a:ext cx="74930" cy="76835"/>
          </a:xfrm>
          <a:custGeom>
            <a:avLst/>
            <a:gdLst/>
            <a:ahLst/>
            <a:cxnLst/>
            <a:rect l="l" t="t" r="r" b="b"/>
            <a:pathLst>
              <a:path w="74929" h="76835">
                <a:moveTo>
                  <a:pt x="74421" y="76733"/>
                </a:moveTo>
                <a:lnTo>
                  <a:pt x="74421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54127" y="1760432"/>
            <a:ext cx="74930" cy="76835"/>
          </a:xfrm>
          <a:custGeom>
            <a:avLst/>
            <a:gdLst/>
            <a:ahLst/>
            <a:cxnLst/>
            <a:rect l="l" t="t" r="r" b="b"/>
            <a:pathLst>
              <a:path w="74929" h="76835">
                <a:moveTo>
                  <a:pt x="74422" y="0"/>
                </a:moveTo>
                <a:lnTo>
                  <a:pt x="0" y="0"/>
                </a:lnTo>
                <a:lnTo>
                  <a:pt x="0" y="76733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168125" y="1521138"/>
            <a:ext cx="337185" cy="202565"/>
          </a:xfrm>
          <a:custGeom>
            <a:avLst/>
            <a:gdLst/>
            <a:ahLst/>
            <a:cxnLst/>
            <a:rect l="l" t="t" r="r" b="b"/>
            <a:pathLst>
              <a:path w="337184" h="202564">
                <a:moveTo>
                  <a:pt x="36995" y="131267"/>
                </a:moveTo>
                <a:lnTo>
                  <a:pt x="23676" y="132152"/>
                </a:lnTo>
                <a:lnTo>
                  <a:pt x="12234" y="137167"/>
                </a:lnTo>
                <a:lnTo>
                  <a:pt x="3924" y="146224"/>
                </a:lnTo>
                <a:lnTo>
                  <a:pt x="0" y="159232"/>
                </a:lnTo>
                <a:lnTo>
                  <a:pt x="2166" y="174743"/>
                </a:lnTo>
                <a:lnTo>
                  <a:pt x="10333" y="188115"/>
                </a:lnTo>
                <a:lnTo>
                  <a:pt x="22797" y="197815"/>
                </a:lnTo>
                <a:lnTo>
                  <a:pt x="37858" y="202311"/>
                </a:lnTo>
                <a:lnTo>
                  <a:pt x="51730" y="201301"/>
                </a:lnTo>
                <a:lnTo>
                  <a:pt x="63296" y="195913"/>
                </a:lnTo>
                <a:lnTo>
                  <a:pt x="66680" y="192024"/>
                </a:lnTo>
                <a:lnTo>
                  <a:pt x="38747" y="192024"/>
                </a:lnTo>
                <a:lnTo>
                  <a:pt x="27771" y="188779"/>
                </a:lnTo>
                <a:lnTo>
                  <a:pt x="18488" y="181740"/>
                </a:lnTo>
                <a:lnTo>
                  <a:pt x="12305" y="171971"/>
                </a:lnTo>
                <a:lnTo>
                  <a:pt x="10629" y="160540"/>
                </a:lnTo>
                <a:lnTo>
                  <a:pt x="13299" y="152119"/>
                </a:lnTo>
                <a:lnTo>
                  <a:pt x="19019" y="145918"/>
                </a:lnTo>
                <a:lnTo>
                  <a:pt x="26819" y="142272"/>
                </a:lnTo>
                <a:lnTo>
                  <a:pt x="35725" y="141516"/>
                </a:lnTo>
                <a:lnTo>
                  <a:pt x="75446" y="141516"/>
                </a:lnTo>
                <a:lnTo>
                  <a:pt x="69474" y="140354"/>
                </a:lnTo>
                <a:lnTo>
                  <a:pt x="47811" y="133369"/>
                </a:lnTo>
                <a:lnTo>
                  <a:pt x="36995" y="131267"/>
                </a:lnTo>
                <a:close/>
              </a:path>
              <a:path w="337184" h="202564">
                <a:moveTo>
                  <a:pt x="256861" y="152119"/>
                </a:moveTo>
                <a:lnTo>
                  <a:pt x="76064" y="152119"/>
                </a:lnTo>
                <a:lnTo>
                  <a:pt x="93395" y="153631"/>
                </a:lnTo>
                <a:lnTo>
                  <a:pt x="146151" y="154152"/>
                </a:lnTo>
                <a:lnTo>
                  <a:pt x="179780" y="199567"/>
                </a:lnTo>
                <a:lnTo>
                  <a:pt x="214312" y="199567"/>
                </a:lnTo>
                <a:lnTo>
                  <a:pt x="182143" y="155067"/>
                </a:lnTo>
                <a:lnTo>
                  <a:pt x="256861" y="152119"/>
                </a:lnTo>
                <a:close/>
              </a:path>
              <a:path w="337184" h="202564">
                <a:moveTo>
                  <a:pt x="75446" y="141516"/>
                </a:moveTo>
                <a:lnTo>
                  <a:pt x="35725" y="141516"/>
                </a:lnTo>
                <a:lnTo>
                  <a:pt x="47270" y="144369"/>
                </a:lnTo>
                <a:lnTo>
                  <a:pt x="56707" y="150563"/>
                </a:lnTo>
                <a:lnTo>
                  <a:pt x="62812" y="159745"/>
                </a:lnTo>
                <a:lnTo>
                  <a:pt x="64363" y="171564"/>
                </a:lnTo>
                <a:lnTo>
                  <a:pt x="61634" y="180524"/>
                </a:lnTo>
                <a:lnTo>
                  <a:pt x="55827" y="187190"/>
                </a:lnTo>
                <a:lnTo>
                  <a:pt x="47884" y="191157"/>
                </a:lnTo>
                <a:lnTo>
                  <a:pt x="38747" y="192024"/>
                </a:lnTo>
                <a:lnTo>
                  <a:pt x="66680" y="192024"/>
                </a:lnTo>
                <a:lnTo>
                  <a:pt x="71520" y="186462"/>
                </a:lnTo>
                <a:lnTo>
                  <a:pt x="75361" y="173266"/>
                </a:lnTo>
                <a:lnTo>
                  <a:pt x="75755" y="168833"/>
                </a:lnTo>
                <a:lnTo>
                  <a:pt x="75539" y="166954"/>
                </a:lnTo>
                <a:lnTo>
                  <a:pt x="74828" y="162433"/>
                </a:lnTo>
                <a:lnTo>
                  <a:pt x="73939" y="155651"/>
                </a:lnTo>
                <a:lnTo>
                  <a:pt x="74601" y="152119"/>
                </a:lnTo>
                <a:lnTo>
                  <a:pt x="256861" y="152119"/>
                </a:lnTo>
                <a:lnTo>
                  <a:pt x="336981" y="148958"/>
                </a:lnTo>
                <a:lnTo>
                  <a:pt x="327884" y="142455"/>
                </a:lnTo>
                <a:lnTo>
                  <a:pt x="80276" y="142455"/>
                </a:lnTo>
                <a:lnTo>
                  <a:pt x="75446" y="141516"/>
                </a:lnTo>
                <a:close/>
              </a:path>
              <a:path w="337184" h="202564">
                <a:moveTo>
                  <a:pt x="58153" y="0"/>
                </a:moveTo>
                <a:lnTo>
                  <a:pt x="45682" y="1107"/>
                </a:lnTo>
                <a:lnTo>
                  <a:pt x="35042" y="6373"/>
                </a:lnTo>
                <a:lnTo>
                  <a:pt x="27360" y="15314"/>
                </a:lnTo>
                <a:lnTo>
                  <a:pt x="23761" y="27444"/>
                </a:lnTo>
                <a:lnTo>
                  <a:pt x="24713" y="39012"/>
                </a:lnTo>
                <a:lnTo>
                  <a:pt x="51580" y="67631"/>
                </a:lnTo>
                <a:lnTo>
                  <a:pt x="69888" y="74256"/>
                </a:lnTo>
                <a:lnTo>
                  <a:pt x="83042" y="79173"/>
                </a:lnTo>
                <a:lnTo>
                  <a:pt x="114312" y="101574"/>
                </a:lnTo>
                <a:lnTo>
                  <a:pt x="129082" y="124066"/>
                </a:lnTo>
                <a:lnTo>
                  <a:pt x="118681" y="131718"/>
                </a:lnTo>
                <a:lnTo>
                  <a:pt x="106356" y="137871"/>
                </a:lnTo>
                <a:lnTo>
                  <a:pt x="93192" y="141718"/>
                </a:lnTo>
                <a:lnTo>
                  <a:pt x="80276" y="142455"/>
                </a:lnTo>
                <a:lnTo>
                  <a:pt x="327884" y="142455"/>
                </a:lnTo>
                <a:lnTo>
                  <a:pt x="285584" y="122594"/>
                </a:lnTo>
                <a:lnTo>
                  <a:pt x="149504" y="115811"/>
                </a:lnTo>
                <a:lnTo>
                  <a:pt x="141063" y="106331"/>
                </a:lnTo>
                <a:lnTo>
                  <a:pt x="131652" y="96769"/>
                </a:lnTo>
                <a:lnTo>
                  <a:pt x="121591" y="88266"/>
                </a:lnTo>
                <a:lnTo>
                  <a:pt x="111201" y="81965"/>
                </a:lnTo>
                <a:lnTo>
                  <a:pt x="105492" y="79462"/>
                </a:lnTo>
                <a:lnTo>
                  <a:pt x="97499" y="75645"/>
                </a:lnTo>
                <a:lnTo>
                  <a:pt x="90489" y="70941"/>
                </a:lnTo>
                <a:lnTo>
                  <a:pt x="87731" y="65773"/>
                </a:lnTo>
                <a:lnTo>
                  <a:pt x="88049" y="62077"/>
                </a:lnTo>
                <a:lnTo>
                  <a:pt x="90164" y="60109"/>
                </a:lnTo>
                <a:lnTo>
                  <a:pt x="65544" y="60109"/>
                </a:lnTo>
                <a:lnTo>
                  <a:pt x="54659" y="57065"/>
                </a:lnTo>
                <a:lnTo>
                  <a:pt x="44121" y="50425"/>
                </a:lnTo>
                <a:lnTo>
                  <a:pt x="36385" y="41242"/>
                </a:lnTo>
                <a:lnTo>
                  <a:pt x="33909" y="30568"/>
                </a:lnTo>
                <a:lnTo>
                  <a:pt x="36144" y="21409"/>
                </a:lnTo>
                <a:lnTo>
                  <a:pt x="40922" y="14671"/>
                </a:lnTo>
                <a:lnTo>
                  <a:pt x="48039" y="10719"/>
                </a:lnTo>
                <a:lnTo>
                  <a:pt x="57289" y="9918"/>
                </a:lnTo>
                <a:lnTo>
                  <a:pt x="80104" y="9918"/>
                </a:lnTo>
                <a:lnTo>
                  <a:pt x="73170" y="4551"/>
                </a:lnTo>
                <a:lnTo>
                  <a:pt x="58153" y="0"/>
                </a:lnTo>
                <a:close/>
              </a:path>
              <a:path w="337184" h="202564">
                <a:moveTo>
                  <a:pt x="80104" y="9918"/>
                </a:moveTo>
                <a:lnTo>
                  <a:pt x="57289" y="9918"/>
                </a:lnTo>
                <a:lnTo>
                  <a:pt x="67642" y="13143"/>
                </a:lnTo>
                <a:lnTo>
                  <a:pt x="77001" y="20153"/>
                </a:lnTo>
                <a:lnTo>
                  <a:pt x="83562" y="29637"/>
                </a:lnTo>
                <a:lnTo>
                  <a:pt x="85521" y="40284"/>
                </a:lnTo>
                <a:lnTo>
                  <a:pt x="83666" y="48045"/>
                </a:lnTo>
                <a:lnTo>
                  <a:pt x="79614" y="54602"/>
                </a:lnTo>
                <a:lnTo>
                  <a:pt x="73522" y="58956"/>
                </a:lnTo>
                <a:lnTo>
                  <a:pt x="65544" y="60109"/>
                </a:lnTo>
                <a:lnTo>
                  <a:pt x="90164" y="60109"/>
                </a:lnTo>
                <a:lnTo>
                  <a:pt x="95719" y="54940"/>
                </a:lnTo>
                <a:lnTo>
                  <a:pt x="96710" y="43497"/>
                </a:lnTo>
                <a:lnTo>
                  <a:pt x="94388" y="27923"/>
                </a:lnTo>
                <a:lnTo>
                  <a:pt x="85894" y="14400"/>
                </a:lnTo>
                <a:lnTo>
                  <a:pt x="80104" y="9918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11183" y="1766781"/>
            <a:ext cx="0" cy="7980680"/>
          </a:xfrm>
          <a:custGeom>
            <a:avLst/>
            <a:gdLst/>
            <a:ahLst/>
            <a:cxnLst/>
            <a:rect l="l" t="t" r="r" b="b"/>
            <a:pathLst>
              <a:path h="7980680">
                <a:moveTo>
                  <a:pt x="0" y="0"/>
                </a:moveTo>
                <a:lnTo>
                  <a:pt x="0" y="7980311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54126" y="1911940"/>
            <a:ext cx="45719" cy="7726354"/>
          </a:xfrm>
          <a:custGeom>
            <a:avLst/>
            <a:gdLst/>
            <a:ahLst/>
            <a:cxnLst/>
            <a:rect l="l" t="t" r="r" b="b"/>
            <a:pathLst>
              <a:path h="7597140">
                <a:moveTo>
                  <a:pt x="0" y="0"/>
                </a:moveTo>
                <a:lnTo>
                  <a:pt x="0" y="7596632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64970" y="9740743"/>
            <a:ext cx="6032373" cy="45719"/>
          </a:xfrm>
          <a:custGeom>
            <a:avLst/>
            <a:gdLst/>
            <a:ahLst/>
            <a:cxnLst/>
            <a:rect l="l" t="t" r="r" b="b"/>
            <a:pathLst>
              <a:path w="5879465">
                <a:moveTo>
                  <a:pt x="0" y="0"/>
                </a:moveTo>
                <a:lnTo>
                  <a:pt x="5879401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05649" y="1913899"/>
            <a:ext cx="45719" cy="7750098"/>
          </a:xfrm>
          <a:custGeom>
            <a:avLst/>
            <a:gdLst/>
            <a:ahLst/>
            <a:cxnLst/>
            <a:rect l="l" t="t" r="r" b="b"/>
            <a:pathLst>
              <a:path h="7597140">
                <a:moveTo>
                  <a:pt x="0" y="7596632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2980" y="1760430"/>
            <a:ext cx="5994363" cy="45719"/>
          </a:xfrm>
          <a:custGeom>
            <a:avLst/>
            <a:gdLst/>
            <a:ahLst/>
            <a:cxnLst/>
            <a:rect l="l" t="t" r="r" b="b"/>
            <a:pathLst>
              <a:path w="5879465">
                <a:moveTo>
                  <a:pt x="587940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60353" y="4410720"/>
            <a:ext cx="6239510" cy="0"/>
          </a:xfrm>
          <a:custGeom>
            <a:avLst/>
            <a:gdLst/>
            <a:ahLst/>
            <a:cxnLst/>
            <a:rect l="l" t="t" r="r" b="b"/>
            <a:pathLst>
              <a:path w="6239509">
                <a:moveTo>
                  <a:pt x="623926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0353" y="7063270"/>
            <a:ext cx="6239510" cy="0"/>
          </a:xfrm>
          <a:custGeom>
            <a:avLst/>
            <a:gdLst/>
            <a:ahLst/>
            <a:cxnLst/>
            <a:rect l="l" t="t" r="r" b="b"/>
            <a:pathLst>
              <a:path w="6239509">
                <a:moveTo>
                  <a:pt x="623926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208828" y="876175"/>
            <a:ext cx="694690" cy="694690"/>
          </a:xfrm>
          <a:custGeom>
            <a:avLst/>
            <a:gdLst/>
            <a:ahLst/>
            <a:cxnLst/>
            <a:rect l="l" t="t" r="r" b="b"/>
            <a:pathLst>
              <a:path w="694690" h="694690">
                <a:moveTo>
                  <a:pt x="317000" y="693646"/>
                </a:moveTo>
                <a:lnTo>
                  <a:pt x="364275" y="694597"/>
                </a:lnTo>
                <a:lnTo>
                  <a:pt x="410157" y="689331"/>
                </a:lnTo>
                <a:lnTo>
                  <a:pt x="454198" y="678225"/>
                </a:lnTo>
                <a:lnTo>
                  <a:pt x="495948" y="661655"/>
                </a:lnTo>
                <a:lnTo>
                  <a:pt x="534959" y="639998"/>
                </a:lnTo>
                <a:lnTo>
                  <a:pt x="570782" y="613632"/>
                </a:lnTo>
                <a:lnTo>
                  <a:pt x="602969" y="582931"/>
                </a:lnTo>
                <a:lnTo>
                  <a:pt x="631070" y="548274"/>
                </a:lnTo>
                <a:lnTo>
                  <a:pt x="654637" y="510036"/>
                </a:lnTo>
                <a:lnTo>
                  <a:pt x="673220" y="468594"/>
                </a:lnTo>
                <a:lnTo>
                  <a:pt x="686372" y="424326"/>
                </a:lnTo>
                <a:lnTo>
                  <a:pt x="693644" y="377607"/>
                </a:lnTo>
                <a:lnTo>
                  <a:pt x="694594" y="330332"/>
                </a:lnTo>
                <a:lnTo>
                  <a:pt x="689328" y="284449"/>
                </a:lnTo>
                <a:lnTo>
                  <a:pt x="678222" y="240409"/>
                </a:lnTo>
                <a:lnTo>
                  <a:pt x="661652" y="198658"/>
                </a:lnTo>
                <a:lnTo>
                  <a:pt x="639996" y="159647"/>
                </a:lnTo>
                <a:lnTo>
                  <a:pt x="613629" y="123823"/>
                </a:lnTo>
                <a:lnTo>
                  <a:pt x="582928" y="91635"/>
                </a:lnTo>
                <a:lnTo>
                  <a:pt x="548271" y="63533"/>
                </a:lnTo>
                <a:lnTo>
                  <a:pt x="510033" y="39965"/>
                </a:lnTo>
                <a:lnTo>
                  <a:pt x="468592" y="21379"/>
                </a:lnTo>
                <a:lnTo>
                  <a:pt x="424323" y="8224"/>
                </a:lnTo>
                <a:lnTo>
                  <a:pt x="377604" y="950"/>
                </a:lnTo>
                <a:lnTo>
                  <a:pt x="330329" y="0"/>
                </a:lnTo>
                <a:lnTo>
                  <a:pt x="284447" y="5266"/>
                </a:lnTo>
                <a:lnTo>
                  <a:pt x="240406" y="16372"/>
                </a:lnTo>
                <a:lnTo>
                  <a:pt x="198655" y="32942"/>
                </a:lnTo>
                <a:lnTo>
                  <a:pt x="159644" y="54599"/>
                </a:lnTo>
                <a:lnTo>
                  <a:pt x="123820" y="80967"/>
                </a:lnTo>
                <a:lnTo>
                  <a:pt x="91633" y="111668"/>
                </a:lnTo>
                <a:lnTo>
                  <a:pt x="63530" y="146327"/>
                </a:lnTo>
                <a:lnTo>
                  <a:pt x="39962" y="184566"/>
                </a:lnTo>
                <a:lnTo>
                  <a:pt x="21376" y="226009"/>
                </a:lnTo>
                <a:lnTo>
                  <a:pt x="8222" y="270280"/>
                </a:lnTo>
                <a:lnTo>
                  <a:pt x="948" y="317002"/>
                </a:lnTo>
                <a:lnTo>
                  <a:pt x="0" y="364275"/>
                </a:lnTo>
                <a:lnTo>
                  <a:pt x="5267" y="410154"/>
                </a:lnTo>
                <a:lnTo>
                  <a:pt x="16375" y="454193"/>
                </a:lnTo>
                <a:lnTo>
                  <a:pt x="32945" y="495942"/>
                </a:lnTo>
                <a:lnTo>
                  <a:pt x="54602" y="534952"/>
                </a:lnTo>
                <a:lnTo>
                  <a:pt x="80969" y="570775"/>
                </a:lnTo>
                <a:lnTo>
                  <a:pt x="111669" y="602962"/>
                </a:lnTo>
                <a:lnTo>
                  <a:pt x="146327" y="631064"/>
                </a:lnTo>
                <a:lnTo>
                  <a:pt x="184565" y="654632"/>
                </a:lnTo>
                <a:lnTo>
                  <a:pt x="226008" y="673218"/>
                </a:lnTo>
                <a:lnTo>
                  <a:pt x="270278" y="686372"/>
                </a:lnTo>
                <a:lnTo>
                  <a:pt x="317000" y="693646"/>
                </a:lnTo>
                <a:close/>
              </a:path>
            </a:pathLst>
          </a:custGeom>
          <a:ln w="1635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75"/>
              </a:spcBef>
            </a:pPr>
            <a:r>
              <a:rPr spc="-25"/>
              <a:t>58</a:t>
            </a:r>
          </a:p>
        </p:txBody>
      </p:sp>
      <p:sp>
        <p:nvSpPr>
          <p:cNvPr id="47" name="object 47"/>
          <p:cNvSpPr txBox="1"/>
          <p:nvPr/>
        </p:nvSpPr>
        <p:spPr>
          <a:xfrm>
            <a:off x="635335" y="10300421"/>
            <a:ext cx="171005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4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Saving... every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little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helps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298241" y="10300421"/>
            <a:ext cx="138176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1:6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R="357505" algn="ctr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1:6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BCBE00"/>
                </a:solidFill>
              </a:rPr>
              <a:t>Saving</a:t>
            </a:r>
            <a:r>
              <a:rPr spc="-100">
                <a:solidFill>
                  <a:srgbClr val="BCBE00"/>
                </a:solidFill>
              </a:rPr>
              <a:t> </a:t>
            </a:r>
            <a:r>
              <a:rPr>
                <a:solidFill>
                  <a:srgbClr val="BCBE00"/>
                </a:solidFill>
              </a:rPr>
              <a:t>Option</a:t>
            </a:r>
            <a:r>
              <a:rPr spc="-100">
                <a:solidFill>
                  <a:srgbClr val="BCBE00"/>
                </a:solidFill>
              </a:rPr>
              <a:t> </a:t>
            </a:r>
            <a:r>
              <a:rPr spc="-10">
                <a:solidFill>
                  <a:srgbClr val="BCBE00"/>
                </a:solidFill>
              </a:rPr>
              <a:t>Cards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89609" y="2330032"/>
            <a:ext cx="2686050" cy="894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350" algn="just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Set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savings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10" dirty="0">
                <a:solidFill>
                  <a:srgbClr val="13303C"/>
                </a:solidFill>
                <a:latin typeface="Montserrat"/>
                <a:cs typeface="Montserrat"/>
              </a:rPr>
              <a:t>budget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and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put</a:t>
            </a:r>
            <a:r>
              <a:rPr sz="19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r>
              <a:rPr sz="1900" b="1" spc="-20" dirty="0">
                <a:solidFill>
                  <a:srgbClr val="13303C"/>
                </a:solidFill>
                <a:latin typeface="Montserrat"/>
                <a:cs typeface="Montserrat"/>
              </a:rPr>
              <a:t> away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each</a:t>
            </a:r>
            <a:r>
              <a:rPr sz="1900" b="1" spc="-4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week</a:t>
            </a:r>
            <a:r>
              <a:rPr sz="1900" b="1" spc="-4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or</a:t>
            </a:r>
            <a:r>
              <a:rPr sz="1900" b="1" spc="-4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10" dirty="0">
                <a:solidFill>
                  <a:srgbClr val="13303C"/>
                </a:solidFill>
                <a:latin typeface="Montserrat"/>
                <a:cs typeface="Montserrat"/>
              </a:rPr>
              <a:t>month</a:t>
            </a:r>
            <a:endParaRPr sz="1900" dirty="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75493" y="2474812"/>
            <a:ext cx="256603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9445" marR="5080" indent="-62738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Shop</a:t>
            </a:r>
            <a:r>
              <a:rPr sz="1900" b="1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around</a:t>
            </a:r>
            <a:r>
              <a:rPr sz="1900" b="1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for</a:t>
            </a:r>
            <a:r>
              <a:rPr sz="1900" b="1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the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best</a:t>
            </a:r>
            <a:r>
              <a:rPr sz="1900" b="1" spc="-4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0" dirty="0">
                <a:solidFill>
                  <a:srgbClr val="13303C"/>
                </a:solidFill>
                <a:latin typeface="Montserrat"/>
                <a:cs typeface="Montserrat"/>
              </a:rPr>
              <a:t>deals</a:t>
            </a:r>
            <a:endParaRPr sz="1900" dirty="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3160" y="4462400"/>
            <a:ext cx="225869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marR="5080" indent="-3048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Put</a:t>
            </a:r>
            <a:r>
              <a:rPr sz="1900" b="1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my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change</a:t>
            </a:r>
            <a:r>
              <a:rPr sz="1900" b="1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in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900" b="1" spc="-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r>
              <a:rPr sz="1900" b="1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box</a:t>
            </a:r>
            <a:endParaRPr sz="1900" dirty="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9943" y="4462400"/>
            <a:ext cx="257683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09245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Open</a:t>
            </a:r>
            <a:r>
              <a:rPr sz="1900" b="1" spc="-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900" b="1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10" dirty="0">
                <a:solidFill>
                  <a:srgbClr val="13303C"/>
                </a:solidFill>
                <a:latin typeface="Montserrat"/>
                <a:cs typeface="Montserrat"/>
              </a:rPr>
              <a:t>savings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account</a:t>
            </a:r>
            <a:r>
              <a:rPr sz="1900" b="1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at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0" dirty="0">
                <a:solidFill>
                  <a:srgbClr val="13303C"/>
                </a:solidFill>
                <a:latin typeface="Montserrat"/>
                <a:cs typeface="Montserrat"/>
              </a:rPr>
              <a:t>bank</a:t>
            </a:r>
            <a:endParaRPr sz="1900" dirty="0">
              <a:latin typeface="Montserrat"/>
              <a:cs typeface="Montserra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28217" y="6594768"/>
            <a:ext cx="26085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Sell</a:t>
            </a:r>
            <a:r>
              <a:rPr sz="1900" b="1" spc="-8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unwanted</a:t>
            </a:r>
            <a:r>
              <a:rPr sz="1900" b="1" spc="-8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10" dirty="0">
                <a:solidFill>
                  <a:srgbClr val="13303C"/>
                </a:solidFill>
                <a:latin typeface="Montserrat"/>
                <a:cs typeface="Montserrat"/>
              </a:rPr>
              <a:t>items</a:t>
            </a:r>
            <a:endParaRPr sz="1900" dirty="0">
              <a:latin typeface="Montserrat"/>
              <a:cs typeface="Montserra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57090" y="6449988"/>
            <a:ext cx="2002155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5280" marR="5080" indent="-323215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Look</a:t>
            </a:r>
            <a:r>
              <a:rPr sz="1900" b="1" spc="-6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at</a:t>
            </a:r>
            <a:r>
              <a:rPr sz="1900" b="1" spc="-6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ways</a:t>
            </a:r>
            <a:r>
              <a:rPr sz="1900" b="1" spc="-6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to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spend</a:t>
            </a:r>
            <a:r>
              <a:rPr sz="1900" b="1" spc="-4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0" dirty="0">
                <a:solidFill>
                  <a:srgbClr val="13303C"/>
                </a:solidFill>
                <a:latin typeface="Montserrat"/>
                <a:cs typeface="Montserrat"/>
              </a:rPr>
              <a:t>less</a:t>
            </a:r>
            <a:endParaRPr sz="1900" dirty="0">
              <a:latin typeface="Montserrat"/>
              <a:cs typeface="Montserra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38046" y="8430096"/>
            <a:ext cx="1988820" cy="604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>
              <a:lnSpc>
                <a:spcPct val="100000"/>
              </a:lnSpc>
              <a:spcBef>
                <a:spcPts val="100"/>
              </a:spcBef>
            </a:pP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Save</a:t>
            </a:r>
            <a:r>
              <a:rPr sz="1900" b="1" spc="-5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£1</a:t>
            </a:r>
            <a:r>
              <a:rPr sz="1900" b="1" spc="-5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coins</a:t>
            </a:r>
            <a:r>
              <a:rPr sz="1900" b="1" spc="-5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in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a</a:t>
            </a:r>
            <a:r>
              <a:rPr sz="1900" b="1" spc="-3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dirty="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r>
              <a:rPr sz="1900" b="1" spc="-3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900" b="1" spc="-25" dirty="0">
                <a:solidFill>
                  <a:srgbClr val="13303C"/>
                </a:solidFill>
                <a:latin typeface="Montserrat"/>
                <a:cs typeface="Montserrat"/>
              </a:rPr>
              <a:t>box</a:t>
            </a:r>
            <a:endParaRPr sz="1900" dirty="0">
              <a:latin typeface="Montserrat"/>
              <a:cs typeface="Montserra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67659" y="9057994"/>
            <a:ext cx="2536190" cy="0"/>
          </a:xfrm>
          <a:custGeom>
            <a:avLst/>
            <a:gdLst/>
            <a:ahLst/>
            <a:cxnLst/>
            <a:rect l="l" t="t" r="r" b="b"/>
            <a:pathLst>
              <a:path w="2536190">
                <a:moveTo>
                  <a:pt x="0" y="0"/>
                </a:moveTo>
                <a:lnTo>
                  <a:pt x="2536177" y="0"/>
                </a:lnTo>
              </a:path>
            </a:pathLst>
          </a:custGeom>
          <a:ln w="12319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140885" y="8400416"/>
            <a:ext cx="257619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74394" algn="l"/>
                <a:tab pos="2562860" algn="l"/>
              </a:tabLst>
            </a:pPr>
            <a:r>
              <a:rPr sz="1900" b="1" spc="-10">
                <a:solidFill>
                  <a:srgbClr val="13303C"/>
                </a:solidFill>
                <a:latin typeface="Montserrat"/>
                <a:cs typeface="Montserrat"/>
              </a:rPr>
              <a:t>Other</a:t>
            </a:r>
            <a:r>
              <a:rPr sz="1900" b="1">
                <a:solidFill>
                  <a:srgbClr val="13303C"/>
                </a:solidFill>
                <a:latin typeface="Montserrat"/>
                <a:cs typeface="Montserrat"/>
              </a:rPr>
              <a:t>	</a:t>
            </a:r>
            <a:r>
              <a:rPr sz="1900" u="sng">
                <a:solidFill>
                  <a:srgbClr val="13303C"/>
                </a:solidFill>
                <a:uFill>
                  <a:solidFill>
                    <a:srgbClr val="13303C"/>
                  </a:solidFill>
                </a:uFill>
                <a:latin typeface="Times New Roman"/>
                <a:cs typeface="Times New Roman"/>
              </a:rPr>
              <a:t>	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54127" y="9663997"/>
            <a:ext cx="74930" cy="76835"/>
          </a:xfrm>
          <a:custGeom>
            <a:avLst/>
            <a:gdLst/>
            <a:ahLst/>
            <a:cxnLst/>
            <a:rect l="l" t="t" r="r" b="b"/>
            <a:pathLst>
              <a:path w="74929" h="76834">
                <a:moveTo>
                  <a:pt x="0" y="0"/>
                </a:moveTo>
                <a:lnTo>
                  <a:pt x="0" y="76746"/>
                </a:lnTo>
                <a:lnTo>
                  <a:pt x="74422" y="76746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831229" y="9663997"/>
            <a:ext cx="74930" cy="76835"/>
          </a:xfrm>
          <a:custGeom>
            <a:avLst/>
            <a:gdLst/>
            <a:ahLst/>
            <a:cxnLst/>
            <a:rect l="l" t="t" r="r" b="b"/>
            <a:pathLst>
              <a:path w="74929" h="76834">
                <a:moveTo>
                  <a:pt x="0" y="76746"/>
                </a:moveTo>
                <a:lnTo>
                  <a:pt x="74421" y="76746"/>
                </a:lnTo>
                <a:lnTo>
                  <a:pt x="74421" y="0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31229" y="1760432"/>
            <a:ext cx="74930" cy="76835"/>
          </a:xfrm>
          <a:custGeom>
            <a:avLst/>
            <a:gdLst/>
            <a:ahLst/>
            <a:cxnLst/>
            <a:rect l="l" t="t" r="r" b="b"/>
            <a:pathLst>
              <a:path w="74929" h="76835">
                <a:moveTo>
                  <a:pt x="74421" y="76733"/>
                </a:moveTo>
                <a:lnTo>
                  <a:pt x="74421" y="0"/>
                </a:ln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4127" y="1760432"/>
            <a:ext cx="74930" cy="76835"/>
          </a:xfrm>
          <a:custGeom>
            <a:avLst/>
            <a:gdLst/>
            <a:ahLst/>
            <a:cxnLst/>
            <a:rect l="l" t="t" r="r" b="b"/>
            <a:pathLst>
              <a:path w="74929" h="76835">
                <a:moveTo>
                  <a:pt x="74422" y="0"/>
                </a:moveTo>
                <a:lnTo>
                  <a:pt x="0" y="0"/>
                </a:lnTo>
                <a:lnTo>
                  <a:pt x="0" y="76733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863285" y="1531939"/>
            <a:ext cx="337185" cy="202565"/>
          </a:xfrm>
          <a:custGeom>
            <a:avLst/>
            <a:gdLst/>
            <a:ahLst/>
            <a:cxnLst/>
            <a:rect l="l" t="t" r="r" b="b"/>
            <a:pathLst>
              <a:path w="337185" h="202564">
                <a:moveTo>
                  <a:pt x="36995" y="131267"/>
                </a:moveTo>
                <a:lnTo>
                  <a:pt x="23676" y="132152"/>
                </a:lnTo>
                <a:lnTo>
                  <a:pt x="12234" y="137167"/>
                </a:lnTo>
                <a:lnTo>
                  <a:pt x="3924" y="146224"/>
                </a:lnTo>
                <a:lnTo>
                  <a:pt x="0" y="159232"/>
                </a:lnTo>
                <a:lnTo>
                  <a:pt x="2166" y="174743"/>
                </a:lnTo>
                <a:lnTo>
                  <a:pt x="10333" y="188115"/>
                </a:lnTo>
                <a:lnTo>
                  <a:pt x="22797" y="197815"/>
                </a:lnTo>
                <a:lnTo>
                  <a:pt x="37858" y="202311"/>
                </a:lnTo>
                <a:lnTo>
                  <a:pt x="51730" y="201301"/>
                </a:lnTo>
                <a:lnTo>
                  <a:pt x="63296" y="195913"/>
                </a:lnTo>
                <a:lnTo>
                  <a:pt x="66680" y="192024"/>
                </a:lnTo>
                <a:lnTo>
                  <a:pt x="38747" y="192024"/>
                </a:lnTo>
                <a:lnTo>
                  <a:pt x="27771" y="188779"/>
                </a:lnTo>
                <a:lnTo>
                  <a:pt x="18488" y="181740"/>
                </a:lnTo>
                <a:lnTo>
                  <a:pt x="12305" y="171971"/>
                </a:lnTo>
                <a:lnTo>
                  <a:pt x="10629" y="160540"/>
                </a:lnTo>
                <a:lnTo>
                  <a:pt x="13299" y="152119"/>
                </a:lnTo>
                <a:lnTo>
                  <a:pt x="19019" y="145918"/>
                </a:lnTo>
                <a:lnTo>
                  <a:pt x="26819" y="142272"/>
                </a:lnTo>
                <a:lnTo>
                  <a:pt x="35725" y="141516"/>
                </a:lnTo>
                <a:lnTo>
                  <a:pt x="75446" y="141516"/>
                </a:lnTo>
                <a:lnTo>
                  <a:pt x="69474" y="140354"/>
                </a:lnTo>
                <a:lnTo>
                  <a:pt x="47811" y="133369"/>
                </a:lnTo>
                <a:lnTo>
                  <a:pt x="36995" y="131267"/>
                </a:lnTo>
                <a:close/>
              </a:path>
              <a:path w="337185" h="202564">
                <a:moveTo>
                  <a:pt x="256861" y="152119"/>
                </a:moveTo>
                <a:lnTo>
                  <a:pt x="76064" y="152119"/>
                </a:lnTo>
                <a:lnTo>
                  <a:pt x="93395" y="153631"/>
                </a:lnTo>
                <a:lnTo>
                  <a:pt x="146151" y="154152"/>
                </a:lnTo>
                <a:lnTo>
                  <a:pt x="179780" y="199567"/>
                </a:lnTo>
                <a:lnTo>
                  <a:pt x="214312" y="199567"/>
                </a:lnTo>
                <a:lnTo>
                  <a:pt x="182143" y="155067"/>
                </a:lnTo>
                <a:lnTo>
                  <a:pt x="256861" y="152119"/>
                </a:lnTo>
                <a:close/>
              </a:path>
              <a:path w="337185" h="202564">
                <a:moveTo>
                  <a:pt x="75446" y="141516"/>
                </a:moveTo>
                <a:lnTo>
                  <a:pt x="35725" y="141516"/>
                </a:lnTo>
                <a:lnTo>
                  <a:pt x="47270" y="144369"/>
                </a:lnTo>
                <a:lnTo>
                  <a:pt x="56707" y="150563"/>
                </a:lnTo>
                <a:lnTo>
                  <a:pt x="62812" y="159745"/>
                </a:lnTo>
                <a:lnTo>
                  <a:pt x="64363" y="171564"/>
                </a:lnTo>
                <a:lnTo>
                  <a:pt x="61634" y="180524"/>
                </a:lnTo>
                <a:lnTo>
                  <a:pt x="55827" y="187190"/>
                </a:lnTo>
                <a:lnTo>
                  <a:pt x="47884" y="191157"/>
                </a:lnTo>
                <a:lnTo>
                  <a:pt x="38747" y="192024"/>
                </a:lnTo>
                <a:lnTo>
                  <a:pt x="66680" y="192024"/>
                </a:lnTo>
                <a:lnTo>
                  <a:pt x="71520" y="186462"/>
                </a:lnTo>
                <a:lnTo>
                  <a:pt x="75361" y="173266"/>
                </a:lnTo>
                <a:lnTo>
                  <a:pt x="75755" y="168833"/>
                </a:lnTo>
                <a:lnTo>
                  <a:pt x="75539" y="166954"/>
                </a:lnTo>
                <a:lnTo>
                  <a:pt x="74828" y="162433"/>
                </a:lnTo>
                <a:lnTo>
                  <a:pt x="73939" y="155651"/>
                </a:lnTo>
                <a:lnTo>
                  <a:pt x="74601" y="152119"/>
                </a:lnTo>
                <a:lnTo>
                  <a:pt x="256861" y="152119"/>
                </a:lnTo>
                <a:lnTo>
                  <a:pt x="336981" y="148958"/>
                </a:lnTo>
                <a:lnTo>
                  <a:pt x="327884" y="142455"/>
                </a:lnTo>
                <a:lnTo>
                  <a:pt x="80276" y="142455"/>
                </a:lnTo>
                <a:lnTo>
                  <a:pt x="75446" y="141516"/>
                </a:lnTo>
                <a:close/>
              </a:path>
              <a:path w="337185" h="202564">
                <a:moveTo>
                  <a:pt x="58153" y="0"/>
                </a:moveTo>
                <a:lnTo>
                  <a:pt x="45682" y="1107"/>
                </a:lnTo>
                <a:lnTo>
                  <a:pt x="35042" y="6373"/>
                </a:lnTo>
                <a:lnTo>
                  <a:pt x="27360" y="15314"/>
                </a:lnTo>
                <a:lnTo>
                  <a:pt x="23761" y="27444"/>
                </a:lnTo>
                <a:lnTo>
                  <a:pt x="24713" y="39012"/>
                </a:lnTo>
                <a:lnTo>
                  <a:pt x="51580" y="67631"/>
                </a:lnTo>
                <a:lnTo>
                  <a:pt x="69888" y="74256"/>
                </a:lnTo>
                <a:lnTo>
                  <a:pt x="83042" y="79173"/>
                </a:lnTo>
                <a:lnTo>
                  <a:pt x="114312" y="101574"/>
                </a:lnTo>
                <a:lnTo>
                  <a:pt x="129082" y="124066"/>
                </a:lnTo>
                <a:lnTo>
                  <a:pt x="118681" y="131718"/>
                </a:lnTo>
                <a:lnTo>
                  <a:pt x="106356" y="137871"/>
                </a:lnTo>
                <a:lnTo>
                  <a:pt x="93192" y="141718"/>
                </a:lnTo>
                <a:lnTo>
                  <a:pt x="80276" y="142455"/>
                </a:lnTo>
                <a:lnTo>
                  <a:pt x="327884" y="142455"/>
                </a:lnTo>
                <a:lnTo>
                  <a:pt x="285584" y="122594"/>
                </a:lnTo>
                <a:lnTo>
                  <a:pt x="149504" y="115811"/>
                </a:lnTo>
                <a:lnTo>
                  <a:pt x="141063" y="106331"/>
                </a:lnTo>
                <a:lnTo>
                  <a:pt x="131652" y="96769"/>
                </a:lnTo>
                <a:lnTo>
                  <a:pt x="121591" y="88266"/>
                </a:lnTo>
                <a:lnTo>
                  <a:pt x="111201" y="81965"/>
                </a:lnTo>
                <a:lnTo>
                  <a:pt x="105492" y="79462"/>
                </a:lnTo>
                <a:lnTo>
                  <a:pt x="97499" y="75645"/>
                </a:lnTo>
                <a:lnTo>
                  <a:pt x="90489" y="70941"/>
                </a:lnTo>
                <a:lnTo>
                  <a:pt x="87731" y="65773"/>
                </a:lnTo>
                <a:lnTo>
                  <a:pt x="88049" y="62077"/>
                </a:lnTo>
                <a:lnTo>
                  <a:pt x="90164" y="60109"/>
                </a:lnTo>
                <a:lnTo>
                  <a:pt x="65544" y="60109"/>
                </a:lnTo>
                <a:lnTo>
                  <a:pt x="54659" y="57065"/>
                </a:lnTo>
                <a:lnTo>
                  <a:pt x="44121" y="50425"/>
                </a:lnTo>
                <a:lnTo>
                  <a:pt x="36385" y="41242"/>
                </a:lnTo>
                <a:lnTo>
                  <a:pt x="33909" y="30568"/>
                </a:lnTo>
                <a:lnTo>
                  <a:pt x="36144" y="21409"/>
                </a:lnTo>
                <a:lnTo>
                  <a:pt x="40922" y="14671"/>
                </a:lnTo>
                <a:lnTo>
                  <a:pt x="48039" y="10719"/>
                </a:lnTo>
                <a:lnTo>
                  <a:pt x="57289" y="9918"/>
                </a:lnTo>
                <a:lnTo>
                  <a:pt x="80104" y="9918"/>
                </a:lnTo>
                <a:lnTo>
                  <a:pt x="73170" y="4551"/>
                </a:lnTo>
                <a:lnTo>
                  <a:pt x="58153" y="0"/>
                </a:lnTo>
                <a:close/>
              </a:path>
              <a:path w="337185" h="202564">
                <a:moveTo>
                  <a:pt x="80104" y="9918"/>
                </a:moveTo>
                <a:lnTo>
                  <a:pt x="57289" y="9918"/>
                </a:lnTo>
                <a:lnTo>
                  <a:pt x="67642" y="13143"/>
                </a:lnTo>
                <a:lnTo>
                  <a:pt x="77001" y="20153"/>
                </a:lnTo>
                <a:lnTo>
                  <a:pt x="83562" y="29637"/>
                </a:lnTo>
                <a:lnTo>
                  <a:pt x="85521" y="40284"/>
                </a:lnTo>
                <a:lnTo>
                  <a:pt x="83666" y="48045"/>
                </a:lnTo>
                <a:lnTo>
                  <a:pt x="79614" y="54602"/>
                </a:lnTo>
                <a:lnTo>
                  <a:pt x="73522" y="58956"/>
                </a:lnTo>
                <a:lnTo>
                  <a:pt x="65544" y="60109"/>
                </a:lnTo>
                <a:lnTo>
                  <a:pt x="90164" y="60109"/>
                </a:lnTo>
                <a:lnTo>
                  <a:pt x="95719" y="54940"/>
                </a:lnTo>
                <a:lnTo>
                  <a:pt x="96710" y="43497"/>
                </a:lnTo>
                <a:lnTo>
                  <a:pt x="94388" y="27923"/>
                </a:lnTo>
                <a:lnTo>
                  <a:pt x="85894" y="14400"/>
                </a:lnTo>
                <a:lnTo>
                  <a:pt x="80104" y="9918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60353" y="3753139"/>
            <a:ext cx="6239510" cy="0"/>
          </a:xfrm>
          <a:custGeom>
            <a:avLst/>
            <a:gdLst/>
            <a:ahLst/>
            <a:cxnLst/>
            <a:rect l="l" t="t" r="r" b="b"/>
            <a:pathLst>
              <a:path w="6239509">
                <a:moveTo>
                  <a:pt x="623926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60353" y="5745002"/>
            <a:ext cx="6239510" cy="0"/>
          </a:xfrm>
          <a:custGeom>
            <a:avLst/>
            <a:gdLst/>
            <a:ahLst/>
            <a:cxnLst/>
            <a:rect l="l" t="t" r="r" b="b"/>
            <a:pathLst>
              <a:path w="6239509">
                <a:moveTo>
                  <a:pt x="623926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60353" y="7730652"/>
            <a:ext cx="6239510" cy="0"/>
          </a:xfrm>
          <a:custGeom>
            <a:avLst/>
            <a:gdLst/>
            <a:ahLst/>
            <a:cxnLst/>
            <a:rect l="l" t="t" r="r" b="b"/>
            <a:pathLst>
              <a:path w="6239509">
                <a:moveTo>
                  <a:pt x="623926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 flipH="1">
            <a:off x="608408" y="1901667"/>
            <a:ext cx="45719" cy="7736625"/>
          </a:xfrm>
          <a:custGeom>
            <a:avLst/>
            <a:gdLst/>
            <a:ahLst/>
            <a:cxnLst/>
            <a:rect l="l" t="t" r="r" b="b"/>
            <a:pathLst>
              <a:path h="7597140">
                <a:moveTo>
                  <a:pt x="0" y="0"/>
                </a:moveTo>
                <a:lnTo>
                  <a:pt x="0" y="7596632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 flipV="1">
            <a:off x="748830" y="9696254"/>
            <a:ext cx="6027804" cy="47671"/>
          </a:xfrm>
          <a:custGeom>
            <a:avLst/>
            <a:gdLst/>
            <a:ahLst/>
            <a:cxnLst/>
            <a:rect l="l" t="t" r="r" b="b"/>
            <a:pathLst>
              <a:path w="5879465">
                <a:moveTo>
                  <a:pt x="0" y="0"/>
                </a:moveTo>
                <a:lnTo>
                  <a:pt x="5879401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05649" y="1896376"/>
            <a:ext cx="45719" cy="7741905"/>
          </a:xfrm>
          <a:custGeom>
            <a:avLst/>
            <a:gdLst/>
            <a:ahLst/>
            <a:cxnLst/>
            <a:rect l="l" t="t" r="r" b="b"/>
            <a:pathLst>
              <a:path h="7597140">
                <a:moveTo>
                  <a:pt x="0" y="7596632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2980" y="1760430"/>
            <a:ext cx="5994363" cy="45719"/>
          </a:xfrm>
          <a:custGeom>
            <a:avLst/>
            <a:gdLst/>
            <a:ahLst/>
            <a:cxnLst/>
            <a:rect l="l" t="t" r="r" b="b"/>
            <a:pathLst>
              <a:path w="5879465">
                <a:moveTo>
                  <a:pt x="5879401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11183" y="1766781"/>
            <a:ext cx="0" cy="7980680"/>
          </a:xfrm>
          <a:custGeom>
            <a:avLst/>
            <a:gdLst/>
            <a:ahLst/>
            <a:cxnLst/>
            <a:rect l="l" t="t" r="r" b="b"/>
            <a:pathLst>
              <a:path h="7980680">
                <a:moveTo>
                  <a:pt x="0" y="0"/>
                </a:moveTo>
                <a:lnTo>
                  <a:pt x="0" y="7980311"/>
                </a:lnTo>
              </a:path>
            </a:pathLst>
          </a:custGeom>
          <a:ln w="12700">
            <a:solidFill>
              <a:srgbClr val="13303C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6" name="object 3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2230">
              <a:lnSpc>
                <a:spcPct val="100000"/>
              </a:lnSpc>
              <a:spcBef>
                <a:spcPts val="75"/>
              </a:spcBef>
            </a:pPr>
            <a:r>
              <a:rPr spc="-25"/>
              <a:t>59</a:t>
            </a:r>
          </a:p>
        </p:txBody>
      </p:sp>
      <p:sp>
        <p:nvSpPr>
          <p:cNvPr id="37" name="object 37"/>
          <p:cNvSpPr txBox="1"/>
          <p:nvPr/>
        </p:nvSpPr>
        <p:spPr>
          <a:xfrm>
            <a:off x="635335" y="10300421"/>
            <a:ext cx="171005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4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Saving... every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little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helps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98241" y="10300421"/>
            <a:ext cx="138176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1:6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2003" y="10260000"/>
            <a:ext cx="180340" cy="180340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34925">
              <a:lnSpc>
                <a:spcPct val="100000"/>
              </a:lnSpc>
              <a:spcBef>
                <a:spcPts val="245"/>
              </a:spcBef>
            </a:pPr>
            <a:r>
              <a:rPr sz="700" b="1" spc="-25">
                <a:solidFill>
                  <a:srgbClr val="FFFFFF"/>
                </a:solidFill>
                <a:latin typeface="Montserrat"/>
                <a:cs typeface="Montserrat"/>
              </a:rPr>
              <a:t>63</a:t>
            </a:r>
            <a:endParaRPr sz="700">
              <a:latin typeface="Montserrat"/>
              <a:cs typeface="Montserra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99311" y="10297983"/>
            <a:ext cx="13811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1:7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337" y="10297983"/>
            <a:ext cx="204787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45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Seeking financial</a:t>
            </a:r>
            <a:r>
              <a:rPr sz="600" spc="-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help and</a:t>
            </a:r>
            <a:r>
              <a:rPr sz="600" spc="-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advice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1:7</a:t>
            </a:r>
            <a:r>
              <a:rPr sz="1100" b="1" spc="26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0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268767"/>
              </p:ext>
            </p:extLst>
          </p:nvPr>
        </p:nvGraphicFramePr>
        <p:xfrm>
          <a:off x="647999" y="1662461"/>
          <a:ext cx="6263640" cy="5513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1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1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45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  <a:p>
                      <a:pPr marL="179705">
                        <a:lnSpc>
                          <a:spcPct val="100000"/>
                        </a:lnSpc>
                      </a:pPr>
                      <a:r>
                        <a:rPr sz="1300" b="1" spc="-1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Situation</a:t>
                      </a:r>
                      <a:endParaRPr sz="13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79705" marR="398145">
                        <a:lnSpc>
                          <a:spcPct val="109100"/>
                        </a:lnSpc>
                        <a:spcBef>
                          <a:spcPts val="1280"/>
                        </a:spcBef>
                      </a:pPr>
                      <a:r>
                        <a:rPr sz="1300" b="1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How</a:t>
                      </a:r>
                      <a:r>
                        <a:rPr sz="1300" b="1" spc="-25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does</a:t>
                      </a:r>
                      <a:r>
                        <a:rPr sz="1300" b="1" spc="-25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this</a:t>
                      </a:r>
                      <a:r>
                        <a:rPr sz="1300" b="1" spc="-25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make</a:t>
                      </a:r>
                      <a:r>
                        <a:rPr sz="1300" b="1" spc="-25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300" b="1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me</a:t>
                      </a:r>
                      <a:r>
                        <a:rPr sz="1300" b="1" spc="-25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300" b="1" spc="-10" dirty="0">
                          <a:solidFill>
                            <a:srgbClr val="FFFFFF"/>
                          </a:solidFill>
                          <a:latin typeface="Montserrat"/>
                          <a:cs typeface="Montserrat"/>
                        </a:rPr>
                        <a:t>feel?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Write</a:t>
                      </a:r>
                      <a:r>
                        <a:rPr sz="1300" spc="-45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your</a:t>
                      </a:r>
                      <a:r>
                        <a:rPr sz="1300" spc="-45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answer</a:t>
                      </a:r>
                      <a:r>
                        <a:rPr sz="1300" spc="-45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and/or</a:t>
                      </a:r>
                      <a:r>
                        <a:rPr sz="1300" spc="-4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 </a:t>
                      </a:r>
                      <a:br>
                        <a:rPr lang="en-GB" sz="1300" spc="-4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</a:br>
                      <a:r>
                        <a:rPr sz="1300" spc="-25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in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clude</a:t>
                      </a:r>
                      <a:r>
                        <a:rPr sz="1300" spc="-5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 </a:t>
                      </a:r>
                      <a:r>
                        <a:rPr sz="130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an</a:t>
                      </a:r>
                      <a:r>
                        <a:rPr sz="1300" spc="-5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 </a:t>
                      </a:r>
                      <a:r>
                        <a:rPr sz="1300" spc="-10" dirty="0">
                          <a:solidFill>
                            <a:srgbClr val="FFFFFF"/>
                          </a:solidFill>
                          <a:latin typeface="Montserrat Medium"/>
                          <a:cs typeface="Montserrat Medium"/>
                        </a:rPr>
                        <a:t>emoji</a:t>
                      </a:r>
                      <a:endParaRPr sz="1300" dirty="0">
                        <a:latin typeface="Montserrat Medium"/>
                        <a:cs typeface="Montserrat Medium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5960">
                <a:tc>
                  <a:txBody>
                    <a:bodyPr/>
                    <a:lstStyle/>
                    <a:p>
                      <a:pPr marL="179705" marR="811530"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I’m</a:t>
                      </a:r>
                      <a:r>
                        <a:rPr sz="1200" b="1" spc="-1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in</a:t>
                      </a:r>
                      <a:r>
                        <a:rPr sz="1200" b="1" spc="-1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debt</a:t>
                      </a:r>
                      <a:r>
                        <a:rPr sz="1200" b="1" spc="-1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and</a:t>
                      </a:r>
                      <a:r>
                        <a:rPr sz="1200" b="1" spc="-1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can’t</a:t>
                      </a:r>
                      <a:r>
                        <a:rPr sz="1200" b="1" spc="-1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afford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to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pay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my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rent</a:t>
                      </a:r>
                      <a:endParaRPr sz="1200">
                        <a:latin typeface="Montserrat SemiBold"/>
                        <a:cs typeface="Montserrat SemiBold"/>
                      </a:endParaRPr>
                    </a:p>
                  </a:txBody>
                  <a:tcPr marL="0" marR="0" marT="168275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179705" marR="685800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don’t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know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how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to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manage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my</a:t>
                      </a:r>
                      <a:r>
                        <a:rPr sz="1200" b="1" spc="-1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money</a:t>
                      </a:r>
                      <a:endParaRPr sz="1200">
                        <a:latin typeface="Montserrat SemiBold"/>
                        <a:cs typeface="Montserrat SemiBold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79705" marR="544830">
                        <a:lnSpc>
                          <a:spcPct val="100000"/>
                        </a:lnSpc>
                      </a:pP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I’ve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given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someone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my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bank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details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and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don’t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know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if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that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person</a:t>
                      </a:r>
                      <a:r>
                        <a:rPr sz="1200" b="1" spc="-1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is</a:t>
                      </a:r>
                      <a:r>
                        <a:rPr sz="1200" b="1" spc="-1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trustworthy</a:t>
                      </a:r>
                      <a:endParaRPr sz="1200">
                        <a:latin typeface="Montserrat SemiBold"/>
                        <a:cs typeface="Montserrat Semi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 marL="179705" marR="903605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don’t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know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how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to</a:t>
                      </a:r>
                      <a:r>
                        <a:rPr sz="1200" b="1" spc="-3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apply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for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benefits</a:t>
                      </a:r>
                      <a:endParaRPr sz="1200">
                        <a:latin typeface="Montserrat SemiBold"/>
                        <a:cs typeface="Montserrat SemiBold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23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79705" marR="172085">
                        <a:lnSpc>
                          <a:spcPct val="100000"/>
                        </a:lnSpc>
                      </a:pP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spend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a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lot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of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my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wages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on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online gambling</a:t>
                      </a:r>
                      <a:endParaRPr sz="1200">
                        <a:latin typeface="Montserrat SemiBold"/>
                        <a:cs typeface="Montserrat Semi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3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179705" marR="464184">
                        <a:lnSpc>
                          <a:spcPct val="100000"/>
                        </a:lnSpc>
                      </a:pP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I’ve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bought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a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new</a:t>
                      </a:r>
                      <a:r>
                        <a:rPr sz="1200" b="1" spc="-2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phone</a:t>
                      </a:r>
                      <a:r>
                        <a:rPr sz="1200" b="1" spc="-2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which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is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faulty</a:t>
                      </a:r>
                      <a:r>
                        <a:rPr sz="1200" b="1" spc="-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and</a:t>
                      </a:r>
                      <a:r>
                        <a:rPr sz="1200" b="1" spc="-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customer</a:t>
                      </a:r>
                      <a:r>
                        <a:rPr sz="1200" b="1" spc="-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services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have</a:t>
                      </a:r>
                      <a:r>
                        <a:rPr sz="1200" b="1" spc="-4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been</a:t>
                      </a:r>
                      <a:r>
                        <a:rPr sz="1200" b="1" spc="-35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 </a:t>
                      </a:r>
                      <a:r>
                        <a:rPr sz="1200" b="1" spc="-10">
                          <a:solidFill>
                            <a:srgbClr val="1D1D1B"/>
                          </a:solidFill>
                          <a:latin typeface="Montserrat SemiBold"/>
                          <a:cs typeface="Montserrat SemiBold"/>
                        </a:rPr>
                        <a:t>unhelpful</a:t>
                      </a:r>
                      <a:endParaRPr sz="1200">
                        <a:latin typeface="Montserrat SemiBold"/>
                        <a:cs typeface="Montserrat SemiBold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CBE00"/>
                      </a:solidFill>
                      <a:prstDash val="solid"/>
                    </a:lnL>
                    <a:lnR w="12700">
                      <a:solidFill>
                        <a:srgbClr val="BCBE00"/>
                      </a:solidFill>
                      <a:prstDash val="solid"/>
                    </a:lnR>
                    <a:lnT w="12700">
                      <a:solidFill>
                        <a:srgbClr val="BCBE00"/>
                      </a:solidFill>
                      <a:prstDash val="solid"/>
                    </a:lnT>
                    <a:lnB w="12700">
                      <a:solidFill>
                        <a:srgbClr val="BCBE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635299" y="1058358"/>
            <a:ext cx="534543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>
                <a:solidFill>
                  <a:srgbClr val="BCBE00"/>
                </a:solidFill>
                <a:latin typeface="Montserrat ExtraBold"/>
                <a:cs typeface="Montserrat ExtraBold"/>
              </a:rPr>
              <a:t>Emotions</a:t>
            </a:r>
            <a:r>
              <a:rPr sz="2200" b="1" spc="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2200" b="1">
                <a:solidFill>
                  <a:srgbClr val="BCBE00"/>
                </a:solidFill>
                <a:latin typeface="Montserrat ExtraBold"/>
                <a:cs typeface="Montserrat ExtraBold"/>
              </a:rPr>
              <a:t>about</a:t>
            </a:r>
            <a:r>
              <a:rPr sz="2200" b="1" spc="3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2200" b="1">
                <a:solidFill>
                  <a:srgbClr val="BCBE00"/>
                </a:solidFill>
                <a:latin typeface="Montserrat ExtraBold"/>
                <a:cs typeface="Montserrat ExtraBold"/>
              </a:rPr>
              <a:t>financial</a:t>
            </a:r>
            <a:r>
              <a:rPr sz="2200" b="1" spc="3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2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situations</a:t>
            </a:r>
            <a:endParaRPr sz="2200">
              <a:latin typeface="Montserrat ExtraBold"/>
              <a:cs typeface="Montserrat Extra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4354" y="7353731"/>
            <a:ext cx="6264275" cy="119570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  <a:spcBef>
                <a:spcPts val="5"/>
              </a:spcBef>
            </a:pP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How</a:t>
            </a:r>
            <a:r>
              <a:rPr sz="1200" b="1" spc="-2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could</a:t>
            </a:r>
            <a:r>
              <a:rPr sz="1200" b="1" spc="-30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these</a:t>
            </a:r>
            <a:r>
              <a:rPr sz="1200" b="1" spc="-20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situations</a:t>
            </a:r>
            <a:r>
              <a:rPr sz="1200" b="1" spc="-2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affect</a:t>
            </a:r>
            <a:r>
              <a:rPr sz="1200" b="1" spc="-2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a</a:t>
            </a:r>
            <a:r>
              <a:rPr sz="1200" b="1" spc="-20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person’s</a:t>
            </a:r>
            <a:r>
              <a:rPr sz="1200" b="1" spc="-2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health</a:t>
            </a:r>
            <a:r>
              <a:rPr sz="1200" b="1" spc="-2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and</a:t>
            </a:r>
            <a:r>
              <a:rPr sz="1200" b="1" spc="-20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 spc="-10">
                <a:solidFill>
                  <a:srgbClr val="1D1D1B"/>
                </a:solidFill>
                <a:latin typeface="Montserrat SemiBold"/>
                <a:cs typeface="Montserrat SemiBold"/>
              </a:rPr>
              <a:t>wellbeing?</a:t>
            </a:r>
            <a:endParaRPr sz="1200">
              <a:latin typeface="Montserrat SemiBold"/>
              <a:cs typeface="Montserrat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354" y="8734196"/>
            <a:ext cx="6264275" cy="119570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200">
              <a:latin typeface="Times New Roman"/>
              <a:cs typeface="Times New Roman"/>
            </a:endParaRPr>
          </a:p>
          <a:p>
            <a:pPr marL="186055">
              <a:lnSpc>
                <a:spcPct val="100000"/>
              </a:lnSpc>
            </a:pP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Why</a:t>
            </a:r>
            <a:r>
              <a:rPr sz="1200" b="1" spc="-1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is</a:t>
            </a:r>
            <a:r>
              <a:rPr sz="1200" b="1" spc="-10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it</a:t>
            </a:r>
            <a:r>
              <a:rPr sz="1200" b="1" spc="-1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important</a:t>
            </a:r>
            <a:r>
              <a:rPr sz="1200" b="1" spc="-10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to</a:t>
            </a:r>
            <a:r>
              <a:rPr sz="1200" b="1" spc="-10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seek</a:t>
            </a:r>
            <a:r>
              <a:rPr sz="1200" b="1" spc="-1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financial</a:t>
            </a:r>
            <a:r>
              <a:rPr sz="1200" b="1" spc="-10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help</a:t>
            </a:r>
            <a:r>
              <a:rPr sz="1200" b="1" spc="-15">
                <a:solidFill>
                  <a:srgbClr val="1D1D1B"/>
                </a:solidFill>
                <a:latin typeface="Montserrat SemiBold"/>
                <a:cs typeface="Montserrat SemiBold"/>
              </a:rPr>
              <a:t> </a:t>
            </a:r>
            <a:r>
              <a:rPr sz="1200" b="1">
                <a:solidFill>
                  <a:srgbClr val="1D1D1B"/>
                </a:solidFill>
                <a:latin typeface="Montserrat SemiBold"/>
                <a:cs typeface="Montserrat SemiBold"/>
              </a:rPr>
              <a:t>and</a:t>
            </a:r>
            <a:r>
              <a:rPr sz="1200" b="1" spc="-10">
                <a:solidFill>
                  <a:srgbClr val="1D1D1B"/>
                </a:solidFill>
                <a:latin typeface="Montserrat SemiBold"/>
                <a:cs typeface="Montserrat SemiBold"/>
              </a:rPr>
              <a:t> support?</a:t>
            </a:r>
            <a:endParaRPr sz="1200">
              <a:latin typeface="Montserrat SemiBold"/>
              <a:cs typeface="Montserrat Semi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32003" y="10260000"/>
            <a:ext cx="180340" cy="180340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31115" rIns="0" bIns="0" rtlCol="0">
            <a:spAutoFit/>
          </a:bodyPr>
          <a:lstStyle/>
          <a:p>
            <a:pPr marL="45720">
              <a:lnSpc>
                <a:spcPct val="100000"/>
              </a:lnSpc>
              <a:spcBef>
                <a:spcPts val="245"/>
              </a:spcBef>
            </a:pPr>
            <a:r>
              <a:rPr sz="700" b="1" spc="-25" dirty="0">
                <a:solidFill>
                  <a:srgbClr val="FFFFFF"/>
                </a:solidFill>
                <a:latin typeface="Montserrat"/>
                <a:cs typeface="Montserrat"/>
              </a:rPr>
              <a:t>15</a:t>
            </a:r>
            <a:endParaRPr sz="700">
              <a:latin typeface="Montserrat"/>
              <a:cs typeface="Montserra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16988" y="10297983"/>
            <a:ext cx="136334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1:1</a:t>
            </a:r>
            <a:r>
              <a:rPr sz="600" b="1" spc="155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dirty="0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 dirty="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 dirty="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5336" y="10297983"/>
            <a:ext cx="16446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0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0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dirty="0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40" dirty="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dirty="0">
                <a:solidFill>
                  <a:srgbClr val="13303C"/>
                </a:solidFill>
                <a:latin typeface="Montserrat"/>
                <a:cs typeface="Montserrat"/>
              </a:rPr>
              <a:t>Money,</a:t>
            </a:r>
            <a:r>
              <a:rPr sz="600" spc="-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 dirty="0">
                <a:solidFill>
                  <a:srgbClr val="13303C"/>
                </a:solidFill>
                <a:latin typeface="Montserrat"/>
                <a:cs typeface="Montserrat"/>
              </a:rPr>
              <a:t>money,</a:t>
            </a:r>
            <a:r>
              <a:rPr sz="600" spc="-10" dirty="0">
                <a:solidFill>
                  <a:srgbClr val="13303C"/>
                </a:solidFill>
                <a:latin typeface="Montserrat"/>
                <a:cs typeface="Montserrat"/>
              </a:rPr>
              <a:t> money!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 dirty="0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 dirty="0">
                <a:solidFill>
                  <a:srgbClr val="FFFFFF"/>
                </a:solidFill>
                <a:latin typeface="Montserrat"/>
                <a:cs typeface="Montserrat"/>
              </a:rPr>
              <a:t>1:1</a:t>
            </a:r>
            <a:r>
              <a:rPr sz="1100" b="1" spc="26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 dirty="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 dirty="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 dirty="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5" dirty="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dirty="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 dirty="0">
                <a:solidFill>
                  <a:srgbClr val="FFFFFF"/>
                </a:solidFill>
                <a:latin typeface="Montserrat Medium"/>
                <a:cs typeface="Montserrat Medium"/>
              </a:rPr>
              <a:t> 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 dirty="0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35299" y="1055106"/>
            <a:ext cx="5352415" cy="412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BDBE02"/>
                </a:solidFill>
              </a:rPr>
              <a:t>Is This </a:t>
            </a:r>
            <a:r>
              <a:rPr spc="-10" dirty="0">
                <a:solidFill>
                  <a:srgbClr val="BDBE02"/>
                </a:solidFill>
              </a:rPr>
              <a:t>Money?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35299" y="1759375"/>
            <a:ext cx="6176645" cy="1701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Look at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the images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below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and </a:t>
            </a:r>
            <a:r>
              <a:rPr sz="95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circle</a:t>
            </a:r>
            <a:r>
              <a:rPr sz="950" b="1" spc="5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95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all the</a:t>
            </a:r>
            <a:r>
              <a:rPr sz="950" b="1" spc="5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950" b="1" dirty="0">
                <a:solidFill>
                  <a:srgbClr val="13303C"/>
                </a:solidFill>
                <a:latin typeface="Montserrat SemiBold"/>
                <a:cs typeface="Montserrat SemiBold"/>
              </a:rPr>
              <a:t>items</a:t>
            </a:r>
            <a:r>
              <a:rPr sz="950" b="1" spc="5" dirty="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that have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been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used as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a form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of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money in</a:t>
            </a:r>
            <a:r>
              <a:rPr sz="95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950" dirty="0">
                <a:solidFill>
                  <a:srgbClr val="13303C"/>
                </a:solidFill>
                <a:latin typeface="Montserrat"/>
                <a:cs typeface="Montserrat"/>
              </a:rPr>
              <a:t>the </a:t>
            </a:r>
            <a:r>
              <a:rPr sz="950" spc="-10" dirty="0">
                <a:solidFill>
                  <a:srgbClr val="13303C"/>
                </a:solidFill>
                <a:latin typeface="Montserrat"/>
                <a:cs typeface="Montserrat"/>
              </a:rPr>
              <a:t>past.</a:t>
            </a:r>
            <a:endParaRPr sz="95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8004" y="7511364"/>
            <a:ext cx="6264275" cy="2448560"/>
          </a:xfrm>
          <a:prstGeom prst="rect">
            <a:avLst/>
          </a:prstGeom>
          <a:solidFill>
            <a:srgbClr val="F9F8EB"/>
          </a:solidFill>
        </p:spPr>
        <p:txBody>
          <a:bodyPr vert="horz" wrap="square" lIns="0" tIns="103505" rIns="0" bIns="0" rtlCol="0">
            <a:spAutoFit/>
          </a:bodyPr>
          <a:lstStyle/>
          <a:p>
            <a:pPr marL="107950">
              <a:lnSpc>
                <a:spcPct val="100000"/>
              </a:lnSpc>
              <a:spcBef>
                <a:spcPts val="815"/>
              </a:spcBef>
            </a:pP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Why do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you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think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that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the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ones you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have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b="1" dirty="0">
                <a:solidFill>
                  <a:srgbClr val="13303C"/>
                </a:solidFill>
                <a:latin typeface="Montserrat"/>
                <a:cs typeface="Montserrat"/>
              </a:rPr>
              <a:t>NOT</a:t>
            </a:r>
            <a:r>
              <a:rPr sz="1000" b="1" spc="-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13303C"/>
                </a:solidFill>
                <a:latin typeface="Montserrat"/>
                <a:cs typeface="Montserrat"/>
              </a:rPr>
              <a:t>circled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should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not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be used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dirty="0">
                <a:solidFill>
                  <a:srgbClr val="13303C"/>
                </a:solidFill>
                <a:latin typeface="Montserrat"/>
                <a:cs typeface="Montserrat"/>
              </a:rPr>
              <a:t>as</a:t>
            </a:r>
            <a:r>
              <a:rPr sz="10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000" spc="-10" dirty="0">
                <a:solidFill>
                  <a:srgbClr val="13303C"/>
                </a:solidFill>
                <a:latin typeface="Montserrat"/>
                <a:cs typeface="Montserrat"/>
              </a:rPr>
              <a:t>money?</a:t>
            </a:r>
            <a:endParaRPr sz="1000">
              <a:latin typeface="Montserrat"/>
              <a:cs typeface="Montserra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004" y="2207374"/>
            <a:ext cx="1967992" cy="2111997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8004" y="4859375"/>
            <a:ext cx="1967992" cy="211198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95993" y="2209939"/>
            <a:ext cx="1968004" cy="21068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95993" y="4859375"/>
            <a:ext cx="1968004" cy="211198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943995" y="2207374"/>
            <a:ext cx="1967991" cy="2111997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943995" y="4859375"/>
            <a:ext cx="1967991" cy="211198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648004" y="4319371"/>
            <a:ext cx="1968500" cy="360045"/>
          </a:xfrm>
          <a:prstGeom prst="rect">
            <a:avLst/>
          </a:prstGeom>
          <a:solidFill>
            <a:srgbClr val="FCFCF5"/>
          </a:solidFill>
        </p:spPr>
        <p:txBody>
          <a:bodyPr vert="horz" wrap="square" lIns="0" tIns="88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1400" b="1" spc="-20" dirty="0">
                <a:solidFill>
                  <a:srgbClr val="13303C"/>
                </a:solidFill>
                <a:latin typeface="Montserrat"/>
                <a:cs typeface="Montserrat"/>
              </a:rPr>
              <a:t>Salt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8004" y="6971360"/>
            <a:ext cx="1968500" cy="360045"/>
          </a:xfrm>
          <a:prstGeom prst="rect">
            <a:avLst/>
          </a:prstGeom>
          <a:solidFill>
            <a:srgbClr val="FCFCF5"/>
          </a:solidFill>
        </p:spPr>
        <p:txBody>
          <a:bodyPr vert="horz" wrap="square" lIns="0" tIns="88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1400" b="1" spc="-20" dirty="0">
                <a:solidFill>
                  <a:srgbClr val="13303C"/>
                </a:solidFill>
                <a:latin typeface="Montserrat"/>
                <a:cs typeface="Montserrat"/>
              </a:rPr>
              <a:t>Eggs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796006" y="4319371"/>
            <a:ext cx="1968500" cy="360045"/>
          </a:xfrm>
          <a:prstGeom prst="rect">
            <a:avLst/>
          </a:prstGeom>
          <a:solidFill>
            <a:srgbClr val="FCFCF5"/>
          </a:solidFill>
        </p:spPr>
        <p:txBody>
          <a:bodyPr vert="horz" wrap="square" lIns="0" tIns="88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1400" b="1" spc="-20" dirty="0">
                <a:solidFill>
                  <a:srgbClr val="13303C"/>
                </a:solidFill>
                <a:latin typeface="Montserrat"/>
                <a:cs typeface="Montserrat"/>
              </a:rPr>
              <a:t>Lego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796006" y="6971360"/>
            <a:ext cx="1968500" cy="360045"/>
          </a:xfrm>
          <a:prstGeom prst="rect">
            <a:avLst/>
          </a:prstGeom>
          <a:solidFill>
            <a:srgbClr val="FCFCF5"/>
          </a:solidFill>
        </p:spPr>
        <p:txBody>
          <a:bodyPr vert="horz" wrap="square" lIns="0" tIns="88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1400" b="1" spc="-10" dirty="0">
                <a:solidFill>
                  <a:srgbClr val="13303C"/>
                </a:solidFill>
                <a:latin typeface="Montserrat"/>
                <a:cs typeface="Montserrat"/>
              </a:rPr>
              <a:t>Knives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43995" y="4319371"/>
            <a:ext cx="1968500" cy="360045"/>
          </a:xfrm>
          <a:prstGeom prst="rect">
            <a:avLst/>
          </a:prstGeom>
          <a:solidFill>
            <a:srgbClr val="FCFCF5"/>
          </a:solidFill>
        </p:spPr>
        <p:txBody>
          <a:bodyPr vert="horz" wrap="square" lIns="0" tIns="882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5"/>
              </a:spcBef>
            </a:pPr>
            <a:r>
              <a:rPr sz="1400" b="1" spc="-10" dirty="0">
                <a:solidFill>
                  <a:srgbClr val="13303C"/>
                </a:solidFill>
                <a:latin typeface="Montserrat"/>
                <a:cs typeface="Montserrat"/>
              </a:rPr>
              <a:t>Shells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943995" y="6971360"/>
            <a:ext cx="1968500" cy="360045"/>
          </a:xfrm>
          <a:prstGeom prst="rect">
            <a:avLst/>
          </a:prstGeom>
          <a:solidFill>
            <a:srgbClr val="FCFCF5"/>
          </a:solidFill>
        </p:spPr>
        <p:txBody>
          <a:bodyPr vert="horz" wrap="square" lIns="0" tIns="88265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695"/>
              </a:spcBef>
            </a:pPr>
            <a:r>
              <a:rPr sz="1400" b="1" spc="-10" dirty="0">
                <a:solidFill>
                  <a:srgbClr val="13303C"/>
                </a:solidFill>
                <a:latin typeface="Montserrat"/>
                <a:cs typeface="Montserrat"/>
              </a:rPr>
              <a:t>Sweets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dirty="0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 dirty="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dirty="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 dirty="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dirty="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 dirty="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 dirty="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93CC4DC-C804-D26B-449F-361365731851}"/>
              </a:ext>
            </a:extLst>
          </p:cNvPr>
          <p:cNvSpPr txBox="1"/>
          <p:nvPr/>
        </p:nvSpPr>
        <p:spPr>
          <a:xfrm>
            <a:off x="819167" y="8006039"/>
            <a:ext cx="586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>
              <a:latin typeface="Montserrat" pitchFamily="2" charset="77"/>
            </a:endParaRPr>
          </a:p>
          <a:p>
            <a:endParaRPr lang="en-US" sz="1600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1:1</a:t>
            </a:r>
            <a:r>
              <a:rPr sz="1100" b="1" spc="26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5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35299" y="1055106"/>
            <a:ext cx="29451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BCBE00"/>
                </a:solidFill>
              </a:rPr>
              <a:t>Coin</a:t>
            </a:r>
            <a:r>
              <a:rPr sz="3000" spc="-55">
                <a:solidFill>
                  <a:srgbClr val="BCBE00"/>
                </a:solidFill>
              </a:rPr>
              <a:t> </a:t>
            </a:r>
            <a:r>
              <a:rPr sz="3000" spc="-25">
                <a:solidFill>
                  <a:srgbClr val="BCBE00"/>
                </a:solidFill>
              </a:rPr>
              <a:t>Template</a:t>
            </a:r>
            <a:endParaRPr sz="3000"/>
          </a:p>
        </p:txBody>
      </p:sp>
      <p:sp>
        <p:nvSpPr>
          <p:cNvPr id="6" name="object 6"/>
          <p:cNvSpPr/>
          <p:nvPr/>
        </p:nvSpPr>
        <p:spPr>
          <a:xfrm>
            <a:off x="648004" y="8604008"/>
            <a:ext cx="1968500" cy="1426210"/>
          </a:xfrm>
          <a:custGeom>
            <a:avLst/>
            <a:gdLst/>
            <a:ahLst/>
            <a:cxnLst/>
            <a:rect l="l" t="t" r="r" b="b"/>
            <a:pathLst>
              <a:path w="1968500" h="1426209">
                <a:moveTo>
                  <a:pt x="1968004" y="0"/>
                </a:moveTo>
                <a:lnTo>
                  <a:pt x="0" y="0"/>
                </a:lnTo>
                <a:lnTo>
                  <a:pt x="0" y="1426197"/>
                </a:lnTo>
                <a:lnTo>
                  <a:pt x="1968004" y="1426197"/>
                </a:lnTo>
                <a:lnTo>
                  <a:pt x="1968004" y="0"/>
                </a:lnTo>
                <a:close/>
              </a:path>
            </a:pathLst>
          </a:custGeom>
          <a:solidFill>
            <a:srgbClr val="F9F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6000" y="8695238"/>
            <a:ext cx="151638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Use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your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coins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make: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6000" y="9047643"/>
            <a:ext cx="662305" cy="83883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0"/>
              </a:spcBef>
            </a:pPr>
            <a:r>
              <a:rPr sz="1800" b="1" spc="-10" dirty="0">
                <a:solidFill>
                  <a:srgbClr val="13303C"/>
                </a:solidFill>
                <a:latin typeface="Montserrat SemiBold"/>
                <a:cs typeface="Montserrat SemiBold"/>
              </a:rPr>
              <a:t>£3.80</a:t>
            </a:r>
            <a:endParaRPr sz="1800" dirty="0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r>
              <a:rPr sz="1800" b="1" spc="-10" dirty="0">
                <a:solidFill>
                  <a:srgbClr val="13303C"/>
                </a:solidFill>
                <a:latin typeface="Montserrat SemiBold"/>
                <a:cs typeface="Montserrat SemiBold"/>
              </a:rPr>
              <a:t>£4.87</a:t>
            </a:r>
            <a:endParaRPr sz="1800" dirty="0">
              <a:latin typeface="Montserrat SemiBold"/>
              <a:cs typeface="Montserrat 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70400" y="9039039"/>
            <a:ext cx="596900" cy="83883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0"/>
              </a:spcBef>
            </a:pPr>
            <a:r>
              <a:rPr sz="1800" b="1" spc="-10" dirty="0">
                <a:solidFill>
                  <a:srgbClr val="13303C"/>
                </a:solidFill>
                <a:latin typeface="Montserrat SemiBold"/>
                <a:cs typeface="Montserrat SemiBold"/>
              </a:rPr>
              <a:t>£2.15</a:t>
            </a:r>
            <a:endParaRPr sz="1800" dirty="0">
              <a:latin typeface="Montserrat SemiBold"/>
              <a:cs typeface="Montserrat SemiBold"/>
            </a:endParaRPr>
          </a:p>
          <a:p>
            <a:pPr>
              <a:lnSpc>
                <a:spcPct val="100000"/>
              </a:lnSpc>
              <a:spcBef>
                <a:spcPts val="1040"/>
              </a:spcBef>
            </a:pPr>
            <a:r>
              <a:rPr sz="1800" b="1" spc="-10" dirty="0">
                <a:solidFill>
                  <a:srgbClr val="13303C"/>
                </a:solidFill>
                <a:latin typeface="Montserrat SemiBold"/>
                <a:cs typeface="Montserrat SemiBold"/>
              </a:rPr>
              <a:t>£1.24</a:t>
            </a:r>
            <a:endParaRPr sz="1800" dirty="0">
              <a:latin typeface="Montserrat SemiBold"/>
              <a:cs typeface="Montserrat 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800172" y="8604008"/>
            <a:ext cx="4112260" cy="1426210"/>
          </a:xfrm>
          <a:prstGeom prst="rect">
            <a:avLst/>
          </a:prstGeom>
          <a:solidFill>
            <a:srgbClr val="F9F8EB"/>
          </a:solidFill>
        </p:spPr>
        <p:txBody>
          <a:bodyPr vert="horz" wrap="square" lIns="0" tIns="103505" rIns="0" bIns="0" rtlCol="0">
            <a:noAutofit/>
          </a:bodyPr>
          <a:lstStyle/>
          <a:p>
            <a:pPr marL="107950">
              <a:lnSpc>
                <a:spcPct val="100000"/>
              </a:lnSpc>
              <a:spcBef>
                <a:spcPts val="81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Can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find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other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ways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get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these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amounts?</a:t>
            </a:r>
            <a:endParaRPr sz="1500" dirty="0">
              <a:latin typeface="Montserrat"/>
              <a:cs typeface="Montserra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1438" y="4040071"/>
            <a:ext cx="899347" cy="91103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50993" y="4040071"/>
            <a:ext cx="899347" cy="911038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70548" y="4040071"/>
            <a:ext cx="899347" cy="91103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90103" y="4040071"/>
            <a:ext cx="899347" cy="91103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09658" y="4040071"/>
            <a:ext cx="899347" cy="91103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29213" y="4040071"/>
            <a:ext cx="899347" cy="91103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56226" y="7209235"/>
            <a:ext cx="1130731" cy="1128467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97829" y="7209235"/>
            <a:ext cx="1130731" cy="1128467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1438" y="7209235"/>
            <a:ext cx="1162326" cy="1151478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5137" y="7209235"/>
            <a:ext cx="1162326" cy="115147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98836" y="7209235"/>
            <a:ext cx="1162326" cy="115147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1438" y="3156955"/>
            <a:ext cx="759844" cy="747686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87651" y="3156955"/>
            <a:ext cx="759844" cy="747686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43864" y="3156955"/>
            <a:ext cx="759844" cy="747686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400077" y="3156955"/>
            <a:ext cx="759844" cy="747686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56290" y="3156955"/>
            <a:ext cx="759844" cy="747686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12503" y="3156955"/>
            <a:ext cx="759844" cy="747686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8716" y="3156955"/>
            <a:ext cx="759844" cy="74768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31438" y="5069074"/>
            <a:ext cx="908704" cy="904160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649122" y="5069074"/>
            <a:ext cx="908704" cy="904160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766805" y="5069074"/>
            <a:ext cx="908704" cy="904160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884489" y="5069074"/>
            <a:ext cx="908704" cy="904160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02172" y="5069074"/>
            <a:ext cx="908704" cy="904160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9863" y="5069074"/>
            <a:ext cx="908697" cy="90415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472960" y="1587086"/>
            <a:ext cx="592502" cy="589540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06507" y="1587086"/>
            <a:ext cx="592502" cy="589540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940058" y="1587086"/>
            <a:ext cx="592493" cy="58954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673599" y="1587086"/>
            <a:ext cx="592492" cy="58954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407144" y="1587086"/>
            <a:ext cx="592502" cy="589540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31438" y="6127962"/>
            <a:ext cx="955057" cy="950281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39851" y="6127962"/>
            <a:ext cx="955057" cy="950281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748264" y="6127962"/>
            <a:ext cx="955057" cy="950281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56677" y="6127962"/>
            <a:ext cx="955057" cy="950281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65090" y="6127962"/>
            <a:ext cx="955057" cy="950281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73503" y="6127962"/>
            <a:ext cx="955057" cy="95028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1438" y="2291493"/>
            <a:ext cx="722965" cy="722965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93798" y="2291493"/>
            <a:ext cx="722965" cy="722965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456157" y="2291493"/>
            <a:ext cx="722965" cy="722965"/>
          </a:xfrm>
          <a:prstGeom prst="rect">
            <a:avLst/>
          </a:prstGeom>
        </p:spPr>
      </p:pic>
      <p:pic>
        <p:nvPicPr>
          <p:cNvPr id="49" name="object 4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418516" y="2291493"/>
            <a:ext cx="722965" cy="722965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380876" y="2291493"/>
            <a:ext cx="722965" cy="722965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343235" y="2291493"/>
            <a:ext cx="722965" cy="722965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305594" y="2291493"/>
            <a:ext cx="722965" cy="722965"/>
          </a:xfrm>
          <a:prstGeom prst="rect">
            <a:avLst/>
          </a:prstGeom>
        </p:spPr>
      </p:pic>
      <p:sp>
        <p:nvSpPr>
          <p:cNvPr id="53" name="object 53"/>
          <p:cNvSpPr txBox="1"/>
          <p:nvPr/>
        </p:nvSpPr>
        <p:spPr>
          <a:xfrm>
            <a:off x="635298" y="1647620"/>
            <a:ext cx="256353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Identify each</a:t>
            </a:r>
            <a:r>
              <a:rPr sz="16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coin and</a:t>
            </a:r>
            <a:r>
              <a:rPr sz="16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cut</a:t>
            </a:r>
            <a:r>
              <a:rPr sz="16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13303C"/>
                </a:solidFill>
                <a:latin typeface="Montserrat"/>
                <a:cs typeface="Montserrat"/>
              </a:rPr>
              <a:t>them </a:t>
            </a:r>
            <a:r>
              <a:rPr sz="1600" spc="-20" dirty="0">
                <a:solidFill>
                  <a:srgbClr val="13303C"/>
                </a:solidFill>
                <a:latin typeface="Montserrat"/>
                <a:cs typeface="Montserrat"/>
              </a:rPr>
              <a:t>out.</a:t>
            </a:r>
            <a:endParaRPr sz="1600" dirty="0">
              <a:latin typeface="Montserrat"/>
              <a:cs typeface="Montserrat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57" name="object 57"/>
          <p:cNvSpPr txBox="1"/>
          <p:nvPr/>
        </p:nvSpPr>
        <p:spPr>
          <a:xfrm rot="300000">
            <a:off x="6268887" y="1077173"/>
            <a:ext cx="568801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00"/>
              </a:lnSpc>
            </a:pPr>
            <a:r>
              <a:rPr sz="1200" b="1" spc="-100">
                <a:solidFill>
                  <a:srgbClr val="FFFFFF"/>
                </a:solidFill>
                <a:latin typeface="Arial"/>
                <a:cs typeface="Arial"/>
              </a:rPr>
              <a:t>EDIT</a:t>
            </a:r>
            <a:r>
              <a:rPr sz="1200" b="1" spc="-5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85">
                <a:solidFill>
                  <a:srgbClr val="FFFFFF"/>
                </a:solidFill>
                <a:latin typeface="Arial"/>
                <a:cs typeface="Arial"/>
              </a:rPr>
              <a:t>ME</a:t>
            </a:r>
            <a:endParaRPr sz="12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 rot="240000">
            <a:off x="6290709" y="1230872"/>
            <a:ext cx="509346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65"/>
              </a:lnSpc>
            </a:pPr>
            <a:r>
              <a:rPr sz="800" b="1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800" b="1" spc="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45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endParaRPr sz="8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 rot="240000">
            <a:off x="6375566" y="1318602"/>
            <a:ext cx="324301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770"/>
              </a:lnSpc>
            </a:pPr>
            <a:r>
              <a:rPr sz="800" b="1" spc="-15">
                <a:solidFill>
                  <a:srgbClr val="FFFFFF"/>
                </a:solidFill>
                <a:latin typeface="Arial"/>
                <a:cs typeface="Arial"/>
              </a:rPr>
              <a:t>POINT</a:t>
            </a:r>
            <a:endParaRPr sz="800">
              <a:latin typeface="Arial"/>
              <a:cs typeface="Arial"/>
            </a:endParaRPr>
          </a:p>
        </p:txBody>
      </p:sp>
      <p:pic>
        <p:nvPicPr>
          <p:cNvPr id="60" name="object 6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83406" y="845531"/>
            <a:ext cx="164298" cy="214349"/>
          </a:xfrm>
          <a:prstGeom prst="rect">
            <a:avLst/>
          </a:prstGeom>
        </p:spPr>
      </p:pic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75"/>
              </a:spcBef>
            </a:pPr>
            <a:r>
              <a:rPr spc="-25"/>
              <a:t>16</a:t>
            </a:r>
          </a:p>
        </p:txBody>
      </p:sp>
      <p:sp>
        <p:nvSpPr>
          <p:cNvPr id="62" name="object 62"/>
          <p:cNvSpPr txBox="1"/>
          <p:nvPr/>
        </p:nvSpPr>
        <p:spPr>
          <a:xfrm>
            <a:off x="635336" y="10300421"/>
            <a:ext cx="164465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4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Money,</a:t>
            </a:r>
            <a:r>
              <a:rPr sz="600" spc="-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money,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money!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5316988" y="10300421"/>
            <a:ext cx="136334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1:1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1:1</a:t>
            </a:r>
            <a:r>
              <a:rPr sz="1100" b="1" spc="265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5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4349" y="9838201"/>
            <a:ext cx="25400" cy="26034"/>
          </a:xfrm>
          <a:custGeom>
            <a:avLst/>
            <a:gdLst/>
            <a:ahLst/>
            <a:cxnLst/>
            <a:rect l="l" t="t" r="r" b="b"/>
            <a:pathLst>
              <a:path w="25400" h="26034">
                <a:moveTo>
                  <a:pt x="0" y="0"/>
                </a:moveTo>
                <a:lnTo>
                  <a:pt x="0" y="25450"/>
                </a:lnTo>
                <a:lnTo>
                  <a:pt x="25209" y="25450"/>
                </a:lnTo>
              </a:path>
            </a:pathLst>
          </a:custGeom>
          <a:ln w="12700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59056"/>
              </p:ext>
            </p:extLst>
          </p:nvPr>
        </p:nvGraphicFramePr>
        <p:xfrm>
          <a:off x="647999" y="1917004"/>
          <a:ext cx="6251574" cy="79387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86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34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b="1" spc="-2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BOOK</a:t>
                      </a:r>
                      <a:endParaRPr sz="15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SWEETS</a:t>
                      </a:r>
                      <a:endParaRPr sz="15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5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SUNGLASSES</a:t>
                      </a:r>
                      <a:endParaRPr sz="15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6540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22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 marL="274955">
                        <a:lnSpc>
                          <a:spcPct val="100000"/>
                        </a:lnSpc>
                      </a:pPr>
                      <a:r>
                        <a:rPr sz="4700" b="1" spc="-1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£3.75</a:t>
                      </a:r>
                      <a:endParaRPr sz="47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 marL="71120" algn="ctr">
                        <a:lnSpc>
                          <a:spcPct val="100000"/>
                        </a:lnSpc>
                      </a:pPr>
                      <a:r>
                        <a:rPr sz="4700" b="1" spc="-1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£1.25</a:t>
                      </a:r>
                      <a:endParaRPr sz="47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25"/>
                        </a:spcBef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 marL="74295" algn="ctr">
                        <a:lnSpc>
                          <a:spcPct val="100000"/>
                        </a:lnSpc>
                      </a:pPr>
                      <a:r>
                        <a:rPr sz="4700" b="1" spc="-1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£5.00</a:t>
                      </a:r>
                      <a:endParaRPr sz="47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14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  <a:p>
                      <a:pPr marL="452120">
                        <a:lnSpc>
                          <a:spcPct val="100000"/>
                        </a:lnSpc>
                      </a:pPr>
                      <a:r>
                        <a:rPr sz="15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CUCUMBER</a:t>
                      </a:r>
                      <a:endParaRPr sz="15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500" b="1" spc="-2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STATIONERY</a:t>
                      </a:r>
                      <a:r>
                        <a:rPr sz="1500" b="1" spc="-15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 </a:t>
                      </a:r>
                      <a:r>
                        <a:rPr sz="1500" b="1" spc="-25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SET</a:t>
                      </a:r>
                      <a:endParaRPr sz="15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lang="en-US" sz="15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TOOTHPASTE</a:t>
                      </a:r>
                      <a:endParaRPr sz="15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68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4700" dirty="0">
                        <a:latin typeface="Times New Roman"/>
                        <a:cs typeface="Times New Roman"/>
                      </a:endParaRPr>
                    </a:p>
                    <a:p>
                      <a:pPr marL="2279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700" b="1" spc="-10" dirty="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£0.87</a:t>
                      </a:r>
                      <a:endParaRPr sz="4700" dirty="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4700">
                        <a:latin typeface="Times New Roman"/>
                        <a:cs typeface="Times New Roman"/>
                      </a:endParaRPr>
                    </a:p>
                    <a:p>
                      <a:pPr marL="7048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700" b="1" spc="-1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£4.56</a:t>
                      </a:r>
                      <a:endParaRPr sz="47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47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endParaRPr sz="4700" dirty="0">
                        <a:latin typeface="Times New Roman"/>
                        <a:cs typeface="Times New Roman"/>
                      </a:endParaRPr>
                    </a:p>
                    <a:p>
                      <a:pPr marL="742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4700" b="1" spc="-10" dirty="0">
                          <a:solidFill>
                            <a:srgbClr val="BCBE00"/>
                          </a:solidFill>
                          <a:latin typeface="Montserrat"/>
                          <a:cs typeface="Montserrat"/>
                        </a:rPr>
                        <a:t>£2.63</a:t>
                      </a:r>
                      <a:endParaRPr sz="4700" dirty="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BCBE00"/>
                </a:solidFill>
              </a:rPr>
              <a:t>The</a:t>
            </a:r>
            <a:r>
              <a:rPr sz="3000" spc="-20" dirty="0">
                <a:solidFill>
                  <a:srgbClr val="BCBE00"/>
                </a:solidFill>
              </a:rPr>
              <a:t> </a:t>
            </a:r>
            <a:r>
              <a:rPr sz="3000" dirty="0">
                <a:solidFill>
                  <a:srgbClr val="BCBE00"/>
                </a:solidFill>
              </a:rPr>
              <a:t>Coin</a:t>
            </a:r>
            <a:r>
              <a:rPr sz="3000" spc="-15" dirty="0">
                <a:solidFill>
                  <a:srgbClr val="BCBE00"/>
                </a:solidFill>
              </a:rPr>
              <a:t> </a:t>
            </a:r>
            <a:r>
              <a:rPr lang="en-US" sz="3000" spc="-10" dirty="0">
                <a:solidFill>
                  <a:srgbClr val="BCBE00"/>
                </a:solidFill>
              </a:rPr>
              <a:t>Challenge</a:t>
            </a:r>
            <a:endParaRPr sz="3000" dirty="0"/>
          </a:p>
        </p:txBody>
      </p:sp>
      <p:sp>
        <p:nvSpPr>
          <p:cNvPr id="8" name="object 8"/>
          <p:cNvSpPr/>
          <p:nvPr/>
        </p:nvSpPr>
        <p:spPr>
          <a:xfrm>
            <a:off x="858725" y="1694229"/>
            <a:ext cx="337185" cy="202565"/>
          </a:xfrm>
          <a:custGeom>
            <a:avLst/>
            <a:gdLst/>
            <a:ahLst/>
            <a:cxnLst/>
            <a:rect l="l" t="t" r="r" b="b"/>
            <a:pathLst>
              <a:path w="337184" h="202564">
                <a:moveTo>
                  <a:pt x="36995" y="131267"/>
                </a:moveTo>
                <a:lnTo>
                  <a:pt x="23676" y="132152"/>
                </a:lnTo>
                <a:lnTo>
                  <a:pt x="12234" y="137167"/>
                </a:lnTo>
                <a:lnTo>
                  <a:pt x="3924" y="146224"/>
                </a:lnTo>
                <a:lnTo>
                  <a:pt x="0" y="159232"/>
                </a:lnTo>
                <a:lnTo>
                  <a:pt x="2166" y="174743"/>
                </a:lnTo>
                <a:lnTo>
                  <a:pt x="10333" y="188115"/>
                </a:lnTo>
                <a:lnTo>
                  <a:pt x="22797" y="197815"/>
                </a:lnTo>
                <a:lnTo>
                  <a:pt x="37858" y="202311"/>
                </a:lnTo>
                <a:lnTo>
                  <a:pt x="51730" y="201301"/>
                </a:lnTo>
                <a:lnTo>
                  <a:pt x="63296" y="195913"/>
                </a:lnTo>
                <a:lnTo>
                  <a:pt x="66680" y="192024"/>
                </a:lnTo>
                <a:lnTo>
                  <a:pt x="38747" y="192024"/>
                </a:lnTo>
                <a:lnTo>
                  <a:pt x="27771" y="188779"/>
                </a:lnTo>
                <a:lnTo>
                  <a:pt x="18488" y="181740"/>
                </a:lnTo>
                <a:lnTo>
                  <a:pt x="12305" y="171971"/>
                </a:lnTo>
                <a:lnTo>
                  <a:pt x="10629" y="160540"/>
                </a:lnTo>
                <a:lnTo>
                  <a:pt x="13299" y="152119"/>
                </a:lnTo>
                <a:lnTo>
                  <a:pt x="19019" y="145918"/>
                </a:lnTo>
                <a:lnTo>
                  <a:pt x="26819" y="142272"/>
                </a:lnTo>
                <a:lnTo>
                  <a:pt x="35725" y="141516"/>
                </a:lnTo>
                <a:lnTo>
                  <a:pt x="75446" y="141516"/>
                </a:lnTo>
                <a:lnTo>
                  <a:pt x="69474" y="140354"/>
                </a:lnTo>
                <a:lnTo>
                  <a:pt x="47811" y="133369"/>
                </a:lnTo>
                <a:lnTo>
                  <a:pt x="36995" y="131267"/>
                </a:lnTo>
                <a:close/>
              </a:path>
              <a:path w="337184" h="202564">
                <a:moveTo>
                  <a:pt x="256861" y="152119"/>
                </a:moveTo>
                <a:lnTo>
                  <a:pt x="76064" y="152119"/>
                </a:lnTo>
                <a:lnTo>
                  <a:pt x="93395" y="153631"/>
                </a:lnTo>
                <a:lnTo>
                  <a:pt x="146151" y="154152"/>
                </a:lnTo>
                <a:lnTo>
                  <a:pt x="179780" y="199567"/>
                </a:lnTo>
                <a:lnTo>
                  <a:pt x="214312" y="199567"/>
                </a:lnTo>
                <a:lnTo>
                  <a:pt x="182143" y="155067"/>
                </a:lnTo>
                <a:lnTo>
                  <a:pt x="256861" y="152119"/>
                </a:lnTo>
                <a:close/>
              </a:path>
              <a:path w="337184" h="202564">
                <a:moveTo>
                  <a:pt x="75446" y="141516"/>
                </a:moveTo>
                <a:lnTo>
                  <a:pt x="35725" y="141516"/>
                </a:lnTo>
                <a:lnTo>
                  <a:pt x="47270" y="144369"/>
                </a:lnTo>
                <a:lnTo>
                  <a:pt x="56707" y="150563"/>
                </a:lnTo>
                <a:lnTo>
                  <a:pt x="62812" y="159745"/>
                </a:lnTo>
                <a:lnTo>
                  <a:pt x="64363" y="171564"/>
                </a:lnTo>
                <a:lnTo>
                  <a:pt x="61634" y="180524"/>
                </a:lnTo>
                <a:lnTo>
                  <a:pt x="55827" y="187190"/>
                </a:lnTo>
                <a:lnTo>
                  <a:pt x="47884" y="191157"/>
                </a:lnTo>
                <a:lnTo>
                  <a:pt x="38747" y="192024"/>
                </a:lnTo>
                <a:lnTo>
                  <a:pt x="66680" y="192024"/>
                </a:lnTo>
                <a:lnTo>
                  <a:pt x="71520" y="186462"/>
                </a:lnTo>
                <a:lnTo>
                  <a:pt x="75361" y="173266"/>
                </a:lnTo>
                <a:lnTo>
                  <a:pt x="75755" y="168833"/>
                </a:lnTo>
                <a:lnTo>
                  <a:pt x="75539" y="166954"/>
                </a:lnTo>
                <a:lnTo>
                  <a:pt x="74828" y="162433"/>
                </a:lnTo>
                <a:lnTo>
                  <a:pt x="73939" y="155651"/>
                </a:lnTo>
                <a:lnTo>
                  <a:pt x="74601" y="152119"/>
                </a:lnTo>
                <a:lnTo>
                  <a:pt x="256861" y="152119"/>
                </a:lnTo>
                <a:lnTo>
                  <a:pt x="336981" y="148958"/>
                </a:lnTo>
                <a:lnTo>
                  <a:pt x="327884" y="142455"/>
                </a:lnTo>
                <a:lnTo>
                  <a:pt x="80276" y="142455"/>
                </a:lnTo>
                <a:lnTo>
                  <a:pt x="75446" y="141516"/>
                </a:lnTo>
                <a:close/>
              </a:path>
              <a:path w="337184" h="202564">
                <a:moveTo>
                  <a:pt x="58153" y="0"/>
                </a:moveTo>
                <a:lnTo>
                  <a:pt x="45682" y="1107"/>
                </a:lnTo>
                <a:lnTo>
                  <a:pt x="35042" y="6373"/>
                </a:lnTo>
                <a:lnTo>
                  <a:pt x="27360" y="15314"/>
                </a:lnTo>
                <a:lnTo>
                  <a:pt x="23761" y="27444"/>
                </a:lnTo>
                <a:lnTo>
                  <a:pt x="24713" y="39012"/>
                </a:lnTo>
                <a:lnTo>
                  <a:pt x="51580" y="67631"/>
                </a:lnTo>
                <a:lnTo>
                  <a:pt x="69888" y="74256"/>
                </a:lnTo>
                <a:lnTo>
                  <a:pt x="83042" y="79173"/>
                </a:lnTo>
                <a:lnTo>
                  <a:pt x="114312" y="101574"/>
                </a:lnTo>
                <a:lnTo>
                  <a:pt x="129082" y="124066"/>
                </a:lnTo>
                <a:lnTo>
                  <a:pt x="118681" y="131718"/>
                </a:lnTo>
                <a:lnTo>
                  <a:pt x="106356" y="137871"/>
                </a:lnTo>
                <a:lnTo>
                  <a:pt x="93192" y="141718"/>
                </a:lnTo>
                <a:lnTo>
                  <a:pt x="80276" y="142455"/>
                </a:lnTo>
                <a:lnTo>
                  <a:pt x="327884" y="142455"/>
                </a:lnTo>
                <a:lnTo>
                  <a:pt x="285584" y="122594"/>
                </a:lnTo>
                <a:lnTo>
                  <a:pt x="149504" y="115811"/>
                </a:lnTo>
                <a:lnTo>
                  <a:pt x="141063" y="106331"/>
                </a:lnTo>
                <a:lnTo>
                  <a:pt x="131652" y="96769"/>
                </a:lnTo>
                <a:lnTo>
                  <a:pt x="121591" y="88266"/>
                </a:lnTo>
                <a:lnTo>
                  <a:pt x="111201" y="81965"/>
                </a:lnTo>
                <a:lnTo>
                  <a:pt x="105492" y="79462"/>
                </a:lnTo>
                <a:lnTo>
                  <a:pt x="97499" y="75645"/>
                </a:lnTo>
                <a:lnTo>
                  <a:pt x="90489" y="70941"/>
                </a:lnTo>
                <a:lnTo>
                  <a:pt x="87731" y="65773"/>
                </a:lnTo>
                <a:lnTo>
                  <a:pt x="88049" y="62077"/>
                </a:lnTo>
                <a:lnTo>
                  <a:pt x="90164" y="60109"/>
                </a:lnTo>
                <a:lnTo>
                  <a:pt x="65544" y="60109"/>
                </a:lnTo>
                <a:lnTo>
                  <a:pt x="54659" y="57065"/>
                </a:lnTo>
                <a:lnTo>
                  <a:pt x="44121" y="50425"/>
                </a:lnTo>
                <a:lnTo>
                  <a:pt x="36385" y="41242"/>
                </a:lnTo>
                <a:lnTo>
                  <a:pt x="33909" y="30568"/>
                </a:lnTo>
                <a:lnTo>
                  <a:pt x="36144" y="21409"/>
                </a:lnTo>
                <a:lnTo>
                  <a:pt x="40922" y="14671"/>
                </a:lnTo>
                <a:lnTo>
                  <a:pt x="48039" y="10719"/>
                </a:lnTo>
                <a:lnTo>
                  <a:pt x="57289" y="9918"/>
                </a:lnTo>
                <a:lnTo>
                  <a:pt x="80104" y="9918"/>
                </a:lnTo>
                <a:lnTo>
                  <a:pt x="73170" y="4551"/>
                </a:lnTo>
                <a:lnTo>
                  <a:pt x="58153" y="0"/>
                </a:lnTo>
                <a:close/>
              </a:path>
              <a:path w="337184" h="202564">
                <a:moveTo>
                  <a:pt x="80104" y="9918"/>
                </a:moveTo>
                <a:lnTo>
                  <a:pt x="57289" y="9918"/>
                </a:lnTo>
                <a:lnTo>
                  <a:pt x="67642" y="13143"/>
                </a:lnTo>
                <a:lnTo>
                  <a:pt x="77001" y="20153"/>
                </a:lnTo>
                <a:lnTo>
                  <a:pt x="83562" y="29637"/>
                </a:lnTo>
                <a:lnTo>
                  <a:pt x="85521" y="40284"/>
                </a:lnTo>
                <a:lnTo>
                  <a:pt x="83666" y="48045"/>
                </a:lnTo>
                <a:lnTo>
                  <a:pt x="79614" y="54602"/>
                </a:lnTo>
                <a:lnTo>
                  <a:pt x="73522" y="58956"/>
                </a:lnTo>
                <a:lnTo>
                  <a:pt x="65544" y="60109"/>
                </a:lnTo>
                <a:lnTo>
                  <a:pt x="90164" y="60109"/>
                </a:lnTo>
                <a:lnTo>
                  <a:pt x="95719" y="54940"/>
                </a:lnTo>
                <a:lnTo>
                  <a:pt x="96710" y="43497"/>
                </a:lnTo>
                <a:lnTo>
                  <a:pt x="94388" y="27923"/>
                </a:lnTo>
                <a:lnTo>
                  <a:pt x="85894" y="14400"/>
                </a:lnTo>
                <a:lnTo>
                  <a:pt x="80104" y="9918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5604" y="3528336"/>
            <a:ext cx="1649538" cy="956016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988282" y="7042429"/>
            <a:ext cx="1386205" cy="1625600"/>
          </a:xfrm>
          <a:custGeom>
            <a:avLst/>
            <a:gdLst/>
            <a:ahLst/>
            <a:cxnLst/>
            <a:rect l="l" t="t" r="r" b="b"/>
            <a:pathLst>
              <a:path w="1386205" h="1625600">
                <a:moveTo>
                  <a:pt x="224163" y="0"/>
                </a:moveTo>
                <a:lnTo>
                  <a:pt x="148415" y="0"/>
                </a:lnTo>
                <a:lnTo>
                  <a:pt x="111569" y="25400"/>
                </a:lnTo>
                <a:lnTo>
                  <a:pt x="87187" y="50800"/>
                </a:lnTo>
                <a:lnTo>
                  <a:pt x="63414" y="63500"/>
                </a:lnTo>
                <a:lnTo>
                  <a:pt x="42303" y="88900"/>
                </a:lnTo>
                <a:lnTo>
                  <a:pt x="25908" y="114300"/>
                </a:lnTo>
                <a:lnTo>
                  <a:pt x="7730" y="165100"/>
                </a:lnTo>
                <a:lnTo>
                  <a:pt x="0" y="215900"/>
                </a:lnTo>
                <a:lnTo>
                  <a:pt x="1565" y="279400"/>
                </a:lnTo>
                <a:lnTo>
                  <a:pt x="11277" y="330200"/>
                </a:lnTo>
                <a:lnTo>
                  <a:pt x="25046" y="368300"/>
                </a:lnTo>
                <a:lnTo>
                  <a:pt x="43063" y="419100"/>
                </a:lnTo>
                <a:lnTo>
                  <a:pt x="64757" y="457200"/>
                </a:lnTo>
                <a:lnTo>
                  <a:pt x="89558" y="495300"/>
                </a:lnTo>
                <a:lnTo>
                  <a:pt x="116896" y="533400"/>
                </a:lnTo>
                <a:lnTo>
                  <a:pt x="146202" y="571500"/>
                </a:lnTo>
                <a:lnTo>
                  <a:pt x="208897" y="647700"/>
                </a:lnTo>
                <a:lnTo>
                  <a:pt x="240313" y="673100"/>
                </a:lnTo>
                <a:lnTo>
                  <a:pt x="303464" y="749300"/>
                </a:lnTo>
                <a:lnTo>
                  <a:pt x="367278" y="825500"/>
                </a:lnTo>
                <a:lnTo>
                  <a:pt x="432042" y="901700"/>
                </a:lnTo>
                <a:lnTo>
                  <a:pt x="464870" y="927100"/>
                </a:lnTo>
                <a:lnTo>
                  <a:pt x="498961" y="965200"/>
                </a:lnTo>
                <a:lnTo>
                  <a:pt x="532229" y="1003300"/>
                </a:lnTo>
                <a:lnTo>
                  <a:pt x="564937" y="1041400"/>
                </a:lnTo>
                <a:lnTo>
                  <a:pt x="597346" y="1092200"/>
                </a:lnTo>
                <a:lnTo>
                  <a:pt x="662317" y="1168400"/>
                </a:lnTo>
                <a:lnTo>
                  <a:pt x="688767" y="1193800"/>
                </a:lnTo>
                <a:lnTo>
                  <a:pt x="715143" y="1231900"/>
                </a:lnTo>
                <a:lnTo>
                  <a:pt x="741766" y="1257300"/>
                </a:lnTo>
                <a:lnTo>
                  <a:pt x="768959" y="1295400"/>
                </a:lnTo>
                <a:lnTo>
                  <a:pt x="801344" y="1320800"/>
                </a:lnTo>
                <a:lnTo>
                  <a:pt x="833077" y="1358900"/>
                </a:lnTo>
                <a:lnTo>
                  <a:pt x="863326" y="1397000"/>
                </a:lnTo>
                <a:lnTo>
                  <a:pt x="891260" y="1435100"/>
                </a:lnTo>
                <a:lnTo>
                  <a:pt x="920358" y="1485900"/>
                </a:lnTo>
                <a:lnTo>
                  <a:pt x="951622" y="1524000"/>
                </a:lnTo>
                <a:lnTo>
                  <a:pt x="985657" y="1549400"/>
                </a:lnTo>
                <a:lnTo>
                  <a:pt x="1023065" y="1587500"/>
                </a:lnTo>
                <a:lnTo>
                  <a:pt x="1064450" y="1600200"/>
                </a:lnTo>
                <a:lnTo>
                  <a:pt x="1110416" y="1625600"/>
                </a:lnTo>
                <a:lnTo>
                  <a:pt x="1229486" y="1625600"/>
                </a:lnTo>
                <a:lnTo>
                  <a:pt x="1249413" y="1612900"/>
                </a:lnTo>
                <a:lnTo>
                  <a:pt x="1257084" y="1600200"/>
                </a:lnTo>
                <a:lnTo>
                  <a:pt x="1264310" y="1587500"/>
                </a:lnTo>
                <a:lnTo>
                  <a:pt x="1271698" y="1587500"/>
                </a:lnTo>
                <a:lnTo>
                  <a:pt x="1279855" y="1574800"/>
                </a:lnTo>
                <a:lnTo>
                  <a:pt x="1303892" y="1562100"/>
                </a:lnTo>
                <a:lnTo>
                  <a:pt x="1229903" y="1562100"/>
                </a:lnTo>
                <a:lnTo>
                  <a:pt x="1195509" y="1549400"/>
                </a:lnTo>
                <a:lnTo>
                  <a:pt x="1164061" y="1536700"/>
                </a:lnTo>
                <a:lnTo>
                  <a:pt x="1142530" y="1511300"/>
                </a:lnTo>
                <a:lnTo>
                  <a:pt x="1138136" y="1498600"/>
                </a:lnTo>
                <a:lnTo>
                  <a:pt x="1126390" y="1498600"/>
                </a:lnTo>
                <a:lnTo>
                  <a:pt x="1117574" y="1485900"/>
                </a:lnTo>
                <a:lnTo>
                  <a:pt x="1101783" y="1485900"/>
                </a:lnTo>
                <a:lnTo>
                  <a:pt x="1095052" y="1473200"/>
                </a:lnTo>
                <a:lnTo>
                  <a:pt x="1088974" y="1473200"/>
                </a:lnTo>
                <a:lnTo>
                  <a:pt x="1081391" y="1460500"/>
                </a:lnTo>
                <a:lnTo>
                  <a:pt x="1072629" y="1460500"/>
                </a:lnTo>
                <a:lnTo>
                  <a:pt x="1062867" y="1447800"/>
                </a:lnTo>
                <a:lnTo>
                  <a:pt x="1027550" y="1447800"/>
                </a:lnTo>
                <a:lnTo>
                  <a:pt x="1019369" y="1435100"/>
                </a:lnTo>
                <a:lnTo>
                  <a:pt x="1013104" y="1422400"/>
                </a:lnTo>
                <a:lnTo>
                  <a:pt x="990337" y="1384300"/>
                </a:lnTo>
                <a:lnTo>
                  <a:pt x="962098" y="1358900"/>
                </a:lnTo>
                <a:lnTo>
                  <a:pt x="931329" y="1333500"/>
                </a:lnTo>
                <a:lnTo>
                  <a:pt x="900976" y="1295400"/>
                </a:lnTo>
                <a:lnTo>
                  <a:pt x="892555" y="1295400"/>
                </a:lnTo>
                <a:lnTo>
                  <a:pt x="885972" y="1282700"/>
                </a:lnTo>
                <a:lnTo>
                  <a:pt x="882096" y="1270000"/>
                </a:lnTo>
                <a:lnTo>
                  <a:pt x="881799" y="1257300"/>
                </a:lnTo>
                <a:lnTo>
                  <a:pt x="881519" y="1231900"/>
                </a:lnTo>
                <a:lnTo>
                  <a:pt x="872312" y="1206500"/>
                </a:lnTo>
                <a:lnTo>
                  <a:pt x="855399" y="1193800"/>
                </a:lnTo>
                <a:lnTo>
                  <a:pt x="832002" y="1181100"/>
                </a:lnTo>
                <a:lnTo>
                  <a:pt x="803567" y="1155700"/>
                </a:lnTo>
                <a:lnTo>
                  <a:pt x="776690" y="1130300"/>
                </a:lnTo>
                <a:lnTo>
                  <a:pt x="749770" y="1117600"/>
                </a:lnTo>
                <a:lnTo>
                  <a:pt x="721207" y="1092200"/>
                </a:lnTo>
                <a:lnTo>
                  <a:pt x="715662" y="1092200"/>
                </a:lnTo>
                <a:lnTo>
                  <a:pt x="712774" y="1079500"/>
                </a:lnTo>
                <a:lnTo>
                  <a:pt x="709676" y="1066800"/>
                </a:lnTo>
                <a:lnTo>
                  <a:pt x="702836" y="1054100"/>
                </a:lnTo>
                <a:lnTo>
                  <a:pt x="693181" y="1041400"/>
                </a:lnTo>
                <a:lnTo>
                  <a:pt x="679836" y="1028700"/>
                </a:lnTo>
                <a:lnTo>
                  <a:pt x="646224" y="1028700"/>
                </a:lnTo>
                <a:lnTo>
                  <a:pt x="635798" y="1016000"/>
                </a:lnTo>
                <a:lnTo>
                  <a:pt x="629903" y="1003300"/>
                </a:lnTo>
                <a:lnTo>
                  <a:pt x="627799" y="990600"/>
                </a:lnTo>
                <a:lnTo>
                  <a:pt x="623423" y="965200"/>
                </a:lnTo>
                <a:lnTo>
                  <a:pt x="613019" y="952500"/>
                </a:lnTo>
                <a:lnTo>
                  <a:pt x="598381" y="939800"/>
                </a:lnTo>
                <a:lnTo>
                  <a:pt x="581304" y="914400"/>
                </a:lnTo>
                <a:lnTo>
                  <a:pt x="540342" y="889000"/>
                </a:lnTo>
                <a:lnTo>
                  <a:pt x="519201" y="838200"/>
                </a:lnTo>
                <a:lnTo>
                  <a:pt x="515639" y="825500"/>
                </a:lnTo>
                <a:lnTo>
                  <a:pt x="508301" y="812800"/>
                </a:lnTo>
                <a:lnTo>
                  <a:pt x="498063" y="812800"/>
                </a:lnTo>
                <a:lnTo>
                  <a:pt x="485800" y="800100"/>
                </a:lnTo>
                <a:lnTo>
                  <a:pt x="453123" y="800100"/>
                </a:lnTo>
                <a:lnTo>
                  <a:pt x="439458" y="787400"/>
                </a:lnTo>
                <a:lnTo>
                  <a:pt x="430195" y="787400"/>
                </a:lnTo>
                <a:lnTo>
                  <a:pt x="424239" y="774700"/>
                </a:lnTo>
                <a:lnTo>
                  <a:pt x="420497" y="762000"/>
                </a:lnTo>
                <a:lnTo>
                  <a:pt x="409266" y="711200"/>
                </a:lnTo>
                <a:lnTo>
                  <a:pt x="390717" y="685800"/>
                </a:lnTo>
                <a:lnTo>
                  <a:pt x="365188" y="647700"/>
                </a:lnTo>
                <a:lnTo>
                  <a:pt x="333019" y="622300"/>
                </a:lnTo>
                <a:lnTo>
                  <a:pt x="299635" y="596900"/>
                </a:lnTo>
                <a:lnTo>
                  <a:pt x="264909" y="571500"/>
                </a:lnTo>
                <a:lnTo>
                  <a:pt x="254349" y="571500"/>
                </a:lnTo>
                <a:lnTo>
                  <a:pt x="246754" y="558800"/>
                </a:lnTo>
                <a:lnTo>
                  <a:pt x="240416" y="546100"/>
                </a:lnTo>
                <a:lnTo>
                  <a:pt x="233629" y="533400"/>
                </a:lnTo>
                <a:lnTo>
                  <a:pt x="214271" y="508000"/>
                </a:lnTo>
                <a:lnTo>
                  <a:pt x="194086" y="482600"/>
                </a:lnTo>
                <a:lnTo>
                  <a:pt x="173012" y="444500"/>
                </a:lnTo>
                <a:lnTo>
                  <a:pt x="150990" y="419100"/>
                </a:lnTo>
                <a:lnTo>
                  <a:pt x="137091" y="406400"/>
                </a:lnTo>
                <a:lnTo>
                  <a:pt x="127107" y="381000"/>
                </a:lnTo>
                <a:lnTo>
                  <a:pt x="121258" y="368300"/>
                </a:lnTo>
                <a:lnTo>
                  <a:pt x="119761" y="342900"/>
                </a:lnTo>
                <a:lnTo>
                  <a:pt x="117583" y="317500"/>
                </a:lnTo>
                <a:lnTo>
                  <a:pt x="109883" y="292100"/>
                </a:lnTo>
                <a:lnTo>
                  <a:pt x="97340" y="279400"/>
                </a:lnTo>
                <a:lnTo>
                  <a:pt x="80632" y="266700"/>
                </a:lnTo>
                <a:lnTo>
                  <a:pt x="73145" y="254000"/>
                </a:lnTo>
                <a:lnTo>
                  <a:pt x="66844" y="241300"/>
                </a:lnTo>
                <a:lnTo>
                  <a:pt x="62799" y="241300"/>
                </a:lnTo>
                <a:lnTo>
                  <a:pt x="62077" y="228600"/>
                </a:lnTo>
                <a:lnTo>
                  <a:pt x="66664" y="190500"/>
                </a:lnTo>
                <a:lnTo>
                  <a:pt x="73442" y="165100"/>
                </a:lnTo>
                <a:lnTo>
                  <a:pt x="81628" y="139700"/>
                </a:lnTo>
                <a:lnTo>
                  <a:pt x="90436" y="101600"/>
                </a:lnTo>
                <a:lnTo>
                  <a:pt x="176494" y="101600"/>
                </a:lnTo>
                <a:lnTo>
                  <a:pt x="167518" y="88900"/>
                </a:lnTo>
                <a:lnTo>
                  <a:pt x="152501" y="63500"/>
                </a:lnTo>
                <a:lnTo>
                  <a:pt x="147256" y="63500"/>
                </a:lnTo>
                <a:lnTo>
                  <a:pt x="154012" y="50800"/>
                </a:lnTo>
                <a:lnTo>
                  <a:pt x="165838" y="50800"/>
                </a:lnTo>
                <a:lnTo>
                  <a:pt x="177887" y="38100"/>
                </a:lnTo>
                <a:lnTo>
                  <a:pt x="325436" y="38100"/>
                </a:lnTo>
                <a:lnTo>
                  <a:pt x="306087" y="25400"/>
                </a:lnTo>
                <a:lnTo>
                  <a:pt x="263702" y="12700"/>
                </a:lnTo>
                <a:lnTo>
                  <a:pt x="224163" y="0"/>
                </a:lnTo>
                <a:close/>
              </a:path>
              <a:path w="1386205" h="1625600">
                <a:moveTo>
                  <a:pt x="176494" y="101600"/>
                </a:moveTo>
                <a:lnTo>
                  <a:pt x="90436" y="101600"/>
                </a:lnTo>
                <a:lnTo>
                  <a:pt x="104951" y="127000"/>
                </a:lnTo>
                <a:lnTo>
                  <a:pt x="122413" y="152400"/>
                </a:lnTo>
                <a:lnTo>
                  <a:pt x="142330" y="177800"/>
                </a:lnTo>
                <a:lnTo>
                  <a:pt x="164211" y="190500"/>
                </a:lnTo>
                <a:lnTo>
                  <a:pt x="181824" y="215900"/>
                </a:lnTo>
                <a:lnTo>
                  <a:pt x="192817" y="228600"/>
                </a:lnTo>
                <a:lnTo>
                  <a:pt x="199686" y="254000"/>
                </a:lnTo>
                <a:lnTo>
                  <a:pt x="204927" y="279400"/>
                </a:lnTo>
                <a:lnTo>
                  <a:pt x="211942" y="304800"/>
                </a:lnTo>
                <a:lnTo>
                  <a:pt x="222094" y="330200"/>
                </a:lnTo>
                <a:lnTo>
                  <a:pt x="235756" y="342900"/>
                </a:lnTo>
                <a:lnTo>
                  <a:pt x="253301" y="368300"/>
                </a:lnTo>
                <a:lnTo>
                  <a:pt x="277522" y="381000"/>
                </a:lnTo>
                <a:lnTo>
                  <a:pt x="301347" y="406400"/>
                </a:lnTo>
                <a:lnTo>
                  <a:pt x="326155" y="419100"/>
                </a:lnTo>
                <a:lnTo>
                  <a:pt x="353326" y="444500"/>
                </a:lnTo>
                <a:lnTo>
                  <a:pt x="374829" y="457200"/>
                </a:lnTo>
                <a:lnTo>
                  <a:pt x="388219" y="482600"/>
                </a:lnTo>
                <a:lnTo>
                  <a:pt x="397942" y="508000"/>
                </a:lnTo>
                <a:lnTo>
                  <a:pt x="408444" y="520700"/>
                </a:lnTo>
                <a:lnTo>
                  <a:pt x="423895" y="546100"/>
                </a:lnTo>
                <a:lnTo>
                  <a:pt x="441937" y="571500"/>
                </a:lnTo>
                <a:lnTo>
                  <a:pt x="462765" y="584200"/>
                </a:lnTo>
                <a:lnTo>
                  <a:pt x="486575" y="596900"/>
                </a:lnTo>
                <a:lnTo>
                  <a:pt x="504826" y="609600"/>
                </a:lnTo>
                <a:lnTo>
                  <a:pt x="519020" y="622300"/>
                </a:lnTo>
                <a:lnTo>
                  <a:pt x="530151" y="647700"/>
                </a:lnTo>
                <a:lnTo>
                  <a:pt x="539216" y="660400"/>
                </a:lnTo>
                <a:lnTo>
                  <a:pt x="557078" y="711200"/>
                </a:lnTo>
                <a:lnTo>
                  <a:pt x="576336" y="749300"/>
                </a:lnTo>
                <a:lnTo>
                  <a:pt x="598513" y="787400"/>
                </a:lnTo>
                <a:lnTo>
                  <a:pt x="625129" y="825500"/>
                </a:lnTo>
                <a:lnTo>
                  <a:pt x="657707" y="863600"/>
                </a:lnTo>
                <a:lnTo>
                  <a:pt x="677251" y="876300"/>
                </a:lnTo>
                <a:lnTo>
                  <a:pt x="693856" y="901700"/>
                </a:lnTo>
                <a:lnTo>
                  <a:pt x="707458" y="927100"/>
                </a:lnTo>
                <a:lnTo>
                  <a:pt x="717994" y="952500"/>
                </a:lnTo>
                <a:lnTo>
                  <a:pt x="729166" y="977900"/>
                </a:lnTo>
                <a:lnTo>
                  <a:pt x="746142" y="990600"/>
                </a:lnTo>
                <a:lnTo>
                  <a:pt x="767088" y="1003300"/>
                </a:lnTo>
                <a:lnTo>
                  <a:pt x="790168" y="1016000"/>
                </a:lnTo>
                <a:lnTo>
                  <a:pt x="805044" y="1028700"/>
                </a:lnTo>
                <a:lnTo>
                  <a:pt x="816022" y="1041400"/>
                </a:lnTo>
                <a:lnTo>
                  <a:pt x="824062" y="1054100"/>
                </a:lnTo>
                <a:lnTo>
                  <a:pt x="830122" y="1066800"/>
                </a:lnTo>
                <a:lnTo>
                  <a:pt x="839186" y="1092200"/>
                </a:lnTo>
                <a:lnTo>
                  <a:pt x="849329" y="1117600"/>
                </a:lnTo>
                <a:lnTo>
                  <a:pt x="861099" y="1143000"/>
                </a:lnTo>
                <a:lnTo>
                  <a:pt x="875042" y="1168400"/>
                </a:lnTo>
                <a:lnTo>
                  <a:pt x="890400" y="1181100"/>
                </a:lnTo>
                <a:lnTo>
                  <a:pt x="907646" y="1206500"/>
                </a:lnTo>
                <a:lnTo>
                  <a:pt x="927031" y="1219200"/>
                </a:lnTo>
                <a:lnTo>
                  <a:pt x="948804" y="1231900"/>
                </a:lnTo>
                <a:lnTo>
                  <a:pt x="975665" y="1257300"/>
                </a:lnTo>
                <a:lnTo>
                  <a:pt x="999809" y="1270000"/>
                </a:lnTo>
                <a:lnTo>
                  <a:pt x="1020354" y="1295400"/>
                </a:lnTo>
                <a:lnTo>
                  <a:pt x="1036421" y="1320800"/>
                </a:lnTo>
                <a:lnTo>
                  <a:pt x="1051737" y="1358900"/>
                </a:lnTo>
                <a:lnTo>
                  <a:pt x="1069746" y="1384300"/>
                </a:lnTo>
                <a:lnTo>
                  <a:pt x="1089660" y="1409700"/>
                </a:lnTo>
                <a:lnTo>
                  <a:pt x="1110691" y="1435100"/>
                </a:lnTo>
                <a:lnTo>
                  <a:pt x="1171087" y="1435100"/>
                </a:lnTo>
                <a:lnTo>
                  <a:pt x="1182233" y="1447800"/>
                </a:lnTo>
                <a:lnTo>
                  <a:pt x="1191564" y="1447800"/>
                </a:lnTo>
                <a:lnTo>
                  <a:pt x="1200162" y="1460500"/>
                </a:lnTo>
                <a:lnTo>
                  <a:pt x="1212851" y="1473200"/>
                </a:lnTo>
                <a:lnTo>
                  <a:pt x="1226629" y="1498600"/>
                </a:lnTo>
                <a:lnTo>
                  <a:pt x="1242578" y="1511300"/>
                </a:lnTo>
                <a:lnTo>
                  <a:pt x="1261783" y="1524000"/>
                </a:lnTo>
                <a:lnTo>
                  <a:pt x="1270415" y="1524000"/>
                </a:lnTo>
                <a:lnTo>
                  <a:pt x="1272162" y="1536700"/>
                </a:lnTo>
                <a:lnTo>
                  <a:pt x="1268341" y="1536700"/>
                </a:lnTo>
                <a:lnTo>
                  <a:pt x="1260271" y="1549400"/>
                </a:lnTo>
                <a:lnTo>
                  <a:pt x="1229903" y="1562100"/>
                </a:lnTo>
                <a:lnTo>
                  <a:pt x="1303892" y="1562100"/>
                </a:lnTo>
                <a:lnTo>
                  <a:pt x="1324906" y="1549400"/>
                </a:lnTo>
                <a:lnTo>
                  <a:pt x="1345947" y="1524000"/>
                </a:lnTo>
                <a:lnTo>
                  <a:pt x="1370063" y="1511300"/>
                </a:lnTo>
                <a:lnTo>
                  <a:pt x="1375130" y="1511300"/>
                </a:lnTo>
                <a:lnTo>
                  <a:pt x="1377861" y="1498600"/>
                </a:lnTo>
                <a:lnTo>
                  <a:pt x="1310718" y="1498600"/>
                </a:lnTo>
                <a:lnTo>
                  <a:pt x="1304925" y="1485900"/>
                </a:lnTo>
                <a:lnTo>
                  <a:pt x="1296252" y="1485900"/>
                </a:lnTo>
                <a:lnTo>
                  <a:pt x="1293732" y="1473200"/>
                </a:lnTo>
                <a:lnTo>
                  <a:pt x="1296419" y="1435100"/>
                </a:lnTo>
                <a:lnTo>
                  <a:pt x="1286122" y="1409700"/>
                </a:lnTo>
                <a:lnTo>
                  <a:pt x="1265701" y="1384300"/>
                </a:lnTo>
                <a:lnTo>
                  <a:pt x="1237526" y="1358900"/>
                </a:lnTo>
                <a:lnTo>
                  <a:pt x="1222774" y="1358900"/>
                </a:lnTo>
                <a:lnTo>
                  <a:pt x="1211556" y="1346200"/>
                </a:lnTo>
                <a:lnTo>
                  <a:pt x="1202759" y="1333500"/>
                </a:lnTo>
                <a:lnTo>
                  <a:pt x="1195273" y="1308100"/>
                </a:lnTo>
                <a:lnTo>
                  <a:pt x="1184983" y="1295400"/>
                </a:lnTo>
                <a:lnTo>
                  <a:pt x="1173946" y="1270000"/>
                </a:lnTo>
                <a:lnTo>
                  <a:pt x="1159818" y="1244600"/>
                </a:lnTo>
                <a:lnTo>
                  <a:pt x="1140256" y="1231900"/>
                </a:lnTo>
                <a:lnTo>
                  <a:pt x="1127747" y="1219200"/>
                </a:lnTo>
                <a:lnTo>
                  <a:pt x="1081677" y="1219200"/>
                </a:lnTo>
                <a:lnTo>
                  <a:pt x="1076018" y="1206500"/>
                </a:lnTo>
                <a:lnTo>
                  <a:pt x="1072843" y="1206500"/>
                </a:lnTo>
                <a:lnTo>
                  <a:pt x="1067779" y="1168400"/>
                </a:lnTo>
                <a:lnTo>
                  <a:pt x="1028574" y="1130300"/>
                </a:lnTo>
                <a:lnTo>
                  <a:pt x="1015460" y="1117600"/>
                </a:lnTo>
                <a:lnTo>
                  <a:pt x="1005727" y="1092200"/>
                </a:lnTo>
                <a:lnTo>
                  <a:pt x="999731" y="1079500"/>
                </a:lnTo>
                <a:lnTo>
                  <a:pt x="994850" y="1054100"/>
                </a:lnTo>
                <a:lnTo>
                  <a:pt x="987755" y="1041400"/>
                </a:lnTo>
                <a:lnTo>
                  <a:pt x="979507" y="1028700"/>
                </a:lnTo>
                <a:lnTo>
                  <a:pt x="971169" y="1016000"/>
                </a:lnTo>
                <a:lnTo>
                  <a:pt x="964848" y="1003300"/>
                </a:lnTo>
                <a:lnTo>
                  <a:pt x="956864" y="990600"/>
                </a:lnTo>
                <a:lnTo>
                  <a:pt x="935939" y="990600"/>
                </a:lnTo>
                <a:lnTo>
                  <a:pt x="918180" y="977900"/>
                </a:lnTo>
                <a:lnTo>
                  <a:pt x="904824" y="977900"/>
                </a:lnTo>
                <a:lnTo>
                  <a:pt x="896030" y="965200"/>
                </a:lnTo>
                <a:lnTo>
                  <a:pt x="891959" y="939800"/>
                </a:lnTo>
                <a:lnTo>
                  <a:pt x="889048" y="927100"/>
                </a:lnTo>
                <a:lnTo>
                  <a:pt x="882934" y="927100"/>
                </a:lnTo>
                <a:lnTo>
                  <a:pt x="874512" y="914400"/>
                </a:lnTo>
                <a:lnTo>
                  <a:pt x="864679" y="901700"/>
                </a:lnTo>
                <a:lnTo>
                  <a:pt x="854426" y="889000"/>
                </a:lnTo>
                <a:lnTo>
                  <a:pt x="845567" y="876300"/>
                </a:lnTo>
                <a:lnTo>
                  <a:pt x="837149" y="863600"/>
                </a:lnTo>
                <a:lnTo>
                  <a:pt x="828217" y="850900"/>
                </a:lnTo>
                <a:lnTo>
                  <a:pt x="813800" y="838200"/>
                </a:lnTo>
                <a:lnTo>
                  <a:pt x="801516" y="812800"/>
                </a:lnTo>
                <a:lnTo>
                  <a:pt x="789755" y="787400"/>
                </a:lnTo>
                <a:lnTo>
                  <a:pt x="776909" y="774700"/>
                </a:lnTo>
                <a:lnTo>
                  <a:pt x="769541" y="762000"/>
                </a:lnTo>
                <a:lnTo>
                  <a:pt x="761445" y="749300"/>
                </a:lnTo>
                <a:lnTo>
                  <a:pt x="752262" y="736600"/>
                </a:lnTo>
                <a:lnTo>
                  <a:pt x="741629" y="736600"/>
                </a:lnTo>
                <a:lnTo>
                  <a:pt x="728483" y="723900"/>
                </a:lnTo>
                <a:lnTo>
                  <a:pt x="718359" y="723900"/>
                </a:lnTo>
                <a:lnTo>
                  <a:pt x="710793" y="711200"/>
                </a:lnTo>
                <a:lnTo>
                  <a:pt x="705319" y="698500"/>
                </a:lnTo>
                <a:lnTo>
                  <a:pt x="691980" y="660400"/>
                </a:lnTo>
                <a:lnTo>
                  <a:pt x="673157" y="635000"/>
                </a:lnTo>
                <a:lnTo>
                  <a:pt x="648209" y="609600"/>
                </a:lnTo>
                <a:lnTo>
                  <a:pt x="602534" y="584200"/>
                </a:lnTo>
                <a:lnTo>
                  <a:pt x="591164" y="584200"/>
                </a:lnTo>
                <a:lnTo>
                  <a:pt x="582468" y="571500"/>
                </a:lnTo>
                <a:lnTo>
                  <a:pt x="576529" y="558800"/>
                </a:lnTo>
                <a:lnTo>
                  <a:pt x="561115" y="520700"/>
                </a:lnTo>
                <a:lnTo>
                  <a:pt x="538961" y="482600"/>
                </a:lnTo>
                <a:lnTo>
                  <a:pt x="487400" y="431800"/>
                </a:lnTo>
                <a:lnTo>
                  <a:pt x="480182" y="419100"/>
                </a:lnTo>
                <a:lnTo>
                  <a:pt x="474214" y="419100"/>
                </a:lnTo>
                <a:lnTo>
                  <a:pt x="470194" y="406400"/>
                </a:lnTo>
                <a:lnTo>
                  <a:pt x="468820" y="393700"/>
                </a:lnTo>
                <a:lnTo>
                  <a:pt x="466020" y="368300"/>
                </a:lnTo>
                <a:lnTo>
                  <a:pt x="457488" y="355600"/>
                </a:lnTo>
                <a:lnTo>
                  <a:pt x="443999" y="342900"/>
                </a:lnTo>
                <a:lnTo>
                  <a:pt x="426326" y="330200"/>
                </a:lnTo>
                <a:lnTo>
                  <a:pt x="413577" y="330200"/>
                </a:lnTo>
                <a:lnTo>
                  <a:pt x="400789" y="317500"/>
                </a:lnTo>
                <a:lnTo>
                  <a:pt x="375043" y="317500"/>
                </a:lnTo>
                <a:lnTo>
                  <a:pt x="351003" y="304800"/>
                </a:lnTo>
                <a:lnTo>
                  <a:pt x="332065" y="279400"/>
                </a:lnTo>
                <a:lnTo>
                  <a:pt x="318563" y="266700"/>
                </a:lnTo>
                <a:lnTo>
                  <a:pt x="310832" y="241300"/>
                </a:lnTo>
                <a:lnTo>
                  <a:pt x="305724" y="215900"/>
                </a:lnTo>
                <a:lnTo>
                  <a:pt x="297587" y="203200"/>
                </a:lnTo>
                <a:lnTo>
                  <a:pt x="288777" y="177800"/>
                </a:lnTo>
                <a:lnTo>
                  <a:pt x="281647" y="165100"/>
                </a:lnTo>
                <a:lnTo>
                  <a:pt x="275322" y="152400"/>
                </a:lnTo>
                <a:lnTo>
                  <a:pt x="265117" y="139700"/>
                </a:lnTo>
                <a:lnTo>
                  <a:pt x="251928" y="139700"/>
                </a:lnTo>
                <a:lnTo>
                  <a:pt x="236651" y="127000"/>
                </a:lnTo>
                <a:lnTo>
                  <a:pt x="207976" y="127000"/>
                </a:lnTo>
                <a:lnTo>
                  <a:pt x="185470" y="114300"/>
                </a:lnTo>
                <a:lnTo>
                  <a:pt x="176494" y="101600"/>
                </a:lnTo>
                <a:close/>
              </a:path>
              <a:path w="1386205" h="1625600">
                <a:moveTo>
                  <a:pt x="325436" y="38100"/>
                </a:moveTo>
                <a:lnTo>
                  <a:pt x="190476" y="38100"/>
                </a:lnTo>
                <a:lnTo>
                  <a:pt x="203923" y="50800"/>
                </a:lnTo>
                <a:lnTo>
                  <a:pt x="218813" y="50800"/>
                </a:lnTo>
                <a:lnTo>
                  <a:pt x="249268" y="76200"/>
                </a:lnTo>
                <a:lnTo>
                  <a:pt x="263829" y="88900"/>
                </a:lnTo>
                <a:lnTo>
                  <a:pt x="286803" y="114300"/>
                </a:lnTo>
                <a:lnTo>
                  <a:pt x="309162" y="127000"/>
                </a:lnTo>
                <a:lnTo>
                  <a:pt x="330473" y="152400"/>
                </a:lnTo>
                <a:lnTo>
                  <a:pt x="350304" y="177800"/>
                </a:lnTo>
                <a:lnTo>
                  <a:pt x="369463" y="203200"/>
                </a:lnTo>
                <a:lnTo>
                  <a:pt x="390047" y="215900"/>
                </a:lnTo>
                <a:lnTo>
                  <a:pt x="412181" y="241300"/>
                </a:lnTo>
                <a:lnTo>
                  <a:pt x="435991" y="254000"/>
                </a:lnTo>
                <a:lnTo>
                  <a:pt x="460163" y="279400"/>
                </a:lnTo>
                <a:lnTo>
                  <a:pt x="481622" y="304800"/>
                </a:lnTo>
                <a:lnTo>
                  <a:pt x="500213" y="330200"/>
                </a:lnTo>
                <a:lnTo>
                  <a:pt x="515785" y="355600"/>
                </a:lnTo>
                <a:lnTo>
                  <a:pt x="529039" y="381000"/>
                </a:lnTo>
                <a:lnTo>
                  <a:pt x="544414" y="406400"/>
                </a:lnTo>
                <a:lnTo>
                  <a:pt x="562612" y="419100"/>
                </a:lnTo>
                <a:lnTo>
                  <a:pt x="584339" y="431800"/>
                </a:lnTo>
                <a:lnTo>
                  <a:pt x="598780" y="444500"/>
                </a:lnTo>
                <a:lnTo>
                  <a:pt x="609714" y="457200"/>
                </a:lnTo>
                <a:lnTo>
                  <a:pt x="617361" y="469900"/>
                </a:lnTo>
                <a:lnTo>
                  <a:pt x="621944" y="482600"/>
                </a:lnTo>
                <a:lnTo>
                  <a:pt x="626209" y="508000"/>
                </a:lnTo>
                <a:lnTo>
                  <a:pt x="632829" y="520700"/>
                </a:lnTo>
                <a:lnTo>
                  <a:pt x="641605" y="533400"/>
                </a:lnTo>
                <a:lnTo>
                  <a:pt x="652335" y="546100"/>
                </a:lnTo>
                <a:lnTo>
                  <a:pt x="685738" y="584200"/>
                </a:lnTo>
                <a:lnTo>
                  <a:pt x="719066" y="635000"/>
                </a:lnTo>
                <a:lnTo>
                  <a:pt x="754325" y="673100"/>
                </a:lnTo>
                <a:lnTo>
                  <a:pt x="793521" y="698500"/>
                </a:lnTo>
                <a:lnTo>
                  <a:pt x="798487" y="711200"/>
                </a:lnTo>
                <a:lnTo>
                  <a:pt x="803084" y="711200"/>
                </a:lnTo>
                <a:lnTo>
                  <a:pt x="805700" y="723900"/>
                </a:lnTo>
                <a:lnTo>
                  <a:pt x="828419" y="762000"/>
                </a:lnTo>
                <a:lnTo>
                  <a:pt x="855294" y="800100"/>
                </a:lnTo>
                <a:lnTo>
                  <a:pt x="885825" y="838200"/>
                </a:lnTo>
                <a:lnTo>
                  <a:pt x="919515" y="863600"/>
                </a:lnTo>
                <a:lnTo>
                  <a:pt x="955865" y="901700"/>
                </a:lnTo>
                <a:lnTo>
                  <a:pt x="976752" y="927100"/>
                </a:lnTo>
                <a:lnTo>
                  <a:pt x="995224" y="939800"/>
                </a:lnTo>
                <a:lnTo>
                  <a:pt x="1012688" y="965200"/>
                </a:lnTo>
                <a:lnTo>
                  <a:pt x="1030554" y="990600"/>
                </a:lnTo>
                <a:lnTo>
                  <a:pt x="1053225" y="1028700"/>
                </a:lnTo>
                <a:lnTo>
                  <a:pt x="1075643" y="1054100"/>
                </a:lnTo>
                <a:lnTo>
                  <a:pt x="1096564" y="1079500"/>
                </a:lnTo>
                <a:lnTo>
                  <a:pt x="1114742" y="1117600"/>
                </a:lnTo>
                <a:lnTo>
                  <a:pt x="1122388" y="1130300"/>
                </a:lnTo>
                <a:lnTo>
                  <a:pt x="1132463" y="1130300"/>
                </a:lnTo>
                <a:lnTo>
                  <a:pt x="1144022" y="1143000"/>
                </a:lnTo>
                <a:lnTo>
                  <a:pt x="1156119" y="1155700"/>
                </a:lnTo>
                <a:lnTo>
                  <a:pt x="1184246" y="1181100"/>
                </a:lnTo>
                <a:lnTo>
                  <a:pt x="1206550" y="1206500"/>
                </a:lnTo>
                <a:lnTo>
                  <a:pt x="1223016" y="1231900"/>
                </a:lnTo>
                <a:lnTo>
                  <a:pt x="1233627" y="1270000"/>
                </a:lnTo>
                <a:lnTo>
                  <a:pt x="1239874" y="1282700"/>
                </a:lnTo>
                <a:lnTo>
                  <a:pt x="1249581" y="1295400"/>
                </a:lnTo>
                <a:lnTo>
                  <a:pt x="1262684" y="1320800"/>
                </a:lnTo>
                <a:lnTo>
                  <a:pt x="1279118" y="1320800"/>
                </a:lnTo>
                <a:lnTo>
                  <a:pt x="1299127" y="1333500"/>
                </a:lnTo>
                <a:lnTo>
                  <a:pt x="1314278" y="1358900"/>
                </a:lnTo>
                <a:lnTo>
                  <a:pt x="1323952" y="1371600"/>
                </a:lnTo>
                <a:lnTo>
                  <a:pt x="1327531" y="1397000"/>
                </a:lnTo>
                <a:lnTo>
                  <a:pt x="1331242" y="1422400"/>
                </a:lnTo>
                <a:lnTo>
                  <a:pt x="1339005" y="1435100"/>
                </a:lnTo>
                <a:lnTo>
                  <a:pt x="1346558" y="1460500"/>
                </a:lnTo>
                <a:lnTo>
                  <a:pt x="1349641" y="1485900"/>
                </a:lnTo>
                <a:lnTo>
                  <a:pt x="1326045" y="1485900"/>
                </a:lnTo>
                <a:lnTo>
                  <a:pt x="1322809" y="1498600"/>
                </a:lnTo>
                <a:lnTo>
                  <a:pt x="1378623" y="1498600"/>
                </a:lnTo>
                <a:lnTo>
                  <a:pt x="1380577" y="1485900"/>
                </a:lnTo>
                <a:lnTo>
                  <a:pt x="1382707" y="1473200"/>
                </a:lnTo>
                <a:lnTo>
                  <a:pt x="1384582" y="1460500"/>
                </a:lnTo>
                <a:lnTo>
                  <a:pt x="1385773" y="1435100"/>
                </a:lnTo>
                <a:lnTo>
                  <a:pt x="1385334" y="1397000"/>
                </a:lnTo>
                <a:lnTo>
                  <a:pt x="1379094" y="1346200"/>
                </a:lnTo>
                <a:lnTo>
                  <a:pt x="1367153" y="1308100"/>
                </a:lnTo>
                <a:lnTo>
                  <a:pt x="1349610" y="1257300"/>
                </a:lnTo>
                <a:lnTo>
                  <a:pt x="1326565" y="1219200"/>
                </a:lnTo>
                <a:lnTo>
                  <a:pt x="1298117" y="1181100"/>
                </a:lnTo>
                <a:lnTo>
                  <a:pt x="1267276" y="1143000"/>
                </a:lnTo>
                <a:lnTo>
                  <a:pt x="1176285" y="1028700"/>
                </a:lnTo>
                <a:lnTo>
                  <a:pt x="1145603" y="990600"/>
                </a:lnTo>
                <a:lnTo>
                  <a:pt x="1114314" y="952500"/>
                </a:lnTo>
                <a:lnTo>
                  <a:pt x="1082159" y="914400"/>
                </a:lnTo>
                <a:lnTo>
                  <a:pt x="1015415" y="838200"/>
                </a:lnTo>
                <a:lnTo>
                  <a:pt x="982552" y="800100"/>
                </a:lnTo>
                <a:lnTo>
                  <a:pt x="950274" y="762000"/>
                </a:lnTo>
                <a:lnTo>
                  <a:pt x="918560" y="723900"/>
                </a:lnTo>
                <a:lnTo>
                  <a:pt x="887395" y="685800"/>
                </a:lnTo>
                <a:lnTo>
                  <a:pt x="856758" y="647700"/>
                </a:lnTo>
                <a:lnTo>
                  <a:pt x="826632" y="609600"/>
                </a:lnTo>
                <a:lnTo>
                  <a:pt x="797000" y="571500"/>
                </a:lnTo>
                <a:lnTo>
                  <a:pt x="767841" y="533400"/>
                </a:lnTo>
                <a:lnTo>
                  <a:pt x="739140" y="495300"/>
                </a:lnTo>
                <a:lnTo>
                  <a:pt x="710856" y="457200"/>
                </a:lnTo>
                <a:lnTo>
                  <a:pt x="682272" y="419100"/>
                </a:lnTo>
                <a:lnTo>
                  <a:pt x="653208" y="368300"/>
                </a:lnTo>
                <a:lnTo>
                  <a:pt x="623481" y="330200"/>
                </a:lnTo>
                <a:lnTo>
                  <a:pt x="592912" y="292100"/>
                </a:lnTo>
                <a:lnTo>
                  <a:pt x="560003" y="254000"/>
                </a:lnTo>
                <a:lnTo>
                  <a:pt x="526469" y="215900"/>
                </a:lnTo>
                <a:lnTo>
                  <a:pt x="491710" y="177800"/>
                </a:lnTo>
                <a:lnTo>
                  <a:pt x="455126" y="139700"/>
                </a:lnTo>
                <a:lnTo>
                  <a:pt x="416115" y="101600"/>
                </a:lnTo>
                <a:lnTo>
                  <a:pt x="381046" y="76200"/>
                </a:lnTo>
                <a:lnTo>
                  <a:pt x="344785" y="50800"/>
                </a:lnTo>
                <a:lnTo>
                  <a:pt x="325436" y="38100"/>
                </a:lnTo>
                <a:close/>
              </a:path>
              <a:path w="1386205" h="1625600">
                <a:moveTo>
                  <a:pt x="1171087" y="1435100"/>
                </a:moveTo>
                <a:lnTo>
                  <a:pt x="1120504" y="1435100"/>
                </a:lnTo>
                <a:lnTo>
                  <a:pt x="1131949" y="1447800"/>
                </a:lnTo>
                <a:lnTo>
                  <a:pt x="1157046" y="1447800"/>
                </a:lnTo>
                <a:lnTo>
                  <a:pt x="1171087" y="1435100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58008" y="7037139"/>
            <a:ext cx="479678" cy="17653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7144" y="3394921"/>
            <a:ext cx="1652841" cy="118236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85928" y="3212905"/>
            <a:ext cx="998175" cy="1600200"/>
          </a:xfrm>
          <a:prstGeom prst="rect">
            <a:avLst/>
          </a:prstGeom>
        </p:spPr>
      </p:pic>
      <p:grpSp>
        <p:nvGrpSpPr>
          <p:cNvPr id="14" name="object 14"/>
          <p:cNvGrpSpPr/>
          <p:nvPr/>
        </p:nvGrpSpPr>
        <p:grpSpPr>
          <a:xfrm>
            <a:off x="5049026" y="7108607"/>
            <a:ext cx="1539240" cy="1663700"/>
            <a:chOff x="5049026" y="7108607"/>
            <a:chExt cx="1539240" cy="1663700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19536" y="7155064"/>
              <a:ext cx="221942" cy="21727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049025" y="7108609"/>
              <a:ext cx="1539240" cy="1663700"/>
            </a:xfrm>
            <a:custGeom>
              <a:avLst/>
              <a:gdLst/>
              <a:ahLst/>
              <a:cxnLst/>
              <a:rect l="l" t="t" r="r" b="b"/>
              <a:pathLst>
                <a:path w="1539240" h="1663700">
                  <a:moveTo>
                    <a:pt x="776820" y="635000"/>
                  </a:moveTo>
                  <a:lnTo>
                    <a:pt x="776325" y="635000"/>
                  </a:lnTo>
                  <a:lnTo>
                    <a:pt x="776262" y="635622"/>
                  </a:lnTo>
                  <a:lnTo>
                    <a:pt x="776820" y="635000"/>
                  </a:lnTo>
                  <a:close/>
                </a:path>
                <a:path w="1539240" h="1663700">
                  <a:moveTo>
                    <a:pt x="976668" y="762000"/>
                  </a:moveTo>
                  <a:lnTo>
                    <a:pt x="975677" y="762000"/>
                  </a:lnTo>
                  <a:lnTo>
                    <a:pt x="975588" y="763257"/>
                  </a:lnTo>
                  <a:lnTo>
                    <a:pt x="976668" y="762000"/>
                  </a:lnTo>
                  <a:close/>
                </a:path>
                <a:path w="1539240" h="1663700">
                  <a:moveTo>
                    <a:pt x="1322730" y="330200"/>
                  </a:moveTo>
                  <a:lnTo>
                    <a:pt x="1313370" y="330200"/>
                  </a:lnTo>
                  <a:lnTo>
                    <a:pt x="1308341" y="342900"/>
                  </a:lnTo>
                  <a:lnTo>
                    <a:pt x="1298359" y="355600"/>
                  </a:lnTo>
                  <a:lnTo>
                    <a:pt x="1231328" y="431800"/>
                  </a:lnTo>
                  <a:lnTo>
                    <a:pt x="998931" y="698500"/>
                  </a:lnTo>
                  <a:lnTo>
                    <a:pt x="901153" y="812800"/>
                  </a:lnTo>
                  <a:lnTo>
                    <a:pt x="865200" y="850900"/>
                  </a:lnTo>
                  <a:lnTo>
                    <a:pt x="829373" y="901700"/>
                  </a:lnTo>
                  <a:lnTo>
                    <a:pt x="793648" y="939800"/>
                  </a:lnTo>
                  <a:lnTo>
                    <a:pt x="757961" y="990600"/>
                  </a:lnTo>
                  <a:lnTo>
                    <a:pt x="630872" y="1143000"/>
                  </a:lnTo>
                  <a:lnTo>
                    <a:pt x="505104" y="1295400"/>
                  </a:lnTo>
                  <a:lnTo>
                    <a:pt x="363207" y="1473200"/>
                  </a:lnTo>
                  <a:lnTo>
                    <a:pt x="360565" y="1485900"/>
                  </a:lnTo>
                  <a:lnTo>
                    <a:pt x="365379" y="1485900"/>
                  </a:lnTo>
                  <a:lnTo>
                    <a:pt x="398551" y="1447800"/>
                  </a:lnTo>
                  <a:lnTo>
                    <a:pt x="415048" y="1422400"/>
                  </a:lnTo>
                  <a:lnTo>
                    <a:pt x="431355" y="1409700"/>
                  </a:lnTo>
                  <a:lnTo>
                    <a:pt x="762495" y="990600"/>
                  </a:lnTo>
                  <a:lnTo>
                    <a:pt x="792759" y="965200"/>
                  </a:lnTo>
                  <a:lnTo>
                    <a:pt x="853719" y="889000"/>
                  </a:lnTo>
                  <a:lnTo>
                    <a:pt x="887463" y="850900"/>
                  </a:lnTo>
                  <a:lnTo>
                    <a:pt x="921258" y="800100"/>
                  </a:lnTo>
                  <a:lnTo>
                    <a:pt x="1091018" y="609600"/>
                  </a:lnTo>
                  <a:lnTo>
                    <a:pt x="1125131" y="558800"/>
                  </a:lnTo>
                  <a:lnTo>
                    <a:pt x="1234097" y="444500"/>
                  </a:lnTo>
                  <a:lnTo>
                    <a:pt x="1270622" y="393700"/>
                  </a:lnTo>
                  <a:lnTo>
                    <a:pt x="1307071" y="355600"/>
                  </a:lnTo>
                  <a:lnTo>
                    <a:pt x="1312456" y="342900"/>
                  </a:lnTo>
                  <a:lnTo>
                    <a:pt x="1317752" y="342900"/>
                  </a:lnTo>
                  <a:lnTo>
                    <a:pt x="1322730" y="330200"/>
                  </a:lnTo>
                  <a:close/>
                </a:path>
                <a:path w="1539240" h="1663700">
                  <a:moveTo>
                    <a:pt x="1452270" y="353568"/>
                  </a:moveTo>
                  <a:lnTo>
                    <a:pt x="1451178" y="352183"/>
                  </a:lnTo>
                  <a:lnTo>
                    <a:pt x="1451076" y="351650"/>
                  </a:lnTo>
                  <a:lnTo>
                    <a:pt x="1447520" y="350253"/>
                  </a:lnTo>
                  <a:lnTo>
                    <a:pt x="1392847" y="335534"/>
                  </a:lnTo>
                  <a:lnTo>
                    <a:pt x="1344269" y="314032"/>
                  </a:lnTo>
                  <a:lnTo>
                    <a:pt x="1299946" y="285775"/>
                  </a:lnTo>
                  <a:lnTo>
                    <a:pt x="1259662" y="251066"/>
                  </a:lnTo>
                  <a:lnTo>
                    <a:pt x="1223251" y="210235"/>
                  </a:lnTo>
                  <a:lnTo>
                    <a:pt x="1197559" y="171831"/>
                  </a:lnTo>
                  <a:lnTo>
                    <a:pt x="1178560" y="129679"/>
                  </a:lnTo>
                  <a:lnTo>
                    <a:pt x="1177759" y="126657"/>
                  </a:lnTo>
                  <a:lnTo>
                    <a:pt x="1176464" y="123050"/>
                  </a:lnTo>
                  <a:lnTo>
                    <a:pt x="1175346" y="121043"/>
                  </a:lnTo>
                  <a:lnTo>
                    <a:pt x="1172718" y="119583"/>
                  </a:lnTo>
                  <a:lnTo>
                    <a:pt x="1172159" y="119227"/>
                  </a:lnTo>
                  <a:lnTo>
                    <a:pt x="1168781" y="118135"/>
                  </a:lnTo>
                  <a:lnTo>
                    <a:pt x="1170076" y="129286"/>
                  </a:lnTo>
                  <a:lnTo>
                    <a:pt x="1172298" y="139065"/>
                  </a:lnTo>
                  <a:lnTo>
                    <a:pt x="1190650" y="180086"/>
                  </a:lnTo>
                  <a:lnTo>
                    <a:pt x="1207173" y="206451"/>
                  </a:lnTo>
                  <a:lnTo>
                    <a:pt x="1092301" y="312839"/>
                  </a:lnTo>
                  <a:lnTo>
                    <a:pt x="1017498" y="383832"/>
                  </a:lnTo>
                  <a:lnTo>
                    <a:pt x="965568" y="434327"/>
                  </a:lnTo>
                  <a:lnTo>
                    <a:pt x="920838" y="479196"/>
                  </a:lnTo>
                  <a:lnTo>
                    <a:pt x="796531" y="606552"/>
                  </a:lnTo>
                  <a:lnTo>
                    <a:pt x="794308" y="607910"/>
                  </a:lnTo>
                  <a:lnTo>
                    <a:pt x="792632" y="611936"/>
                  </a:lnTo>
                  <a:lnTo>
                    <a:pt x="792619" y="615556"/>
                  </a:lnTo>
                  <a:lnTo>
                    <a:pt x="793191" y="617207"/>
                  </a:lnTo>
                  <a:lnTo>
                    <a:pt x="896073" y="513956"/>
                  </a:lnTo>
                  <a:lnTo>
                    <a:pt x="964590" y="445808"/>
                  </a:lnTo>
                  <a:lnTo>
                    <a:pt x="999121" y="412127"/>
                  </a:lnTo>
                  <a:lnTo>
                    <a:pt x="1034148" y="378574"/>
                  </a:lnTo>
                  <a:lnTo>
                    <a:pt x="1069428" y="345262"/>
                  </a:lnTo>
                  <a:lnTo>
                    <a:pt x="1211846" y="212471"/>
                  </a:lnTo>
                  <a:lnTo>
                    <a:pt x="1224508" y="227965"/>
                  </a:lnTo>
                  <a:lnTo>
                    <a:pt x="1237703" y="242735"/>
                  </a:lnTo>
                  <a:lnTo>
                    <a:pt x="1265821" y="270078"/>
                  </a:lnTo>
                  <a:lnTo>
                    <a:pt x="1302423" y="298831"/>
                  </a:lnTo>
                  <a:lnTo>
                    <a:pt x="1347533" y="325983"/>
                  </a:lnTo>
                  <a:lnTo>
                    <a:pt x="1343037" y="331724"/>
                  </a:lnTo>
                  <a:lnTo>
                    <a:pt x="1245971" y="439940"/>
                  </a:lnTo>
                  <a:lnTo>
                    <a:pt x="1182839" y="510832"/>
                  </a:lnTo>
                  <a:lnTo>
                    <a:pt x="1151534" y="546531"/>
                  </a:lnTo>
                  <a:lnTo>
                    <a:pt x="1120330" y="582688"/>
                  </a:lnTo>
                  <a:lnTo>
                    <a:pt x="1089418" y="619125"/>
                  </a:lnTo>
                  <a:lnTo>
                    <a:pt x="995426" y="731342"/>
                  </a:lnTo>
                  <a:lnTo>
                    <a:pt x="994143" y="734263"/>
                  </a:lnTo>
                  <a:lnTo>
                    <a:pt x="992606" y="736828"/>
                  </a:lnTo>
                  <a:lnTo>
                    <a:pt x="995578" y="738873"/>
                  </a:lnTo>
                  <a:lnTo>
                    <a:pt x="1031976" y="698487"/>
                  </a:lnTo>
                  <a:lnTo>
                    <a:pt x="1067511" y="657339"/>
                  </a:lnTo>
                  <a:lnTo>
                    <a:pt x="1137996" y="574548"/>
                  </a:lnTo>
                  <a:lnTo>
                    <a:pt x="1173975" y="533781"/>
                  </a:lnTo>
                  <a:lnTo>
                    <a:pt x="1210538" y="493255"/>
                  </a:lnTo>
                  <a:lnTo>
                    <a:pt x="1356093" y="330238"/>
                  </a:lnTo>
                  <a:lnTo>
                    <a:pt x="1359890" y="331851"/>
                  </a:lnTo>
                  <a:lnTo>
                    <a:pt x="1362976" y="333425"/>
                  </a:lnTo>
                  <a:lnTo>
                    <a:pt x="1440688" y="356666"/>
                  </a:lnTo>
                  <a:lnTo>
                    <a:pt x="1445958" y="357263"/>
                  </a:lnTo>
                  <a:lnTo>
                    <a:pt x="1447863" y="356920"/>
                  </a:lnTo>
                  <a:lnTo>
                    <a:pt x="1449628" y="355739"/>
                  </a:lnTo>
                  <a:lnTo>
                    <a:pt x="1452270" y="353568"/>
                  </a:lnTo>
                  <a:close/>
                </a:path>
                <a:path w="1539240" h="1663700">
                  <a:moveTo>
                    <a:pt x="1539227" y="101600"/>
                  </a:moveTo>
                  <a:lnTo>
                    <a:pt x="1538770" y="88900"/>
                  </a:lnTo>
                  <a:lnTo>
                    <a:pt x="1536471" y="76200"/>
                  </a:lnTo>
                  <a:lnTo>
                    <a:pt x="1532445" y="76200"/>
                  </a:lnTo>
                  <a:lnTo>
                    <a:pt x="1526832" y="63500"/>
                  </a:lnTo>
                  <a:lnTo>
                    <a:pt x="1523212" y="56426"/>
                  </a:lnTo>
                  <a:lnTo>
                    <a:pt x="1523212" y="101600"/>
                  </a:lnTo>
                  <a:lnTo>
                    <a:pt x="1514614" y="101600"/>
                  </a:lnTo>
                  <a:lnTo>
                    <a:pt x="1513281" y="88900"/>
                  </a:lnTo>
                  <a:lnTo>
                    <a:pt x="1500632" y="76390"/>
                  </a:lnTo>
                  <a:lnTo>
                    <a:pt x="1500632" y="88900"/>
                  </a:lnTo>
                  <a:lnTo>
                    <a:pt x="1484325" y="76200"/>
                  </a:lnTo>
                  <a:lnTo>
                    <a:pt x="1470101" y="63500"/>
                  </a:lnTo>
                  <a:lnTo>
                    <a:pt x="1457960" y="50800"/>
                  </a:lnTo>
                  <a:lnTo>
                    <a:pt x="1447914" y="38100"/>
                  </a:lnTo>
                  <a:lnTo>
                    <a:pt x="1463408" y="50800"/>
                  </a:lnTo>
                  <a:lnTo>
                    <a:pt x="1477911" y="63500"/>
                  </a:lnTo>
                  <a:lnTo>
                    <a:pt x="1490599" y="76200"/>
                  </a:lnTo>
                  <a:lnTo>
                    <a:pt x="1500632" y="88900"/>
                  </a:lnTo>
                  <a:lnTo>
                    <a:pt x="1500632" y="76390"/>
                  </a:lnTo>
                  <a:lnTo>
                    <a:pt x="1500441" y="76200"/>
                  </a:lnTo>
                  <a:lnTo>
                    <a:pt x="1484122" y="50800"/>
                  </a:lnTo>
                  <a:lnTo>
                    <a:pt x="1465224" y="38100"/>
                  </a:lnTo>
                  <a:lnTo>
                    <a:pt x="1444675" y="25400"/>
                  </a:lnTo>
                  <a:lnTo>
                    <a:pt x="1436611" y="25400"/>
                  </a:lnTo>
                  <a:lnTo>
                    <a:pt x="1433855" y="12700"/>
                  </a:lnTo>
                  <a:lnTo>
                    <a:pt x="1464119" y="25400"/>
                  </a:lnTo>
                  <a:lnTo>
                    <a:pt x="1493418" y="50800"/>
                  </a:lnTo>
                  <a:lnTo>
                    <a:pt x="1515275" y="76200"/>
                  </a:lnTo>
                  <a:lnTo>
                    <a:pt x="1523212" y="101600"/>
                  </a:lnTo>
                  <a:lnTo>
                    <a:pt x="1523212" y="56426"/>
                  </a:lnTo>
                  <a:lnTo>
                    <a:pt x="1513840" y="38100"/>
                  </a:lnTo>
                  <a:lnTo>
                    <a:pt x="1498917" y="25400"/>
                  </a:lnTo>
                  <a:lnTo>
                    <a:pt x="1482064" y="12700"/>
                  </a:lnTo>
                  <a:lnTo>
                    <a:pt x="1463243" y="0"/>
                  </a:lnTo>
                  <a:lnTo>
                    <a:pt x="1413878" y="0"/>
                  </a:lnTo>
                  <a:lnTo>
                    <a:pt x="1396466" y="12700"/>
                  </a:lnTo>
                  <a:lnTo>
                    <a:pt x="1368259" y="38100"/>
                  </a:lnTo>
                  <a:lnTo>
                    <a:pt x="1285189" y="114300"/>
                  </a:lnTo>
                  <a:lnTo>
                    <a:pt x="1278102" y="114300"/>
                  </a:lnTo>
                  <a:lnTo>
                    <a:pt x="1274953" y="127000"/>
                  </a:lnTo>
                  <a:lnTo>
                    <a:pt x="1252207" y="114300"/>
                  </a:lnTo>
                  <a:lnTo>
                    <a:pt x="1228915" y="101600"/>
                  </a:lnTo>
                  <a:lnTo>
                    <a:pt x="1205064" y="88900"/>
                  </a:lnTo>
                  <a:lnTo>
                    <a:pt x="1160487" y="88900"/>
                  </a:lnTo>
                  <a:lnTo>
                    <a:pt x="1157909" y="101600"/>
                  </a:lnTo>
                  <a:lnTo>
                    <a:pt x="1149972" y="101600"/>
                  </a:lnTo>
                  <a:lnTo>
                    <a:pt x="1106233" y="152400"/>
                  </a:lnTo>
                  <a:lnTo>
                    <a:pt x="1062367" y="190500"/>
                  </a:lnTo>
                  <a:lnTo>
                    <a:pt x="1044651" y="215900"/>
                  </a:lnTo>
                  <a:lnTo>
                    <a:pt x="1009091" y="241300"/>
                  </a:lnTo>
                  <a:lnTo>
                    <a:pt x="991184" y="266700"/>
                  </a:lnTo>
                  <a:lnTo>
                    <a:pt x="969264" y="279400"/>
                  </a:lnTo>
                  <a:lnTo>
                    <a:pt x="903389" y="355600"/>
                  </a:lnTo>
                  <a:lnTo>
                    <a:pt x="879856" y="368300"/>
                  </a:lnTo>
                  <a:lnTo>
                    <a:pt x="832878" y="419100"/>
                  </a:lnTo>
                  <a:lnTo>
                    <a:pt x="778014" y="469900"/>
                  </a:lnTo>
                  <a:lnTo>
                    <a:pt x="746607" y="508000"/>
                  </a:lnTo>
                  <a:lnTo>
                    <a:pt x="715238" y="533400"/>
                  </a:lnTo>
                  <a:lnTo>
                    <a:pt x="683996" y="571500"/>
                  </a:lnTo>
                  <a:lnTo>
                    <a:pt x="623836" y="622300"/>
                  </a:lnTo>
                  <a:lnTo>
                    <a:pt x="593915" y="660400"/>
                  </a:lnTo>
                  <a:lnTo>
                    <a:pt x="564045" y="685800"/>
                  </a:lnTo>
                  <a:lnTo>
                    <a:pt x="412953" y="838200"/>
                  </a:lnTo>
                  <a:lnTo>
                    <a:pt x="375437" y="889000"/>
                  </a:lnTo>
                  <a:lnTo>
                    <a:pt x="152615" y="1117600"/>
                  </a:lnTo>
                  <a:lnTo>
                    <a:pt x="57670" y="1219200"/>
                  </a:lnTo>
                  <a:lnTo>
                    <a:pt x="44742" y="1219200"/>
                  </a:lnTo>
                  <a:lnTo>
                    <a:pt x="39662" y="1231900"/>
                  </a:lnTo>
                  <a:lnTo>
                    <a:pt x="31330" y="1231900"/>
                  </a:lnTo>
                  <a:lnTo>
                    <a:pt x="23025" y="1244600"/>
                  </a:lnTo>
                  <a:lnTo>
                    <a:pt x="14897" y="1257300"/>
                  </a:lnTo>
                  <a:lnTo>
                    <a:pt x="7048" y="1257300"/>
                  </a:lnTo>
                  <a:lnTo>
                    <a:pt x="1524" y="1270000"/>
                  </a:lnTo>
                  <a:lnTo>
                    <a:pt x="0" y="1282700"/>
                  </a:lnTo>
                  <a:lnTo>
                    <a:pt x="2336" y="1282700"/>
                  </a:lnTo>
                  <a:lnTo>
                    <a:pt x="8382" y="1295400"/>
                  </a:lnTo>
                  <a:lnTo>
                    <a:pt x="13335" y="1308100"/>
                  </a:lnTo>
                  <a:lnTo>
                    <a:pt x="23456" y="1308100"/>
                  </a:lnTo>
                  <a:lnTo>
                    <a:pt x="91706" y="1384300"/>
                  </a:lnTo>
                  <a:lnTo>
                    <a:pt x="126022" y="1409700"/>
                  </a:lnTo>
                  <a:lnTo>
                    <a:pt x="160756" y="1447800"/>
                  </a:lnTo>
                  <a:lnTo>
                    <a:pt x="196926" y="1473200"/>
                  </a:lnTo>
                  <a:lnTo>
                    <a:pt x="233527" y="1511300"/>
                  </a:lnTo>
                  <a:lnTo>
                    <a:pt x="270751" y="1536700"/>
                  </a:lnTo>
                  <a:lnTo>
                    <a:pt x="308800" y="1574800"/>
                  </a:lnTo>
                  <a:lnTo>
                    <a:pt x="347814" y="1600200"/>
                  </a:lnTo>
                  <a:lnTo>
                    <a:pt x="368871" y="1625600"/>
                  </a:lnTo>
                  <a:lnTo>
                    <a:pt x="432587" y="1663700"/>
                  </a:lnTo>
                  <a:lnTo>
                    <a:pt x="441756" y="1663700"/>
                  </a:lnTo>
                  <a:lnTo>
                    <a:pt x="399376" y="1625600"/>
                  </a:lnTo>
                  <a:lnTo>
                    <a:pt x="357784" y="1600200"/>
                  </a:lnTo>
                  <a:lnTo>
                    <a:pt x="316928" y="1562100"/>
                  </a:lnTo>
                  <a:lnTo>
                    <a:pt x="276745" y="1524000"/>
                  </a:lnTo>
                  <a:lnTo>
                    <a:pt x="237223" y="1498600"/>
                  </a:lnTo>
                  <a:lnTo>
                    <a:pt x="198272" y="1460500"/>
                  </a:lnTo>
                  <a:lnTo>
                    <a:pt x="159867" y="1422400"/>
                  </a:lnTo>
                  <a:lnTo>
                    <a:pt x="121970" y="1384300"/>
                  </a:lnTo>
                  <a:lnTo>
                    <a:pt x="84505" y="1358900"/>
                  </a:lnTo>
                  <a:lnTo>
                    <a:pt x="10718" y="1282700"/>
                  </a:lnTo>
                  <a:lnTo>
                    <a:pt x="21259" y="1270000"/>
                  </a:lnTo>
                  <a:lnTo>
                    <a:pt x="33477" y="1257300"/>
                  </a:lnTo>
                  <a:lnTo>
                    <a:pt x="46405" y="1244600"/>
                  </a:lnTo>
                  <a:lnTo>
                    <a:pt x="59042" y="1231900"/>
                  </a:lnTo>
                  <a:lnTo>
                    <a:pt x="95732" y="1270000"/>
                  </a:lnTo>
                  <a:lnTo>
                    <a:pt x="132626" y="1295400"/>
                  </a:lnTo>
                  <a:lnTo>
                    <a:pt x="207137" y="1371600"/>
                  </a:lnTo>
                  <a:lnTo>
                    <a:pt x="282892" y="1447800"/>
                  </a:lnTo>
                  <a:lnTo>
                    <a:pt x="321322" y="1473200"/>
                  </a:lnTo>
                  <a:lnTo>
                    <a:pt x="360172" y="1511300"/>
                  </a:lnTo>
                  <a:lnTo>
                    <a:pt x="399453" y="1549400"/>
                  </a:lnTo>
                  <a:lnTo>
                    <a:pt x="439229" y="1574800"/>
                  </a:lnTo>
                  <a:lnTo>
                    <a:pt x="479526" y="1612900"/>
                  </a:lnTo>
                  <a:lnTo>
                    <a:pt x="471309" y="1625600"/>
                  </a:lnTo>
                  <a:lnTo>
                    <a:pt x="462546" y="1638300"/>
                  </a:lnTo>
                  <a:lnTo>
                    <a:pt x="452843" y="1651000"/>
                  </a:lnTo>
                  <a:lnTo>
                    <a:pt x="441756" y="1663700"/>
                  </a:lnTo>
                  <a:lnTo>
                    <a:pt x="455155" y="1663700"/>
                  </a:lnTo>
                  <a:lnTo>
                    <a:pt x="463511" y="1651000"/>
                  </a:lnTo>
                  <a:lnTo>
                    <a:pt x="471589" y="1638300"/>
                  </a:lnTo>
                  <a:lnTo>
                    <a:pt x="479386" y="1638300"/>
                  </a:lnTo>
                  <a:lnTo>
                    <a:pt x="486867" y="1625600"/>
                  </a:lnTo>
                  <a:lnTo>
                    <a:pt x="490194" y="1612900"/>
                  </a:lnTo>
                  <a:lnTo>
                    <a:pt x="491858" y="1600200"/>
                  </a:lnTo>
                  <a:lnTo>
                    <a:pt x="489966" y="1600200"/>
                  </a:lnTo>
                  <a:lnTo>
                    <a:pt x="540550" y="1549400"/>
                  </a:lnTo>
                  <a:lnTo>
                    <a:pt x="565772" y="1511300"/>
                  </a:lnTo>
                  <a:lnTo>
                    <a:pt x="590867" y="1485900"/>
                  </a:lnTo>
                  <a:lnTo>
                    <a:pt x="626567" y="1447800"/>
                  </a:lnTo>
                  <a:lnTo>
                    <a:pt x="662203" y="1397000"/>
                  </a:lnTo>
                  <a:lnTo>
                    <a:pt x="697788" y="1358900"/>
                  </a:lnTo>
                  <a:lnTo>
                    <a:pt x="791603" y="1244600"/>
                  </a:lnTo>
                  <a:lnTo>
                    <a:pt x="859282" y="1168400"/>
                  </a:lnTo>
                  <a:lnTo>
                    <a:pt x="892073" y="1117600"/>
                  </a:lnTo>
                  <a:lnTo>
                    <a:pt x="990193" y="1003300"/>
                  </a:lnTo>
                  <a:lnTo>
                    <a:pt x="1022858" y="952500"/>
                  </a:lnTo>
                  <a:lnTo>
                    <a:pt x="1038466" y="939800"/>
                  </a:lnTo>
                  <a:lnTo>
                    <a:pt x="1053985" y="914400"/>
                  </a:lnTo>
                  <a:lnTo>
                    <a:pt x="1069467" y="901700"/>
                  </a:lnTo>
                  <a:lnTo>
                    <a:pt x="1084922" y="876300"/>
                  </a:lnTo>
                  <a:lnTo>
                    <a:pt x="1112481" y="838200"/>
                  </a:lnTo>
                  <a:lnTo>
                    <a:pt x="1139990" y="812800"/>
                  </a:lnTo>
                  <a:lnTo>
                    <a:pt x="1194930" y="736600"/>
                  </a:lnTo>
                  <a:lnTo>
                    <a:pt x="1252321" y="660400"/>
                  </a:lnTo>
                  <a:lnTo>
                    <a:pt x="1298067" y="596900"/>
                  </a:lnTo>
                  <a:lnTo>
                    <a:pt x="1324673" y="571500"/>
                  </a:lnTo>
                  <a:lnTo>
                    <a:pt x="1378077" y="495300"/>
                  </a:lnTo>
                  <a:lnTo>
                    <a:pt x="1425651" y="444500"/>
                  </a:lnTo>
                  <a:lnTo>
                    <a:pt x="1449527" y="406400"/>
                  </a:lnTo>
                  <a:lnTo>
                    <a:pt x="1473339" y="381000"/>
                  </a:lnTo>
                  <a:lnTo>
                    <a:pt x="1476489" y="368300"/>
                  </a:lnTo>
                  <a:lnTo>
                    <a:pt x="1465592" y="368300"/>
                  </a:lnTo>
                  <a:lnTo>
                    <a:pt x="1458709" y="381000"/>
                  </a:lnTo>
                  <a:lnTo>
                    <a:pt x="1451838" y="381000"/>
                  </a:lnTo>
                  <a:lnTo>
                    <a:pt x="1445145" y="393700"/>
                  </a:lnTo>
                  <a:lnTo>
                    <a:pt x="1438795" y="393700"/>
                  </a:lnTo>
                  <a:lnTo>
                    <a:pt x="1420304" y="419100"/>
                  </a:lnTo>
                  <a:lnTo>
                    <a:pt x="1365389" y="495300"/>
                  </a:lnTo>
                  <a:lnTo>
                    <a:pt x="1336408" y="520700"/>
                  </a:lnTo>
                  <a:lnTo>
                    <a:pt x="1322031" y="546100"/>
                  </a:lnTo>
                  <a:lnTo>
                    <a:pt x="1288059" y="584200"/>
                  </a:lnTo>
                  <a:lnTo>
                    <a:pt x="1268476" y="609600"/>
                  </a:lnTo>
                  <a:lnTo>
                    <a:pt x="1229334" y="673100"/>
                  </a:lnTo>
                  <a:lnTo>
                    <a:pt x="1172095" y="736600"/>
                  </a:lnTo>
                  <a:lnTo>
                    <a:pt x="1152982" y="762000"/>
                  </a:lnTo>
                  <a:lnTo>
                    <a:pt x="1097114" y="838200"/>
                  </a:lnTo>
                  <a:lnTo>
                    <a:pt x="1055141" y="889000"/>
                  </a:lnTo>
                  <a:lnTo>
                    <a:pt x="1041082" y="914400"/>
                  </a:lnTo>
                  <a:lnTo>
                    <a:pt x="1015403" y="939800"/>
                  </a:lnTo>
                  <a:lnTo>
                    <a:pt x="989622" y="977900"/>
                  </a:lnTo>
                  <a:lnTo>
                    <a:pt x="963752" y="1003300"/>
                  </a:lnTo>
                  <a:lnTo>
                    <a:pt x="937831" y="1041400"/>
                  </a:lnTo>
                  <a:lnTo>
                    <a:pt x="871905" y="1117600"/>
                  </a:lnTo>
                  <a:lnTo>
                    <a:pt x="838847" y="1168400"/>
                  </a:lnTo>
                  <a:lnTo>
                    <a:pt x="805726" y="1206500"/>
                  </a:lnTo>
                  <a:lnTo>
                    <a:pt x="778649" y="1231900"/>
                  </a:lnTo>
                  <a:lnTo>
                    <a:pt x="724204" y="1308100"/>
                  </a:lnTo>
                  <a:lnTo>
                    <a:pt x="696988" y="1333500"/>
                  </a:lnTo>
                  <a:lnTo>
                    <a:pt x="558774" y="1511300"/>
                  </a:lnTo>
                  <a:lnTo>
                    <a:pt x="489635" y="1587500"/>
                  </a:lnTo>
                  <a:lnTo>
                    <a:pt x="487565" y="1587500"/>
                  </a:lnTo>
                  <a:lnTo>
                    <a:pt x="485254" y="1600200"/>
                  </a:lnTo>
                  <a:lnTo>
                    <a:pt x="482307" y="1600200"/>
                  </a:lnTo>
                  <a:lnTo>
                    <a:pt x="402399" y="1524000"/>
                  </a:lnTo>
                  <a:lnTo>
                    <a:pt x="376301" y="1511300"/>
                  </a:lnTo>
                  <a:lnTo>
                    <a:pt x="387477" y="1498600"/>
                  </a:lnTo>
                  <a:lnTo>
                    <a:pt x="464299" y="1397000"/>
                  </a:lnTo>
                  <a:lnTo>
                    <a:pt x="497497" y="1358900"/>
                  </a:lnTo>
                  <a:lnTo>
                    <a:pt x="530821" y="1308100"/>
                  </a:lnTo>
                  <a:lnTo>
                    <a:pt x="661619" y="1155700"/>
                  </a:lnTo>
                  <a:lnTo>
                    <a:pt x="878052" y="889000"/>
                  </a:lnTo>
                  <a:lnTo>
                    <a:pt x="901738" y="863600"/>
                  </a:lnTo>
                  <a:lnTo>
                    <a:pt x="925385" y="825500"/>
                  </a:lnTo>
                  <a:lnTo>
                    <a:pt x="972527" y="774700"/>
                  </a:lnTo>
                  <a:lnTo>
                    <a:pt x="974763" y="774700"/>
                  </a:lnTo>
                  <a:lnTo>
                    <a:pt x="975588" y="763257"/>
                  </a:lnTo>
                  <a:lnTo>
                    <a:pt x="878535" y="876300"/>
                  </a:lnTo>
                  <a:lnTo>
                    <a:pt x="749363" y="1028700"/>
                  </a:lnTo>
                  <a:lnTo>
                    <a:pt x="590270" y="1219200"/>
                  </a:lnTo>
                  <a:lnTo>
                    <a:pt x="558736" y="1270000"/>
                  </a:lnTo>
                  <a:lnTo>
                    <a:pt x="371233" y="1498600"/>
                  </a:lnTo>
                  <a:lnTo>
                    <a:pt x="359765" y="1485900"/>
                  </a:lnTo>
                  <a:lnTo>
                    <a:pt x="354215" y="1485900"/>
                  </a:lnTo>
                  <a:lnTo>
                    <a:pt x="315480" y="1447800"/>
                  </a:lnTo>
                  <a:lnTo>
                    <a:pt x="277495" y="1422400"/>
                  </a:lnTo>
                  <a:lnTo>
                    <a:pt x="240169" y="1384300"/>
                  </a:lnTo>
                  <a:lnTo>
                    <a:pt x="203441" y="1346200"/>
                  </a:lnTo>
                  <a:lnTo>
                    <a:pt x="167220" y="1308100"/>
                  </a:lnTo>
                  <a:lnTo>
                    <a:pt x="194716" y="1282700"/>
                  </a:lnTo>
                  <a:lnTo>
                    <a:pt x="203619" y="1270000"/>
                  </a:lnTo>
                  <a:lnTo>
                    <a:pt x="372148" y="1079500"/>
                  </a:lnTo>
                  <a:lnTo>
                    <a:pt x="405892" y="1054100"/>
                  </a:lnTo>
                  <a:lnTo>
                    <a:pt x="473557" y="977900"/>
                  </a:lnTo>
                  <a:lnTo>
                    <a:pt x="570052" y="863600"/>
                  </a:lnTo>
                  <a:lnTo>
                    <a:pt x="634644" y="800100"/>
                  </a:lnTo>
                  <a:lnTo>
                    <a:pt x="699109" y="723900"/>
                  </a:lnTo>
                  <a:lnTo>
                    <a:pt x="717384" y="711200"/>
                  </a:lnTo>
                  <a:lnTo>
                    <a:pt x="735469" y="685800"/>
                  </a:lnTo>
                  <a:lnTo>
                    <a:pt x="772972" y="647700"/>
                  </a:lnTo>
                  <a:lnTo>
                    <a:pt x="774788" y="647700"/>
                  </a:lnTo>
                  <a:lnTo>
                    <a:pt x="776262" y="635622"/>
                  </a:lnTo>
                  <a:lnTo>
                    <a:pt x="706856" y="711200"/>
                  </a:lnTo>
                  <a:lnTo>
                    <a:pt x="603491" y="825500"/>
                  </a:lnTo>
                  <a:lnTo>
                    <a:pt x="569290" y="850900"/>
                  </a:lnTo>
                  <a:lnTo>
                    <a:pt x="161023" y="1308100"/>
                  </a:lnTo>
                  <a:lnTo>
                    <a:pt x="156667" y="1308100"/>
                  </a:lnTo>
                  <a:lnTo>
                    <a:pt x="153035" y="1295400"/>
                  </a:lnTo>
                  <a:lnTo>
                    <a:pt x="153504" y="1295400"/>
                  </a:lnTo>
                  <a:lnTo>
                    <a:pt x="156883" y="1282700"/>
                  </a:lnTo>
                  <a:lnTo>
                    <a:pt x="160413" y="1282700"/>
                  </a:lnTo>
                  <a:lnTo>
                    <a:pt x="181127" y="1257300"/>
                  </a:lnTo>
                  <a:lnTo>
                    <a:pt x="201891" y="1244600"/>
                  </a:lnTo>
                  <a:lnTo>
                    <a:pt x="222529" y="1219200"/>
                  </a:lnTo>
                  <a:lnTo>
                    <a:pt x="242862" y="1193800"/>
                  </a:lnTo>
                  <a:lnTo>
                    <a:pt x="305638" y="1117600"/>
                  </a:lnTo>
                  <a:lnTo>
                    <a:pt x="336918" y="1092200"/>
                  </a:lnTo>
                  <a:lnTo>
                    <a:pt x="431165" y="977900"/>
                  </a:lnTo>
                  <a:lnTo>
                    <a:pt x="462965" y="939800"/>
                  </a:lnTo>
                  <a:lnTo>
                    <a:pt x="496620" y="901700"/>
                  </a:lnTo>
                  <a:lnTo>
                    <a:pt x="530593" y="876300"/>
                  </a:lnTo>
                  <a:lnTo>
                    <a:pt x="667880" y="723900"/>
                  </a:lnTo>
                  <a:lnTo>
                    <a:pt x="688860" y="698500"/>
                  </a:lnTo>
                  <a:lnTo>
                    <a:pt x="709993" y="685800"/>
                  </a:lnTo>
                  <a:lnTo>
                    <a:pt x="752525" y="635000"/>
                  </a:lnTo>
                  <a:lnTo>
                    <a:pt x="812558" y="584200"/>
                  </a:lnTo>
                  <a:lnTo>
                    <a:pt x="842670" y="546100"/>
                  </a:lnTo>
                  <a:lnTo>
                    <a:pt x="898347" y="495300"/>
                  </a:lnTo>
                  <a:lnTo>
                    <a:pt x="975207" y="419100"/>
                  </a:lnTo>
                  <a:lnTo>
                    <a:pt x="1015060" y="381000"/>
                  </a:lnTo>
                  <a:lnTo>
                    <a:pt x="1094828" y="292100"/>
                  </a:lnTo>
                  <a:lnTo>
                    <a:pt x="1134630" y="254000"/>
                  </a:lnTo>
                  <a:lnTo>
                    <a:pt x="1144270" y="241300"/>
                  </a:lnTo>
                  <a:lnTo>
                    <a:pt x="1153744" y="241300"/>
                  </a:lnTo>
                  <a:lnTo>
                    <a:pt x="1172425" y="215900"/>
                  </a:lnTo>
                  <a:lnTo>
                    <a:pt x="1177442" y="215900"/>
                  </a:lnTo>
                  <a:lnTo>
                    <a:pt x="1178433" y="203200"/>
                  </a:lnTo>
                  <a:lnTo>
                    <a:pt x="1172654" y="203200"/>
                  </a:lnTo>
                  <a:lnTo>
                    <a:pt x="1163459" y="215900"/>
                  </a:lnTo>
                  <a:lnTo>
                    <a:pt x="1145159" y="228600"/>
                  </a:lnTo>
                  <a:lnTo>
                    <a:pt x="1135951" y="241300"/>
                  </a:lnTo>
                  <a:lnTo>
                    <a:pt x="1037272" y="342900"/>
                  </a:lnTo>
                  <a:lnTo>
                    <a:pt x="1004443" y="368300"/>
                  </a:lnTo>
                  <a:lnTo>
                    <a:pt x="936078" y="444500"/>
                  </a:lnTo>
                  <a:lnTo>
                    <a:pt x="901966" y="469900"/>
                  </a:lnTo>
                  <a:lnTo>
                    <a:pt x="867930" y="508000"/>
                  </a:lnTo>
                  <a:lnTo>
                    <a:pt x="835609" y="546100"/>
                  </a:lnTo>
                  <a:lnTo>
                    <a:pt x="803300" y="571500"/>
                  </a:lnTo>
                  <a:lnTo>
                    <a:pt x="738886" y="647700"/>
                  </a:lnTo>
                  <a:lnTo>
                    <a:pt x="706856" y="673100"/>
                  </a:lnTo>
                  <a:lnTo>
                    <a:pt x="674014" y="711200"/>
                  </a:lnTo>
                  <a:lnTo>
                    <a:pt x="641261" y="736600"/>
                  </a:lnTo>
                  <a:lnTo>
                    <a:pt x="543521" y="850900"/>
                  </a:lnTo>
                  <a:lnTo>
                    <a:pt x="509003" y="876300"/>
                  </a:lnTo>
                  <a:lnTo>
                    <a:pt x="474751" y="914400"/>
                  </a:lnTo>
                  <a:lnTo>
                    <a:pt x="407047" y="990600"/>
                  </a:lnTo>
                  <a:lnTo>
                    <a:pt x="340309" y="1066800"/>
                  </a:lnTo>
                  <a:lnTo>
                    <a:pt x="274434" y="1143000"/>
                  </a:lnTo>
                  <a:lnTo>
                    <a:pt x="220192" y="1206500"/>
                  </a:lnTo>
                  <a:lnTo>
                    <a:pt x="197993" y="1231900"/>
                  </a:lnTo>
                  <a:lnTo>
                    <a:pt x="153085" y="1282700"/>
                  </a:lnTo>
                  <a:lnTo>
                    <a:pt x="147472" y="1282700"/>
                  </a:lnTo>
                  <a:lnTo>
                    <a:pt x="143827" y="1295400"/>
                  </a:lnTo>
                  <a:lnTo>
                    <a:pt x="73164" y="1219200"/>
                  </a:lnTo>
                  <a:lnTo>
                    <a:pt x="82169" y="1219200"/>
                  </a:lnTo>
                  <a:lnTo>
                    <a:pt x="120345" y="1168400"/>
                  </a:lnTo>
                  <a:lnTo>
                    <a:pt x="235038" y="1054100"/>
                  </a:lnTo>
                  <a:lnTo>
                    <a:pt x="409600" y="863600"/>
                  </a:lnTo>
                  <a:lnTo>
                    <a:pt x="444957" y="838200"/>
                  </a:lnTo>
                  <a:lnTo>
                    <a:pt x="622757" y="647700"/>
                  </a:lnTo>
                  <a:lnTo>
                    <a:pt x="655777" y="622300"/>
                  </a:lnTo>
                  <a:lnTo>
                    <a:pt x="722083" y="546100"/>
                  </a:lnTo>
                  <a:lnTo>
                    <a:pt x="755396" y="520700"/>
                  </a:lnTo>
                  <a:lnTo>
                    <a:pt x="788835" y="482600"/>
                  </a:lnTo>
                  <a:lnTo>
                    <a:pt x="945019" y="330200"/>
                  </a:lnTo>
                  <a:lnTo>
                    <a:pt x="1006627" y="266700"/>
                  </a:lnTo>
                  <a:lnTo>
                    <a:pt x="1029601" y="241300"/>
                  </a:lnTo>
                  <a:lnTo>
                    <a:pt x="1052626" y="228600"/>
                  </a:lnTo>
                  <a:lnTo>
                    <a:pt x="1075690" y="203200"/>
                  </a:lnTo>
                  <a:lnTo>
                    <a:pt x="1109726" y="165100"/>
                  </a:lnTo>
                  <a:lnTo>
                    <a:pt x="1120952" y="152400"/>
                  </a:lnTo>
                  <a:lnTo>
                    <a:pt x="1147330" y="127000"/>
                  </a:lnTo>
                  <a:lnTo>
                    <a:pt x="1160322" y="114300"/>
                  </a:lnTo>
                  <a:lnTo>
                    <a:pt x="1174216" y="101600"/>
                  </a:lnTo>
                  <a:lnTo>
                    <a:pt x="1197102" y="101600"/>
                  </a:lnTo>
                  <a:lnTo>
                    <a:pt x="1219568" y="114300"/>
                  </a:lnTo>
                  <a:lnTo>
                    <a:pt x="1241628" y="127000"/>
                  </a:lnTo>
                  <a:lnTo>
                    <a:pt x="1263230" y="127000"/>
                  </a:lnTo>
                  <a:lnTo>
                    <a:pt x="1262735" y="139700"/>
                  </a:lnTo>
                  <a:lnTo>
                    <a:pt x="1257909" y="139700"/>
                  </a:lnTo>
                  <a:lnTo>
                    <a:pt x="1249565" y="152400"/>
                  </a:lnTo>
                  <a:lnTo>
                    <a:pt x="1244485" y="152400"/>
                  </a:lnTo>
                  <a:lnTo>
                    <a:pt x="1242631" y="165100"/>
                  </a:lnTo>
                  <a:lnTo>
                    <a:pt x="1243939" y="177800"/>
                  </a:lnTo>
                  <a:lnTo>
                    <a:pt x="1245895" y="190500"/>
                  </a:lnTo>
                  <a:lnTo>
                    <a:pt x="1248156" y="190500"/>
                  </a:lnTo>
                  <a:lnTo>
                    <a:pt x="1250835" y="203200"/>
                  </a:lnTo>
                  <a:lnTo>
                    <a:pt x="1254048" y="215900"/>
                  </a:lnTo>
                  <a:lnTo>
                    <a:pt x="1276337" y="241300"/>
                  </a:lnTo>
                  <a:lnTo>
                    <a:pt x="1304290" y="266700"/>
                  </a:lnTo>
                  <a:lnTo>
                    <a:pt x="1337411" y="292100"/>
                  </a:lnTo>
                  <a:lnTo>
                    <a:pt x="1375181" y="292100"/>
                  </a:lnTo>
                  <a:lnTo>
                    <a:pt x="1378927" y="304800"/>
                  </a:lnTo>
                  <a:lnTo>
                    <a:pt x="1383030" y="304800"/>
                  </a:lnTo>
                  <a:lnTo>
                    <a:pt x="1390510" y="292100"/>
                  </a:lnTo>
                  <a:lnTo>
                    <a:pt x="1388579" y="292100"/>
                  </a:lnTo>
                  <a:lnTo>
                    <a:pt x="1360220" y="279400"/>
                  </a:lnTo>
                  <a:lnTo>
                    <a:pt x="1310322" y="254000"/>
                  </a:lnTo>
                  <a:lnTo>
                    <a:pt x="1276172" y="228600"/>
                  </a:lnTo>
                  <a:lnTo>
                    <a:pt x="1266113" y="203200"/>
                  </a:lnTo>
                  <a:lnTo>
                    <a:pt x="1258798" y="190500"/>
                  </a:lnTo>
                  <a:lnTo>
                    <a:pt x="1254594" y="177800"/>
                  </a:lnTo>
                  <a:lnTo>
                    <a:pt x="1253401" y="165100"/>
                  </a:lnTo>
                  <a:lnTo>
                    <a:pt x="1255166" y="152400"/>
                  </a:lnTo>
                  <a:lnTo>
                    <a:pt x="1267853" y="152400"/>
                  </a:lnTo>
                  <a:lnTo>
                    <a:pt x="1270762" y="139700"/>
                  </a:lnTo>
                  <a:lnTo>
                    <a:pt x="1273670" y="139700"/>
                  </a:lnTo>
                  <a:lnTo>
                    <a:pt x="1294625" y="127000"/>
                  </a:lnTo>
                  <a:lnTo>
                    <a:pt x="1336382" y="88900"/>
                  </a:lnTo>
                  <a:lnTo>
                    <a:pt x="1357299" y="63500"/>
                  </a:lnTo>
                  <a:lnTo>
                    <a:pt x="1419352" y="12700"/>
                  </a:lnTo>
                  <a:lnTo>
                    <a:pt x="1436179" y="50800"/>
                  </a:lnTo>
                  <a:lnTo>
                    <a:pt x="1457985" y="76200"/>
                  </a:lnTo>
                  <a:lnTo>
                    <a:pt x="1485607" y="101600"/>
                  </a:lnTo>
                  <a:lnTo>
                    <a:pt x="1519859" y="114300"/>
                  </a:lnTo>
                  <a:lnTo>
                    <a:pt x="1515427" y="114300"/>
                  </a:lnTo>
                  <a:lnTo>
                    <a:pt x="1511592" y="127000"/>
                  </a:lnTo>
                  <a:lnTo>
                    <a:pt x="1416685" y="266700"/>
                  </a:lnTo>
                  <a:lnTo>
                    <a:pt x="1412722" y="266700"/>
                  </a:lnTo>
                  <a:lnTo>
                    <a:pt x="1409166" y="279400"/>
                  </a:lnTo>
                  <a:lnTo>
                    <a:pt x="1403261" y="279400"/>
                  </a:lnTo>
                  <a:lnTo>
                    <a:pt x="1403108" y="292100"/>
                  </a:lnTo>
                  <a:lnTo>
                    <a:pt x="1415351" y="292100"/>
                  </a:lnTo>
                  <a:lnTo>
                    <a:pt x="1418285" y="279400"/>
                  </a:lnTo>
                  <a:lnTo>
                    <a:pt x="1423555" y="279400"/>
                  </a:lnTo>
                  <a:lnTo>
                    <a:pt x="1434884" y="292100"/>
                  </a:lnTo>
                  <a:lnTo>
                    <a:pt x="1445818" y="304800"/>
                  </a:lnTo>
                  <a:lnTo>
                    <a:pt x="1455953" y="330200"/>
                  </a:lnTo>
                  <a:lnTo>
                    <a:pt x="1464906" y="342900"/>
                  </a:lnTo>
                  <a:lnTo>
                    <a:pt x="1468424" y="342900"/>
                  </a:lnTo>
                  <a:lnTo>
                    <a:pt x="1470901" y="355600"/>
                  </a:lnTo>
                  <a:lnTo>
                    <a:pt x="1479842" y="355600"/>
                  </a:lnTo>
                  <a:lnTo>
                    <a:pt x="1480908" y="342900"/>
                  </a:lnTo>
                  <a:lnTo>
                    <a:pt x="1479969" y="342900"/>
                  </a:lnTo>
                  <a:lnTo>
                    <a:pt x="1479105" y="330200"/>
                  </a:lnTo>
                  <a:lnTo>
                    <a:pt x="1476527" y="330200"/>
                  </a:lnTo>
                  <a:lnTo>
                    <a:pt x="1471295" y="317500"/>
                  </a:lnTo>
                  <a:lnTo>
                    <a:pt x="1465872" y="317500"/>
                  </a:lnTo>
                  <a:lnTo>
                    <a:pt x="1460284" y="304800"/>
                  </a:lnTo>
                  <a:lnTo>
                    <a:pt x="1454543" y="292100"/>
                  </a:lnTo>
                  <a:lnTo>
                    <a:pt x="1448752" y="292100"/>
                  </a:lnTo>
                  <a:lnTo>
                    <a:pt x="1442770" y="279400"/>
                  </a:lnTo>
                  <a:lnTo>
                    <a:pt x="1430782" y="266700"/>
                  </a:lnTo>
                  <a:lnTo>
                    <a:pt x="1433055" y="266700"/>
                  </a:lnTo>
                  <a:lnTo>
                    <a:pt x="1465211" y="215900"/>
                  </a:lnTo>
                  <a:lnTo>
                    <a:pt x="1481226" y="203200"/>
                  </a:lnTo>
                  <a:lnTo>
                    <a:pt x="1497050" y="177800"/>
                  </a:lnTo>
                  <a:lnTo>
                    <a:pt x="1507007" y="165100"/>
                  </a:lnTo>
                  <a:lnTo>
                    <a:pt x="1516659" y="139700"/>
                  </a:lnTo>
                  <a:lnTo>
                    <a:pt x="1535595" y="114300"/>
                  </a:lnTo>
                  <a:lnTo>
                    <a:pt x="1538998" y="114300"/>
                  </a:lnTo>
                  <a:lnTo>
                    <a:pt x="1539227" y="101600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501913" y="510963"/>
            <a:ext cx="2423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THREE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70485">
              <a:lnSpc>
                <a:spcPct val="100000"/>
              </a:lnSpc>
              <a:spcBef>
                <a:spcPts val="75"/>
              </a:spcBef>
            </a:pPr>
            <a:r>
              <a:rPr spc="-25"/>
              <a:t>17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635336" y="10300421"/>
            <a:ext cx="164465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3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4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Money,</a:t>
            </a:r>
            <a:r>
              <a:rPr sz="600" spc="-5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money,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money!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16988" y="10300421"/>
            <a:ext cx="136334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1:1</a:t>
            </a:r>
            <a:r>
              <a:rPr sz="600" b="1" spc="15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800653" y="8967974"/>
            <a:ext cx="3996690" cy="879475"/>
          </a:xfrm>
          <a:custGeom>
            <a:avLst/>
            <a:gdLst/>
            <a:ahLst/>
            <a:cxnLst/>
            <a:rect l="l" t="t" r="r" b="b"/>
            <a:pathLst>
              <a:path w="3996690" h="879475">
                <a:moveTo>
                  <a:pt x="0" y="879347"/>
                </a:moveTo>
                <a:lnTo>
                  <a:pt x="1938451" y="879347"/>
                </a:lnTo>
                <a:lnTo>
                  <a:pt x="1938451" y="0"/>
                </a:lnTo>
                <a:lnTo>
                  <a:pt x="0" y="0"/>
                </a:lnTo>
                <a:lnTo>
                  <a:pt x="0" y="879347"/>
                </a:lnTo>
                <a:close/>
              </a:path>
              <a:path w="3996690" h="879475">
                <a:moveTo>
                  <a:pt x="2128951" y="879347"/>
                </a:moveTo>
                <a:lnTo>
                  <a:pt x="3996448" y="879347"/>
                </a:lnTo>
                <a:lnTo>
                  <a:pt x="3996448" y="0"/>
                </a:lnTo>
                <a:lnTo>
                  <a:pt x="2128951" y="0"/>
                </a:lnTo>
                <a:lnTo>
                  <a:pt x="2128951" y="879347"/>
                </a:lnTo>
                <a:close/>
              </a:path>
            </a:pathLst>
          </a:custGeom>
          <a:ln w="203200">
            <a:solidFill>
              <a:srgbClr val="BCBE00"/>
            </a:solidFill>
            <a:miter lim="800000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26" name="object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218619"/>
              </p:ext>
            </p:extLst>
          </p:nvPr>
        </p:nvGraphicFramePr>
        <p:xfrm>
          <a:off x="655808" y="1950987"/>
          <a:ext cx="6257289" cy="8047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54380" marR="40830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IN-</a:t>
                      </a:r>
                      <a:r>
                        <a:rPr sz="1200" b="1" spc="-2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APP </a:t>
                      </a: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PURCHASE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93750" marR="119380">
                        <a:lnSpc>
                          <a:spcPct val="100000"/>
                        </a:lnSpc>
                      </a:pPr>
                      <a:r>
                        <a:rPr sz="12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LOOT</a:t>
                      </a:r>
                      <a:r>
                        <a:rPr sz="1200" b="1" spc="-4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BOX</a:t>
                      </a:r>
                      <a:r>
                        <a:rPr sz="1200" b="1" spc="-4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 spc="-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FOR </a:t>
                      </a:r>
                      <a:r>
                        <a:rPr sz="12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ONLINE </a:t>
                      </a:r>
                      <a:r>
                        <a:rPr sz="1200" b="1" spc="-2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GAME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3850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DEODORANT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390">
                <a:tc>
                  <a:txBody>
                    <a:bodyPr/>
                    <a:lstStyle/>
                    <a:p>
                      <a:pPr marL="273685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£2.99</a:t>
                      </a:r>
                      <a:endParaRPr sz="42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£4.50</a:t>
                      </a:r>
                      <a:endParaRPr sz="42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312420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£1.89</a:t>
                      </a:r>
                      <a:endParaRPr sz="42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54380">
                        <a:lnSpc>
                          <a:spcPct val="100000"/>
                        </a:lnSpc>
                      </a:pPr>
                      <a:r>
                        <a:rPr lang="en-GB"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TOOTHBRUSH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93750" marR="7874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MONTHLY STREAMING </a:t>
                      </a:r>
                      <a:r>
                        <a:rPr sz="12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MUSIC </a:t>
                      </a: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SERVICE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38505">
                        <a:lnSpc>
                          <a:spcPct val="100000"/>
                        </a:lnSpc>
                      </a:pPr>
                      <a:r>
                        <a:rPr sz="120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SMOOTHIE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8390">
                <a:tc>
                  <a:txBody>
                    <a:bodyPr/>
                    <a:lstStyle/>
                    <a:p>
                      <a:pPr marL="303530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£1.49</a:t>
                      </a:r>
                      <a:endParaRPr sz="42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£9.29</a:t>
                      </a:r>
                      <a:endParaRPr sz="42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297180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£3.35</a:t>
                      </a:r>
                      <a:endParaRPr sz="42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54380" marR="381635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SANDWICH MEAL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93750" marR="68389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CINEMA TICKET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38505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STATIONERY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8390">
                <a:tc>
                  <a:txBody>
                    <a:bodyPr/>
                    <a:lstStyle/>
                    <a:p>
                      <a:pPr marL="269875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£3.60</a:t>
                      </a:r>
                      <a:endParaRPr sz="42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£7.79</a:t>
                      </a:r>
                      <a:endParaRPr sz="42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229870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£4.00</a:t>
                      </a:r>
                      <a:endParaRPr sz="42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R="59055" algn="ctr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BOOK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281940">
                        <a:lnSpc>
                          <a:spcPct val="100000"/>
                        </a:lnSpc>
                        <a:spcBef>
                          <a:spcPts val="1495"/>
                        </a:spcBef>
                      </a:pPr>
                      <a:r>
                        <a:rPr sz="42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£5.78</a:t>
                      </a:r>
                      <a:endParaRPr sz="42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8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46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898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BCBE00"/>
                </a:solidFill>
              </a:rPr>
              <a:t>Shopping</a:t>
            </a:r>
            <a:r>
              <a:rPr sz="3000" spc="-35">
                <a:solidFill>
                  <a:srgbClr val="BCBE00"/>
                </a:solidFill>
              </a:rPr>
              <a:t> </a:t>
            </a:r>
            <a:r>
              <a:rPr sz="3000">
                <a:solidFill>
                  <a:srgbClr val="BCBE00"/>
                </a:solidFill>
              </a:rPr>
              <a:t>List</a:t>
            </a:r>
            <a:r>
              <a:rPr sz="3000" spc="-30">
                <a:solidFill>
                  <a:srgbClr val="BCBE00"/>
                </a:solidFill>
              </a:rPr>
              <a:t> </a:t>
            </a:r>
            <a:r>
              <a:rPr sz="3000">
                <a:solidFill>
                  <a:srgbClr val="BCBE00"/>
                </a:solidFill>
              </a:rPr>
              <a:t>A</a:t>
            </a:r>
            <a:r>
              <a:rPr sz="3000" spc="-35">
                <a:solidFill>
                  <a:srgbClr val="BCBE00"/>
                </a:solidFill>
              </a:rPr>
              <a:t> </a:t>
            </a:r>
            <a:r>
              <a:rPr sz="2000">
                <a:solidFill>
                  <a:srgbClr val="BCBE00"/>
                </a:solidFill>
              </a:rPr>
              <a:t>(Less</a:t>
            </a:r>
            <a:r>
              <a:rPr sz="2000" spc="-20">
                <a:solidFill>
                  <a:srgbClr val="BCBE00"/>
                </a:solidFill>
              </a:rPr>
              <a:t> </a:t>
            </a:r>
            <a:r>
              <a:rPr sz="2000">
                <a:solidFill>
                  <a:srgbClr val="BCBE00"/>
                </a:solidFill>
              </a:rPr>
              <a:t>than</a:t>
            </a:r>
            <a:r>
              <a:rPr sz="2000" spc="-25">
                <a:solidFill>
                  <a:srgbClr val="BCBE00"/>
                </a:solidFill>
              </a:rPr>
              <a:t> </a:t>
            </a:r>
            <a:r>
              <a:rPr sz="2000" spc="-20">
                <a:solidFill>
                  <a:srgbClr val="BCBE00"/>
                </a:solidFill>
              </a:rPr>
              <a:t>£10)</a:t>
            </a:r>
            <a:endParaRPr sz="2000"/>
          </a:p>
        </p:txBody>
      </p:sp>
      <p:sp>
        <p:nvSpPr>
          <p:cNvPr id="7" name="object 7"/>
          <p:cNvSpPr/>
          <p:nvPr/>
        </p:nvSpPr>
        <p:spPr>
          <a:xfrm>
            <a:off x="1177974" y="1728138"/>
            <a:ext cx="337185" cy="202565"/>
          </a:xfrm>
          <a:custGeom>
            <a:avLst/>
            <a:gdLst/>
            <a:ahLst/>
            <a:cxnLst/>
            <a:rect l="l" t="t" r="r" b="b"/>
            <a:pathLst>
              <a:path w="337184" h="202564">
                <a:moveTo>
                  <a:pt x="36995" y="131267"/>
                </a:moveTo>
                <a:lnTo>
                  <a:pt x="23676" y="132152"/>
                </a:lnTo>
                <a:lnTo>
                  <a:pt x="12234" y="137167"/>
                </a:lnTo>
                <a:lnTo>
                  <a:pt x="3924" y="146224"/>
                </a:lnTo>
                <a:lnTo>
                  <a:pt x="0" y="159232"/>
                </a:lnTo>
                <a:lnTo>
                  <a:pt x="2166" y="174743"/>
                </a:lnTo>
                <a:lnTo>
                  <a:pt x="10333" y="188115"/>
                </a:lnTo>
                <a:lnTo>
                  <a:pt x="22797" y="197815"/>
                </a:lnTo>
                <a:lnTo>
                  <a:pt x="37858" y="202311"/>
                </a:lnTo>
                <a:lnTo>
                  <a:pt x="51730" y="201301"/>
                </a:lnTo>
                <a:lnTo>
                  <a:pt x="63296" y="195913"/>
                </a:lnTo>
                <a:lnTo>
                  <a:pt x="66680" y="192024"/>
                </a:lnTo>
                <a:lnTo>
                  <a:pt x="38747" y="192024"/>
                </a:lnTo>
                <a:lnTo>
                  <a:pt x="27771" y="188779"/>
                </a:lnTo>
                <a:lnTo>
                  <a:pt x="18488" y="181740"/>
                </a:lnTo>
                <a:lnTo>
                  <a:pt x="12305" y="171971"/>
                </a:lnTo>
                <a:lnTo>
                  <a:pt x="10629" y="160540"/>
                </a:lnTo>
                <a:lnTo>
                  <a:pt x="13299" y="152119"/>
                </a:lnTo>
                <a:lnTo>
                  <a:pt x="19019" y="145918"/>
                </a:lnTo>
                <a:lnTo>
                  <a:pt x="26819" y="142272"/>
                </a:lnTo>
                <a:lnTo>
                  <a:pt x="35725" y="141516"/>
                </a:lnTo>
                <a:lnTo>
                  <a:pt x="75446" y="141516"/>
                </a:lnTo>
                <a:lnTo>
                  <a:pt x="69474" y="140354"/>
                </a:lnTo>
                <a:lnTo>
                  <a:pt x="47811" y="133369"/>
                </a:lnTo>
                <a:lnTo>
                  <a:pt x="36995" y="131267"/>
                </a:lnTo>
                <a:close/>
              </a:path>
              <a:path w="337184" h="202564">
                <a:moveTo>
                  <a:pt x="256861" y="152119"/>
                </a:moveTo>
                <a:lnTo>
                  <a:pt x="76064" y="152119"/>
                </a:lnTo>
                <a:lnTo>
                  <a:pt x="93395" y="153631"/>
                </a:lnTo>
                <a:lnTo>
                  <a:pt x="146151" y="154152"/>
                </a:lnTo>
                <a:lnTo>
                  <a:pt x="179780" y="199567"/>
                </a:lnTo>
                <a:lnTo>
                  <a:pt x="214312" y="199567"/>
                </a:lnTo>
                <a:lnTo>
                  <a:pt x="182143" y="155067"/>
                </a:lnTo>
                <a:lnTo>
                  <a:pt x="256861" y="152119"/>
                </a:lnTo>
                <a:close/>
              </a:path>
              <a:path w="337184" h="202564">
                <a:moveTo>
                  <a:pt x="75446" y="141516"/>
                </a:moveTo>
                <a:lnTo>
                  <a:pt x="35725" y="141516"/>
                </a:lnTo>
                <a:lnTo>
                  <a:pt x="47270" y="144369"/>
                </a:lnTo>
                <a:lnTo>
                  <a:pt x="56707" y="150563"/>
                </a:lnTo>
                <a:lnTo>
                  <a:pt x="62812" y="159745"/>
                </a:lnTo>
                <a:lnTo>
                  <a:pt x="64363" y="171564"/>
                </a:lnTo>
                <a:lnTo>
                  <a:pt x="61634" y="180524"/>
                </a:lnTo>
                <a:lnTo>
                  <a:pt x="55827" y="187190"/>
                </a:lnTo>
                <a:lnTo>
                  <a:pt x="47884" y="191157"/>
                </a:lnTo>
                <a:lnTo>
                  <a:pt x="38747" y="192024"/>
                </a:lnTo>
                <a:lnTo>
                  <a:pt x="66680" y="192024"/>
                </a:lnTo>
                <a:lnTo>
                  <a:pt x="71520" y="186462"/>
                </a:lnTo>
                <a:lnTo>
                  <a:pt x="75361" y="173266"/>
                </a:lnTo>
                <a:lnTo>
                  <a:pt x="75755" y="168833"/>
                </a:lnTo>
                <a:lnTo>
                  <a:pt x="75539" y="166954"/>
                </a:lnTo>
                <a:lnTo>
                  <a:pt x="74828" y="162433"/>
                </a:lnTo>
                <a:lnTo>
                  <a:pt x="73939" y="155651"/>
                </a:lnTo>
                <a:lnTo>
                  <a:pt x="74601" y="152119"/>
                </a:lnTo>
                <a:lnTo>
                  <a:pt x="256861" y="152119"/>
                </a:lnTo>
                <a:lnTo>
                  <a:pt x="336981" y="148958"/>
                </a:lnTo>
                <a:lnTo>
                  <a:pt x="327884" y="142455"/>
                </a:lnTo>
                <a:lnTo>
                  <a:pt x="80276" y="142455"/>
                </a:lnTo>
                <a:lnTo>
                  <a:pt x="75446" y="141516"/>
                </a:lnTo>
                <a:close/>
              </a:path>
              <a:path w="337184" h="202564">
                <a:moveTo>
                  <a:pt x="58153" y="0"/>
                </a:moveTo>
                <a:lnTo>
                  <a:pt x="45682" y="1107"/>
                </a:lnTo>
                <a:lnTo>
                  <a:pt x="35042" y="6373"/>
                </a:lnTo>
                <a:lnTo>
                  <a:pt x="27360" y="15314"/>
                </a:lnTo>
                <a:lnTo>
                  <a:pt x="23761" y="27444"/>
                </a:lnTo>
                <a:lnTo>
                  <a:pt x="24713" y="39012"/>
                </a:lnTo>
                <a:lnTo>
                  <a:pt x="51580" y="67631"/>
                </a:lnTo>
                <a:lnTo>
                  <a:pt x="69888" y="74256"/>
                </a:lnTo>
                <a:lnTo>
                  <a:pt x="83042" y="79173"/>
                </a:lnTo>
                <a:lnTo>
                  <a:pt x="114312" y="101574"/>
                </a:lnTo>
                <a:lnTo>
                  <a:pt x="129082" y="124066"/>
                </a:lnTo>
                <a:lnTo>
                  <a:pt x="118681" y="131718"/>
                </a:lnTo>
                <a:lnTo>
                  <a:pt x="106356" y="137871"/>
                </a:lnTo>
                <a:lnTo>
                  <a:pt x="93192" y="141718"/>
                </a:lnTo>
                <a:lnTo>
                  <a:pt x="80276" y="142455"/>
                </a:lnTo>
                <a:lnTo>
                  <a:pt x="327884" y="142455"/>
                </a:lnTo>
                <a:lnTo>
                  <a:pt x="285584" y="122594"/>
                </a:lnTo>
                <a:lnTo>
                  <a:pt x="149504" y="115811"/>
                </a:lnTo>
                <a:lnTo>
                  <a:pt x="141063" y="106331"/>
                </a:lnTo>
                <a:lnTo>
                  <a:pt x="131652" y="96769"/>
                </a:lnTo>
                <a:lnTo>
                  <a:pt x="121591" y="88266"/>
                </a:lnTo>
                <a:lnTo>
                  <a:pt x="111201" y="81965"/>
                </a:lnTo>
                <a:lnTo>
                  <a:pt x="105492" y="79462"/>
                </a:lnTo>
                <a:lnTo>
                  <a:pt x="97499" y="75645"/>
                </a:lnTo>
                <a:lnTo>
                  <a:pt x="90489" y="70941"/>
                </a:lnTo>
                <a:lnTo>
                  <a:pt x="87731" y="65773"/>
                </a:lnTo>
                <a:lnTo>
                  <a:pt x="88049" y="62077"/>
                </a:lnTo>
                <a:lnTo>
                  <a:pt x="90164" y="60109"/>
                </a:lnTo>
                <a:lnTo>
                  <a:pt x="65544" y="60109"/>
                </a:lnTo>
                <a:lnTo>
                  <a:pt x="54659" y="57065"/>
                </a:lnTo>
                <a:lnTo>
                  <a:pt x="44121" y="50425"/>
                </a:lnTo>
                <a:lnTo>
                  <a:pt x="36385" y="41242"/>
                </a:lnTo>
                <a:lnTo>
                  <a:pt x="33909" y="30568"/>
                </a:lnTo>
                <a:lnTo>
                  <a:pt x="36144" y="21409"/>
                </a:lnTo>
                <a:lnTo>
                  <a:pt x="40922" y="14671"/>
                </a:lnTo>
                <a:lnTo>
                  <a:pt x="48039" y="10719"/>
                </a:lnTo>
                <a:lnTo>
                  <a:pt x="57289" y="9918"/>
                </a:lnTo>
                <a:lnTo>
                  <a:pt x="80104" y="9918"/>
                </a:lnTo>
                <a:lnTo>
                  <a:pt x="73170" y="4551"/>
                </a:lnTo>
                <a:lnTo>
                  <a:pt x="58153" y="0"/>
                </a:lnTo>
                <a:close/>
              </a:path>
              <a:path w="337184" h="202564">
                <a:moveTo>
                  <a:pt x="80104" y="9918"/>
                </a:moveTo>
                <a:lnTo>
                  <a:pt x="57289" y="9918"/>
                </a:lnTo>
                <a:lnTo>
                  <a:pt x="67642" y="13143"/>
                </a:lnTo>
                <a:lnTo>
                  <a:pt x="77001" y="20153"/>
                </a:lnTo>
                <a:lnTo>
                  <a:pt x="83562" y="29637"/>
                </a:lnTo>
                <a:lnTo>
                  <a:pt x="85521" y="40284"/>
                </a:lnTo>
                <a:lnTo>
                  <a:pt x="83666" y="48045"/>
                </a:lnTo>
                <a:lnTo>
                  <a:pt x="79614" y="54602"/>
                </a:lnTo>
                <a:lnTo>
                  <a:pt x="73522" y="58956"/>
                </a:lnTo>
                <a:lnTo>
                  <a:pt x="65544" y="60109"/>
                </a:lnTo>
                <a:lnTo>
                  <a:pt x="90164" y="60109"/>
                </a:lnTo>
                <a:lnTo>
                  <a:pt x="95719" y="54940"/>
                </a:lnTo>
                <a:lnTo>
                  <a:pt x="96710" y="43497"/>
                </a:lnTo>
                <a:lnTo>
                  <a:pt x="94388" y="27923"/>
                </a:lnTo>
                <a:lnTo>
                  <a:pt x="85894" y="14400"/>
                </a:lnTo>
                <a:lnTo>
                  <a:pt x="80104" y="9918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880423" y="1945975"/>
            <a:ext cx="25400" cy="26034"/>
          </a:xfrm>
          <a:custGeom>
            <a:avLst/>
            <a:gdLst/>
            <a:ahLst/>
            <a:cxnLst/>
            <a:rect l="l" t="t" r="r" b="b"/>
            <a:pathLst>
              <a:path w="25400" h="26035">
                <a:moveTo>
                  <a:pt x="25222" y="25438"/>
                </a:moveTo>
                <a:lnTo>
                  <a:pt x="25222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22</a:t>
            </a:r>
          </a:p>
        </p:txBody>
      </p:sp>
      <p:sp>
        <p:nvSpPr>
          <p:cNvPr id="38" name="object 38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42" name="object 8">
            <a:extLst>
              <a:ext uri="{FF2B5EF4-FFF2-40B4-BE49-F238E27FC236}">
                <a16:creationId xmlns:a16="http://schemas.microsoft.com/office/drawing/2014/main" id="{6861FD9A-EF7C-DF9A-5598-A63757908295}"/>
              </a:ext>
            </a:extLst>
          </p:cNvPr>
          <p:cNvSpPr/>
          <p:nvPr/>
        </p:nvSpPr>
        <p:spPr>
          <a:xfrm>
            <a:off x="2916761" y="2211178"/>
            <a:ext cx="478790" cy="414020"/>
          </a:xfrm>
          <a:custGeom>
            <a:avLst/>
            <a:gdLst/>
            <a:ahLst/>
            <a:cxnLst/>
            <a:rect l="l" t="t" r="r" b="b"/>
            <a:pathLst>
              <a:path w="478789" h="414019">
                <a:moveTo>
                  <a:pt x="26428" y="284365"/>
                </a:moveTo>
                <a:lnTo>
                  <a:pt x="25666" y="283451"/>
                </a:lnTo>
                <a:lnTo>
                  <a:pt x="24828" y="281419"/>
                </a:lnTo>
                <a:lnTo>
                  <a:pt x="21069" y="290068"/>
                </a:lnTo>
                <a:lnTo>
                  <a:pt x="19723" y="297954"/>
                </a:lnTo>
                <a:lnTo>
                  <a:pt x="19532" y="306133"/>
                </a:lnTo>
                <a:lnTo>
                  <a:pt x="23406" y="299618"/>
                </a:lnTo>
                <a:lnTo>
                  <a:pt x="24930" y="292392"/>
                </a:lnTo>
                <a:lnTo>
                  <a:pt x="26428" y="284365"/>
                </a:lnTo>
                <a:close/>
              </a:path>
              <a:path w="478789" h="414019">
                <a:moveTo>
                  <a:pt x="28829" y="301802"/>
                </a:moveTo>
                <a:lnTo>
                  <a:pt x="24409" y="307924"/>
                </a:lnTo>
                <a:lnTo>
                  <a:pt x="23063" y="313436"/>
                </a:lnTo>
                <a:lnTo>
                  <a:pt x="25158" y="317830"/>
                </a:lnTo>
                <a:lnTo>
                  <a:pt x="27101" y="312356"/>
                </a:lnTo>
                <a:lnTo>
                  <a:pt x="28676" y="307619"/>
                </a:lnTo>
                <a:lnTo>
                  <a:pt x="28829" y="301802"/>
                </a:lnTo>
                <a:close/>
              </a:path>
              <a:path w="478789" h="414019">
                <a:moveTo>
                  <a:pt x="33007" y="320890"/>
                </a:moveTo>
                <a:lnTo>
                  <a:pt x="31864" y="314566"/>
                </a:lnTo>
                <a:lnTo>
                  <a:pt x="27076" y="320903"/>
                </a:lnTo>
                <a:lnTo>
                  <a:pt x="26263" y="327799"/>
                </a:lnTo>
                <a:lnTo>
                  <a:pt x="29603" y="330923"/>
                </a:lnTo>
                <a:lnTo>
                  <a:pt x="30695" y="325729"/>
                </a:lnTo>
                <a:lnTo>
                  <a:pt x="33007" y="320890"/>
                </a:lnTo>
                <a:close/>
              </a:path>
              <a:path w="478789" h="414019">
                <a:moveTo>
                  <a:pt x="38531" y="333019"/>
                </a:moveTo>
                <a:lnTo>
                  <a:pt x="35928" y="329552"/>
                </a:lnTo>
                <a:lnTo>
                  <a:pt x="32600" y="334733"/>
                </a:lnTo>
                <a:lnTo>
                  <a:pt x="32207" y="340487"/>
                </a:lnTo>
                <a:lnTo>
                  <a:pt x="34925" y="344068"/>
                </a:lnTo>
                <a:lnTo>
                  <a:pt x="38074" y="339636"/>
                </a:lnTo>
                <a:lnTo>
                  <a:pt x="38531" y="333019"/>
                </a:lnTo>
                <a:close/>
              </a:path>
              <a:path w="478789" h="414019">
                <a:moveTo>
                  <a:pt x="50927" y="363029"/>
                </a:moveTo>
                <a:lnTo>
                  <a:pt x="50241" y="356577"/>
                </a:lnTo>
                <a:lnTo>
                  <a:pt x="49301" y="356082"/>
                </a:lnTo>
                <a:lnTo>
                  <a:pt x="48691" y="355485"/>
                </a:lnTo>
                <a:lnTo>
                  <a:pt x="45326" y="361200"/>
                </a:lnTo>
                <a:lnTo>
                  <a:pt x="45554" y="370573"/>
                </a:lnTo>
                <a:lnTo>
                  <a:pt x="49847" y="375831"/>
                </a:lnTo>
                <a:lnTo>
                  <a:pt x="50685" y="368871"/>
                </a:lnTo>
                <a:lnTo>
                  <a:pt x="50927" y="363029"/>
                </a:lnTo>
                <a:close/>
              </a:path>
              <a:path w="478789" h="414019">
                <a:moveTo>
                  <a:pt x="50990" y="151853"/>
                </a:moveTo>
                <a:lnTo>
                  <a:pt x="40017" y="152666"/>
                </a:lnTo>
                <a:lnTo>
                  <a:pt x="40233" y="154063"/>
                </a:lnTo>
                <a:lnTo>
                  <a:pt x="43611" y="154635"/>
                </a:lnTo>
                <a:lnTo>
                  <a:pt x="47091" y="156083"/>
                </a:lnTo>
                <a:lnTo>
                  <a:pt x="50990" y="151853"/>
                </a:lnTo>
                <a:close/>
              </a:path>
              <a:path w="478789" h="414019">
                <a:moveTo>
                  <a:pt x="60109" y="178752"/>
                </a:moveTo>
                <a:lnTo>
                  <a:pt x="57365" y="160172"/>
                </a:lnTo>
                <a:lnTo>
                  <a:pt x="56095" y="160362"/>
                </a:lnTo>
                <a:lnTo>
                  <a:pt x="55499" y="166776"/>
                </a:lnTo>
                <a:lnTo>
                  <a:pt x="55206" y="173139"/>
                </a:lnTo>
                <a:lnTo>
                  <a:pt x="58775" y="178943"/>
                </a:lnTo>
                <a:lnTo>
                  <a:pt x="60109" y="178752"/>
                </a:lnTo>
                <a:close/>
              </a:path>
              <a:path w="478789" h="414019">
                <a:moveTo>
                  <a:pt x="60591" y="114554"/>
                </a:moveTo>
                <a:lnTo>
                  <a:pt x="59080" y="111074"/>
                </a:lnTo>
                <a:lnTo>
                  <a:pt x="56743" y="116370"/>
                </a:lnTo>
                <a:lnTo>
                  <a:pt x="56426" y="121500"/>
                </a:lnTo>
                <a:lnTo>
                  <a:pt x="58331" y="127508"/>
                </a:lnTo>
                <a:lnTo>
                  <a:pt x="60337" y="121666"/>
                </a:lnTo>
                <a:lnTo>
                  <a:pt x="60591" y="114554"/>
                </a:lnTo>
                <a:close/>
              </a:path>
              <a:path w="478789" h="414019">
                <a:moveTo>
                  <a:pt x="60731" y="377405"/>
                </a:moveTo>
                <a:lnTo>
                  <a:pt x="60134" y="371386"/>
                </a:lnTo>
                <a:lnTo>
                  <a:pt x="56261" y="368490"/>
                </a:lnTo>
                <a:lnTo>
                  <a:pt x="53174" y="372745"/>
                </a:lnTo>
                <a:lnTo>
                  <a:pt x="53784" y="379056"/>
                </a:lnTo>
                <a:lnTo>
                  <a:pt x="57607" y="382244"/>
                </a:lnTo>
                <a:lnTo>
                  <a:pt x="60731" y="377405"/>
                </a:lnTo>
                <a:close/>
              </a:path>
              <a:path w="478789" h="414019">
                <a:moveTo>
                  <a:pt x="99441" y="151295"/>
                </a:moveTo>
                <a:lnTo>
                  <a:pt x="98933" y="149606"/>
                </a:lnTo>
                <a:lnTo>
                  <a:pt x="95821" y="139992"/>
                </a:lnTo>
                <a:lnTo>
                  <a:pt x="96202" y="134277"/>
                </a:lnTo>
                <a:lnTo>
                  <a:pt x="96126" y="127342"/>
                </a:lnTo>
                <a:lnTo>
                  <a:pt x="95999" y="124333"/>
                </a:lnTo>
                <a:lnTo>
                  <a:pt x="95897" y="121691"/>
                </a:lnTo>
                <a:lnTo>
                  <a:pt x="95808" y="119595"/>
                </a:lnTo>
                <a:lnTo>
                  <a:pt x="93764" y="117792"/>
                </a:lnTo>
                <a:lnTo>
                  <a:pt x="93637" y="117830"/>
                </a:lnTo>
                <a:lnTo>
                  <a:pt x="93637" y="148120"/>
                </a:lnTo>
                <a:lnTo>
                  <a:pt x="93103" y="149606"/>
                </a:lnTo>
                <a:lnTo>
                  <a:pt x="86918" y="151295"/>
                </a:lnTo>
                <a:lnTo>
                  <a:pt x="83705" y="152984"/>
                </a:lnTo>
                <a:lnTo>
                  <a:pt x="78409" y="154838"/>
                </a:lnTo>
                <a:lnTo>
                  <a:pt x="76390" y="155181"/>
                </a:lnTo>
                <a:lnTo>
                  <a:pt x="71653" y="156108"/>
                </a:lnTo>
                <a:lnTo>
                  <a:pt x="70485" y="157556"/>
                </a:lnTo>
                <a:lnTo>
                  <a:pt x="75603" y="166001"/>
                </a:lnTo>
                <a:lnTo>
                  <a:pt x="74866" y="173012"/>
                </a:lnTo>
                <a:lnTo>
                  <a:pt x="76403" y="183349"/>
                </a:lnTo>
                <a:lnTo>
                  <a:pt x="75895" y="184086"/>
                </a:lnTo>
                <a:lnTo>
                  <a:pt x="66636" y="185420"/>
                </a:lnTo>
                <a:lnTo>
                  <a:pt x="60871" y="185775"/>
                </a:lnTo>
                <a:lnTo>
                  <a:pt x="54622" y="186372"/>
                </a:lnTo>
                <a:lnTo>
                  <a:pt x="53670" y="180860"/>
                </a:lnTo>
                <a:lnTo>
                  <a:pt x="52590" y="175361"/>
                </a:lnTo>
                <a:lnTo>
                  <a:pt x="52006" y="170751"/>
                </a:lnTo>
                <a:lnTo>
                  <a:pt x="51930" y="170154"/>
                </a:lnTo>
                <a:lnTo>
                  <a:pt x="51841" y="169456"/>
                </a:lnTo>
                <a:lnTo>
                  <a:pt x="51803" y="168376"/>
                </a:lnTo>
                <a:lnTo>
                  <a:pt x="52463" y="166827"/>
                </a:lnTo>
                <a:lnTo>
                  <a:pt x="52806" y="165531"/>
                </a:lnTo>
                <a:lnTo>
                  <a:pt x="53505" y="162991"/>
                </a:lnTo>
                <a:lnTo>
                  <a:pt x="53886" y="161582"/>
                </a:lnTo>
                <a:lnTo>
                  <a:pt x="53352" y="160502"/>
                </a:lnTo>
                <a:lnTo>
                  <a:pt x="52412" y="158915"/>
                </a:lnTo>
                <a:lnTo>
                  <a:pt x="44818" y="159258"/>
                </a:lnTo>
                <a:lnTo>
                  <a:pt x="41135" y="160312"/>
                </a:lnTo>
                <a:lnTo>
                  <a:pt x="35534" y="161582"/>
                </a:lnTo>
                <a:lnTo>
                  <a:pt x="35725" y="161582"/>
                </a:lnTo>
                <a:lnTo>
                  <a:pt x="34353" y="162267"/>
                </a:lnTo>
                <a:lnTo>
                  <a:pt x="32423" y="162991"/>
                </a:lnTo>
                <a:lnTo>
                  <a:pt x="30568" y="158369"/>
                </a:lnTo>
                <a:lnTo>
                  <a:pt x="29438" y="153962"/>
                </a:lnTo>
                <a:lnTo>
                  <a:pt x="29451" y="148120"/>
                </a:lnTo>
                <a:lnTo>
                  <a:pt x="29997" y="146621"/>
                </a:lnTo>
                <a:lnTo>
                  <a:pt x="34328" y="141427"/>
                </a:lnTo>
                <a:lnTo>
                  <a:pt x="38328" y="138620"/>
                </a:lnTo>
                <a:lnTo>
                  <a:pt x="50952" y="140766"/>
                </a:lnTo>
                <a:lnTo>
                  <a:pt x="53238" y="138620"/>
                </a:lnTo>
                <a:lnTo>
                  <a:pt x="53911" y="137998"/>
                </a:lnTo>
                <a:lnTo>
                  <a:pt x="54483" y="132664"/>
                </a:lnTo>
                <a:lnTo>
                  <a:pt x="54521" y="132346"/>
                </a:lnTo>
                <a:lnTo>
                  <a:pt x="54622" y="131292"/>
                </a:lnTo>
                <a:lnTo>
                  <a:pt x="54749" y="130213"/>
                </a:lnTo>
                <a:lnTo>
                  <a:pt x="54864" y="113169"/>
                </a:lnTo>
                <a:lnTo>
                  <a:pt x="54978" y="105956"/>
                </a:lnTo>
                <a:lnTo>
                  <a:pt x="57277" y="105600"/>
                </a:lnTo>
                <a:lnTo>
                  <a:pt x="59080" y="105270"/>
                </a:lnTo>
                <a:lnTo>
                  <a:pt x="63741" y="104711"/>
                </a:lnTo>
                <a:lnTo>
                  <a:pt x="66636" y="104559"/>
                </a:lnTo>
                <a:lnTo>
                  <a:pt x="72847" y="103581"/>
                </a:lnTo>
                <a:lnTo>
                  <a:pt x="73964" y="103911"/>
                </a:lnTo>
                <a:lnTo>
                  <a:pt x="75895" y="113169"/>
                </a:lnTo>
                <a:lnTo>
                  <a:pt x="75984" y="113576"/>
                </a:lnTo>
                <a:lnTo>
                  <a:pt x="78016" y="119595"/>
                </a:lnTo>
                <a:lnTo>
                  <a:pt x="78092" y="119964"/>
                </a:lnTo>
                <a:lnTo>
                  <a:pt x="75819" y="128143"/>
                </a:lnTo>
                <a:lnTo>
                  <a:pt x="75920" y="129413"/>
                </a:lnTo>
                <a:lnTo>
                  <a:pt x="76034" y="130213"/>
                </a:lnTo>
                <a:lnTo>
                  <a:pt x="78892" y="131292"/>
                </a:lnTo>
                <a:lnTo>
                  <a:pt x="80657" y="130619"/>
                </a:lnTo>
                <a:lnTo>
                  <a:pt x="83108" y="129413"/>
                </a:lnTo>
                <a:lnTo>
                  <a:pt x="83820" y="128320"/>
                </a:lnTo>
                <a:lnTo>
                  <a:pt x="83934" y="128143"/>
                </a:lnTo>
                <a:lnTo>
                  <a:pt x="86842" y="126047"/>
                </a:lnTo>
                <a:lnTo>
                  <a:pt x="88760" y="124333"/>
                </a:lnTo>
                <a:lnTo>
                  <a:pt x="91744" y="124650"/>
                </a:lnTo>
                <a:lnTo>
                  <a:pt x="91922" y="126047"/>
                </a:lnTo>
                <a:lnTo>
                  <a:pt x="92151" y="127342"/>
                </a:lnTo>
                <a:lnTo>
                  <a:pt x="92202" y="128143"/>
                </a:lnTo>
                <a:lnTo>
                  <a:pt x="92316" y="129857"/>
                </a:lnTo>
                <a:lnTo>
                  <a:pt x="92417" y="131292"/>
                </a:lnTo>
                <a:lnTo>
                  <a:pt x="92506" y="132664"/>
                </a:lnTo>
                <a:lnTo>
                  <a:pt x="92621" y="134277"/>
                </a:lnTo>
                <a:lnTo>
                  <a:pt x="92697" y="136347"/>
                </a:lnTo>
                <a:lnTo>
                  <a:pt x="92773" y="137998"/>
                </a:lnTo>
                <a:lnTo>
                  <a:pt x="92849" y="139992"/>
                </a:lnTo>
                <a:lnTo>
                  <a:pt x="93637" y="148120"/>
                </a:lnTo>
                <a:lnTo>
                  <a:pt x="93637" y="117830"/>
                </a:lnTo>
                <a:lnTo>
                  <a:pt x="86817" y="119595"/>
                </a:lnTo>
                <a:lnTo>
                  <a:pt x="84823" y="120650"/>
                </a:lnTo>
                <a:lnTo>
                  <a:pt x="82245" y="121691"/>
                </a:lnTo>
                <a:lnTo>
                  <a:pt x="81305" y="115900"/>
                </a:lnTo>
                <a:lnTo>
                  <a:pt x="80543" y="110528"/>
                </a:lnTo>
                <a:lnTo>
                  <a:pt x="79679" y="105956"/>
                </a:lnTo>
                <a:lnTo>
                  <a:pt x="79616" y="105600"/>
                </a:lnTo>
                <a:lnTo>
                  <a:pt x="79552" y="105270"/>
                </a:lnTo>
                <a:lnTo>
                  <a:pt x="79451" y="104711"/>
                </a:lnTo>
                <a:lnTo>
                  <a:pt x="79425" y="104559"/>
                </a:lnTo>
                <a:lnTo>
                  <a:pt x="79298" y="103911"/>
                </a:lnTo>
                <a:lnTo>
                  <a:pt x="79235" y="103581"/>
                </a:lnTo>
                <a:lnTo>
                  <a:pt x="78587" y="100088"/>
                </a:lnTo>
                <a:lnTo>
                  <a:pt x="78511" y="99669"/>
                </a:lnTo>
                <a:lnTo>
                  <a:pt x="75006" y="97383"/>
                </a:lnTo>
                <a:lnTo>
                  <a:pt x="66065" y="98780"/>
                </a:lnTo>
                <a:lnTo>
                  <a:pt x="62496" y="99110"/>
                </a:lnTo>
                <a:lnTo>
                  <a:pt x="56756" y="99847"/>
                </a:lnTo>
                <a:lnTo>
                  <a:pt x="54546" y="100088"/>
                </a:lnTo>
                <a:lnTo>
                  <a:pt x="49682" y="101003"/>
                </a:lnTo>
                <a:lnTo>
                  <a:pt x="48133" y="102603"/>
                </a:lnTo>
                <a:lnTo>
                  <a:pt x="48399" y="109905"/>
                </a:lnTo>
                <a:lnTo>
                  <a:pt x="48437" y="113169"/>
                </a:lnTo>
                <a:lnTo>
                  <a:pt x="48564" y="115900"/>
                </a:lnTo>
                <a:lnTo>
                  <a:pt x="48691" y="117792"/>
                </a:lnTo>
                <a:lnTo>
                  <a:pt x="48806" y="119595"/>
                </a:lnTo>
                <a:lnTo>
                  <a:pt x="48831" y="119964"/>
                </a:lnTo>
                <a:lnTo>
                  <a:pt x="48958" y="121691"/>
                </a:lnTo>
                <a:lnTo>
                  <a:pt x="49733" y="124333"/>
                </a:lnTo>
                <a:lnTo>
                  <a:pt x="49733" y="131610"/>
                </a:lnTo>
                <a:lnTo>
                  <a:pt x="48615" y="132346"/>
                </a:lnTo>
                <a:lnTo>
                  <a:pt x="44386" y="131876"/>
                </a:lnTo>
                <a:lnTo>
                  <a:pt x="36944" y="132664"/>
                </a:lnTo>
                <a:lnTo>
                  <a:pt x="30822" y="136347"/>
                </a:lnTo>
                <a:lnTo>
                  <a:pt x="26784" y="142227"/>
                </a:lnTo>
                <a:lnTo>
                  <a:pt x="25603" y="149606"/>
                </a:lnTo>
                <a:lnTo>
                  <a:pt x="25704" y="151295"/>
                </a:lnTo>
                <a:lnTo>
                  <a:pt x="25806" y="152984"/>
                </a:lnTo>
                <a:lnTo>
                  <a:pt x="25920" y="154838"/>
                </a:lnTo>
                <a:lnTo>
                  <a:pt x="26187" y="157556"/>
                </a:lnTo>
                <a:lnTo>
                  <a:pt x="27381" y="168376"/>
                </a:lnTo>
                <a:lnTo>
                  <a:pt x="27406" y="168554"/>
                </a:lnTo>
                <a:lnTo>
                  <a:pt x="27520" y="169456"/>
                </a:lnTo>
                <a:lnTo>
                  <a:pt x="29311" y="170751"/>
                </a:lnTo>
                <a:lnTo>
                  <a:pt x="35102" y="169456"/>
                </a:lnTo>
                <a:lnTo>
                  <a:pt x="37299" y="168376"/>
                </a:lnTo>
                <a:lnTo>
                  <a:pt x="42430" y="166827"/>
                </a:lnTo>
                <a:lnTo>
                  <a:pt x="45237" y="165531"/>
                </a:lnTo>
                <a:lnTo>
                  <a:pt x="48183" y="166243"/>
                </a:lnTo>
                <a:lnTo>
                  <a:pt x="48171" y="175361"/>
                </a:lnTo>
                <a:lnTo>
                  <a:pt x="48539" y="180530"/>
                </a:lnTo>
                <a:lnTo>
                  <a:pt x="51511" y="192125"/>
                </a:lnTo>
                <a:lnTo>
                  <a:pt x="58039" y="191528"/>
                </a:lnTo>
                <a:lnTo>
                  <a:pt x="60325" y="191528"/>
                </a:lnTo>
                <a:lnTo>
                  <a:pt x="67830" y="190500"/>
                </a:lnTo>
                <a:lnTo>
                  <a:pt x="71437" y="190080"/>
                </a:lnTo>
                <a:lnTo>
                  <a:pt x="79781" y="187591"/>
                </a:lnTo>
                <a:lnTo>
                  <a:pt x="80429" y="186372"/>
                </a:lnTo>
                <a:lnTo>
                  <a:pt x="80937" y="185420"/>
                </a:lnTo>
                <a:lnTo>
                  <a:pt x="78701" y="162991"/>
                </a:lnTo>
                <a:lnTo>
                  <a:pt x="78625" y="162267"/>
                </a:lnTo>
                <a:lnTo>
                  <a:pt x="78562" y="161582"/>
                </a:lnTo>
                <a:lnTo>
                  <a:pt x="83439" y="159740"/>
                </a:lnTo>
                <a:lnTo>
                  <a:pt x="87909" y="157556"/>
                </a:lnTo>
                <a:lnTo>
                  <a:pt x="87731" y="157556"/>
                </a:lnTo>
                <a:lnTo>
                  <a:pt x="99009" y="154838"/>
                </a:lnTo>
                <a:lnTo>
                  <a:pt x="98374" y="154838"/>
                </a:lnTo>
                <a:lnTo>
                  <a:pt x="99441" y="151295"/>
                </a:lnTo>
                <a:close/>
              </a:path>
              <a:path w="478789" h="414019">
                <a:moveTo>
                  <a:pt x="108953" y="211175"/>
                </a:moveTo>
                <a:lnTo>
                  <a:pt x="105752" y="213067"/>
                </a:lnTo>
                <a:lnTo>
                  <a:pt x="105016" y="216065"/>
                </a:lnTo>
                <a:lnTo>
                  <a:pt x="106273" y="220332"/>
                </a:lnTo>
                <a:lnTo>
                  <a:pt x="108953" y="211175"/>
                </a:lnTo>
                <a:close/>
              </a:path>
              <a:path w="478789" h="414019">
                <a:moveTo>
                  <a:pt x="109728" y="210718"/>
                </a:moveTo>
                <a:lnTo>
                  <a:pt x="109080" y="210718"/>
                </a:lnTo>
                <a:lnTo>
                  <a:pt x="108953" y="211175"/>
                </a:lnTo>
                <a:lnTo>
                  <a:pt x="109728" y="210718"/>
                </a:lnTo>
                <a:close/>
              </a:path>
              <a:path w="478789" h="414019">
                <a:moveTo>
                  <a:pt x="124307" y="207403"/>
                </a:moveTo>
                <a:lnTo>
                  <a:pt x="123736" y="206997"/>
                </a:lnTo>
                <a:lnTo>
                  <a:pt x="123482" y="206667"/>
                </a:lnTo>
                <a:lnTo>
                  <a:pt x="117716" y="206667"/>
                </a:lnTo>
                <a:lnTo>
                  <a:pt x="112839" y="208889"/>
                </a:lnTo>
                <a:lnTo>
                  <a:pt x="109728" y="210718"/>
                </a:lnTo>
                <a:lnTo>
                  <a:pt x="117779" y="210718"/>
                </a:lnTo>
                <a:lnTo>
                  <a:pt x="124307" y="207403"/>
                </a:lnTo>
                <a:close/>
              </a:path>
              <a:path w="478789" h="414019">
                <a:moveTo>
                  <a:pt x="140081" y="227215"/>
                </a:moveTo>
                <a:lnTo>
                  <a:pt x="137845" y="222592"/>
                </a:lnTo>
                <a:lnTo>
                  <a:pt x="134277" y="232575"/>
                </a:lnTo>
                <a:lnTo>
                  <a:pt x="139598" y="228498"/>
                </a:lnTo>
                <a:lnTo>
                  <a:pt x="140081" y="227215"/>
                </a:lnTo>
                <a:close/>
              </a:path>
              <a:path w="478789" h="414019">
                <a:moveTo>
                  <a:pt x="151396" y="224523"/>
                </a:moveTo>
                <a:lnTo>
                  <a:pt x="151091" y="217690"/>
                </a:lnTo>
                <a:lnTo>
                  <a:pt x="149313" y="210858"/>
                </a:lnTo>
                <a:lnTo>
                  <a:pt x="146227" y="204292"/>
                </a:lnTo>
                <a:lnTo>
                  <a:pt x="145935" y="203936"/>
                </a:lnTo>
                <a:lnTo>
                  <a:pt x="145935" y="220916"/>
                </a:lnTo>
                <a:lnTo>
                  <a:pt x="145440" y="226758"/>
                </a:lnTo>
                <a:lnTo>
                  <a:pt x="145453" y="233184"/>
                </a:lnTo>
                <a:lnTo>
                  <a:pt x="134785" y="241211"/>
                </a:lnTo>
                <a:lnTo>
                  <a:pt x="130619" y="245910"/>
                </a:lnTo>
                <a:lnTo>
                  <a:pt x="120523" y="247180"/>
                </a:lnTo>
                <a:lnTo>
                  <a:pt x="117017" y="247980"/>
                </a:lnTo>
                <a:lnTo>
                  <a:pt x="109093" y="248564"/>
                </a:lnTo>
                <a:lnTo>
                  <a:pt x="105486" y="246684"/>
                </a:lnTo>
                <a:lnTo>
                  <a:pt x="101142" y="241769"/>
                </a:lnTo>
                <a:lnTo>
                  <a:pt x="99822" y="239966"/>
                </a:lnTo>
                <a:lnTo>
                  <a:pt x="95491" y="235127"/>
                </a:lnTo>
                <a:lnTo>
                  <a:pt x="94843" y="231457"/>
                </a:lnTo>
                <a:lnTo>
                  <a:pt x="95681" y="226923"/>
                </a:lnTo>
                <a:lnTo>
                  <a:pt x="95719" y="226758"/>
                </a:lnTo>
                <a:lnTo>
                  <a:pt x="100545" y="233413"/>
                </a:lnTo>
                <a:lnTo>
                  <a:pt x="105727" y="237769"/>
                </a:lnTo>
                <a:lnTo>
                  <a:pt x="111048" y="239712"/>
                </a:lnTo>
                <a:lnTo>
                  <a:pt x="115912" y="239166"/>
                </a:lnTo>
                <a:lnTo>
                  <a:pt x="118084" y="239166"/>
                </a:lnTo>
                <a:lnTo>
                  <a:pt x="110439" y="238963"/>
                </a:lnTo>
                <a:lnTo>
                  <a:pt x="106565" y="235686"/>
                </a:lnTo>
                <a:lnTo>
                  <a:pt x="99872" y="226923"/>
                </a:lnTo>
                <a:lnTo>
                  <a:pt x="99745" y="226758"/>
                </a:lnTo>
                <a:lnTo>
                  <a:pt x="98323" y="224891"/>
                </a:lnTo>
                <a:lnTo>
                  <a:pt x="98653" y="217690"/>
                </a:lnTo>
                <a:lnTo>
                  <a:pt x="100507" y="209257"/>
                </a:lnTo>
                <a:lnTo>
                  <a:pt x="101269" y="208051"/>
                </a:lnTo>
                <a:lnTo>
                  <a:pt x="106514" y="204101"/>
                </a:lnTo>
                <a:lnTo>
                  <a:pt x="110909" y="200837"/>
                </a:lnTo>
                <a:lnTo>
                  <a:pt x="118567" y="199631"/>
                </a:lnTo>
                <a:lnTo>
                  <a:pt x="120573" y="199110"/>
                </a:lnTo>
                <a:lnTo>
                  <a:pt x="125031" y="197599"/>
                </a:lnTo>
                <a:lnTo>
                  <a:pt x="126707" y="197599"/>
                </a:lnTo>
                <a:lnTo>
                  <a:pt x="145935" y="220916"/>
                </a:lnTo>
                <a:lnTo>
                  <a:pt x="145935" y="203936"/>
                </a:lnTo>
                <a:lnTo>
                  <a:pt x="124320" y="192811"/>
                </a:lnTo>
                <a:lnTo>
                  <a:pt x="120281" y="193205"/>
                </a:lnTo>
                <a:lnTo>
                  <a:pt x="90347" y="224523"/>
                </a:lnTo>
                <a:lnTo>
                  <a:pt x="89979" y="231457"/>
                </a:lnTo>
                <a:lnTo>
                  <a:pt x="89903" y="232727"/>
                </a:lnTo>
                <a:lnTo>
                  <a:pt x="92176" y="240639"/>
                </a:lnTo>
                <a:lnTo>
                  <a:pt x="97421" y="247980"/>
                </a:lnTo>
                <a:lnTo>
                  <a:pt x="97536" y="248145"/>
                </a:lnTo>
                <a:lnTo>
                  <a:pt x="102019" y="252818"/>
                </a:lnTo>
                <a:lnTo>
                  <a:pt x="107226" y="255854"/>
                </a:lnTo>
                <a:lnTo>
                  <a:pt x="117398" y="255854"/>
                </a:lnTo>
                <a:lnTo>
                  <a:pt x="122897" y="254952"/>
                </a:lnTo>
                <a:lnTo>
                  <a:pt x="125298" y="254723"/>
                </a:lnTo>
                <a:lnTo>
                  <a:pt x="151333" y="224891"/>
                </a:lnTo>
                <a:lnTo>
                  <a:pt x="151396" y="224523"/>
                </a:lnTo>
                <a:close/>
              </a:path>
              <a:path w="478789" h="414019">
                <a:moveTo>
                  <a:pt x="169392" y="237744"/>
                </a:moveTo>
                <a:lnTo>
                  <a:pt x="169278" y="229971"/>
                </a:lnTo>
                <a:lnTo>
                  <a:pt x="168503" y="224040"/>
                </a:lnTo>
                <a:lnTo>
                  <a:pt x="167436" y="218147"/>
                </a:lnTo>
                <a:lnTo>
                  <a:pt x="166547" y="212521"/>
                </a:lnTo>
                <a:lnTo>
                  <a:pt x="166484" y="212128"/>
                </a:lnTo>
                <a:lnTo>
                  <a:pt x="166204" y="211391"/>
                </a:lnTo>
                <a:lnTo>
                  <a:pt x="166204" y="242023"/>
                </a:lnTo>
                <a:lnTo>
                  <a:pt x="162763" y="248437"/>
                </a:lnTo>
                <a:lnTo>
                  <a:pt x="154711" y="256336"/>
                </a:lnTo>
                <a:lnTo>
                  <a:pt x="151892" y="258597"/>
                </a:lnTo>
                <a:lnTo>
                  <a:pt x="144246" y="266954"/>
                </a:lnTo>
                <a:lnTo>
                  <a:pt x="137096" y="268249"/>
                </a:lnTo>
                <a:lnTo>
                  <a:pt x="130162" y="270027"/>
                </a:lnTo>
                <a:lnTo>
                  <a:pt x="118897" y="271589"/>
                </a:lnTo>
                <a:lnTo>
                  <a:pt x="83121" y="255422"/>
                </a:lnTo>
                <a:lnTo>
                  <a:pt x="73583" y="225247"/>
                </a:lnTo>
                <a:lnTo>
                  <a:pt x="75539" y="216890"/>
                </a:lnTo>
                <a:lnTo>
                  <a:pt x="105181" y="182702"/>
                </a:lnTo>
                <a:lnTo>
                  <a:pt x="113868" y="179184"/>
                </a:lnTo>
                <a:lnTo>
                  <a:pt x="113233" y="179184"/>
                </a:lnTo>
                <a:lnTo>
                  <a:pt x="123748" y="177927"/>
                </a:lnTo>
                <a:lnTo>
                  <a:pt x="133934" y="179184"/>
                </a:lnTo>
                <a:lnTo>
                  <a:pt x="140284" y="180670"/>
                </a:lnTo>
                <a:lnTo>
                  <a:pt x="161861" y="212128"/>
                </a:lnTo>
                <a:lnTo>
                  <a:pt x="161963" y="212521"/>
                </a:lnTo>
                <a:lnTo>
                  <a:pt x="163626" y="216890"/>
                </a:lnTo>
                <a:lnTo>
                  <a:pt x="164287" y="221983"/>
                </a:lnTo>
                <a:lnTo>
                  <a:pt x="165392" y="228053"/>
                </a:lnTo>
                <a:lnTo>
                  <a:pt x="166204" y="242023"/>
                </a:lnTo>
                <a:lnTo>
                  <a:pt x="166204" y="211391"/>
                </a:lnTo>
                <a:lnTo>
                  <a:pt x="165354" y="209130"/>
                </a:lnTo>
                <a:lnTo>
                  <a:pt x="165290" y="208965"/>
                </a:lnTo>
                <a:lnTo>
                  <a:pt x="165176" y="208661"/>
                </a:lnTo>
                <a:lnTo>
                  <a:pt x="145554" y="177927"/>
                </a:lnTo>
                <a:lnTo>
                  <a:pt x="142671" y="175628"/>
                </a:lnTo>
                <a:lnTo>
                  <a:pt x="135191" y="174205"/>
                </a:lnTo>
                <a:lnTo>
                  <a:pt x="123825" y="173253"/>
                </a:lnTo>
                <a:lnTo>
                  <a:pt x="113195" y="174917"/>
                </a:lnTo>
                <a:lnTo>
                  <a:pt x="103403" y="179362"/>
                </a:lnTo>
                <a:lnTo>
                  <a:pt x="94538" y="186766"/>
                </a:lnTo>
                <a:lnTo>
                  <a:pt x="90233" y="191363"/>
                </a:lnTo>
                <a:lnTo>
                  <a:pt x="86017" y="195656"/>
                </a:lnTo>
                <a:lnTo>
                  <a:pt x="76187" y="206514"/>
                </a:lnTo>
                <a:lnTo>
                  <a:pt x="71399" y="213474"/>
                </a:lnTo>
                <a:lnTo>
                  <a:pt x="69811" y="221983"/>
                </a:lnTo>
                <a:lnTo>
                  <a:pt x="68973" y="234480"/>
                </a:lnTo>
                <a:lnTo>
                  <a:pt x="71196" y="246049"/>
                </a:lnTo>
                <a:lnTo>
                  <a:pt x="100901" y="276567"/>
                </a:lnTo>
                <a:lnTo>
                  <a:pt x="120027" y="279450"/>
                </a:lnTo>
                <a:lnTo>
                  <a:pt x="127088" y="278815"/>
                </a:lnTo>
                <a:lnTo>
                  <a:pt x="127939" y="278815"/>
                </a:lnTo>
                <a:lnTo>
                  <a:pt x="135775" y="276567"/>
                </a:lnTo>
                <a:lnTo>
                  <a:pt x="135978" y="276567"/>
                </a:lnTo>
                <a:lnTo>
                  <a:pt x="143433" y="272542"/>
                </a:lnTo>
                <a:lnTo>
                  <a:pt x="144500" y="271589"/>
                </a:lnTo>
                <a:lnTo>
                  <a:pt x="149720" y="266954"/>
                </a:lnTo>
                <a:lnTo>
                  <a:pt x="150317" y="266319"/>
                </a:lnTo>
                <a:lnTo>
                  <a:pt x="152844" y="263486"/>
                </a:lnTo>
                <a:lnTo>
                  <a:pt x="156083" y="260413"/>
                </a:lnTo>
                <a:lnTo>
                  <a:pt x="159258" y="257302"/>
                </a:lnTo>
                <a:lnTo>
                  <a:pt x="164261" y="251383"/>
                </a:lnTo>
                <a:lnTo>
                  <a:pt x="167678" y="244868"/>
                </a:lnTo>
                <a:lnTo>
                  <a:pt x="169392" y="237744"/>
                </a:lnTo>
                <a:close/>
              </a:path>
              <a:path w="478789" h="414019">
                <a:moveTo>
                  <a:pt x="188480" y="95415"/>
                </a:moveTo>
                <a:lnTo>
                  <a:pt x="183857" y="101892"/>
                </a:lnTo>
                <a:lnTo>
                  <a:pt x="179768" y="112318"/>
                </a:lnTo>
                <a:lnTo>
                  <a:pt x="177177" y="123380"/>
                </a:lnTo>
                <a:lnTo>
                  <a:pt x="177101" y="131762"/>
                </a:lnTo>
                <a:lnTo>
                  <a:pt x="188480" y="95415"/>
                </a:lnTo>
                <a:close/>
              </a:path>
              <a:path w="478789" h="414019">
                <a:moveTo>
                  <a:pt x="202374" y="97307"/>
                </a:moveTo>
                <a:lnTo>
                  <a:pt x="201358" y="97459"/>
                </a:lnTo>
                <a:lnTo>
                  <a:pt x="200977" y="97396"/>
                </a:lnTo>
                <a:lnTo>
                  <a:pt x="199961" y="98247"/>
                </a:lnTo>
                <a:lnTo>
                  <a:pt x="187528" y="132041"/>
                </a:lnTo>
                <a:lnTo>
                  <a:pt x="187566" y="133870"/>
                </a:lnTo>
                <a:lnTo>
                  <a:pt x="189306" y="135724"/>
                </a:lnTo>
                <a:lnTo>
                  <a:pt x="202374" y="97307"/>
                </a:lnTo>
                <a:close/>
              </a:path>
              <a:path w="478789" h="414019">
                <a:moveTo>
                  <a:pt x="227126" y="116649"/>
                </a:moveTo>
                <a:lnTo>
                  <a:pt x="226491" y="111836"/>
                </a:lnTo>
                <a:lnTo>
                  <a:pt x="224663" y="101155"/>
                </a:lnTo>
                <a:lnTo>
                  <a:pt x="222732" y="95110"/>
                </a:lnTo>
                <a:lnTo>
                  <a:pt x="222516" y="94970"/>
                </a:lnTo>
                <a:lnTo>
                  <a:pt x="222516" y="118300"/>
                </a:lnTo>
                <a:lnTo>
                  <a:pt x="221195" y="128295"/>
                </a:lnTo>
                <a:lnTo>
                  <a:pt x="191262" y="145745"/>
                </a:lnTo>
                <a:lnTo>
                  <a:pt x="184251" y="145402"/>
                </a:lnTo>
                <a:lnTo>
                  <a:pt x="163004" y="120789"/>
                </a:lnTo>
                <a:lnTo>
                  <a:pt x="163906" y="111836"/>
                </a:lnTo>
                <a:lnTo>
                  <a:pt x="186944" y="91719"/>
                </a:lnTo>
                <a:lnTo>
                  <a:pt x="194424" y="89916"/>
                </a:lnTo>
                <a:lnTo>
                  <a:pt x="221538" y="105054"/>
                </a:lnTo>
                <a:lnTo>
                  <a:pt x="221653" y="105321"/>
                </a:lnTo>
                <a:lnTo>
                  <a:pt x="222123" y="114655"/>
                </a:lnTo>
                <a:lnTo>
                  <a:pt x="222516" y="118300"/>
                </a:lnTo>
                <a:lnTo>
                  <a:pt x="222516" y="94970"/>
                </a:lnTo>
                <a:lnTo>
                  <a:pt x="195605" y="83756"/>
                </a:lnTo>
                <a:lnTo>
                  <a:pt x="187286" y="85090"/>
                </a:lnTo>
                <a:lnTo>
                  <a:pt x="184035" y="86842"/>
                </a:lnTo>
                <a:lnTo>
                  <a:pt x="180416" y="88150"/>
                </a:lnTo>
                <a:lnTo>
                  <a:pt x="173812" y="93560"/>
                </a:lnTo>
                <a:lnTo>
                  <a:pt x="170611" y="97409"/>
                </a:lnTo>
                <a:lnTo>
                  <a:pt x="163322" y="105054"/>
                </a:lnTo>
                <a:lnTo>
                  <a:pt x="160578" y="109753"/>
                </a:lnTo>
                <a:lnTo>
                  <a:pt x="159893" y="120789"/>
                </a:lnTo>
                <a:lnTo>
                  <a:pt x="159867" y="137833"/>
                </a:lnTo>
                <a:lnTo>
                  <a:pt x="162115" y="143332"/>
                </a:lnTo>
                <a:lnTo>
                  <a:pt x="167767" y="147078"/>
                </a:lnTo>
                <a:lnTo>
                  <a:pt x="174294" y="150596"/>
                </a:lnTo>
                <a:lnTo>
                  <a:pt x="181127" y="152768"/>
                </a:lnTo>
                <a:lnTo>
                  <a:pt x="188239" y="153644"/>
                </a:lnTo>
                <a:lnTo>
                  <a:pt x="195618" y="153314"/>
                </a:lnTo>
                <a:lnTo>
                  <a:pt x="198107" y="153009"/>
                </a:lnTo>
                <a:lnTo>
                  <a:pt x="200736" y="152209"/>
                </a:lnTo>
                <a:lnTo>
                  <a:pt x="208026" y="147599"/>
                </a:lnTo>
                <a:lnTo>
                  <a:pt x="211086" y="145745"/>
                </a:lnTo>
                <a:lnTo>
                  <a:pt x="227025" y="120789"/>
                </a:lnTo>
                <a:lnTo>
                  <a:pt x="227126" y="116649"/>
                </a:lnTo>
                <a:close/>
              </a:path>
              <a:path w="478789" h="414019">
                <a:moveTo>
                  <a:pt x="288582" y="92646"/>
                </a:moveTo>
                <a:lnTo>
                  <a:pt x="286105" y="91922"/>
                </a:lnTo>
                <a:lnTo>
                  <a:pt x="283108" y="91770"/>
                </a:lnTo>
                <a:lnTo>
                  <a:pt x="279069" y="88620"/>
                </a:lnTo>
                <a:lnTo>
                  <a:pt x="277939" y="85712"/>
                </a:lnTo>
                <a:lnTo>
                  <a:pt x="275767" y="82410"/>
                </a:lnTo>
                <a:lnTo>
                  <a:pt x="274942" y="88544"/>
                </a:lnTo>
                <a:lnTo>
                  <a:pt x="276987" y="93243"/>
                </a:lnTo>
                <a:lnTo>
                  <a:pt x="283629" y="96329"/>
                </a:lnTo>
                <a:lnTo>
                  <a:pt x="286181" y="95592"/>
                </a:lnTo>
                <a:lnTo>
                  <a:pt x="288582" y="92646"/>
                </a:lnTo>
                <a:close/>
              </a:path>
              <a:path w="478789" h="414019">
                <a:moveTo>
                  <a:pt x="299567" y="49707"/>
                </a:moveTo>
                <a:lnTo>
                  <a:pt x="298780" y="49314"/>
                </a:lnTo>
                <a:lnTo>
                  <a:pt x="298399" y="49047"/>
                </a:lnTo>
                <a:lnTo>
                  <a:pt x="293243" y="47599"/>
                </a:lnTo>
                <a:lnTo>
                  <a:pt x="292735" y="41440"/>
                </a:lnTo>
                <a:lnTo>
                  <a:pt x="292493" y="39992"/>
                </a:lnTo>
                <a:lnTo>
                  <a:pt x="292239" y="38061"/>
                </a:lnTo>
                <a:lnTo>
                  <a:pt x="288937" y="40208"/>
                </a:lnTo>
                <a:lnTo>
                  <a:pt x="289356" y="43141"/>
                </a:lnTo>
                <a:lnTo>
                  <a:pt x="289090" y="47993"/>
                </a:lnTo>
                <a:lnTo>
                  <a:pt x="290093" y="49974"/>
                </a:lnTo>
                <a:lnTo>
                  <a:pt x="295021" y="52324"/>
                </a:lnTo>
                <a:lnTo>
                  <a:pt x="297205" y="51739"/>
                </a:lnTo>
                <a:lnTo>
                  <a:pt x="299567" y="49707"/>
                </a:lnTo>
                <a:close/>
              </a:path>
              <a:path w="478789" h="414019">
                <a:moveTo>
                  <a:pt x="302260" y="92989"/>
                </a:moveTo>
                <a:lnTo>
                  <a:pt x="302031" y="86283"/>
                </a:lnTo>
                <a:lnTo>
                  <a:pt x="301815" y="85318"/>
                </a:lnTo>
                <a:lnTo>
                  <a:pt x="301726" y="84963"/>
                </a:lnTo>
                <a:lnTo>
                  <a:pt x="301307" y="83832"/>
                </a:lnTo>
                <a:lnTo>
                  <a:pt x="300583" y="81508"/>
                </a:lnTo>
                <a:lnTo>
                  <a:pt x="300126" y="75539"/>
                </a:lnTo>
                <a:lnTo>
                  <a:pt x="299669" y="75209"/>
                </a:lnTo>
                <a:lnTo>
                  <a:pt x="299669" y="92532"/>
                </a:lnTo>
                <a:lnTo>
                  <a:pt x="298551" y="94767"/>
                </a:lnTo>
                <a:lnTo>
                  <a:pt x="287909" y="100545"/>
                </a:lnTo>
                <a:lnTo>
                  <a:pt x="282295" y="100063"/>
                </a:lnTo>
                <a:lnTo>
                  <a:pt x="275793" y="97370"/>
                </a:lnTo>
                <a:lnTo>
                  <a:pt x="274891" y="96685"/>
                </a:lnTo>
                <a:lnTo>
                  <a:pt x="269760" y="90144"/>
                </a:lnTo>
                <a:lnTo>
                  <a:pt x="270129" y="86283"/>
                </a:lnTo>
                <a:lnTo>
                  <a:pt x="270243" y="84963"/>
                </a:lnTo>
                <a:lnTo>
                  <a:pt x="270344" y="83832"/>
                </a:lnTo>
                <a:lnTo>
                  <a:pt x="274370" y="73317"/>
                </a:lnTo>
                <a:lnTo>
                  <a:pt x="280847" y="69342"/>
                </a:lnTo>
                <a:lnTo>
                  <a:pt x="291185" y="70700"/>
                </a:lnTo>
                <a:lnTo>
                  <a:pt x="294551" y="74625"/>
                </a:lnTo>
                <a:lnTo>
                  <a:pt x="297459" y="80213"/>
                </a:lnTo>
                <a:lnTo>
                  <a:pt x="297611" y="81267"/>
                </a:lnTo>
                <a:lnTo>
                  <a:pt x="298094" y="82816"/>
                </a:lnTo>
                <a:lnTo>
                  <a:pt x="298513" y="84963"/>
                </a:lnTo>
                <a:lnTo>
                  <a:pt x="298577" y="85318"/>
                </a:lnTo>
                <a:lnTo>
                  <a:pt x="299669" y="92532"/>
                </a:lnTo>
                <a:lnTo>
                  <a:pt x="299669" y="75209"/>
                </a:lnTo>
                <a:lnTo>
                  <a:pt x="295033" y="71780"/>
                </a:lnTo>
                <a:lnTo>
                  <a:pt x="292303" y="69342"/>
                </a:lnTo>
                <a:lnTo>
                  <a:pt x="289623" y="66954"/>
                </a:lnTo>
                <a:lnTo>
                  <a:pt x="288378" y="66268"/>
                </a:lnTo>
                <a:lnTo>
                  <a:pt x="280568" y="66268"/>
                </a:lnTo>
                <a:lnTo>
                  <a:pt x="275945" y="66725"/>
                </a:lnTo>
                <a:lnTo>
                  <a:pt x="267119" y="78117"/>
                </a:lnTo>
                <a:lnTo>
                  <a:pt x="265328" y="84963"/>
                </a:lnTo>
                <a:lnTo>
                  <a:pt x="265226" y="85318"/>
                </a:lnTo>
                <a:lnTo>
                  <a:pt x="268160" y="98717"/>
                </a:lnTo>
                <a:lnTo>
                  <a:pt x="271551" y="102044"/>
                </a:lnTo>
                <a:lnTo>
                  <a:pt x="280543" y="105333"/>
                </a:lnTo>
                <a:lnTo>
                  <a:pt x="284772" y="105791"/>
                </a:lnTo>
                <a:lnTo>
                  <a:pt x="289090" y="105156"/>
                </a:lnTo>
                <a:lnTo>
                  <a:pt x="295440" y="102933"/>
                </a:lnTo>
                <a:lnTo>
                  <a:pt x="297980" y="100545"/>
                </a:lnTo>
                <a:lnTo>
                  <a:pt x="299948" y="98717"/>
                </a:lnTo>
                <a:lnTo>
                  <a:pt x="302260" y="92989"/>
                </a:lnTo>
                <a:close/>
              </a:path>
              <a:path w="478789" h="414019">
                <a:moveTo>
                  <a:pt x="305790" y="179031"/>
                </a:moveTo>
                <a:lnTo>
                  <a:pt x="297078" y="173126"/>
                </a:lnTo>
                <a:lnTo>
                  <a:pt x="298869" y="178689"/>
                </a:lnTo>
                <a:lnTo>
                  <a:pt x="300012" y="179489"/>
                </a:lnTo>
                <a:lnTo>
                  <a:pt x="305790" y="179031"/>
                </a:lnTo>
                <a:close/>
              </a:path>
              <a:path w="478789" h="414019">
                <a:moveTo>
                  <a:pt x="316166" y="37782"/>
                </a:moveTo>
                <a:lnTo>
                  <a:pt x="314007" y="34378"/>
                </a:lnTo>
                <a:lnTo>
                  <a:pt x="314007" y="39687"/>
                </a:lnTo>
                <a:lnTo>
                  <a:pt x="312534" y="49047"/>
                </a:lnTo>
                <a:lnTo>
                  <a:pt x="305879" y="53187"/>
                </a:lnTo>
                <a:lnTo>
                  <a:pt x="303390" y="53975"/>
                </a:lnTo>
                <a:lnTo>
                  <a:pt x="301028" y="54927"/>
                </a:lnTo>
                <a:lnTo>
                  <a:pt x="300977" y="54787"/>
                </a:lnTo>
                <a:lnTo>
                  <a:pt x="299986" y="55079"/>
                </a:lnTo>
                <a:lnTo>
                  <a:pt x="299021" y="55410"/>
                </a:lnTo>
                <a:lnTo>
                  <a:pt x="294182" y="56705"/>
                </a:lnTo>
                <a:lnTo>
                  <a:pt x="290906" y="56705"/>
                </a:lnTo>
                <a:lnTo>
                  <a:pt x="285076" y="50012"/>
                </a:lnTo>
                <a:lnTo>
                  <a:pt x="283159" y="46228"/>
                </a:lnTo>
                <a:lnTo>
                  <a:pt x="285648" y="38912"/>
                </a:lnTo>
                <a:lnTo>
                  <a:pt x="287197" y="37211"/>
                </a:lnTo>
                <a:lnTo>
                  <a:pt x="292061" y="34963"/>
                </a:lnTo>
                <a:lnTo>
                  <a:pt x="294830" y="34048"/>
                </a:lnTo>
                <a:lnTo>
                  <a:pt x="301663" y="30975"/>
                </a:lnTo>
                <a:lnTo>
                  <a:pt x="314007" y="39687"/>
                </a:lnTo>
                <a:lnTo>
                  <a:pt x="314007" y="34378"/>
                </a:lnTo>
                <a:lnTo>
                  <a:pt x="313169" y="33045"/>
                </a:lnTo>
                <a:lnTo>
                  <a:pt x="308483" y="30975"/>
                </a:lnTo>
                <a:lnTo>
                  <a:pt x="305181" y="29514"/>
                </a:lnTo>
                <a:lnTo>
                  <a:pt x="281038" y="47218"/>
                </a:lnTo>
                <a:lnTo>
                  <a:pt x="282257" y="57873"/>
                </a:lnTo>
                <a:lnTo>
                  <a:pt x="288328" y="62763"/>
                </a:lnTo>
                <a:lnTo>
                  <a:pt x="298259" y="61772"/>
                </a:lnTo>
                <a:lnTo>
                  <a:pt x="300240" y="61214"/>
                </a:lnTo>
                <a:lnTo>
                  <a:pt x="301256" y="61010"/>
                </a:lnTo>
                <a:lnTo>
                  <a:pt x="302717" y="60566"/>
                </a:lnTo>
                <a:lnTo>
                  <a:pt x="310489" y="58064"/>
                </a:lnTo>
                <a:lnTo>
                  <a:pt x="311721" y="56705"/>
                </a:lnTo>
                <a:lnTo>
                  <a:pt x="313347" y="54927"/>
                </a:lnTo>
                <a:lnTo>
                  <a:pt x="315442" y="52616"/>
                </a:lnTo>
                <a:lnTo>
                  <a:pt x="316026" y="40767"/>
                </a:lnTo>
                <a:lnTo>
                  <a:pt x="316115" y="38912"/>
                </a:lnTo>
                <a:lnTo>
                  <a:pt x="316166" y="37782"/>
                </a:lnTo>
                <a:close/>
              </a:path>
              <a:path w="478789" h="414019">
                <a:moveTo>
                  <a:pt x="322961" y="153860"/>
                </a:moveTo>
                <a:lnTo>
                  <a:pt x="321551" y="149618"/>
                </a:lnTo>
                <a:lnTo>
                  <a:pt x="319138" y="147510"/>
                </a:lnTo>
                <a:lnTo>
                  <a:pt x="311404" y="148539"/>
                </a:lnTo>
                <a:lnTo>
                  <a:pt x="306997" y="150088"/>
                </a:lnTo>
                <a:lnTo>
                  <a:pt x="301917" y="151561"/>
                </a:lnTo>
                <a:lnTo>
                  <a:pt x="301459" y="152488"/>
                </a:lnTo>
                <a:lnTo>
                  <a:pt x="300405" y="153606"/>
                </a:lnTo>
                <a:lnTo>
                  <a:pt x="306171" y="152234"/>
                </a:lnTo>
                <a:lnTo>
                  <a:pt x="311746" y="150964"/>
                </a:lnTo>
                <a:lnTo>
                  <a:pt x="317296" y="151091"/>
                </a:lnTo>
                <a:lnTo>
                  <a:pt x="322961" y="153860"/>
                </a:lnTo>
                <a:close/>
              </a:path>
              <a:path w="478789" h="414019">
                <a:moveTo>
                  <a:pt x="335153" y="96596"/>
                </a:moveTo>
                <a:lnTo>
                  <a:pt x="330466" y="96164"/>
                </a:lnTo>
                <a:lnTo>
                  <a:pt x="326478" y="94932"/>
                </a:lnTo>
                <a:lnTo>
                  <a:pt x="324726" y="90208"/>
                </a:lnTo>
                <a:lnTo>
                  <a:pt x="323342" y="95554"/>
                </a:lnTo>
                <a:lnTo>
                  <a:pt x="323786" y="97129"/>
                </a:lnTo>
                <a:lnTo>
                  <a:pt x="329590" y="100368"/>
                </a:lnTo>
                <a:lnTo>
                  <a:pt x="331800" y="99885"/>
                </a:lnTo>
                <a:lnTo>
                  <a:pt x="335153" y="96596"/>
                </a:lnTo>
                <a:close/>
              </a:path>
              <a:path w="478789" h="414019">
                <a:moveTo>
                  <a:pt x="341833" y="57937"/>
                </a:moveTo>
                <a:lnTo>
                  <a:pt x="337781" y="48133"/>
                </a:lnTo>
                <a:lnTo>
                  <a:pt x="334873" y="51638"/>
                </a:lnTo>
                <a:lnTo>
                  <a:pt x="334213" y="54914"/>
                </a:lnTo>
                <a:lnTo>
                  <a:pt x="337578" y="59182"/>
                </a:lnTo>
                <a:lnTo>
                  <a:pt x="339610" y="59321"/>
                </a:lnTo>
                <a:lnTo>
                  <a:pt x="341833" y="57937"/>
                </a:lnTo>
                <a:close/>
              </a:path>
              <a:path w="478789" h="414019">
                <a:moveTo>
                  <a:pt x="346075" y="169240"/>
                </a:moveTo>
                <a:lnTo>
                  <a:pt x="344932" y="159156"/>
                </a:lnTo>
                <a:lnTo>
                  <a:pt x="344855" y="158445"/>
                </a:lnTo>
                <a:lnTo>
                  <a:pt x="344805" y="158013"/>
                </a:lnTo>
                <a:lnTo>
                  <a:pt x="342468" y="154254"/>
                </a:lnTo>
                <a:lnTo>
                  <a:pt x="339801" y="149987"/>
                </a:lnTo>
                <a:lnTo>
                  <a:pt x="339801" y="159156"/>
                </a:lnTo>
                <a:lnTo>
                  <a:pt x="339750" y="160909"/>
                </a:lnTo>
                <a:lnTo>
                  <a:pt x="339661" y="164592"/>
                </a:lnTo>
                <a:lnTo>
                  <a:pt x="339496" y="165519"/>
                </a:lnTo>
                <a:lnTo>
                  <a:pt x="339432" y="176441"/>
                </a:lnTo>
                <a:lnTo>
                  <a:pt x="334264" y="181102"/>
                </a:lnTo>
                <a:lnTo>
                  <a:pt x="326885" y="184619"/>
                </a:lnTo>
                <a:lnTo>
                  <a:pt x="320560" y="186817"/>
                </a:lnTo>
                <a:lnTo>
                  <a:pt x="314210" y="187629"/>
                </a:lnTo>
                <a:lnTo>
                  <a:pt x="307822" y="187363"/>
                </a:lnTo>
                <a:lnTo>
                  <a:pt x="286346" y="168516"/>
                </a:lnTo>
                <a:lnTo>
                  <a:pt x="286283" y="168376"/>
                </a:lnTo>
                <a:lnTo>
                  <a:pt x="285635" y="160909"/>
                </a:lnTo>
                <a:lnTo>
                  <a:pt x="286042" y="155181"/>
                </a:lnTo>
                <a:lnTo>
                  <a:pt x="286143" y="153733"/>
                </a:lnTo>
                <a:lnTo>
                  <a:pt x="291033" y="147320"/>
                </a:lnTo>
                <a:lnTo>
                  <a:pt x="303809" y="142671"/>
                </a:lnTo>
                <a:lnTo>
                  <a:pt x="309664" y="140474"/>
                </a:lnTo>
                <a:lnTo>
                  <a:pt x="319887" y="140868"/>
                </a:lnTo>
                <a:lnTo>
                  <a:pt x="322681" y="142049"/>
                </a:lnTo>
                <a:lnTo>
                  <a:pt x="329120" y="149974"/>
                </a:lnTo>
                <a:lnTo>
                  <a:pt x="332295" y="155181"/>
                </a:lnTo>
                <a:lnTo>
                  <a:pt x="331406" y="164592"/>
                </a:lnTo>
                <a:lnTo>
                  <a:pt x="331317" y="165519"/>
                </a:lnTo>
                <a:lnTo>
                  <a:pt x="331254" y="166128"/>
                </a:lnTo>
                <a:lnTo>
                  <a:pt x="331152" y="167233"/>
                </a:lnTo>
                <a:lnTo>
                  <a:pt x="329857" y="171805"/>
                </a:lnTo>
                <a:lnTo>
                  <a:pt x="325412" y="175171"/>
                </a:lnTo>
                <a:lnTo>
                  <a:pt x="332397" y="173367"/>
                </a:lnTo>
                <a:lnTo>
                  <a:pt x="336054" y="165519"/>
                </a:lnTo>
                <a:lnTo>
                  <a:pt x="336003" y="164592"/>
                </a:lnTo>
                <a:lnTo>
                  <a:pt x="335915" y="163055"/>
                </a:lnTo>
                <a:lnTo>
                  <a:pt x="335800" y="160909"/>
                </a:lnTo>
                <a:lnTo>
                  <a:pt x="335699" y="159156"/>
                </a:lnTo>
                <a:lnTo>
                  <a:pt x="335597" y="157175"/>
                </a:lnTo>
                <a:lnTo>
                  <a:pt x="335483" y="155181"/>
                </a:lnTo>
                <a:lnTo>
                  <a:pt x="335432" y="154254"/>
                </a:lnTo>
                <a:lnTo>
                  <a:pt x="338810" y="157175"/>
                </a:lnTo>
                <a:lnTo>
                  <a:pt x="339801" y="159156"/>
                </a:lnTo>
                <a:lnTo>
                  <a:pt x="339801" y="149987"/>
                </a:lnTo>
                <a:lnTo>
                  <a:pt x="307301" y="135521"/>
                </a:lnTo>
                <a:lnTo>
                  <a:pt x="301472" y="137858"/>
                </a:lnTo>
                <a:lnTo>
                  <a:pt x="287134" y="143446"/>
                </a:lnTo>
                <a:lnTo>
                  <a:pt x="282486" y="149479"/>
                </a:lnTo>
                <a:lnTo>
                  <a:pt x="282384" y="149618"/>
                </a:lnTo>
                <a:lnTo>
                  <a:pt x="281292" y="157175"/>
                </a:lnTo>
                <a:lnTo>
                  <a:pt x="281381" y="163055"/>
                </a:lnTo>
                <a:lnTo>
                  <a:pt x="281470" y="164592"/>
                </a:lnTo>
                <a:lnTo>
                  <a:pt x="281520" y="165519"/>
                </a:lnTo>
                <a:lnTo>
                  <a:pt x="310451" y="194945"/>
                </a:lnTo>
                <a:lnTo>
                  <a:pt x="316966" y="196723"/>
                </a:lnTo>
                <a:lnTo>
                  <a:pt x="324015" y="194437"/>
                </a:lnTo>
                <a:lnTo>
                  <a:pt x="328079" y="192290"/>
                </a:lnTo>
                <a:lnTo>
                  <a:pt x="332193" y="190246"/>
                </a:lnTo>
                <a:lnTo>
                  <a:pt x="336181" y="187985"/>
                </a:lnTo>
                <a:lnTo>
                  <a:pt x="336499" y="187629"/>
                </a:lnTo>
                <a:lnTo>
                  <a:pt x="343204" y="180213"/>
                </a:lnTo>
                <a:lnTo>
                  <a:pt x="346075" y="169240"/>
                </a:lnTo>
                <a:close/>
              </a:path>
              <a:path w="478789" h="414019">
                <a:moveTo>
                  <a:pt x="353542" y="94526"/>
                </a:moveTo>
                <a:lnTo>
                  <a:pt x="348742" y="85420"/>
                </a:lnTo>
                <a:lnTo>
                  <a:pt x="348742" y="93332"/>
                </a:lnTo>
                <a:lnTo>
                  <a:pt x="347116" y="99504"/>
                </a:lnTo>
                <a:lnTo>
                  <a:pt x="338543" y="103441"/>
                </a:lnTo>
                <a:lnTo>
                  <a:pt x="334479" y="105206"/>
                </a:lnTo>
                <a:lnTo>
                  <a:pt x="327152" y="107505"/>
                </a:lnTo>
                <a:lnTo>
                  <a:pt x="321767" y="105943"/>
                </a:lnTo>
                <a:lnTo>
                  <a:pt x="318960" y="98971"/>
                </a:lnTo>
                <a:lnTo>
                  <a:pt x="318274" y="96215"/>
                </a:lnTo>
                <a:lnTo>
                  <a:pt x="317703" y="87071"/>
                </a:lnTo>
                <a:lnTo>
                  <a:pt x="319913" y="84213"/>
                </a:lnTo>
                <a:lnTo>
                  <a:pt x="327799" y="82105"/>
                </a:lnTo>
                <a:lnTo>
                  <a:pt x="329590" y="82232"/>
                </a:lnTo>
                <a:lnTo>
                  <a:pt x="330009" y="82105"/>
                </a:lnTo>
                <a:lnTo>
                  <a:pt x="337693" y="79781"/>
                </a:lnTo>
                <a:lnTo>
                  <a:pt x="341871" y="82651"/>
                </a:lnTo>
                <a:lnTo>
                  <a:pt x="348742" y="93332"/>
                </a:lnTo>
                <a:lnTo>
                  <a:pt x="348742" y="85420"/>
                </a:lnTo>
                <a:lnTo>
                  <a:pt x="345770" y="79781"/>
                </a:lnTo>
                <a:lnTo>
                  <a:pt x="344360" y="77089"/>
                </a:lnTo>
                <a:lnTo>
                  <a:pt x="340690" y="75209"/>
                </a:lnTo>
                <a:lnTo>
                  <a:pt x="328447" y="77089"/>
                </a:lnTo>
                <a:lnTo>
                  <a:pt x="328180" y="77089"/>
                </a:lnTo>
                <a:lnTo>
                  <a:pt x="320268" y="79603"/>
                </a:lnTo>
                <a:lnTo>
                  <a:pt x="315125" y="83362"/>
                </a:lnTo>
                <a:lnTo>
                  <a:pt x="312991" y="96215"/>
                </a:lnTo>
                <a:lnTo>
                  <a:pt x="313778" y="100965"/>
                </a:lnTo>
                <a:lnTo>
                  <a:pt x="317334" y="107505"/>
                </a:lnTo>
                <a:lnTo>
                  <a:pt x="319493" y="109537"/>
                </a:lnTo>
                <a:lnTo>
                  <a:pt x="326174" y="113919"/>
                </a:lnTo>
                <a:lnTo>
                  <a:pt x="331101" y="113588"/>
                </a:lnTo>
                <a:lnTo>
                  <a:pt x="336105" y="112014"/>
                </a:lnTo>
                <a:lnTo>
                  <a:pt x="338848" y="110655"/>
                </a:lnTo>
                <a:lnTo>
                  <a:pt x="341515" y="109537"/>
                </a:lnTo>
                <a:lnTo>
                  <a:pt x="344944" y="107505"/>
                </a:lnTo>
                <a:lnTo>
                  <a:pt x="351180" y="103746"/>
                </a:lnTo>
                <a:lnTo>
                  <a:pt x="353542" y="94526"/>
                </a:lnTo>
                <a:close/>
              </a:path>
              <a:path w="478789" h="414019">
                <a:moveTo>
                  <a:pt x="360705" y="60071"/>
                </a:moveTo>
                <a:lnTo>
                  <a:pt x="359244" y="49403"/>
                </a:lnTo>
                <a:lnTo>
                  <a:pt x="359156" y="48539"/>
                </a:lnTo>
                <a:lnTo>
                  <a:pt x="357924" y="39979"/>
                </a:lnTo>
                <a:lnTo>
                  <a:pt x="357886" y="39751"/>
                </a:lnTo>
                <a:lnTo>
                  <a:pt x="356692" y="38760"/>
                </a:lnTo>
                <a:lnTo>
                  <a:pt x="356692" y="55664"/>
                </a:lnTo>
                <a:lnTo>
                  <a:pt x="353148" y="61379"/>
                </a:lnTo>
                <a:lnTo>
                  <a:pt x="336156" y="66243"/>
                </a:lnTo>
                <a:lnTo>
                  <a:pt x="330212" y="62458"/>
                </a:lnTo>
                <a:lnTo>
                  <a:pt x="329082" y="53695"/>
                </a:lnTo>
                <a:lnTo>
                  <a:pt x="329031" y="52247"/>
                </a:lnTo>
                <a:lnTo>
                  <a:pt x="331812" y="47967"/>
                </a:lnTo>
                <a:lnTo>
                  <a:pt x="333959" y="44399"/>
                </a:lnTo>
                <a:lnTo>
                  <a:pt x="341541" y="36385"/>
                </a:lnTo>
                <a:lnTo>
                  <a:pt x="352285" y="39446"/>
                </a:lnTo>
                <a:lnTo>
                  <a:pt x="354342" y="46380"/>
                </a:lnTo>
                <a:lnTo>
                  <a:pt x="356692" y="55664"/>
                </a:lnTo>
                <a:lnTo>
                  <a:pt x="356692" y="38760"/>
                </a:lnTo>
                <a:lnTo>
                  <a:pt x="353834" y="36385"/>
                </a:lnTo>
                <a:lnTo>
                  <a:pt x="350050" y="33235"/>
                </a:lnTo>
                <a:lnTo>
                  <a:pt x="340207" y="33934"/>
                </a:lnTo>
                <a:lnTo>
                  <a:pt x="326097" y="58394"/>
                </a:lnTo>
                <a:lnTo>
                  <a:pt x="328307" y="64490"/>
                </a:lnTo>
                <a:lnTo>
                  <a:pt x="332968" y="68986"/>
                </a:lnTo>
                <a:lnTo>
                  <a:pt x="339686" y="70929"/>
                </a:lnTo>
                <a:lnTo>
                  <a:pt x="341782" y="70929"/>
                </a:lnTo>
                <a:lnTo>
                  <a:pt x="344157" y="70434"/>
                </a:lnTo>
                <a:lnTo>
                  <a:pt x="346519" y="70205"/>
                </a:lnTo>
                <a:lnTo>
                  <a:pt x="356171" y="66992"/>
                </a:lnTo>
                <a:lnTo>
                  <a:pt x="356666" y="66243"/>
                </a:lnTo>
                <a:lnTo>
                  <a:pt x="360705" y="60071"/>
                </a:lnTo>
                <a:close/>
              </a:path>
              <a:path w="478789" h="414019">
                <a:moveTo>
                  <a:pt x="367995" y="173659"/>
                </a:moveTo>
                <a:lnTo>
                  <a:pt x="367106" y="159994"/>
                </a:lnTo>
                <a:lnTo>
                  <a:pt x="367017" y="158559"/>
                </a:lnTo>
                <a:lnTo>
                  <a:pt x="361683" y="144703"/>
                </a:lnTo>
                <a:lnTo>
                  <a:pt x="361683" y="169799"/>
                </a:lnTo>
                <a:lnTo>
                  <a:pt x="359956" y="178752"/>
                </a:lnTo>
                <a:lnTo>
                  <a:pt x="359930" y="178917"/>
                </a:lnTo>
                <a:lnTo>
                  <a:pt x="327571" y="210172"/>
                </a:lnTo>
                <a:lnTo>
                  <a:pt x="310997" y="212547"/>
                </a:lnTo>
                <a:lnTo>
                  <a:pt x="303288" y="211658"/>
                </a:lnTo>
                <a:lnTo>
                  <a:pt x="275247" y="186486"/>
                </a:lnTo>
                <a:lnTo>
                  <a:pt x="273405" y="182257"/>
                </a:lnTo>
                <a:lnTo>
                  <a:pt x="271424" y="177050"/>
                </a:lnTo>
                <a:lnTo>
                  <a:pt x="270598" y="172250"/>
                </a:lnTo>
                <a:lnTo>
                  <a:pt x="270624" y="169799"/>
                </a:lnTo>
                <a:lnTo>
                  <a:pt x="270941" y="164515"/>
                </a:lnTo>
                <a:lnTo>
                  <a:pt x="271030" y="162928"/>
                </a:lnTo>
                <a:lnTo>
                  <a:pt x="270738" y="159994"/>
                </a:lnTo>
                <a:lnTo>
                  <a:pt x="269875" y="149301"/>
                </a:lnTo>
                <a:lnTo>
                  <a:pt x="271399" y="142455"/>
                </a:lnTo>
                <a:lnTo>
                  <a:pt x="279501" y="132740"/>
                </a:lnTo>
                <a:lnTo>
                  <a:pt x="284518" y="129451"/>
                </a:lnTo>
                <a:lnTo>
                  <a:pt x="294347" y="122415"/>
                </a:lnTo>
                <a:lnTo>
                  <a:pt x="307530" y="122415"/>
                </a:lnTo>
                <a:lnTo>
                  <a:pt x="316280" y="123063"/>
                </a:lnTo>
                <a:lnTo>
                  <a:pt x="355828" y="144068"/>
                </a:lnTo>
                <a:lnTo>
                  <a:pt x="361683" y="169799"/>
                </a:lnTo>
                <a:lnTo>
                  <a:pt x="361683" y="144703"/>
                </a:lnTo>
                <a:lnTo>
                  <a:pt x="325996" y="122415"/>
                </a:lnTo>
                <a:lnTo>
                  <a:pt x="302450" y="117525"/>
                </a:lnTo>
                <a:lnTo>
                  <a:pt x="289191" y="120916"/>
                </a:lnTo>
                <a:lnTo>
                  <a:pt x="282435" y="124028"/>
                </a:lnTo>
                <a:lnTo>
                  <a:pt x="270014" y="134251"/>
                </a:lnTo>
                <a:lnTo>
                  <a:pt x="266496" y="141033"/>
                </a:lnTo>
                <a:lnTo>
                  <a:pt x="265049" y="156514"/>
                </a:lnTo>
                <a:lnTo>
                  <a:pt x="265404" y="162928"/>
                </a:lnTo>
                <a:lnTo>
                  <a:pt x="265493" y="164515"/>
                </a:lnTo>
                <a:lnTo>
                  <a:pt x="266471" y="171754"/>
                </a:lnTo>
                <a:lnTo>
                  <a:pt x="266534" y="172250"/>
                </a:lnTo>
                <a:lnTo>
                  <a:pt x="285623" y="208559"/>
                </a:lnTo>
                <a:lnTo>
                  <a:pt x="307924" y="215773"/>
                </a:lnTo>
                <a:lnTo>
                  <a:pt x="319265" y="218782"/>
                </a:lnTo>
                <a:lnTo>
                  <a:pt x="326288" y="218338"/>
                </a:lnTo>
                <a:lnTo>
                  <a:pt x="331533" y="216446"/>
                </a:lnTo>
                <a:lnTo>
                  <a:pt x="338645" y="214058"/>
                </a:lnTo>
                <a:lnTo>
                  <a:pt x="341630" y="212547"/>
                </a:lnTo>
                <a:lnTo>
                  <a:pt x="344055" y="211328"/>
                </a:lnTo>
                <a:lnTo>
                  <a:pt x="349034" y="207530"/>
                </a:lnTo>
                <a:lnTo>
                  <a:pt x="354812" y="201980"/>
                </a:lnTo>
                <a:lnTo>
                  <a:pt x="356616" y="199390"/>
                </a:lnTo>
                <a:lnTo>
                  <a:pt x="364109" y="188544"/>
                </a:lnTo>
                <a:lnTo>
                  <a:pt x="367995" y="173659"/>
                </a:lnTo>
                <a:close/>
              </a:path>
              <a:path w="478789" h="414019">
                <a:moveTo>
                  <a:pt x="380149" y="235686"/>
                </a:moveTo>
                <a:lnTo>
                  <a:pt x="378206" y="230759"/>
                </a:lnTo>
                <a:lnTo>
                  <a:pt x="375729" y="235953"/>
                </a:lnTo>
                <a:lnTo>
                  <a:pt x="371995" y="240550"/>
                </a:lnTo>
                <a:lnTo>
                  <a:pt x="375526" y="247230"/>
                </a:lnTo>
                <a:lnTo>
                  <a:pt x="379133" y="242709"/>
                </a:lnTo>
                <a:lnTo>
                  <a:pt x="380149" y="235686"/>
                </a:lnTo>
                <a:close/>
              </a:path>
              <a:path w="478789" h="414019">
                <a:moveTo>
                  <a:pt x="389216" y="240792"/>
                </a:moveTo>
                <a:lnTo>
                  <a:pt x="385559" y="235940"/>
                </a:lnTo>
                <a:lnTo>
                  <a:pt x="382498" y="240195"/>
                </a:lnTo>
                <a:lnTo>
                  <a:pt x="382930" y="245008"/>
                </a:lnTo>
                <a:lnTo>
                  <a:pt x="381977" y="253047"/>
                </a:lnTo>
                <a:lnTo>
                  <a:pt x="384352" y="253542"/>
                </a:lnTo>
                <a:lnTo>
                  <a:pt x="388556" y="247929"/>
                </a:lnTo>
                <a:lnTo>
                  <a:pt x="389216" y="240792"/>
                </a:lnTo>
                <a:close/>
              </a:path>
              <a:path w="478789" h="414019">
                <a:moveTo>
                  <a:pt x="395947" y="251510"/>
                </a:moveTo>
                <a:lnTo>
                  <a:pt x="390944" y="247624"/>
                </a:lnTo>
                <a:lnTo>
                  <a:pt x="388874" y="253149"/>
                </a:lnTo>
                <a:lnTo>
                  <a:pt x="388378" y="258305"/>
                </a:lnTo>
                <a:lnTo>
                  <a:pt x="389267" y="264325"/>
                </a:lnTo>
                <a:lnTo>
                  <a:pt x="390321" y="264922"/>
                </a:lnTo>
                <a:lnTo>
                  <a:pt x="390994" y="265645"/>
                </a:lnTo>
                <a:lnTo>
                  <a:pt x="395795" y="258826"/>
                </a:lnTo>
                <a:lnTo>
                  <a:pt x="395947" y="251510"/>
                </a:lnTo>
                <a:close/>
              </a:path>
              <a:path w="478789" h="414019">
                <a:moveTo>
                  <a:pt x="478485" y="259080"/>
                </a:moveTo>
                <a:lnTo>
                  <a:pt x="474878" y="220980"/>
                </a:lnTo>
                <a:lnTo>
                  <a:pt x="469671" y="203987"/>
                </a:lnTo>
                <a:lnTo>
                  <a:pt x="469671" y="259080"/>
                </a:lnTo>
                <a:lnTo>
                  <a:pt x="469531" y="261620"/>
                </a:lnTo>
                <a:lnTo>
                  <a:pt x="437146" y="298450"/>
                </a:lnTo>
                <a:lnTo>
                  <a:pt x="428332" y="298450"/>
                </a:lnTo>
                <a:lnTo>
                  <a:pt x="415086" y="293192"/>
                </a:lnTo>
                <a:lnTo>
                  <a:pt x="415086" y="300990"/>
                </a:lnTo>
                <a:lnTo>
                  <a:pt x="409816" y="300990"/>
                </a:lnTo>
                <a:lnTo>
                  <a:pt x="405003" y="298450"/>
                </a:lnTo>
                <a:lnTo>
                  <a:pt x="400304" y="297180"/>
                </a:lnTo>
                <a:lnTo>
                  <a:pt x="392455" y="294640"/>
                </a:lnTo>
                <a:lnTo>
                  <a:pt x="384771" y="290830"/>
                </a:lnTo>
                <a:lnTo>
                  <a:pt x="377240" y="287020"/>
                </a:lnTo>
                <a:lnTo>
                  <a:pt x="369849" y="281940"/>
                </a:lnTo>
                <a:lnTo>
                  <a:pt x="346354" y="269240"/>
                </a:lnTo>
                <a:lnTo>
                  <a:pt x="304596" y="254000"/>
                </a:lnTo>
                <a:lnTo>
                  <a:pt x="266115" y="246380"/>
                </a:lnTo>
                <a:lnTo>
                  <a:pt x="244779" y="248920"/>
                </a:lnTo>
                <a:lnTo>
                  <a:pt x="209080" y="262890"/>
                </a:lnTo>
                <a:lnTo>
                  <a:pt x="188734" y="279400"/>
                </a:lnTo>
                <a:lnTo>
                  <a:pt x="184467" y="283210"/>
                </a:lnTo>
                <a:lnTo>
                  <a:pt x="179641" y="289560"/>
                </a:lnTo>
                <a:lnTo>
                  <a:pt x="174955" y="294640"/>
                </a:lnTo>
                <a:lnTo>
                  <a:pt x="165696" y="307340"/>
                </a:lnTo>
                <a:lnTo>
                  <a:pt x="141897" y="346710"/>
                </a:lnTo>
                <a:lnTo>
                  <a:pt x="136880" y="356870"/>
                </a:lnTo>
                <a:lnTo>
                  <a:pt x="131584" y="367030"/>
                </a:lnTo>
                <a:lnTo>
                  <a:pt x="125590" y="377190"/>
                </a:lnTo>
                <a:lnTo>
                  <a:pt x="121551" y="383540"/>
                </a:lnTo>
                <a:lnTo>
                  <a:pt x="117551" y="388620"/>
                </a:lnTo>
                <a:lnTo>
                  <a:pt x="110820" y="393700"/>
                </a:lnTo>
                <a:lnTo>
                  <a:pt x="111569" y="392430"/>
                </a:lnTo>
                <a:lnTo>
                  <a:pt x="111823" y="391160"/>
                </a:lnTo>
                <a:lnTo>
                  <a:pt x="112242" y="391160"/>
                </a:lnTo>
                <a:lnTo>
                  <a:pt x="118973" y="377190"/>
                </a:lnTo>
                <a:lnTo>
                  <a:pt x="124587" y="364490"/>
                </a:lnTo>
                <a:lnTo>
                  <a:pt x="128905" y="350520"/>
                </a:lnTo>
                <a:lnTo>
                  <a:pt x="131737" y="335280"/>
                </a:lnTo>
                <a:lnTo>
                  <a:pt x="134835" y="321310"/>
                </a:lnTo>
                <a:lnTo>
                  <a:pt x="154927" y="281940"/>
                </a:lnTo>
                <a:lnTo>
                  <a:pt x="187909" y="250190"/>
                </a:lnTo>
                <a:lnTo>
                  <a:pt x="192722" y="247650"/>
                </a:lnTo>
                <a:lnTo>
                  <a:pt x="195237" y="246380"/>
                </a:lnTo>
                <a:lnTo>
                  <a:pt x="221322" y="236220"/>
                </a:lnTo>
                <a:lnTo>
                  <a:pt x="229095" y="232410"/>
                </a:lnTo>
                <a:lnTo>
                  <a:pt x="277139" y="224790"/>
                </a:lnTo>
                <a:lnTo>
                  <a:pt x="279527" y="224790"/>
                </a:lnTo>
                <a:lnTo>
                  <a:pt x="296989" y="228600"/>
                </a:lnTo>
                <a:lnTo>
                  <a:pt x="305689" y="229870"/>
                </a:lnTo>
                <a:lnTo>
                  <a:pt x="314274" y="232410"/>
                </a:lnTo>
                <a:lnTo>
                  <a:pt x="322110" y="233680"/>
                </a:lnTo>
                <a:lnTo>
                  <a:pt x="336880" y="241300"/>
                </a:lnTo>
                <a:lnTo>
                  <a:pt x="344906" y="246380"/>
                </a:lnTo>
                <a:lnTo>
                  <a:pt x="352412" y="251460"/>
                </a:lnTo>
                <a:lnTo>
                  <a:pt x="359435" y="257810"/>
                </a:lnTo>
                <a:lnTo>
                  <a:pt x="376377" y="274320"/>
                </a:lnTo>
                <a:lnTo>
                  <a:pt x="387731" y="283210"/>
                </a:lnTo>
                <a:lnTo>
                  <a:pt x="399884" y="292100"/>
                </a:lnTo>
                <a:lnTo>
                  <a:pt x="412737" y="298450"/>
                </a:lnTo>
                <a:lnTo>
                  <a:pt x="413486" y="298450"/>
                </a:lnTo>
                <a:lnTo>
                  <a:pt x="414997" y="299720"/>
                </a:lnTo>
                <a:lnTo>
                  <a:pt x="415086" y="300990"/>
                </a:lnTo>
                <a:lnTo>
                  <a:pt x="415086" y="293192"/>
                </a:lnTo>
                <a:lnTo>
                  <a:pt x="412343" y="292100"/>
                </a:lnTo>
                <a:lnTo>
                  <a:pt x="406082" y="288290"/>
                </a:lnTo>
                <a:lnTo>
                  <a:pt x="394690" y="280670"/>
                </a:lnTo>
                <a:lnTo>
                  <a:pt x="383794" y="271780"/>
                </a:lnTo>
                <a:lnTo>
                  <a:pt x="373253" y="264160"/>
                </a:lnTo>
                <a:lnTo>
                  <a:pt x="333984" y="236220"/>
                </a:lnTo>
                <a:lnTo>
                  <a:pt x="294398" y="224790"/>
                </a:lnTo>
                <a:lnTo>
                  <a:pt x="288163" y="223520"/>
                </a:lnTo>
                <a:lnTo>
                  <a:pt x="274408" y="222250"/>
                </a:lnTo>
                <a:lnTo>
                  <a:pt x="266966" y="220980"/>
                </a:lnTo>
                <a:lnTo>
                  <a:pt x="259473" y="223520"/>
                </a:lnTo>
                <a:lnTo>
                  <a:pt x="220243" y="233680"/>
                </a:lnTo>
                <a:lnTo>
                  <a:pt x="194805" y="245110"/>
                </a:lnTo>
                <a:lnTo>
                  <a:pt x="187109" y="247650"/>
                </a:lnTo>
                <a:lnTo>
                  <a:pt x="181902" y="250190"/>
                </a:lnTo>
                <a:lnTo>
                  <a:pt x="177419" y="255270"/>
                </a:lnTo>
                <a:lnTo>
                  <a:pt x="171196" y="261620"/>
                </a:lnTo>
                <a:lnTo>
                  <a:pt x="144995" y="289560"/>
                </a:lnTo>
                <a:lnTo>
                  <a:pt x="129095" y="326390"/>
                </a:lnTo>
                <a:lnTo>
                  <a:pt x="125603" y="339090"/>
                </a:lnTo>
                <a:lnTo>
                  <a:pt x="121653" y="353060"/>
                </a:lnTo>
                <a:lnTo>
                  <a:pt x="117119" y="365760"/>
                </a:lnTo>
                <a:lnTo>
                  <a:pt x="111899" y="378460"/>
                </a:lnTo>
                <a:lnTo>
                  <a:pt x="107010" y="387350"/>
                </a:lnTo>
                <a:lnTo>
                  <a:pt x="100418" y="400050"/>
                </a:lnTo>
                <a:lnTo>
                  <a:pt x="93294" y="403860"/>
                </a:lnTo>
                <a:lnTo>
                  <a:pt x="76149" y="406400"/>
                </a:lnTo>
                <a:lnTo>
                  <a:pt x="67945" y="405130"/>
                </a:lnTo>
                <a:lnTo>
                  <a:pt x="35560" y="378460"/>
                </a:lnTo>
                <a:lnTo>
                  <a:pt x="20497" y="341630"/>
                </a:lnTo>
                <a:lnTo>
                  <a:pt x="11137" y="292100"/>
                </a:lnTo>
                <a:lnTo>
                  <a:pt x="9690" y="273050"/>
                </a:lnTo>
                <a:lnTo>
                  <a:pt x="9588" y="270510"/>
                </a:lnTo>
                <a:lnTo>
                  <a:pt x="8724" y="248920"/>
                </a:lnTo>
                <a:lnTo>
                  <a:pt x="8623" y="245110"/>
                </a:lnTo>
                <a:lnTo>
                  <a:pt x="8521" y="241300"/>
                </a:lnTo>
                <a:lnTo>
                  <a:pt x="8458" y="238760"/>
                </a:lnTo>
                <a:lnTo>
                  <a:pt x="8394" y="236220"/>
                </a:lnTo>
                <a:lnTo>
                  <a:pt x="8293" y="232410"/>
                </a:lnTo>
                <a:lnTo>
                  <a:pt x="8255" y="190500"/>
                </a:lnTo>
                <a:lnTo>
                  <a:pt x="9207" y="171450"/>
                </a:lnTo>
                <a:lnTo>
                  <a:pt x="9334" y="168910"/>
                </a:lnTo>
                <a:lnTo>
                  <a:pt x="15125" y="123190"/>
                </a:lnTo>
                <a:lnTo>
                  <a:pt x="35953" y="87630"/>
                </a:lnTo>
                <a:lnTo>
                  <a:pt x="54432" y="78740"/>
                </a:lnTo>
                <a:lnTo>
                  <a:pt x="73964" y="78740"/>
                </a:lnTo>
                <a:lnTo>
                  <a:pt x="91401" y="80010"/>
                </a:lnTo>
                <a:lnTo>
                  <a:pt x="130911" y="80010"/>
                </a:lnTo>
                <a:lnTo>
                  <a:pt x="146240" y="78740"/>
                </a:lnTo>
                <a:lnTo>
                  <a:pt x="161518" y="76200"/>
                </a:lnTo>
                <a:lnTo>
                  <a:pt x="167017" y="76200"/>
                </a:lnTo>
                <a:lnTo>
                  <a:pt x="172262" y="73660"/>
                </a:lnTo>
                <a:lnTo>
                  <a:pt x="184480" y="69850"/>
                </a:lnTo>
                <a:lnTo>
                  <a:pt x="191782" y="68580"/>
                </a:lnTo>
                <a:lnTo>
                  <a:pt x="198120" y="64770"/>
                </a:lnTo>
                <a:lnTo>
                  <a:pt x="209321" y="59690"/>
                </a:lnTo>
                <a:lnTo>
                  <a:pt x="220319" y="53340"/>
                </a:lnTo>
                <a:lnTo>
                  <a:pt x="231051" y="46990"/>
                </a:lnTo>
                <a:lnTo>
                  <a:pt x="241439" y="39370"/>
                </a:lnTo>
                <a:lnTo>
                  <a:pt x="251282" y="33020"/>
                </a:lnTo>
                <a:lnTo>
                  <a:pt x="261175" y="25400"/>
                </a:lnTo>
                <a:lnTo>
                  <a:pt x="271119" y="19050"/>
                </a:lnTo>
                <a:lnTo>
                  <a:pt x="281127" y="11430"/>
                </a:lnTo>
                <a:lnTo>
                  <a:pt x="290525" y="6350"/>
                </a:lnTo>
                <a:lnTo>
                  <a:pt x="300240" y="5080"/>
                </a:lnTo>
                <a:lnTo>
                  <a:pt x="310210" y="5080"/>
                </a:lnTo>
                <a:lnTo>
                  <a:pt x="348805" y="26670"/>
                </a:lnTo>
                <a:lnTo>
                  <a:pt x="381520" y="67310"/>
                </a:lnTo>
                <a:lnTo>
                  <a:pt x="393128" y="82550"/>
                </a:lnTo>
                <a:lnTo>
                  <a:pt x="420243" y="124460"/>
                </a:lnTo>
                <a:lnTo>
                  <a:pt x="439712" y="157480"/>
                </a:lnTo>
                <a:lnTo>
                  <a:pt x="443153" y="163830"/>
                </a:lnTo>
                <a:lnTo>
                  <a:pt x="446405" y="171450"/>
                </a:lnTo>
                <a:lnTo>
                  <a:pt x="449592" y="177800"/>
                </a:lnTo>
                <a:lnTo>
                  <a:pt x="452272" y="184150"/>
                </a:lnTo>
                <a:lnTo>
                  <a:pt x="467029" y="227330"/>
                </a:lnTo>
                <a:lnTo>
                  <a:pt x="469214" y="241300"/>
                </a:lnTo>
                <a:lnTo>
                  <a:pt x="469328" y="242570"/>
                </a:lnTo>
                <a:lnTo>
                  <a:pt x="469430" y="243840"/>
                </a:lnTo>
                <a:lnTo>
                  <a:pt x="469544" y="245110"/>
                </a:lnTo>
                <a:lnTo>
                  <a:pt x="469646" y="246380"/>
                </a:lnTo>
                <a:lnTo>
                  <a:pt x="469671" y="259080"/>
                </a:lnTo>
                <a:lnTo>
                  <a:pt x="469671" y="203987"/>
                </a:lnTo>
                <a:lnTo>
                  <a:pt x="450875" y="160020"/>
                </a:lnTo>
                <a:lnTo>
                  <a:pt x="431469" y="125730"/>
                </a:lnTo>
                <a:lnTo>
                  <a:pt x="425767" y="118110"/>
                </a:lnTo>
                <a:lnTo>
                  <a:pt x="420154" y="109220"/>
                </a:lnTo>
                <a:lnTo>
                  <a:pt x="393788" y="69850"/>
                </a:lnTo>
                <a:lnTo>
                  <a:pt x="362178" y="33020"/>
                </a:lnTo>
                <a:lnTo>
                  <a:pt x="332193" y="7620"/>
                </a:lnTo>
                <a:lnTo>
                  <a:pt x="326186" y="5080"/>
                </a:lnTo>
                <a:lnTo>
                  <a:pt x="320179" y="2540"/>
                </a:lnTo>
                <a:lnTo>
                  <a:pt x="309219" y="0"/>
                </a:lnTo>
                <a:lnTo>
                  <a:pt x="298348" y="0"/>
                </a:lnTo>
                <a:lnTo>
                  <a:pt x="260108" y="17780"/>
                </a:lnTo>
                <a:lnTo>
                  <a:pt x="233006" y="38100"/>
                </a:lnTo>
                <a:lnTo>
                  <a:pt x="219113" y="46990"/>
                </a:lnTo>
                <a:lnTo>
                  <a:pt x="183591" y="66040"/>
                </a:lnTo>
                <a:lnTo>
                  <a:pt x="161036" y="71120"/>
                </a:lnTo>
                <a:lnTo>
                  <a:pt x="147002" y="73660"/>
                </a:lnTo>
                <a:lnTo>
                  <a:pt x="94957" y="73660"/>
                </a:lnTo>
                <a:lnTo>
                  <a:pt x="85217" y="72390"/>
                </a:lnTo>
                <a:lnTo>
                  <a:pt x="65709" y="72390"/>
                </a:lnTo>
                <a:lnTo>
                  <a:pt x="22123" y="96520"/>
                </a:lnTo>
                <a:lnTo>
                  <a:pt x="5638" y="142240"/>
                </a:lnTo>
                <a:lnTo>
                  <a:pt x="1003" y="181610"/>
                </a:lnTo>
                <a:lnTo>
                  <a:pt x="0" y="203200"/>
                </a:lnTo>
                <a:lnTo>
                  <a:pt x="38" y="245110"/>
                </a:lnTo>
                <a:lnTo>
                  <a:pt x="139" y="250190"/>
                </a:lnTo>
                <a:lnTo>
                  <a:pt x="241" y="254000"/>
                </a:lnTo>
                <a:lnTo>
                  <a:pt x="330" y="256540"/>
                </a:lnTo>
                <a:lnTo>
                  <a:pt x="419" y="259080"/>
                </a:lnTo>
                <a:lnTo>
                  <a:pt x="508" y="261620"/>
                </a:lnTo>
                <a:lnTo>
                  <a:pt x="584" y="264160"/>
                </a:lnTo>
                <a:lnTo>
                  <a:pt x="673" y="266700"/>
                </a:lnTo>
                <a:lnTo>
                  <a:pt x="762" y="269240"/>
                </a:lnTo>
                <a:lnTo>
                  <a:pt x="850" y="271780"/>
                </a:lnTo>
                <a:lnTo>
                  <a:pt x="927" y="274320"/>
                </a:lnTo>
                <a:lnTo>
                  <a:pt x="1739" y="285750"/>
                </a:lnTo>
                <a:lnTo>
                  <a:pt x="1828" y="287020"/>
                </a:lnTo>
                <a:lnTo>
                  <a:pt x="3454" y="300990"/>
                </a:lnTo>
                <a:lnTo>
                  <a:pt x="11772" y="341630"/>
                </a:lnTo>
                <a:lnTo>
                  <a:pt x="21107" y="368300"/>
                </a:lnTo>
                <a:lnTo>
                  <a:pt x="26606" y="381000"/>
                </a:lnTo>
                <a:lnTo>
                  <a:pt x="29819" y="386080"/>
                </a:lnTo>
                <a:lnTo>
                  <a:pt x="33629" y="392430"/>
                </a:lnTo>
                <a:lnTo>
                  <a:pt x="37998" y="397510"/>
                </a:lnTo>
                <a:lnTo>
                  <a:pt x="42862" y="402590"/>
                </a:lnTo>
                <a:lnTo>
                  <a:pt x="49999" y="407670"/>
                </a:lnTo>
                <a:lnTo>
                  <a:pt x="57734" y="411480"/>
                </a:lnTo>
                <a:lnTo>
                  <a:pt x="66001" y="414020"/>
                </a:lnTo>
                <a:lnTo>
                  <a:pt x="83223" y="414020"/>
                </a:lnTo>
                <a:lnTo>
                  <a:pt x="92176" y="410210"/>
                </a:lnTo>
                <a:lnTo>
                  <a:pt x="96786" y="407670"/>
                </a:lnTo>
                <a:lnTo>
                  <a:pt x="99250" y="406400"/>
                </a:lnTo>
                <a:lnTo>
                  <a:pt x="101714" y="405130"/>
                </a:lnTo>
                <a:lnTo>
                  <a:pt x="108419" y="402590"/>
                </a:lnTo>
                <a:lnTo>
                  <a:pt x="114439" y="398780"/>
                </a:lnTo>
                <a:lnTo>
                  <a:pt x="147548" y="351790"/>
                </a:lnTo>
                <a:lnTo>
                  <a:pt x="167284" y="320040"/>
                </a:lnTo>
                <a:lnTo>
                  <a:pt x="174675" y="309880"/>
                </a:lnTo>
                <a:lnTo>
                  <a:pt x="179412" y="304800"/>
                </a:lnTo>
                <a:lnTo>
                  <a:pt x="184365" y="298450"/>
                </a:lnTo>
                <a:lnTo>
                  <a:pt x="188912" y="293370"/>
                </a:lnTo>
                <a:lnTo>
                  <a:pt x="221602" y="262890"/>
                </a:lnTo>
                <a:lnTo>
                  <a:pt x="228587" y="257810"/>
                </a:lnTo>
                <a:lnTo>
                  <a:pt x="243116" y="254000"/>
                </a:lnTo>
                <a:lnTo>
                  <a:pt x="271183" y="254000"/>
                </a:lnTo>
                <a:lnTo>
                  <a:pt x="277088" y="256540"/>
                </a:lnTo>
                <a:lnTo>
                  <a:pt x="288861" y="259080"/>
                </a:lnTo>
                <a:lnTo>
                  <a:pt x="300596" y="262890"/>
                </a:lnTo>
                <a:lnTo>
                  <a:pt x="312280" y="265430"/>
                </a:lnTo>
                <a:lnTo>
                  <a:pt x="323875" y="269240"/>
                </a:lnTo>
                <a:lnTo>
                  <a:pt x="331190" y="273050"/>
                </a:lnTo>
                <a:lnTo>
                  <a:pt x="338366" y="275590"/>
                </a:lnTo>
                <a:lnTo>
                  <a:pt x="345490" y="279400"/>
                </a:lnTo>
                <a:lnTo>
                  <a:pt x="352640" y="281940"/>
                </a:lnTo>
                <a:lnTo>
                  <a:pt x="398780" y="302260"/>
                </a:lnTo>
                <a:lnTo>
                  <a:pt x="405231" y="304800"/>
                </a:lnTo>
                <a:lnTo>
                  <a:pt x="411810" y="306070"/>
                </a:lnTo>
                <a:lnTo>
                  <a:pt x="425361" y="306070"/>
                </a:lnTo>
                <a:lnTo>
                  <a:pt x="439166" y="303530"/>
                </a:lnTo>
                <a:lnTo>
                  <a:pt x="451319" y="302260"/>
                </a:lnTo>
                <a:lnTo>
                  <a:pt x="477774" y="266700"/>
                </a:lnTo>
                <a:lnTo>
                  <a:pt x="478485" y="259080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3" name="object 18">
            <a:extLst>
              <a:ext uri="{FF2B5EF4-FFF2-40B4-BE49-F238E27FC236}">
                <a16:creationId xmlns:a16="http://schemas.microsoft.com/office/drawing/2014/main" id="{77D298B5-AEA0-BBBD-9062-1BE8B850FAC2}"/>
              </a:ext>
            </a:extLst>
          </p:cNvPr>
          <p:cNvGrpSpPr/>
          <p:nvPr/>
        </p:nvGrpSpPr>
        <p:grpSpPr>
          <a:xfrm>
            <a:off x="796899" y="6219908"/>
            <a:ext cx="534035" cy="346710"/>
            <a:chOff x="764917" y="6194387"/>
            <a:chExt cx="534035" cy="346710"/>
          </a:xfrm>
        </p:grpSpPr>
        <p:sp>
          <p:nvSpPr>
            <p:cNvPr id="59" name="object 19">
              <a:extLst>
                <a:ext uri="{FF2B5EF4-FFF2-40B4-BE49-F238E27FC236}">
                  <a16:creationId xmlns:a16="http://schemas.microsoft.com/office/drawing/2014/main" id="{4C661F73-1CDB-3BE1-D742-A18CE31BE317}"/>
                </a:ext>
              </a:extLst>
            </p:cNvPr>
            <p:cNvSpPr/>
            <p:nvPr/>
          </p:nvSpPr>
          <p:spPr>
            <a:xfrm>
              <a:off x="764908" y="6194386"/>
              <a:ext cx="534035" cy="346710"/>
            </a:xfrm>
            <a:custGeom>
              <a:avLst/>
              <a:gdLst/>
              <a:ahLst/>
              <a:cxnLst/>
              <a:rect l="l" t="t" r="r" b="b"/>
              <a:pathLst>
                <a:path w="534035" h="346709">
                  <a:moveTo>
                    <a:pt x="84340" y="107581"/>
                  </a:moveTo>
                  <a:lnTo>
                    <a:pt x="83223" y="106997"/>
                  </a:lnTo>
                  <a:lnTo>
                    <a:pt x="80835" y="106794"/>
                  </a:lnTo>
                  <a:lnTo>
                    <a:pt x="81038" y="108102"/>
                  </a:lnTo>
                  <a:lnTo>
                    <a:pt x="80759" y="108940"/>
                  </a:lnTo>
                  <a:lnTo>
                    <a:pt x="80822" y="109956"/>
                  </a:lnTo>
                  <a:lnTo>
                    <a:pt x="80530" y="111353"/>
                  </a:lnTo>
                  <a:lnTo>
                    <a:pt x="83832" y="111480"/>
                  </a:lnTo>
                  <a:lnTo>
                    <a:pt x="83337" y="109410"/>
                  </a:lnTo>
                  <a:lnTo>
                    <a:pt x="84340" y="107581"/>
                  </a:lnTo>
                  <a:close/>
                </a:path>
                <a:path w="534035" h="346709">
                  <a:moveTo>
                    <a:pt x="88138" y="113995"/>
                  </a:moveTo>
                  <a:lnTo>
                    <a:pt x="86461" y="114261"/>
                  </a:lnTo>
                  <a:lnTo>
                    <a:pt x="85712" y="113728"/>
                  </a:lnTo>
                  <a:lnTo>
                    <a:pt x="84886" y="113753"/>
                  </a:lnTo>
                  <a:lnTo>
                    <a:pt x="83820" y="113423"/>
                  </a:lnTo>
                  <a:lnTo>
                    <a:pt x="83591" y="114515"/>
                  </a:lnTo>
                  <a:lnTo>
                    <a:pt x="83375" y="115608"/>
                  </a:lnTo>
                  <a:lnTo>
                    <a:pt x="84137" y="116268"/>
                  </a:lnTo>
                  <a:lnTo>
                    <a:pt x="85217" y="116293"/>
                  </a:lnTo>
                  <a:lnTo>
                    <a:pt x="87693" y="116319"/>
                  </a:lnTo>
                  <a:lnTo>
                    <a:pt x="88138" y="113995"/>
                  </a:lnTo>
                  <a:close/>
                </a:path>
                <a:path w="534035" h="346709">
                  <a:moveTo>
                    <a:pt x="95173" y="256819"/>
                  </a:moveTo>
                  <a:lnTo>
                    <a:pt x="93903" y="257035"/>
                  </a:lnTo>
                  <a:lnTo>
                    <a:pt x="91986" y="255968"/>
                  </a:lnTo>
                  <a:lnTo>
                    <a:pt x="90271" y="256489"/>
                  </a:lnTo>
                  <a:lnTo>
                    <a:pt x="88836" y="254254"/>
                  </a:lnTo>
                  <a:lnTo>
                    <a:pt x="87807" y="253923"/>
                  </a:lnTo>
                  <a:lnTo>
                    <a:pt x="86474" y="255485"/>
                  </a:lnTo>
                  <a:lnTo>
                    <a:pt x="86677" y="256451"/>
                  </a:lnTo>
                  <a:lnTo>
                    <a:pt x="88582" y="258292"/>
                  </a:lnTo>
                  <a:lnTo>
                    <a:pt x="91541" y="258610"/>
                  </a:lnTo>
                  <a:lnTo>
                    <a:pt x="93738" y="258851"/>
                  </a:lnTo>
                  <a:lnTo>
                    <a:pt x="94792" y="259080"/>
                  </a:lnTo>
                  <a:lnTo>
                    <a:pt x="95173" y="256819"/>
                  </a:lnTo>
                  <a:close/>
                </a:path>
                <a:path w="534035" h="346709">
                  <a:moveTo>
                    <a:pt x="97345" y="114198"/>
                  </a:moveTo>
                  <a:lnTo>
                    <a:pt x="96316" y="113436"/>
                  </a:lnTo>
                  <a:lnTo>
                    <a:pt x="94945" y="113195"/>
                  </a:lnTo>
                  <a:lnTo>
                    <a:pt x="94005" y="113017"/>
                  </a:lnTo>
                  <a:lnTo>
                    <a:pt x="93408" y="113576"/>
                  </a:lnTo>
                  <a:lnTo>
                    <a:pt x="93141" y="114757"/>
                  </a:lnTo>
                  <a:lnTo>
                    <a:pt x="93332" y="116014"/>
                  </a:lnTo>
                  <a:lnTo>
                    <a:pt x="94576" y="116306"/>
                  </a:lnTo>
                  <a:lnTo>
                    <a:pt x="96380" y="116878"/>
                  </a:lnTo>
                  <a:lnTo>
                    <a:pt x="97256" y="116751"/>
                  </a:lnTo>
                  <a:lnTo>
                    <a:pt x="97345" y="114198"/>
                  </a:lnTo>
                  <a:close/>
                </a:path>
                <a:path w="534035" h="346709">
                  <a:moveTo>
                    <a:pt x="112128" y="118122"/>
                  </a:moveTo>
                  <a:lnTo>
                    <a:pt x="108585" y="115760"/>
                  </a:lnTo>
                  <a:lnTo>
                    <a:pt x="106984" y="115646"/>
                  </a:lnTo>
                  <a:lnTo>
                    <a:pt x="105587" y="115531"/>
                  </a:lnTo>
                  <a:lnTo>
                    <a:pt x="105702" y="116268"/>
                  </a:lnTo>
                  <a:lnTo>
                    <a:pt x="106057" y="117195"/>
                  </a:lnTo>
                  <a:lnTo>
                    <a:pt x="104673" y="120738"/>
                  </a:lnTo>
                  <a:lnTo>
                    <a:pt x="108140" y="119532"/>
                  </a:lnTo>
                  <a:lnTo>
                    <a:pt x="109893" y="120662"/>
                  </a:lnTo>
                  <a:lnTo>
                    <a:pt x="111721" y="120675"/>
                  </a:lnTo>
                  <a:lnTo>
                    <a:pt x="112128" y="118122"/>
                  </a:lnTo>
                  <a:close/>
                </a:path>
                <a:path w="534035" h="346709">
                  <a:moveTo>
                    <a:pt x="117132" y="126631"/>
                  </a:moveTo>
                  <a:lnTo>
                    <a:pt x="116928" y="125323"/>
                  </a:lnTo>
                  <a:lnTo>
                    <a:pt x="116827" y="124396"/>
                  </a:lnTo>
                  <a:lnTo>
                    <a:pt x="115836" y="124129"/>
                  </a:lnTo>
                  <a:lnTo>
                    <a:pt x="115125" y="123952"/>
                  </a:lnTo>
                  <a:lnTo>
                    <a:pt x="114833" y="124460"/>
                  </a:lnTo>
                  <a:lnTo>
                    <a:pt x="114871" y="126009"/>
                  </a:lnTo>
                  <a:lnTo>
                    <a:pt x="115366" y="126631"/>
                  </a:lnTo>
                  <a:lnTo>
                    <a:pt x="116230" y="126961"/>
                  </a:lnTo>
                  <a:lnTo>
                    <a:pt x="116801" y="126974"/>
                  </a:lnTo>
                  <a:lnTo>
                    <a:pt x="117132" y="126631"/>
                  </a:lnTo>
                  <a:close/>
                </a:path>
                <a:path w="534035" h="346709">
                  <a:moveTo>
                    <a:pt x="130022" y="128320"/>
                  </a:moveTo>
                  <a:lnTo>
                    <a:pt x="129374" y="127850"/>
                  </a:lnTo>
                  <a:lnTo>
                    <a:pt x="127508" y="127723"/>
                  </a:lnTo>
                  <a:lnTo>
                    <a:pt x="126072" y="127101"/>
                  </a:lnTo>
                  <a:lnTo>
                    <a:pt x="125526" y="129286"/>
                  </a:lnTo>
                  <a:lnTo>
                    <a:pt x="126517" y="130340"/>
                  </a:lnTo>
                  <a:lnTo>
                    <a:pt x="127736" y="130606"/>
                  </a:lnTo>
                  <a:lnTo>
                    <a:pt x="128765" y="130822"/>
                  </a:lnTo>
                  <a:lnTo>
                    <a:pt x="129540" y="130390"/>
                  </a:lnTo>
                  <a:lnTo>
                    <a:pt x="129997" y="129286"/>
                  </a:lnTo>
                  <a:lnTo>
                    <a:pt x="130022" y="128320"/>
                  </a:lnTo>
                  <a:close/>
                </a:path>
                <a:path w="534035" h="346709">
                  <a:moveTo>
                    <a:pt x="135636" y="126009"/>
                  </a:moveTo>
                  <a:lnTo>
                    <a:pt x="135077" y="125857"/>
                  </a:lnTo>
                  <a:lnTo>
                    <a:pt x="133210" y="124904"/>
                  </a:lnTo>
                  <a:lnTo>
                    <a:pt x="131724" y="124815"/>
                  </a:lnTo>
                  <a:lnTo>
                    <a:pt x="130073" y="124421"/>
                  </a:lnTo>
                  <a:lnTo>
                    <a:pt x="129933" y="124396"/>
                  </a:lnTo>
                  <a:lnTo>
                    <a:pt x="129565" y="124269"/>
                  </a:lnTo>
                  <a:lnTo>
                    <a:pt x="128308" y="124358"/>
                  </a:lnTo>
                  <a:lnTo>
                    <a:pt x="126834" y="123596"/>
                  </a:lnTo>
                  <a:lnTo>
                    <a:pt x="126568" y="126060"/>
                  </a:lnTo>
                  <a:lnTo>
                    <a:pt x="127876" y="126631"/>
                  </a:lnTo>
                  <a:lnTo>
                    <a:pt x="130784" y="127063"/>
                  </a:lnTo>
                  <a:lnTo>
                    <a:pt x="132562" y="126669"/>
                  </a:lnTo>
                  <a:lnTo>
                    <a:pt x="134708" y="127355"/>
                  </a:lnTo>
                  <a:lnTo>
                    <a:pt x="135267" y="127203"/>
                  </a:lnTo>
                  <a:lnTo>
                    <a:pt x="135636" y="126009"/>
                  </a:lnTo>
                  <a:close/>
                </a:path>
                <a:path w="534035" h="346709">
                  <a:moveTo>
                    <a:pt x="138163" y="275374"/>
                  </a:moveTo>
                  <a:lnTo>
                    <a:pt x="138150" y="274027"/>
                  </a:lnTo>
                  <a:lnTo>
                    <a:pt x="137541" y="274091"/>
                  </a:lnTo>
                  <a:lnTo>
                    <a:pt x="134683" y="274116"/>
                  </a:lnTo>
                  <a:lnTo>
                    <a:pt x="132372" y="274662"/>
                  </a:lnTo>
                  <a:lnTo>
                    <a:pt x="129705" y="273354"/>
                  </a:lnTo>
                  <a:lnTo>
                    <a:pt x="129184" y="273634"/>
                  </a:lnTo>
                  <a:lnTo>
                    <a:pt x="128841" y="274777"/>
                  </a:lnTo>
                  <a:lnTo>
                    <a:pt x="129349" y="275297"/>
                  </a:lnTo>
                  <a:lnTo>
                    <a:pt x="131127" y="275907"/>
                  </a:lnTo>
                  <a:lnTo>
                    <a:pt x="132499" y="276186"/>
                  </a:lnTo>
                  <a:lnTo>
                    <a:pt x="133845" y="276529"/>
                  </a:lnTo>
                  <a:lnTo>
                    <a:pt x="135115" y="276860"/>
                  </a:lnTo>
                  <a:lnTo>
                    <a:pt x="136067" y="275691"/>
                  </a:lnTo>
                  <a:lnTo>
                    <a:pt x="137718" y="275856"/>
                  </a:lnTo>
                  <a:lnTo>
                    <a:pt x="138163" y="275374"/>
                  </a:lnTo>
                  <a:close/>
                </a:path>
                <a:path w="534035" h="346709">
                  <a:moveTo>
                    <a:pt x="144818" y="128257"/>
                  </a:moveTo>
                  <a:lnTo>
                    <a:pt x="143954" y="127800"/>
                  </a:lnTo>
                  <a:lnTo>
                    <a:pt x="141757" y="127685"/>
                  </a:lnTo>
                  <a:lnTo>
                    <a:pt x="140449" y="127698"/>
                  </a:lnTo>
                  <a:lnTo>
                    <a:pt x="140208" y="129044"/>
                  </a:lnTo>
                  <a:lnTo>
                    <a:pt x="139954" y="130556"/>
                  </a:lnTo>
                  <a:lnTo>
                    <a:pt x="141401" y="130340"/>
                  </a:lnTo>
                  <a:lnTo>
                    <a:pt x="142201" y="130556"/>
                  </a:lnTo>
                  <a:lnTo>
                    <a:pt x="143383" y="130695"/>
                  </a:lnTo>
                  <a:lnTo>
                    <a:pt x="144538" y="130797"/>
                  </a:lnTo>
                  <a:lnTo>
                    <a:pt x="144818" y="128257"/>
                  </a:lnTo>
                  <a:close/>
                </a:path>
                <a:path w="534035" h="346709">
                  <a:moveTo>
                    <a:pt x="146253" y="269697"/>
                  </a:moveTo>
                  <a:lnTo>
                    <a:pt x="144970" y="269151"/>
                  </a:lnTo>
                  <a:lnTo>
                    <a:pt x="141744" y="268668"/>
                  </a:lnTo>
                  <a:lnTo>
                    <a:pt x="136969" y="268211"/>
                  </a:lnTo>
                  <a:lnTo>
                    <a:pt x="136359" y="268262"/>
                  </a:lnTo>
                  <a:lnTo>
                    <a:pt x="136080" y="269582"/>
                  </a:lnTo>
                  <a:lnTo>
                    <a:pt x="136499" y="270002"/>
                  </a:lnTo>
                  <a:lnTo>
                    <a:pt x="138417" y="271068"/>
                  </a:lnTo>
                  <a:lnTo>
                    <a:pt x="140030" y="270967"/>
                  </a:lnTo>
                  <a:lnTo>
                    <a:pt x="141579" y="271195"/>
                  </a:lnTo>
                  <a:lnTo>
                    <a:pt x="142125" y="271284"/>
                  </a:lnTo>
                  <a:lnTo>
                    <a:pt x="142684" y="271348"/>
                  </a:lnTo>
                  <a:lnTo>
                    <a:pt x="144157" y="271653"/>
                  </a:lnTo>
                  <a:lnTo>
                    <a:pt x="145415" y="272453"/>
                  </a:lnTo>
                  <a:lnTo>
                    <a:pt x="146253" y="269697"/>
                  </a:lnTo>
                  <a:close/>
                </a:path>
                <a:path w="534035" h="346709">
                  <a:moveTo>
                    <a:pt x="152031" y="136372"/>
                  </a:moveTo>
                  <a:lnTo>
                    <a:pt x="151701" y="135788"/>
                  </a:lnTo>
                  <a:lnTo>
                    <a:pt x="150685" y="134061"/>
                  </a:lnTo>
                  <a:lnTo>
                    <a:pt x="146164" y="133019"/>
                  </a:lnTo>
                  <a:lnTo>
                    <a:pt x="144259" y="134505"/>
                  </a:lnTo>
                  <a:lnTo>
                    <a:pt x="144653" y="134924"/>
                  </a:lnTo>
                  <a:lnTo>
                    <a:pt x="146723" y="136740"/>
                  </a:lnTo>
                  <a:lnTo>
                    <a:pt x="148501" y="136448"/>
                  </a:lnTo>
                  <a:lnTo>
                    <a:pt x="149999" y="137134"/>
                  </a:lnTo>
                  <a:lnTo>
                    <a:pt x="150533" y="137248"/>
                  </a:lnTo>
                  <a:lnTo>
                    <a:pt x="151130" y="137464"/>
                  </a:lnTo>
                  <a:lnTo>
                    <a:pt x="151549" y="136969"/>
                  </a:lnTo>
                  <a:lnTo>
                    <a:pt x="152031" y="136372"/>
                  </a:lnTo>
                  <a:close/>
                </a:path>
                <a:path w="534035" h="346709">
                  <a:moveTo>
                    <a:pt x="160235" y="138595"/>
                  </a:moveTo>
                  <a:lnTo>
                    <a:pt x="158356" y="134264"/>
                  </a:lnTo>
                  <a:lnTo>
                    <a:pt x="158381" y="134632"/>
                  </a:lnTo>
                  <a:lnTo>
                    <a:pt x="158483" y="135890"/>
                  </a:lnTo>
                  <a:lnTo>
                    <a:pt x="154990" y="135890"/>
                  </a:lnTo>
                  <a:lnTo>
                    <a:pt x="155079" y="137160"/>
                  </a:lnTo>
                  <a:lnTo>
                    <a:pt x="156527" y="138595"/>
                  </a:lnTo>
                  <a:lnTo>
                    <a:pt x="160235" y="138595"/>
                  </a:lnTo>
                  <a:close/>
                </a:path>
                <a:path w="534035" h="346709">
                  <a:moveTo>
                    <a:pt x="170510" y="143319"/>
                  </a:moveTo>
                  <a:lnTo>
                    <a:pt x="169062" y="141592"/>
                  </a:lnTo>
                  <a:lnTo>
                    <a:pt x="168363" y="139458"/>
                  </a:lnTo>
                  <a:lnTo>
                    <a:pt x="165087" y="139674"/>
                  </a:lnTo>
                  <a:lnTo>
                    <a:pt x="163258" y="140487"/>
                  </a:lnTo>
                  <a:lnTo>
                    <a:pt x="163131" y="142570"/>
                  </a:lnTo>
                  <a:lnTo>
                    <a:pt x="163055" y="144030"/>
                  </a:lnTo>
                  <a:lnTo>
                    <a:pt x="163830" y="144995"/>
                  </a:lnTo>
                  <a:lnTo>
                    <a:pt x="165201" y="145427"/>
                  </a:lnTo>
                  <a:lnTo>
                    <a:pt x="166573" y="145529"/>
                  </a:lnTo>
                  <a:lnTo>
                    <a:pt x="170510" y="143319"/>
                  </a:lnTo>
                  <a:close/>
                </a:path>
                <a:path w="534035" h="346709">
                  <a:moveTo>
                    <a:pt x="176288" y="139890"/>
                  </a:moveTo>
                  <a:lnTo>
                    <a:pt x="173532" y="139306"/>
                  </a:lnTo>
                  <a:lnTo>
                    <a:pt x="173316" y="139890"/>
                  </a:lnTo>
                  <a:lnTo>
                    <a:pt x="172148" y="137985"/>
                  </a:lnTo>
                  <a:lnTo>
                    <a:pt x="171373" y="138772"/>
                  </a:lnTo>
                  <a:lnTo>
                    <a:pt x="172161" y="139890"/>
                  </a:lnTo>
                  <a:lnTo>
                    <a:pt x="172999" y="141122"/>
                  </a:lnTo>
                  <a:lnTo>
                    <a:pt x="175755" y="139890"/>
                  </a:lnTo>
                  <a:lnTo>
                    <a:pt x="176288" y="139890"/>
                  </a:lnTo>
                  <a:close/>
                </a:path>
                <a:path w="534035" h="346709">
                  <a:moveTo>
                    <a:pt x="176834" y="146761"/>
                  </a:moveTo>
                  <a:lnTo>
                    <a:pt x="175044" y="146939"/>
                  </a:lnTo>
                  <a:lnTo>
                    <a:pt x="174155" y="146469"/>
                  </a:lnTo>
                  <a:lnTo>
                    <a:pt x="172580" y="146329"/>
                  </a:lnTo>
                  <a:lnTo>
                    <a:pt x="171043" y="146570"/>
                  </a:lnTo>
                  <a:lnTo>
                    <a:pt x="170688" y="149694"/>
                  </a:lnTo>
                  <a:lnTo>
                    <a:pt x="172567" y="150101"/>
                  </a:lnTo>
                  <a:lnTo>
                    <a:pt x="175056" y="150901"/>
                  </a:lnTo>
                  <a:lnTo>
                    <a:pt x="176403" y="150012"/>
                  </a:lnTo>
                  <a:lnTo>
                    <a:pt x="176834" y="146761"/>
                  </a:lnTo>
                  <a:close/>
                </a:path>
                <a:path w="534035" h="346709">
                  <a:moveTo>
                    <a:pt x="185623" y="282689"/>
                  </a:moveTo>
                  <a:lnTo>
                    <a:pt x="184277" y="282613"/>
                  </a:lnTo>
                  <a:lnTo>
                    <a:pt x="179031" y="281813"/>
                  </a:lnTo>
                  <a:lnTo>
                    <a:pt x="176390" y="281355"/>
                  </a:lnTo>
                  <a:lnTo>
                    <a:pt x="175818" y="280365"/>
                  </a:lnTo>
                  <a:lnTo>
                    <a:pt x="174955" y="282232"/>
                  </a:lnTo>
                  <a:lnTo>
                    <a:pt x="175285" y="282956"/>
                  </a:lnTo>
                  <a:lnTo>
                    <a:pt x="177812" y="284226"/>
                  </a:lnTo>
                  <a:lnTo>
                    <a:pt x="179565" y="284492"/>
                  </a:lnTo>
                  <a:lnTo>
                    <a:pt x="181317" y="284937"/>
                  </a:lnTo>
                  <a:lnTo>
                    <a:pt x="181927" y="284962"/>
                  </a:lnTo>
                  <a:lnTo>
                    <a:pt x="182600" y="285115"/>
                  </a:lnTo>
                  <a:lnTo>
                    <a:pt x="184073" y="284822"/>
                  </a:lnTo>
                  <a:lnTo>
                    <a:pt x="185483" y="285051"/>
                  </a:lnTo>
                  <a:lnTo>
                    <a:pt x="185623" y="282689"/>
                  </a:lnTo>
                  <a:close/>
                </a:path>
                <a:path w="534035" h="346709">
                  <a:moveTo>
                    <a:pt x="189979" y="147548"/>
                  </a:moveTo>
                  <a:lnTo>
                    <a:pt x="187858" y="147535"/>
                  </a:lnTo>
                  <a:lnTo>
                    <a:pt x="186588" y="146215"/>
                  </a:lnTo>
                  <a:lnTo>
                    <a:pt x="185826" y="145897"/>
                  </a:lnTo>
                  <a:lnTo>
                    <a:pt x="184238" y="145389"/>
                  </a:lnTo>
                  <a:lnTo>
                    <a:pt x="182778" y="144386"/>
                  </a:lnTo>
                  <a:lnTo>
                    <a:pt x="182143" y="146659"/>
                  </a:lnTo>
                  <a:lnTo>
                    <a:pt x="182410" y="148463"/>
                  </a:lnTo>
                  <a:lnTo>
                    <a:pt x="184442" y="149428"/>
                  </a:lnTo>
                  <a:lnTo>
                    <a:pt x="182156" y="150558"/>
                  </a:lnTo>
                  <a:lnTo>
                    <a:pt x="181559" y="149694"/>
                  </a:lnTo>
                  <a:lnTo>
                    <a:pt x="180314" y="149453"/>
                  </a:lnTo>
                  <a:lnTo>
                    <a:pt x="179501" y="149682"/>
                  </a:lnTo>
                  <a:lnTo>
                    <a:pt x="179438" y="152361"/>
                  </a:lnTo>
                  <a:lnTo>
                    <a:pt x="180022" y="153530"/>
                  </a:lnTo>
                  <a:lnTo>
                    <a:pt x="183413" y="154305"/>
                  </a:lnTo>
                  <a:lnTo>
                    <a:pt x="183984" y="152361"/>
                  </a:lnTo>
                  <a:lnTo>
                    <a:pt x="184150" y="151384"/>
                  </a:lnTo>
                  <a:lnTo>
                    <a:pt x="184492" y="149440"/>
                  </a:lnTo>
                  <a:lnTo>
                    <a:pt x="185280" y="149466"/>
                  </a:lnTo>
                  <a:lnTo>
                    <a:pt x="186207" y="149644"/>
                  </a:lnTo>
                  <a:lnTo>
                    <a:pt x="187134" y="149250"/>
                  </a:lnTo>
                  <a:lnTo>
                    <a:pt x="189001" y="150177"/>
                  </a:lnTo>
                  <a:lnTo>
                    <a:pt x="189979" y="147548"/>
                  </a:lnTo>
                  <a:close/>
                </a:path>
                <a:path w="534035" h="346709">
                  <a:moveTo>
                    <a:pt x="199263" y="156679"/>
                  </a:moveTo>
                  <a:lnTo>
                    <a:pt x="197916" y="155892"/>
                  </a:lnTo>
                  <a:lnTo>
                    <a:pt x="196126" y="155714"/>
                  </a:lnTo>
                  <a:lnTo>
                    <a:pt x="194703" y="155575"/>
                  </a:lnTo>
                  <a:lnTo>
                    <a:pt x="193344" y="155829"/>
                  </a:lnTo>
                  <a:lnTo>
                    <a:pt x="193255" y="159092"/>
                  </a:lnTo>
                  <a:lnTo>
                    <a:pt x="193713" y="160782"/>
                  </a:lnTo>
                  <a:lnTo>
                    <a:pt x="195707" y="160934"/>
                  </a:lnTo>
                  <a:lnTo>
                    <a:pt x="197269" y="161036"/>
                  </a:lnTo>
                  <a:lnTo>
                    <a:pt x="198780" y="160413"/>
                  </a:lnTo>
                  <a:lnTo>
                    <a:pt x="199263" y="156679"/>
                  </a:lnTo>
                  <a:close/>
                </a:path>
                <a:path w="534035" h="346709">
                  <a:moveTo>
                    <a:pt x="203593" y="151511"/>
                  </a:moveTo>
                  <a:lnTo>
                    <a:pt x="202399" y="151269"/>
                  </a:lnTo>
                  <a:lnTo>
                    <a:pt x="200533" y="150495"/>
                  </a:lnTo>
                  <a:lnTo>
                    <a:pt x="199453" y="150304"/>
                  </a:lnTo>
                  <a:lnTo>
                    <a:pt x="198285" y="150647"/>
                  </a:lnTo>
                  <a:lnTo>
                    <a:pt x="198704" y="151536"/>
                  </a:lnTo>
                  <a:lnTo>
                    <a:pt x="198970" y="152476"/>
                  </a:lnTo>
                  <a:lnTo>
                    <a:pt x="200240" y="154139"/>
                  </a:lnTo>
                  <a:lnTo>
                    <a:pt x="201396" y="154305"/>
                  </a:lnTo>
                  <a:lnTo>
                    <a:pt x="202526" y="154101"/>
                  </a:lnTo>
                  <a:lnTo>
                    <a:pt x="203111" y="153987"/>
                  </a:lnTo>
                  <a:lnTo>
                    <a:pt x="203415" y="153428"/>
                  </a:lnTo>
                  <a:lnTo>
                    <a:pt x="203593" y="151511"/>
                  </a:lnTo>
                  <a:close/>
                </a:path>
                <a:path w="534035" h="346709">
                  <a:moveTo>
                    <a:pt x="209397" y="162725"/>
                  </a:moveTo>
                  <a:lnTo>
                    <a:pt x="208737" y="162267"/>
                  </a:lnTo>
                  <a:lnTo>
                    <a:pt x="206565" y="161455"/>
                  </a:lnTo>
                  <a:lnTo>
                    <a:pt x="205079" y="160985"/>
                  </a:lnTo>
                  <a:lnTo>
                    <a:pt x="203073" y="160324"/>
                  </a:lnTo>
                  <a:lnTo>
                    <a:pt x="202488" y="160096"/>
                  </a:lnTo>
                  <a:lnTo>
                    <a:pt x="201739" y="161480"/>
                  </a:lnTo>
                  <a:lnTo>
                    <a:pt x="202234" y="162039"/>
                  </a:lnTo>
                  <a:lnTo>
                    <a:pt x="204165" y="163283"/>
                  </a:lnTo>
                  <a:lnTo>
                    <a:pt x="207683" y="164096"/>
                  </a:lnTo>
                  <a:lnTo>
                    <a:pt x="208724" y="164490"/>
                  </a:lnTo>
                  <a:lnTo>
                    <a:pt x="209397" y="162725"/>
                  </a:lnTo>
                  <a:close/>
                </a:path>
                <a:path w="534035" h="346709">
                  <a:moveTo>
                    <a:pt x="212483" y="168795"/>
                  </a:moveTo>
                  <a:lnTo>
                    <a:pt x="211543" y="168440"/>
                  </a:lnTo>
                  <a:lnTo>
                    <a:pt x="209626" y="166166"/>
                  </a:lnTo>
                  <a:lnTo>
                    <a:pt x="207467" y="166179"/>
                  </a:lnTo>
                  <a:lnTo>
                    <a:pt x="205308" y="165404"/>
                  </a:lnTo>
                  <a:lnTo>
                    <a:pt x="204812" y="165531"/>
                  </a:lnTo>
                  <a:lnTo>
                    <a:pt x="204216" y="166116"/>
                  </a:lnTo>
                  <a:lnTo>
                    <a:pt x="204381" y="166649"/>
                  </a:lnTo>
                  <a:lnTo>
                    <a:pt x="206349" y="168262"/>
                  </a:lnTo>
                  <a:lnTo>
                    <a:pt x="207695" y="170014"/>
                  </a:lnTo>
                  <a:lnTo>
                    <a:pt x="209372" y="170002"/>
                  </a:lnTo>
                  <a:lnTo>
                    <a:pt x="210794" y="170421"/>
                  </a:lnTo>
                  <a:lnTo>
                    <a:pt x="211645" y="170268"/>
                  </a:lnTo>
                  <a:lnTo>
                    <a:pt x="212483" y="168795"/>
                  </a:lnTo>
                  <a:close/>
                </a:path>
                <a:path w="534035" h="346709">
                  <a:moveTo>
                    <a:pt x="213372" y="283451"/>
                  </a:moveTo>
                  <a:lnTo>
                    <a:pt x="213271" y="281686"/>
                  </a:lnTo>
                  <a:lnTo>
                    <a:pt x="212445" y="282181"/>
                  </a:lnTo>
                  <a:lnTo>
                    <a:pt x="209296" y="281533"/>
                  </a:lnTo>
                  <a:lnTo>
                    <a:pt x="206476" y="282321"/>
                  </a:lnTo>
                  <a:lnTo>
                    <a:pt x="203568" y="280301"/>
                  </a:lnTo>
                  <a:lnTo>
                    <a:pt x="203047" y="279692"/>
                  </a:lnTo>
                  <a:lnTo>
                    <a:pt x="201866" y="281063"/>
                  </a:lnTo>
                  <a:lnTo>
                    <a:pt x="204165" y="283794"/>
                  </a:lnTo>
                  <a:lnTo>
                    <a:pt x="206032" y="283743"/>
                  </a:lnTo>
                  <a:lnTo>
                    <a:pt x="207911" y="284264"/>
                  </a:lnTo>
                  <a:lnTo>
                    <a:pt x="209194" y="284721"/>
                  </a:lnTo>
                  <a:lnTo>
                    <a:pt x="210553" y="283578"/>
                  </a:lnTo>
                  <a:lnTo>
                    <a:pt x="212725" y="283959"/>
                  </a:lnTo>
                  <a:lnTo>
                    <a:pt x="213372" y="283451"/>
                  </a:lnTo>
                  <a:close/>
                </a:path>
                <a:path w="534035" h="346709">
                  <a:moveTo>
                    <a:pt x="215950" y="159080"/>
                  </a:moveTo>
                  <a:lnTo>
                    <a:pt x="215468" y="158254"/>
                  </a:lnTo>
                  <a:lnTo>
                    <a:pt x="214312" y="156883"/>
                  </a:lnTo>
                  <a:lnTo>
                    <a:pt x="213410" y="156286"/>
                  </a:lnTo>
                  <a:lnTo>
                    <a:pt x="211556" y="157873"/>
                  </a:lnTo>
                  <a:lnTo>
                    <a:pt x="210426" y="158013"/>
                  </a:lnTo>
                  <a:lnTo>
                    <a:pt x="208305" y="157607"/>
                  </a:lnTo>
                  <a:lnTo>
                    <a:pt x="207873" y="158038"/>
                  </a:lnTo>
                  <a:lnTo>
                    <a:pt x="207708" y="159486"/>
                  </a:lnTo>
                  <a:lnTo>
                    <a:pt x="208026" y="159931"/>
                  </a:lnTo>
                  <a:lnTo>
                    <a:pt x="210134" y="160032"/>
                  </a:lnTo>
                  <a:lnTo>
                    <a:pt x="211353" y="160756"/>
                  </a:lnTo>
                  <a:lnTo>
                    <a:pt x="212509" y="161124"/>
                  </a:lnTo>
                  <a:lnTo>
                    <a:pt x="213804" y="161391"/>
                  </a:lnTo>
                  <a:lnTo>
                    <a:pt x="214693" y="161074"/>
                  </a:lnTo>
                  <a:lnTo>
                    <a:pt x="215950" y="159080"/>
                  </a:lnTo>
                  <a:close/>
                </a:path>
                <a:path w="534035" h="346709">
                  <a:moveTo>
                    <a:pt x="222872" y="292709"/>
                  </a:moveTo>
                  <a:lnTo>
                    <a:pt x="220510" y="292277"/>
                  </a:lnTo>
                  <a:lnTo>
                    <a:pt x="219519" y="292036"/>
                  </a:lnTo>
                  <a:lnTo>
                    <a:pt x="218338" y="291782"/>
                  </a:lnTo>
                  <a:lnTo>
                    <a:pt x="217881" y="291731"/>
                  </a:lnTo>
                  <a:lnTo>
                    <a:pt x="217246" y="291617"/>
                  </a:lnTo>
                  <a:lnTo>
                    <a:pt x="215836" y="291566"/>
                  </a:lnTo>
                  <a:lnTo>
                    <a:pt x="214820" y="291172"/>
                  </a:lnTo>
                  <a:lnTo>
                    <a:pt x="214426" y="293585"/>
                  </a:lnTo>
                  <a:lnTo>
                    <a:pt x="217817" y="294259"/>
                  </a:lnTo>
                  <a:lnTo>
                    <a:pt x="219456" y="294525"/>
                  </a:lnTo>
                  <a:lnTo>
                    <a:pt x="221919" y="294843"/>
                  </a:lnTo>
                  <a:lnTo>
                    <a:pt x="222592" y="294462"/>
                  </a:lnTo>
                  <a:lnTo>
                    <a:pt x="222872" y="292709"/>
                  </a:lnTo>
                  <a:close/>
                </a:path>
                <a:path w="534035" h="346709">
                  <a:moveTo>
                    <a:pt x="224269" y="177927"/>
                  </a:moveTo>
                  <a:lnTo>
                    <a:pt x="224231" y="174561"/>
                  </a:lnTo>
                  <a:lnTo>
                    <a:pt x="222161" y="173888"/>
                  </a:lnTo>
                  <a:lnTo>
                    <a:pt x="220395" y="172554"/>
                  </a:lnTo>
                  <a:lnTo>
                    <a:pt x="219697" y="173329"/>
                  </a:lnTo>
                  <a:lnTo>
                    <a:pt x="219900" y="173482"/>
                  </a:lnTo>
                  <a:lnTo>
                    <a:pt x="221437" y="174548"/>
                  </a:lnTo>
                  <a:lnTo>
                    <a:pt x="218363" y="177444"/>
                  </a:lnTo>
                  <a:lnTo>
                    <a:pt x="221513" y="177723"/>
                  </a:lnTo>
                  <a:lnTo>
                    <a:pt x="222783" y="177901"/>
                  </a:lnTo>
                  <a:lnTo>
                    <a:pt x="224269" y="177927"/>
                  </a:lnTo>
                  <a:close/>
                </a:path>
                <a:path w="534035" h="346709">
                  <a:moveTo>
                    <a:pt x="233845" y="171081"/>
                  </a:moveTo>
                  <a:lnTo>
                    <a:pt x="232206" y="170370"/>
                  </a:lnTo>
                  <a:lnTo>
                    <a:pt x="229349" y="168643"/>
                  </a:lnTo>
                  <a:lnTo>
                    <a:pt x="227520" y="167767"/>
                  </a:lnTo>
                  <a:lnTo>
                    <a:pt x="225171" y="166458"/>
                  </a:lnTo>
                  <a:lnTo>
                    <a:pt x="224650" y="166560"/>
                  </a:lnTo>
                  <a:lnTo>
                    <a:pt x="223545" y="167436"/>
                  </a:lnTo>
                  <a:lnTo>
                    <a:pt x="223418" y="168363"/>
                  </a:lnTo>
                  <a:lnTo>
                    <a:pt x="225475" y="170891"/>
                  </a:lnTo>
                  <a:lnTo>
                    <a:pt x="226479" y="173748"/>
                  </a:lnTo>
                  <a:lnTo>
                    <a:pt x="230225" y="173596"/>
                  </a:lnTo>
                  <a:lnTo>
                    <a:pt x="231063" y="173799"/>
                  </a:lnTo>
                  <a:lnTo>
                    <a:pt x="232600" y="174383"/>
                  </a:lnTo>
                  <a:lnTo>
                    <a:pt x="233845" y="171081"/>
                  </a:lnTo>
                  <a:close/>
                </a:path>
                <a:path w="534035" h="346709">
                  <a:moveTo>
                    <a:pt x="237642" y="182867"/>
                  </a:moveTo>
                  <a:lnTo>
                    <a:pt x="236880" y="181876"/>
                  </a:lnTo>
                  <a:lnTo>
                    <a:pt x="235724" y="181648"/>
                  </a:lnTo>
                  <a:lnTo>
                    <a:pt x="234162" y="181356"/>
                  </a:lnTo>
                  <a:lnTo>
                    <a:pt x="234035" y="182791"/>
                  </a:lnTo>
                  <a:lnTo>
                    <a:pt x="233781" y="183794"/>
                  </a:lnTo>
                  <a:lnTo>
                    <a:pt x="233514" y="184886"/>
                  </a:lnTo>
                  <a:lnTo>
                    <a:pt x="234226" y="185470"/>
                  </a:lnTo>
                  <a:lnTo>
                    <a:pt x="235165" y="185648"/>
                  </a:lnTo>
                  <a:lnTo>
                    <a:pt x="236372" y="185635"/>
                  </a:lnTo>
                  <a:lnTo>
                    <a:pt x="237388" y="185254"/>
                  </a:lnTo>
                  <a:lnTo>
                    <a:pt x="237642" y="182867"/>
                  </a:lnTo>
                  <a:close/>
                </a:path>
                <a:path w="534035" h="346709">
                  <a:moveTo>
                    <a:pt x="238480" y="299453"/>
                  </a:moveTo>
                  <a:lnTo>
                    <a:pt x="238391" y="297370"/>
                  </a:lnTo>
                  <a:lnTo>
                    <a:pt x="237451" y="297268"/>
                  </a:lnTo>
                  <a:lnTo>
                    <a:pt x="234975" y="297154"/>
                  </a:lnTo>
                  <a:lnTo>
                    <a:pt x="233248" y="296938"/>
                  </a:lnTo>
                  <a:lnTo>
                    <a:pt x="231622" y="296392"/>
                  </a:lnTo>
                  <a:lnTo>
                    <a:pt x="230593" y="296595"/>
                  </a:lnTo>
                  <a:lnTo>
                    <a:pt x="229133" y="295503"/>
                  </a:lnTo>
                  <a:lnTo>
                    <a:pt x="228447" y="298767"/>
                  </a:lnTo>
                  <a:lnTo>
                    <a:pt x="230035" y="298399"/>
                  </a:lnTo>
                  <a:lnTo>
                    <a:pt x="232791" y="299643"/>
                  </a:lnTo>
                  <a:lnTo>
                    <a:pt x="234772" y="299707"/>
                  </a:lnTo>
                  <a:lnTo>
                    <a:pt x="237477" y="299059"/>
                  </a:lnTo>
                  <a:lnTo>
                    <a:pt x="238480" y="299453"/>
                  </a:lnTo>
                  <a:close/>
                </a:path>
                <a:path w="534035" h="346709">
                  <a:moveTo>
                    <a:pt x="239471" y="172034"/>
                  </a:moveTo>
                  <a:lnTo>
                    <a:pt x="239255" y="170637"/>
                  </a:lnTo>
                  <a:lnTo>
                    <a:pt x="238683" y="169456"/>
                  </a:lnTo>
                  <a:lnTo>
                    <a:pt x="235813" y="169011"/>
                  </a:lnTo>
                  <a:lnTo>
                    <a:pt x="235127" y="170129"/>
                  </a:lnTo>
                  <a:lnTo>
                    <a:pt x="235051" y="171234"/>
                  </a:lnTo>
                  <a:lnTo>
                    <a:pt x="234950" y="172516"/>
                  </a:lnTo>
                  <a:lnTo>
                    <a:pt x="235750" y="173672"/>
                  </a:lnTo>
                  <a:lnTo>
                    <a:pt x="237032" y="173824"/>
                  </a:lnTo>
                  <a:lnTo>
                    <a:pt x="238125" y="173964"/>
                  </a:lnTo>
                  <a:lnTo>
                    <a:pt x="239153" y="173304"/>
                  </a:lnTo>
                  <a:lnTo>
                    <a:pt x="239471" y="172034"/>
                  </a:lnTo>
                  <a:close/>
                </a:path>
                <a:path w="534035" h="346709">
                  <a:moveTo>
                    <a:pt x="247142" y="183565"/>
                  </a:moveTo>
                  <a:lnTo>
                    <a:pt x="244957" y="181597"/>
                  </a:lnTo>
                  <a:lnTo>
                    <a:pt x="242417" y="181381"/>
                  </a:lnTo>
                  <a:lnTo>
                    <a:pt x="241909" y="181330"/>
                  </a:lnTo>
                  <a:lnTo>
                    <a:pt x="241515" y="181432"/>
                  </a:lnTo>
                  <a:lnTo>
                    <a:pt x="241134" y="183400"/>
                  </a:lnTo>
                  <a:lnTo>
                    <a:pt x="244081" y="187032"/>
                  </a:lnTo>
                  <a:lnTo>
                    <a:pt x="245579" y="187185"/>
                  </a:lnTo>
                  <a:lnTo>
                    <a:pt x="246672" y="187159"/>
                  </a:lnTo>
                  <a:lnTo>
                    <a:pt x="246964" y="186448"/>
                  </a:lnTo>
                  <a:lnTo>
                    <a:pt x="247027" y="185521"/>
                  </a:lnTo>
                  <a:lnTo>
                    <a:pt x="247142" y="183565"/>
                  </a:lnTo>
                  <a:close/>
                </a:path>
                <a:path w="534035" h="346709">
                  <a:moveTo>
                    <a:pt x="253644" y="295808"/>
                  </a:moveTo>
                  <a:lnTo>
                    <a:pt x="253352" y="294805"/>
                  </a:lnTo>
                  <a:lnTo>
                    <a:pt x="252945" y="294538"/>
                  </a:lnTo>
                  <a:lnTo>
                    <a:pt x="251193" y="294487"/>
                  </a:lnTo>
                  <a:lnTo>
                    <a:pt x="248856" y="294500"/>
                  </a:lnTo>
                  <a:lnTo>
                    <a:pt x="247992" y="294144"/>
                  </a:lnTo>
                  <a:lnTo>
                    <a:pt x="247269" y="293789"/>
                  </a:lnTo>
                  <a:lnTo>
                    <a:pt x="246481" y="295097"/>
                  </a:lnTo>
                  <a:lnTo>
                    <a:pt x="246710" y="295516"/>
                  </a:lnTo>
                  <a:lnTo>
                    <a:pt x="248564" y="297903"/>
                  </a:lnTo>
                  <a:lnTo>
                    <a:pt x="251117" y="298119"/>
                  </a:lnTo>
                  <a:lnTo>
                    <a:pt x="252933" y="296430"/>
                  </a:lnTo>
                  <a:lnTo>
                    <a:pt x="253644" y="295808"/>
                  </a:lnTo>
                  <a:close/>
                </a:path>
                <a:path w="534035" h="346709">
                  <a:moveTo>
                    <a:pt x="256413" y="178333"/>
                  </a:moveTo>
                  <a:lnTo>
                    <a:pt x="255028" y="177253"/>
                  </a:lnTo>
                  <a:lnTo>
                    <a:pt x="252056" y="176047"/>
                  </a:lnTo>
                  <a:lnTo>
                    <a:pt x="250545" y="175844"/>
                  </a:lnTo>
                  <a:lnTo>
                    <a:pt x="248843" y="175412"/>
                  </a:lnTo>
                  <a:lnTo>
                    <a:pt x="248107" y="175488"/>
                  </a:lnTo>
                  <a:lnTo>
                    <a:pt x="246900" y="175171"/>
                  </a:lnTo>
                  <a:lnTo>
                    <a:pt x="245846" y="176974"/>
                  </a:lnTo>
                  <a:lnTo>
                    <a:pt x="255739" y="182321"/>
                  </a:lnTo>
                  <a:lnTo>
                    <a:pt x="256413" y="178333"/>
                  </a:lnTo>
                  <a:close/>
                </a:path>
                <a:path w="534035" h="346709">
                  <a:moveTo>
                    <a:pt x="260845" y="189509"/>
                  </a:moveTo>
                  <a:lnTo>
                    <a:pt x="259549" y="188798"/>
                  </a:lnTo>
                  <a:lnTo>
                    <a:pt x="257390" y="188493"/>
                  </a:lnTo>
                  <a:lnTo>
                    <a:pt x="255765" y="188175"/>
                  </a:lnTo>
                  <a:lnTo>
                    <a:pt x="254660" y="189268"/>
                  </a:lnTo>
                  <a:lnTo>
                    <a:pt x="253974" y="192874"/>
                  </a:lnTo>
                  <a:lnTo>
                    <a:pt x="255397" y="193789"/>
                  </a:lnTo>
                  <a:lnTo>
                    <a:pt x="258089" y="193751"/>
                  </a:lnTo>
                  <a:lnTo>
                    <a:pt x="260083" y="193509"/>
                  </a:lnTo>
                  <a:lnTo>
                    <a:pt x="260845" y="189509"/>
                  </a:lnTo>
                  <a:close/>
                </a:path>
                <a:path w="534035" h="346709">
                  <a:moveTo>
                    <a:pt x="264896" y="307416"/>
                  </a:moveTo>
                  <a:lnTo>
                    <a:pt x="264414" y="306755"/>
                  </a:lnTo>
                  <a:lnTo>
                    <a:pt x="263817" y="306514"/>
                  </a:lnTo>
                  <a:lnTo>
                    <a:pt x="262293" y="305930"/>
                  </a:lnTo>
                  <a:lnTo>
                    <a:pt x="260794" y="305142"/>
                  </a:lnTo>
                  <a:lnTo>
                    <a:pt x="258711" y="305181"/>
                  </a:lnTo>
                  <a:lnTo>
                    <a:pt x="258127" y="305460"/>
                  </a:lnTo>
                  <a:lnTo>
                    <a:pt x="257670" y="306400"/>
                  </a:lnTo>
                  <a:lnTo>
                    <a:pt x="258191" y="306895"/>
                  </a:lnTo>
                  <a:lnTo>
                    <a:pt x="260032" y="307441"/>
                  </a:lnTo>
                  <a:lnTo>
                    <a:pt x="261099" y="308470"/>
                  </a:lnTo>
                  <a:lnTo>
                    <a:pt x="262623" y="308521"/>
                  </a:lnTo>
                  <a:lnTo>
                    <a:pt x="263334" y="309016"/>
                  </a:lnTo>
                  <a:lnTo>
                    <a:pt x="264045" y="308813"/>
                  </a:lnTo>
                  <a:lnTo>
                    <a:pt x="264896" y="307416"/>
                  </a:lnTo>
                  <a:close/>
                </a:path>
                <a:path w="534035" h="346709">
                  <a:moveTo>
                    <a:pt x="272275" y="299834"/>
                  </a:moveTo>
                  <a:lnTo>
                    <a:pt x="271678" y="299554"/>
                  </a:lnTo>
                  <a:lnTo>
                    <a:pt x="270090" y="298513"/>
                  </a:lnTo>
                  <a:lnTo>
                    <a:pt x="268693" y="298856"/>
                  </a:lnTo>
                  <a:lnTo>
                    <a:pt x="266585" y="298005"/>
                  </a:lnTo>
                  <a:lnTo>
                    <a:pt x="265645" y="297522"/>
                  </a:lnTo>
                  <a:lnTo>
                    <a:pt x="265099" y="300228"/>
                  </a:lnTo>
                  <a:lnTo>
                    <a:pt x="265899" y="300951"/>
                  </a:lnTo>
                  <a:lnTo>
                    <a:pt x="267589" y="301053"/>
                  </a:lnTo>
                  <a:lnTo>
                    <a:pt x="268427" y="301028"/>
                  </a:lnTo>
                  <a:lnTo>
                    <a:pt x="269608" y="300723"/>
                  </a:lnTo>
                  <a:lnTo>
                    <a:pt x="271348" y="301320"/>
                  </a:lnTo>
                  <a:lnTo>
                    <a:pt x="271945" y="301167"/>
                  </a:lnTo>
                  <a:lnTo>
                    <a:pt x="272275" y="299834"/>
                  </a:lnTo>
                  <a:close/>
                </a:path>
                <a:path w="534035" h="346709">
                  <a:moveTo>
                    <a:pt x="274091" y="187071"/>
                  </a:moveTo>
                  <a:lnTo>
                    <a:pt x="273697" y="185953"/>
                  </a:lnTo>
                  <a:lnTo>
                    <a:pt x="270865" y="183934"/>
                  </a:lnTo>
                  <a:lnTo>
                    <a:pt x="268960" y="183235"/>
                  </a:lnTo>
                  <a:lnTo>
                    <a:pt x="265366" y="182740"/>
                  </a:lnTo>
                  <a:lnTo>
                    <a:pt x="264414" y="183489"/>
                  </a:lnTo>
                  <a:lnTo>
                    <a:pt x="266115" y="187337"/>
                  </a:lnTo>
                  <a:lnTo>
                    <a:pt x="267335" y="189598"/>
                  </a:lnTo>
                  <a:lnTo>
                    <a:pt x="270205" y="189763"/>
                  </a:lnTo>
                  <a:lnTo>
                    <a:pt x="271907" y="190423"/>
                  </a:lnTo>
                  <a:lnTo>
                    <a:pt x="272846" y="189484"/>
                  </a:lnTo>
                  <a:lnTo>
                    <a:pt x="274091" y="187071"/>
                  </a:lnTo>
                  <a:close/>
                </a:path>
                <a:path w="534035" h="346709">
                  <a:moveTo>
                    <a:pt x="276479" y="201574"/>
                  </a:moveTo>
                  <a:lnTo>
                    <a:pt x="275729" y="199859"/>
                  </a:lnTo>
                  <a:lnTo>
                    <a:pt x="275399" y="199136"/>
                  </a:lnTo>
                  <a:lnTo>
                    <a:pt x="275170" y="198501"/>
                  </a:lnTo>
                  <a:lnTo>
                    <a:pt x="274599" y="194284"/>
                  </a:lnTo>
                  <a:lnTo>
                    <a:pt x="272288" y="197446"/>
                  </a:lnTo>
                  <a:lnTo>
                    <a:pt x="270129" y="196303"/>
                  </a:lnTo>
                  <a:lnTo>
                    <a:pt x="269036" y="196469"/>
                  </a:lnTo>
                  <a:lnTo>
                    <a:pt x="268732" y="197904"/>
                  </a:lnTo>
                  <a:lnTo>
                    <a:pt x="268744" y="198158"/>
                  </a:lnTo>
                  <a:lnTo>
                    <a:pt x="270332" y="199834"/>
                  </a:lnTo>
                  <a:lnTo>
                    <a:pt x="271068" y="202311"/>
                  </a:lnTo>
                  <a:lnTo>
                    <a:pt x="273329" y="202260"/>
                  </a:lnTo>
                  <a:lnTo>
                    <a:pt x="275678" y="202552"/>
                  </a:lnTo>
                  <a:lnTo>
                    <a:pt x="276479" y="201574"/>
                  </a:lnTo>
                  <a:close/>
                </a:path>
                <a:path w="534035" h="346709">
                  <a:moveTo>
                    <a:pt x="287401" y="264160"/>
                  </a:moveTo>
                  <a:lnTo>
                    <a:pt x="285991" y="262890"/>
                  </a:lnTo>
                  <a:lnTo>
                    <a:pt x="283933" y="262890"/>
                  </a:lnTo>
                  <a:lnTo>
                    <a:pt x="283895" y="264160"/>
                  </a:lnTo>
                  <a:lnTo>
                    <a:pt x="287401" y="264160"/>
                  </a:lnTo>
                  <a:close/>
                </a:path>
                <a:path w="534035" h="346709">
                  <a:moveTo>
                    <a:pt x="290690" y="207543"/>
                  </a:moveTo>
                  <a:lnTo>
                    <a:pt x="283083" y="203212"/>
                  </a:lnTo>
                  <a:lnTo>
                    <a:pt x="282663" y="203581"/>
                  </a:lnTo>
                  <a:lnTo>
                    <a:pt x="282867" y="207848"/>
                  </a:lnTo>
                  <a:lnTo>
                    <a:pt x="285305" y="209257"/>
                  </a:lnTo>
                  <a:lnTo>
                    <a:pt x="289560" y="208800"/>
                  </a:lnTo>
                  <a:lnTo>
                    <a:pt x="290118" y="208864"/>
                  </a:lnTo>
                  <a:lnTo>
                    <a:pt x="290690" y="207543"/>
                  </a:lnTo>
                  <a:close/>
                </a:path>
                <a:path w="534035" h="346709">
                  <a:moveTo>
                    <a:pt x="291947" y="196494"/>
                  </a:moveTo>
                  <a:lnTo>
                    <a:pt x="291338" y="191376"/>
                  </a:lnTo>
                  <a:lnTo>
                    <a:pt x="287820" y="192633"/>
                  </a:lnTo>
                  <a:lnTo>
                    <a:pt x="286677" y="191096"/>
                  </a:lnTo>
                  <a:lnTo>
                    <a:pt x="284441" y="190868"/>
                  </a:lnTo>
                  <a:lnTo>
                    <a:pt x="282308" y="192519"/>
                  </a:lnTo>
                  <a:lnTo>
                    <a:pt x="281762" y="195922"/>
                  </a:lnTo>
                  <a:lnTo>
                    <a:pt x="284111" y="198577"/>
                  </a:lnTo>
                  <a:lnTo>
                    <a:pt x="288353" y="198907"/>
                  </a:lnTo>
                  <a:lnTo>
                    <a:pt x="291947" y="196494"/>
                  </a:lnTo>
                  <a:close/>
                </a:path>
                <a:path w="534035" h="346709">
                  <a:moveTo>
                    <a:pt x="316293" y="212356"/>
                  </a:moveTo>
                  <a:lnTo>
                    <a:pt x="315836" y="211848"/>
                  </a:lnTo>
                  <a:lnTo>
                    <a:pt x="313728" y="211340"/>
                  </a:lnTo>
                  <a:lnTo>
                    <a:pt x="312470" y="210845"/>
                  </a:lnTo>
                  <a:lnTo>
                    <a:pt x="308533" y="211569"/>
                  </a:lnTo>
                  <a:lnTo>
                    <a:pt x="306133" y="210616"/>
                  </a:lnTo>
                  <a:lnTo>
                    <a:pt x="302742" y="209702"/>
                  </a:lnTo>
                  <a:lnTo>
                    <a:pt x="302412" y="209765"/>
                  </a:lnTo>
                  <a:lnTo>
                    <a:pt x="301294" y="213563"/>
                  </a:lnTo>
                  <a:lnTo>
                    <a:pt x="301777" y="214134"/>
                  </a:lnTo>
                  <a:lnTo>
                    <a:pt x="305257" y="214363"/>
                  </a:lnTo>
                  <a:lnTo>
                    <a:pt x="308394" y="214795"/>
                  </a:lnTo>
                  <a:lnTo>
                    <a:pt x="311531" y="213563"/>
                  </a:lnTo>
                  <a:lnTo>
                    <a:pt x="315468" y="214579"/>
                  </a:lnTo>
                  <a:lnTo>
                    <a:pt x="316153" y="214198"/>
                  </a:lnTo>
                  <a:lnTo>
                    <a:pt x="316293" y="212356"/>
                  </a:lnTo>
                  <a:close/>
                </a:path>
                <a:path w="534035" h="346709">
                  <a:moveTo>
                    <a:pt x="317042" y="205613"/>
                  </a:moveTo>
                  <a:lnTo>
                    <a:pt x="316674" y="202984"/>
                  </a:lnTo>
                  <a:lnTo>
                    <a:pt x="315709" y="201841"/>
                  </a:lnTo>
                  <a:lnTo>
                    <a:pt x="312458" y="202336"/>
                  </a:lnTo>
                  <a:lnTo>
                    <a:pt x="309803" y="200914"/>
                  </a:lnTo>
                  <a:lnTo>
                    <a:pt x="309041" y="205371"/>
                  </a:lnTo>
                  <a:lnTo>
                    <a:pt x="309245" y="206921"/>
                  </a:lnTo>
                  <a:lnTo>
                    <a:pt x="311111" y="207022"/>
                  </a:lnTo>
                  <a:lnTo>
                    <a:pt x="313359" y="207302"/>
                  </a:lnTo>
                  <a:lnTo>
                    <a:pt x="317042" y="205613"/>
                  </a:lnTo>
                  <a:close/>
                </a:path>
                <a:path w="534035" h="346709">
                  <a:moveTo>
                    <a:pt x="321652" y="215900"/>
                  </a:moveTo>
                  <a:lnTo>
                    <a:pt x="321614" y="214731"/>
                  </a:lnTo>
                  <a:lnTo>
                    <a:pt x="321360" y="214731"/>
                  </a:lnTo>
                  <a:lnTo>
                    <a:pt x="321652" y="215900"/>
                  </a:lnTo>
                  <a:close/>
                </a:path>
                <a:path w="534035" h="346709">
                  <a:moveTo>
                    <a:pt x="326567" y="138595"/>
                  </a:moveTo>
                  <a:lnTo>
                    <a:pt x="321449" y="138595"/>
                  </a:lnTo>
                  <a:lnTo>
                    <a:pt x="320852" y="139700"/>
                  </a:lnTo>
                  <a:lnTo>
                    <a:pt x="325920" y="139700"/>
                  </a:lnTo>
                  <a:lnTo>
                    <a:pt x="326567" y="138595"/>
                  </a:lnTo>
                  <a:close/>
                </a:path>
                <a:path w="534035" h="346709">
                  <a:moveTo>
                    <a:pt x="330644" y="138226"/>
                  </a:moveTo>
                  <a:lnTo>
                    <a:pt x="326783" y="138226"/>
                  </a:lnTo>
                  <a:lnTo>
                    <a:pt x="326567" y="138595"/>
                  </a:lnTo>
                  <a:lnTo>
                    <a:pt x="330593" y="138595"/>
                  </a:lnTo>
                  <a:lnTo>
                    <a:pt x="330644" y="138226"/>
                  </a:lnTo>
                  <a:close/>
                </a:path>
                <a:path w="534035" h="346709">
                  <a:moveTo>
                    <a:pt x="338023" y="135890"/>
                  </a:moveTo>
                  <a:lnTo>
                    <a:pt x="332994" y="135890"/>
                  </a:lnTo>
                  <a:lnTo>
                    <a:pt x="331012" y="135890"/>
                  </a:lnTo>
                  <a:lnTo>
                    <a:pt x="330644" y="138226"/>
                  </a:lnTo>
                  <a:lnTo>
                    <a:pt x="337083" y="138226"/>
                  </a:lnTo>
                  <a:lnTo>
                    <a:pt x="338023" y="135890"/>
                  </a:lnTo>
                  <a:close/>
                </a:path>
                <a:path w="534035" h="346709">
                  <a:moveTo>
                    <a:pt x="343230" y="201104"/>
                  </a:moveTo>
                  <a:lnTo>
                    <a:pt x="342226" y="199491"/>
                  </a:lnTo>
                  <a:lnTo>
                    <a:pt x="341464" y="199224"/>
                  </a:lnTo>
                  <a:lnTo>
                    <a:pt x="338912" y="199466"/>
                  </a:lnTo>
                  <a:lnTo>
                    <a:pt x="337680" y="200431"/>
                  </a:lnTo>
                  <a:lnTo>
                    <a:pt x="333425" y="202717"/>
                  </a:lnTo>
                  <a:lnTo>
                    <a:pt x="331368" y="206273"/>
                  </a:lnTo>
                  <a:lnTo>
                    <a:pt x="326771" y="204863"/>
                  </a:lnTo>
                  <a:lnTo>
                    <a:pt x="326110" y="205054"/>
                  </a:lnTo>
                  <a:lnTo>
                    <a:pt x="330492" y="207949"/>
                  </a:lnTo>
                  <a:lnTo>
                    <a:pt x="331863" y="207772"/>
                  </a:lnTo>
                  <a:lnTo>
                    <a:pt x="334048" y="206590"/>
                  </a:lnTo>
                  <a:lnTo>
                    <a:pt x="335026" y="205955"/>
                  </a:lnTo>
                  <a:lnTo>
                    <a:pt x="339293" y="206908"/>
                  </a:lnTo>
                  <a:lnTo>
                    <a:pt x="340639" y="204368"/>
                  </a:lnTo>
                  <a:lnTo>
                    <a:pt x="343052" y="201980"/>
                  </a:lnTo>
                  <a:lnTo>
                    <a:pt x="343230" y="201104"/>
                  </a:lnTo>
                  <a:close/>
                </a:path>
                <a:path w="534035" h="346709">
                  <a:moveTo>
                    <a:pt x="380098" y="192976"/>
                  </a:moveTo>
                  <a:lnTo>
                    <a:pt x="379768" y="192151"/>
                  </a:lnTo>
                  <a:lnTo>
                    <a:pt x="376199" y="190500"/>
                  </a:lnTo>
                  <a:lnTo>
                    <a:pt x="370725" y="191935"/>
                  </a:lnTo>
                  <a:lnTo>
                    <a:pt x="368185" y="195668"/>
                  </a:lnTo>
                  <a:lnTo>
                    <a:pt x="368985" y="197472"/>
                  </a:lnTo>
                  <a:lnTo>
                    <a:pt x="370522" y="197586"/>
                  </a:lnTo>
                  <a:lnTo>
                    <a:pt x="374078" y="197434"/>
                  </a:lnTo>
                  <a:lnTo>
                    <a:pt x="376834" y="195986"/>
                  </a:lnTo>
                  <a:lnTo>
                    <a:pt x="380098" y="192976"/>
                  </a:lnTo>
                  <a:close/>
                </a:path>
                <a:path w="534035" h="346709">
                  <a:moveTo>
                    <a:pt x="386359" y="186321"/>
                  </a:moveTo>
                  <a:lnTo>
                    <a:pt x="386283" y="185318"/>
                  </a:lnTo>
                  <a:lnTo>
                    <a:pt x="385991" y="184378"/>
                  </a:lnTo>
                  <a:lnTo>
                    <a:pt x="383806" y="184327"/>
                  </a:lnTo>
                  <a:lnTo>
                    <a:pt x="382651" y="184645"/>
                  </a:lnTo>
                  <a:lnTo>
                    <a:pt x="382536" y="185877"/>
                  </a:lnTo>
                  <a:lnTo>
                    <a:pt x="382435" y="186880"/>
                  </a:lnTo>
                  <a:lnTo>
                    <a:pt x="382765" y="187972"/>
                  </a:lnTo>
                  <a:lnTo>
                    <a:pt x="384149" y="188036"/>
                  </a:lnTo>
                  <a:lnTo>
                    <a:pt x="385356" y="188112"/>
                  </a:lnTo>
                  <a:lnTo>
                    <a:pt x="385991" y="187375"/>
                  </a:lnTo>
                  <a:lnTo>
                    <a:pt x="386359" y="186321"/>
                  </a:lnTo>
                  <a:close/>
                </a:path>
                <a:path w="534035" h="346709">
                  <a:moveTo>
                    <a:pt x="407746" y="182511"/>
                  </a:moveTo>
                  <a:lnTo>
                    <a:pt x="406692" y="179527"/>
                  </a:lnTo>
                  <a:lnTo>
                    <a:pt x="405282" y="179438"/>
                  </a:lnTo>
                  <a:lnTo>
                    <a:pt x="401129" y="180073"/>
                  </a:lnTo>
                  <a:lnTo>
                    <a:pt x="398564" y="181229"/>
                  </a:lnTo>
                  <a:lnTo>
                    <a:pt x="394893" y="182791"/>
                  </a:lnTo>
                  <a:lnTo>
                    <a:pt x="393090" y="183286"/>
                  </a:lnTo>
                  <a:lnTo>
                    <a:pt x="393992" y="186334"/>
                  </a:lnTo>
                  <a:lnTo>
                    <a:pt x="395579" y="186474"/>
                  </a:lnTo>
                  <a:lnTo>
                    <a:pt x="397471" y="185750"/>
                  </a:lnTo>
                  <a:lnTo>
                    <a:pt x="397992" y="185966"/>
                  </a:lnTo>
                  <a:lnTo>
                    <a:pt x="398449" y="186016"/>
                  </a:lnTo>
                  <a:lnTo>
                    <a:pt x="401002" y="186270"/>
                  </a:lnTo>
                  <a:lnTo>
                    <a:pt x="403440" y="185864"/>
                  </a:lnTo>
                  <a:lnTo>
                    <a:pt x="407009" y="183743"/>
                  </a:lnTo>
                  <a:lnTo>
                    <a:pt x="407746" y="182511"/>
                  </a:lnTo>
                  <a:close/>
                </a:path>
                <a:path w="534035" h="346709">
                  <a:moveTo>
                    <a:pt x="412635" y="138226"/>
                  </a:moveTo>
                  <a:lnTo>
                    <a:pt x="381152" y="138226"/>
                  </a:lnTo>
                  <a:lnTo>
                    <a:pt x="381203" y="138595"/>
                  </a:lnTo>
                  <a:lnTo>
                    <a:pt x="412254" y="138595"/>
                  </a:lnTo>
                  <a:lnTo>
                    <a:pt x="412635" y="138226"/>
                  </a:lnTo>
                  <a:close/>
                </a:path>
                <a:path w="534035" h="346709">
                  <a:moveTo>
                    <a:pt x="431241" y="173824"/>
                  </a:moveTo>
                  <a:lnTo>
                    <a:pt x="430479" y="172135"/>
                  </a:lnTo>
                  <a:lnTo>
                    <a:pt x="429653" y="171907"/>
                  </a:lnTo>
                  <a:lnTo>
                    <a:pt x="426605" y="173024"/>
                  </a:lnTo>
                  <a:lnTo>
                    <a:pt x="424548" y="171526"/>
                  </a:lnTo>
                  <a:lnTo>
                    <a:pt x="422478" y="171424"/>
                  </a:lnTo>
                  <a:lnTo>
                    <a:pt x="423037" y="171678"/>
                  </a:lnTo>
                  <a:lnTo>
                    <a:pt x="422719" y="172085"/>
                  </a:lnTo>
                  <a:lnTo>
                    <a:pt x="421855" y="173393"/>
                  </a:lnTo>
                  <a:lnTo>
                    <a:pt x="420928" y="174447"/>
                  </a:lnTo>
                  <a:lnTo>
                    <a:pt x="422643" y="176403"/>
                  </a:lnTo>
                  <a:lnTo>
                    <a:pt x="423964" y="176999"/>
                  </a:lnTo>
                  <a:lnTo>
                    <a:pt x="427050" y="176606"/>
                  </a:lnTo>
                  <a:lnTo>
                    <a:pt x="428701" y="175971"/>
                  </a:lnTo>
                  <a:lnTo>
                    <a:pt x="430682" y="174383"/>
                  </a:lnTo>
                  <a:lnTo>
                    <a:pt x="431241" y="173824"/>
                  </a:lnTo>
                  <a:close/>
                </a:path>
                <a:path w="534035" h="346709">
                  <a:moveTo>
                    <a:pt x="441909" y="138226"/>
                  </a:moveTo>
                  <a:lnTo>
                    <a:pt x="421398" y="138226"/>
                  </a:lnTo>
                  <a:lnTo>
                    <a:pt x="421538" y="138595"/>
                  </a:lnTo>
                  <a:lnTo>
                    <a:pt x="441871" y="138595"/>
                  </a:lnTo>
                  <a:lnTo>
                    <a:pt x="441909" y="138226"/>
                  </a:lnTo>
                  <a:close/>
                </a:path>
                <a:path w="534035" h="346709">
                  <a:moveTo>
                    <a:pt x="445300" y="167563"/>
                  </a:moveTo>
                  <a:lnTo>
                    <a:pt x="443992" y="166471"/>
                  </a:lnTo>
                  <a:lnTo>
                    <a:pt x="442874" y="167144"/>
                  </a:lnTo>
                  <a:lnTo>
                    <a:pt x="441401" y="167690"/>
                  </a:lnTo>
                  <a:lnTo>
                    <a:pt x="441032" y="167767"/>
                  </a:lnTo>
                  <a:lnTo>
                    <a:pt x="439915" y="168148"/>
                  </a:lnTo>
                  <a:lnTo>
                    <a:pt x="439369" y="168579"/>
                  </a:lnTo>
                  <a:lnTo>
                    <a:pt x="439788" y="170421"/>
                  </a:lnTo>
                  <a:lnTo>
                    <a:pt x="440283" y="171018"/>
                  </a:lnTo>
                  <a:lnTo>
                    <a:pt x="441502" y="171132"/>
                  </a:lnTo>
                  <a:lnTo>
                    <a:pt x="443471" y="171538"/>
                  </a:lnTo>
                  <a:lnTo>
                    <a:pt x="443636" y="169037"/>
                  </a:lnTo>
                  <a:lnTo>
                    <a:pt x="445249" y="168325"/>
                  </a:lnTo>
                  <a:lnTo>
                    <a:pt x="445300" y="167563"/>
                  </a:lnTo>
                  <a:close/>
                </a:path>
                <a:path w="534035" h="346709">
                  <a:moveTo>
                    <a:pt x="448754" y="290830"/>
                  </a:moveTo>
                  <a:lnTo>
                    <a:pt x="448449" y="289560"/>
                  </a:lnTo>
                  <a:lnTo>
                    <a:pt x="447408" y="288290"/>
                  </a:lnTo>
                  <a:lnTo>
                    <a:pt x="446760" y="288290"/>
                  </a:lnTo>
                  <a:lnTo>
                    <a:pt x="444982" y="289560"/>
                  </a:lnTo>
                  <a:lnTo>
                    <a:pt x="443547" y="289560"/>
                  </a:lnTo>
                  <a:lnTo>
                    <a:pt x="441731" y="290830"/>
                  </a:lnTo>
                  <a:lnTo>
                    <a:pt x="440994" y="289560"/>
                  </a:lnTo>
                  <a:lnTo>
                    <a:pt x="440982" y="292100"/>
                  </a:lnTo>
                  <a:lnTo>
                    <a:pt x="443153" y="292100"/>
                  </a:lnTo>
                  <a:lnTo>
                    <a:pt x="446913" y="290830"/>
                  </a:lnTo>
                  <a:lnTo>
                    <a:pt x="448284" y="291325"/>
                  </a:lnTo>
                  <a:lnTo>
                    <a:pt x="448754" y="290830"/>
                  </a:lnTo>
                  <a:close/>
                </a:path>
                <a:path w="534035" h="346709">
                  <a:moveTo>
                    <a:pt x="448995" y="291579"/>
                  </a:moveTo>
                  <a:lnTo>
                    <a:pt x="448284" y="291325"/>
                  </a:lnTo>
                  <a:lnTo>
                    <a:pt x="447522" y="292100"/>
                  </a:lnTo>
                  <a:lnTo>
                    <a:pt x="447890" y="292100"/>
                  </a:lnTo>
                  <a:lnTo>
                    <a:pt x="448995" y="291579"/>
                  </a:lnTo>
                  <a:close/>
                </a:path>
                <a:path w="534035" h="346709">
                  <a:moveTo>
                    <a:pt x="450100" y="138595"/>
                  </a:moveTo>
                  <a:lnTo>
                    <a:pt x="442150" y="138595"/>
                  </a:lnTo>
                  <a:lnTo>
                    <a:pt x="443992" y="139700"/>
                  </a:lnTo>
                  <a:lnTo>
                    <a:pt x="450011" y="139700"/>
                  </a:lnTo>
                  <a:lnTo>
                    <a:pt x="450100" y="138595"/>
                  </a:lnTo>
                  <a:close/>
                </a:path>
                <a:path w="534035" h="346709">
                  <a:moveTo>
                    <a:pt x="452348" y="292747"/>
                  </a:moveTo>
                  <a:lnTo>
                    <a:pt x="450532" y="290830"/>
                  </a:lnTo>
                  <a:lnTo>
                    <a:pt x="448995" y="291579"/>
                  </a:lnTo>
                  <a:lnTo>
                    <a:pt x="452348" y="292747"/>
                  </a:lnTo>
                  <a:close/>
                </a:path>
                <a:path w="534035" h="346709">
                  <a:moveTo>
                    <a:pt x="453186" y="293027"/>
                  </a:moveTo>
                  <a:lnTo>
                    <a:pt x="452348" y="292747"/>
                  </a:lnTo>
                  <a:lnTo>
                    <a:pt x="452945" y="293370"/>
                  </a:lnTo>
                  <a:lnTo>
                    <a:pt x="453186" y="293027"/>
                  </a:lnTo>
                  <a:close/>
                </a:path>
                <a:path w="534035" h="346709">
                  <a:moveTo>
                    <a:pt x="471500" y="158102"/>
                  </a:moveTo>
                  <a:lnTo>
                    <a:pt x="470395" y="157746"/>
                  </a:lnTo>
                  <a:lnTo>
                    <a:pt x="467017" y="158927"/>
                  </a:lnTo>
                  <a:lnTo>
                    <a:pt x="464985" y="159715"/>
                  </a:lnTo>
                  <a:lnTo>
                    <a:pt x="461264" y="161925"/>
                  </a:lnTo>
                  <a:lnTo>
                    <a:pt x="457987" y="162699"/>
                  </a:lnTo>
                  <a:lnTo>
                    <a:pt x="462686" y="167424"/>
                  </a:lnTo>
                  <a:lnTo>
                    <a:pt x="464921" y="168503"/>
                  </a:lnTo>
                  <a:lnTo>
                    <a:pt x="466471" y="164617"/>
                  </a:lnTo>
                  <a:lnTo>
                    <a:pt x="468160" y="163957"/>
                  </a:lnTo>
                  <a:lnTo>
                    <a:pt x="470789" y="162204"/>
                  </a:lnTo>
                  <a:lnTo>
                    <a:pt x="470903" y="161036"/>
                  </a:lnTo>
                  <a:lnTo>
                    <a:pt x="471246" y="159550"/>
                  </a:lnTo>
                  <a:lnTo>
                    <a:pt x="471500" y="158102"/>
                  </a:lnTo>
                  <a:close/>
                </a:path>
                <a:path w="534035" h="346709">
                  <a:moveTo>
                    <a:pt x="486664" y="155435"/>
                  </a:moveTo>
                  <a:lnTo>
                    <a:pt x="486549" y="155143"/>
                  </a:lnTo>
                  <a:lnTo>
                    <a:pt x="486448" y="154571"/>
                  </a:lnTo>
                  <a:lnTo>
                    <a:pt x="485648" y="153530"/>
                  </a:lnTo>
                  <a:lnTo>
                    <a:pt x="484962" y="153695"/>
                  </a:lnTo>
                  <a:lnTo>
                    <a:pt x="482600" y="155016"/>
                  </a:lnTo>
                  <a:lnTo>
                    <a:pt x="481304" y="156451"/>
                  </a:lnTo>
                  <a:lnTo>
                    <a:pt x="480199" y="159181"/>
                  </a:lnTo>
                  <a:lnTo>
                    <a:pt x="480479" y="159842"/>
                  </a:lnTo>
                  <a:lnTo>
                    <a:pt x="482942" y="159931"/>
                  </a:lnTo>
                  <a:lnTo>
                    <a:pt x="486410" y="157048"/>
                  </a:lnTo>
                  <a:lnTo>
                    <a:pt x="486664" y="155435"/>
                  </a:lnTo>
                  <a:close/>
                </a:path>
                <a:path w="534035" h="346709">
                  <a:moveTo>
                    <a:pt x="533958" y="320040"/>
                  </a:moveTo>
                  <a:lnTo>
                    <a:pt x="532942" y="316230"/>
                  </a:lnTo>
                  <a:lnTo>
                    <a:pt x="528815" y="313359"/>
                  </a:lnTo>
                  <a:lnTo>
                    <a:pt x="528815" y="320040"/>
                  </a:lnTo>
                  <a:lnTo>
                    <a:pt x="528447" y="321310"/>
                  </a:lnTo>
                  <a:lnTo>
                    <a:pt x="526580" y="323850"/>
                  </a:lnTo>
                  <a:lnTo>
                    <a:pt x="524929" y="325120"/>
                  </a:lnTo>
                  <a:lnTo>
                    <a:pt x="521220" y="326186"/>
                  </a:lnTo>
                  <a:lnTo>
                    <a:pt x="521220" y="330200"/>
                  </a:lnTo>
                  <a:lnTo>
                    <a:pt x="517779" y="331470"/>
                  </a:lnTo>
                  <a:lnTo>
                    <a:pt x="514223" y="332740"/>
                  </a:lnTo>
                  <a:lnTo>
                    <a:pt x="510921" y="334010"/>
                  </a:lnTo>
                  <a:lnTo>
                    <a:pt x="504609" y="336550"/>
                  </a:lnTo>
                  <a:lnTo>
                    <a:pt x="478320" y="341630"/>
                  </a:lnTo>
                  <a:lnTo>
                    <a:pt x="457530" y="341630"/>
                  </a:lnTo>
                  <a:lnTo>
                    <a:pt x="449986" y="340360"/>
                  </a:lnTo>
                  <a:lnTo>
                    <a:pt x="442455" y="340360"/>
                  </a:lnTo>
                  <a:lnTo>
                    <a:pt x="434911" y="341630"/>
                  </a:lnTo>
                  <a:lnTo>
                    <a:pt x="427316" y="341630"/>
                  </a:lnTo>
                  <a:lnTo>
                    <a:pt x="421398" y="340360"/>
                  </a:lnTo>
                  <a:lnTo>
                    <a:pt x="386435" y="340360"/>
                  </a:lnTo>
                  <a:lnTo>
                    <a:pt x="380085" y="339090"/>
                  </a:lnTo>
                  <a:lnTo>
                    <a:pt x="369341" y="339090"/>
                  </a:lnTo>
                  <a:lnTo>
                    <a:pt x="364807" y="337820"/>
                  </a:lnTo>
                  <a:lnTo>
                    <a:pt x="353263" y="339090"/>
                  </a:lnTo>
                  <a:lnTo>
                    <a:pt x="346329" y="336550"/>
                  </a:lnTo>
                  <a:lnTo>
                    <a:pt x="324688" y="336550"/>
                  </a:lnTo>
                  <a:lnTo>
                    <a:pt x="317461" y="335280"/>
                  </a:lnTo>
                  <a:lnTo>
                    <a:pt x="305117" y="334010"/>
                  </a:lnTo>
                  <a:lnTo>
                    <a:pt x="299897" y="332740"/>
                  </a:lnTo>
                  <a:lnTo>
                    <a:pt x="288251" y="332740"/>
                  </a:lnTo>
                  <a:lnTo>
                    <a:pt x="281736" y="331470"/>
                  </a:lnTo>
                  <a:lnTo>
                    <a:pt x="260921" y="331470"/>
                  </a:lnTo>
                  <a:lnTo>
                    <a:pt x="255117" y="328930"/>
                  </a:lnTo>
                  <a:lnTo>
                    <a:pt x="252209" y="327660"/>
                  </a:lnTo>
                  <a:lnTo>
                    <a:pt x="250177" y="327660"/>
                  </a:lnTo>
                  <a:lnTo>
                    <a:pt x="244983" y="328930"/>
                  </a:lnTo>
                  <a:lnTo>
                    <a:pt x="241896" y="327660"/>
                  </a:lnTo>
                  <a:lnTo>
                    <a:pt x="235407" y="326390"/>
                  </a:lnTo>
                  <a:lnTo>
                    <a:pt x="223799" y="326390"/>
                  </a:lnTo>
                  <a:lnTo>
                    <a:pt x="219341" y="325120"/>
                  </a:lnTo>
                  <a:lnTo>
                    <a:pt x="214909" y="325120"/>
                  </a:lnTo>
                  <a:lnTo>
                    <a:pt x="204089" y="322580"/>
                  </a:lnTo>
                  <a:lnTo>
                    <a:pt x="193281" y="321310"/>
                  </a:lnTo>
                  <a:lnTo>
                    <a:pt x="182511" y="318770"/>
                  </a:lnTo>
                  <a:lnTo>
                    <a:pt x="171754" y="317500"/>
                  </a:lnTo>
                  <a:lnTo>
                    <a:pt x="161429" y="314960"/>
                  </a:lnTo>
                  <a:lnTo>
                    <a:pt x="150558" y="313690"/>
                  </a:lnTo>
                  <a:lnTo>
                    <a:pt x="144907" y="312420"/>
                  </a:lnTo>
                  <a:lnTo>
                    <a:pt x="132181" y="311150"/>
                  </a:lnTo>
                  <a:lnTo>
                    <a:pt x="125488" y="308610"/>
                  </a:lnTo>
                  <a:lnTo>
                    <a:pt x="118554" y="307340"/>
                  </a:lnTo>
                  <a:lnTo>
                    <a:pt x="107683" y="306070"/>
                  </a:lnTo>
                  <a:lnTo>
                    <a:pt x="86220" y="300990"/>
                  </a:lnTo>
                  <a:lnTo>
                    <a:pt x="68402" y="297180"/>
                  </a:lnTo>
                  <a:lnTo>
                    <a:pt x="61061" y="295910"/>
                  </a:lnTo>
                  <a:lnTo>
                    <a:pt x="51079" y="292100"/>
                  </a:lnTo>
                  <a:lnTo>
                    <a:pt x="47675" y="292100"/>
                  </a:lnTo>
                  <a:lnTo>
                    <a:pt x="39624" y="287020"/>
                  </a:lnTo>
                  <a:lnTo>
                    <a:pt x="32512" y="285750"/>
                  </a:lnTo>
                  <a:lnTo>
                    <a:pt x="25095" y="280670"/>
                  </a:lnTo>
                  <a:lnTo>
                    <a:pt x="22898" y="280670"/>
                  </a:lnTo>
                  <a:lnTo>
                    <a:pt x="18808" y="279400"/>
                  </a:lnTo>
                  <a:lnTo>
                    <a:pt x="17068" y="276860"/>
                  </a:lnTo>
                  <a:lnTo>
                    <a:pt x="15163" y="275590"/>
                  </a:lnTo>
                  <a:lnTo>
                    <a:pt x="16548" y="274320"/>
                  </a:lnTo>
                  <a:lnTo>
                    <a:pt x="17741" y="275590"/>
                  </a:lnTo>
                  <a:lnTo>
                    <a:pt x="24574" y="278130"/>
                  </a:lnTo>
                  <a:lnTo>
                    <a:pt x="30911" y="279400"/>
                  </a:lnTo>
                  <a:lnTo>
                    <a:pt x="42379" y="283210"/>
                  </a:lnTo>
                  <a:lnTo>
                    <a:pt x="52832" y="285750"/>
                  </a:lnTo>
                  <a:lnTo>
                    <a:pt x="68249" y="290830"/>
                  </a:lnTo>
                  <a:lnTo>
                    <a:pt x="91706" y="294640"/>
                  </a:lnTo>
                  <a:lnTo>
                    <a:pt x="98679" y="297180"/>
                  </a:lnTo>
                  <a:lnTo>
                    <a:pt x="113931" y="299720"/>
                  </a:lnTo>
                  <a:lnTo>
                    <a:pt x="121437" y="302260"/>
                  </a:lnTo>
                  <a:lnTo>
                    <a:pt x="136855" y="303530"/>
                  </a:lnTo>
                  <a:lnTo>
                    <a:pt x="144551" y="304800"/>
                  </a:lnTo>
                  <a:lnTo>
                    <a:pt x="155295" y="307340"/>
                  </a:lnTo>
                  <a:lnTo>
                    <a:pt x="158127" y="308610"/>
                  </a:lnTo>
                  <a:lnTo>
                    <a:pt x="168808" y="309880"/>
                  </a:lnTo>
                  <a:lnTo>
                    <a:pt x="183997" y="312420"/>
                  </a:lnTo>
                  <a:lnTo>
                    <a:pt x="205524" y="314960"/>
                  </a:lnTo>
                  <a:lnTo>
                    <a:pt x="216268" y="317500"/>
                  </a:lnTo>
                  <a:lnTo>
                    <a:pt x="227101" y="318770"/>
                  </a:lnTo>
                  <a:lnTo>
                    <a:pt x="248005" y="318770"/>
                  </a:lnTo>
                  <a:lnTo>
                    <a:pt x="258178" y="320040"/>
                  </a:lnTo>
                  <a:lnTo>
                    <a:pt x="268287" y="322580"/>
                  </a:lnTo>
                  <a:lnTo>
                    <a:pt x="278447" y="323850"/>
                  </a:lnTo>
                  <a:lnTo>
                    <a:pt x="286702" y="323850"/>
                  </a:lnTo>
                  <a:lnTo>
                    <a:pt x="294944" y="325120"/>
                  </a:lnTo>
                  <a:lnTo>
                    <a:pt x="307416" y="325120"/>
                  </a:lnTo>
                  <a:lnTo>
                    <a:pt x="311505" y="326390"/>
                  </a:lnTo>
                  <a:lnTo>
                    <a:pt x="322872" y="326390"/>
                  </a:lnTo>
                  <a:lnTo>
                    <a:pt x="336981" y="328930"/>
                  </a:lnTo>
                  <a:lnTo>
                    <a:pt x="344043" y="328930"/>
                  </a:lnTo>
                  <a:lnTo>
                    <a:pt x="350456" y="330200"/>
                  </a:lnTo>
                  <a:lnTo>
                    <a:pt x="356844" y="330200"/>
                  </a:lnTo>
                  <a:lnTo>
                    <a:pt x="363232" y="331470"/>
                  </a:lnTo>
                  <a:lnTo>
                    <a:pt x="384721" y="331470"/>
                  </a:lnTo>
                  <a:lnTo>
                    <a:pt x="392264" y="332740"/>
                  </a:lnTo>
                  <a:lnTo>
                    <a:pt x="421170" y="332740"/>
                  </a:lnTo>
                  <a:lnTo>
                    <a:pt x="442328" y="334010"/>
                  </a:lnTo>
                  <a:lnTo>
                    <a:pt x="463486" y="334010"/>
                  </a:lnTo>
                  <a:lnTo>
                    <a:pt x="469607" y="335280"/>
                  </a:lnTo>
                  <a:lnTo>
                    <a:pt x="475716" y="334010"/>
                  </a:lnTo>
                  <a:lnTo>
                    <a:pt x="490093" y="332740"/>
                  </a:lnTo>
                  <a:lnTo>
                    <a:pt x="510044" y="332740"/>
                  </a:lnTo>
                  <a:lnTo>
                    <a:pt x="514515" y="330200"/>
                  </a:lnTo>
                  <a:lnTo>
                    <a:pt x="517867" y="330200"/>
                  </a:lnTo>
                  <a:lnTo>
                    <a:pt x="520954" y="328930"/>
                  </a:lnTo>
                  <a:lnTo>
                    <a:pt x="521220" y="330200"/>
                  </a:lnTo>
                  <a:lnTo>
                    <a:pt x="521220" y="326186"/>
                  </a:lnTo>
                  <a:lnTo>
                    <a:pt x="520509" y="326390"/>
                  </a:lnTo>
                  <a:lnTo>
                    <a:pt x="504939" y="326390"/>
                  </a:lnTo>
                  <a:lnTo>
                    <a:pt x="493141" y="328930"/>
                  </a:lnTo>
                  <a:lnTo>
                    <a:pt x="486752" y="327660"/>
                  </a:lnTo>
                  <a:lnTo>
                    <a:pt x="472808" y="328930"/>
                  </a:lnTo>
                  <a:lnTo>
                    <a:pt x="465188" y="328930"/>
                  </a:lnTo>
                  <a:lnTo>
                    <a:pt x="451637" y="330200"/>
                  </a:lnTo>
                  <a:lnTo>
                    <a:pt x="445693" y="330200"/>
                  </a:lnTo>
                  <a:lnTo>
                    <a:pt x="439293" y="328930"/>
                  </a:lnTo>
                  <a:lnTo>
                    <a:pt x="388937" y="328930"/>
                  </a:lnTo>
                  <a:lnTo>
                    <a:pt x="386054" y="327660"/>
                  </a:lnTo>
                  <a:lnTo>
                    <a:pt x="375539" y="327660"/>
                  </a:lnTo>
                  <a:lnTo>
                    <a:pt x="367944" y="326390"/>
                  </a:lnTo>
                  <a:lnTo>
                    <a:pt x="360349" y="326390"/>
                  </a:lnTo>
                  <a:lnTo>
                    <a:pt x="352755" y="325120"/>
                  </a:lnTo>
                  <a:lnTo>
                    <a:pt x="339610" y="325120"/>
                  </a:lnTo>
                  <a:lnTo>
                    <a:pt x="300355" y="321310"/>
                  </a:lnTo>
                  <a:lnTo>
                    <a:pt x="295922" y="321310"/>
                  </a:lnTo>
                  <a:lnTo>
                    <a:pt x="295808" y="318770"/>
                  </a:lnTo>
                  <a:lnTo>
                    <a:pt x="298716" y="318770"/>
                  </a:lnTo>
                  <a:lnTo>
                    <a:pt x="300329" y="317500"/>
                  </a:lnTo>
                  <a:lnTo>
                    <a:pt x="306133" y="317500"/>
                  </a:lnTo>
                  <a:lnTo>
                    <a:pt x="309981" y="316230"/>
                  </a:lnTo>
                  <a:lnTo>
                    <a:pt x="319633" y="312420"/>
                  </a:lnTo>
                  <a:lnTo>
                    <a:pt x="341845" y="312420"/>
                  </a:lnTo>
                  <a:lnTo>
                    <a:pt x="344970" y="311150"/>
                  </a:lnTo>
                  <a:lnTo>
                    <a:pt x="352856" y="311150"/>
                  </a:lnTo>
                  <a:lnTo>
                    <a:pt x="359549" y="308610"/>
                  </a:lnTo>
                  <a:lnTo>
                    <a:pt x="366395" y="308610"/>
                  </a:lnTo>
                  <a:lnTo>
                    <a:pt x="380098" y="306070"/>
                  </a:lnTo>
                  <a:lnTo>
                    <a:pt x="383705" y="306070"/>
                  </a:lnTo>
                  <a:lnTo>
                    <a:pt x="398386" y="303530"/>
                  </a:lnTo>
                  <a:lnTo>
                    <a:pt x="405815" y="303530"/>
                  </a:lnTo>
                  <a:lnTo>
                    <a:pt x="413181" y="302260"/>
                  </a:lnTo>
                  <a:lnTo>
                    <a:pt x="448335" y="297180"/>
                  </a:lnTo>
                  <a:lnTo>
                    <a:pt x="456692" y="297180"/>
                  </a:lnTo>
                  <a:lnTo>
                    <a:pt x="461581" y="295910"/>
                  </a:lnTo>
                  <a:lnTo>
                    <a:pt x="463499" y="295910"/>
                  </a:lnTo>
                  <a:lnTo>
                    <a:pt x="468439" y="297180"/>
                  </a:lnTo>
                  <a:lnTo>
                    <a:pt x="473417" y="295910"/>
                  </a:lnTo>
                  <a:lnTo>
                    <a:pt x="485546" y="295910"/>
                  </a:lnTo>
                  <a:lnTo>
                    <a:pt x="492518" y="297180"/>
                  </a:lnTo>
                  <a:lnTo>
                    <a:pt x="502920" y="300990"/>
                  </a:lnTo>
                  <a:lnTo>
                    <a:pt x="505802" y="304800"/>
                  </a:lnTo>
                  <a:lnTo>
                    <a:pt x="515366" y="308610"/>
                  </a:lnTo>
                  <a:lnTo>
                    <a:pt x="519772" y="312420"/>
                  </a:lnTo>
                  <a:lnTo>
                    <a:pt x="525856" y="316230"/>
                  </a:lnTo>
                  <a:lnTo>
                    <a:pt x="527011" y="317500"/>
                  </a:lnTo>
                  <a:lnTo>
                    <a:pt x="528815" y="320040"/>
                  </a:lnTo>
                  <a:lnTo>
                    <a:pt x="528815" y="313359"/>
                  </a:lnTo>
                  <a:lnTo>
                    <a:pt x="525665" y="311150"/>
                  </a:lnTo>
                  <a:lnTo>
                    <a:pt x="523976" y="309880"/>
                  </a:lnTo>
                  <a:lnTo>
                    <a:pt x="522008" y="308610"/>
                  </a:lnTo>
                  <a:lnTo>
                    <a:pt x="514896" y="304800"/>
                  </a:lnTo>
                  <a:lnTo>
                    <a:pt x="500265" y="297180"/>
                  </a:lnTo>
                  <a:lnTo>
                    <a:pt x="497751" y="295910"/>
                  </a:lnTo>
                  <a:lnTo>
                    <a:pt x="492734" y="293370"/>
                  </a:lnTo>
                  <a:lnTo>
                    <a:pt x="489699" y="292100"/>
                  </a:lnTo>
                  <a:lnTo>
                    <a:pt x="486994" y="290830"/>
                  </a:lnTo>
                  <a:lnTo>
                    <a:pt x="483006" y="290830"/>
                  </a:lnTo>
                  <a:lnTo>
                    <a:pt x="482688" y="289560"/>
                  </a:lnTo>
                  <a:lnTo>
                    <a:pt x="483031" y="288290"/>
                  </a:lnTo>
                  <a:lnTo>
                    <a:pt x="483158" y="287020"/>
                  </a:lnTo>
                  <a:lnTo>
                    <a:pt x="483273" y="285750"/>
                  </a:lnTo>
                  <a:lnTo>
                    <a:pt x="483997" y="283210"/>
                  </a:lnTo>
                  <a:lnTo>
                    <a:pt x="485101" y="284480"/>
                  </a:lnTo>
                  <a:lnTo>
                    <a:pt x="486791" y="283210"/>
                  </a:lnTo>
                  <a:lnTo>
                    <a:pt x="486956" y="281940"/>
                  </a:lnTo>
                  <a:lnTo>
                    <a:pt x="487616" y="275590"/>
                  </a:lnTo>
                  <a:lnTo>
                    <a:pt x="490410" y="274320"/>
                  </a:lnTo>
                  <a:lnTo>
                    <a:pt x="496036" y="275590"/>
                  </a:lnTo>
                  <a:lnTo>
                    <a:pt x="502564" y="274320"/>
                  </a:lnTo>
                  <a:lnTo>
                    <a:pt x="505294" y="273050"/>
                  </a:lnTo>
                  <a:lnTo>
                    <a:pt x="508038" y="271780"/>
                  </a:lnTo>
                  <a:lnTo>
                    <a:pt x="511644" y="266750"/>
                  </a:lnTo>
                  <a:lnTo>
                    <a:pt x="511886" y="265430"/>
                  </a:lnTo>
                  <a:lnTo>
                    <a:pt x="512737" y="260350"/>
                  </a:lnTo>
                  <a:lnTo>
                    <a:pt x="512660" y="259080"/>
                  </a:lnTo>
                  <a:lnTo>
                    <a:pt x="512927" y="259080"/>
                  </a:lnTo>
                  <a:lnTo>
                    <a:pt x="517220" y="257810"/>
                  </a:lnTo>
                  <a:lnTo>
                    <a:pt x="520357" y="256540"/>
                  </a:lnTo>
                  <a:lnTo>
                    <a:pt x="525411" y="255270"/>
                  </a:lnTo>
                  <a:lnTo>
                    <a:pt x="524421" y="252730"/>
                  </a:lnTo>
                  <a:lnTo>
                    <a:pt x="525145" y="251460"/>
                  </a:lnTo>
                  <a:lnTo>
                    <a:pt x="525868" y="250190"/>
                  </a:lnTo>
                  <a:lnTo>
                    <a:pt x="526580" y="248920"/>
                  </a:lnTo>
                  <a:lnTo>
                    <a:pt x="522439" y="247650"/>
                  </a:lnTo>
                  <a:lnTo>
                    <a:pt x="522135" y="247650"/>
                  </a:lnTo>
                  <a:lnTo>
                    <a:pt x="521881" y="247307"/>
                  </a:lnTo>
                  <a:lnTo>
                    <a:pt x="521881" y="254000"/>
                  </a:lnTo>
                  <a:lnTo>
                    <a:pt x="517626" y="254000"/>
                  </a:lnTo>
                  <a:lnTo>
                    <a:pt x="514502" y="256540"/>
                  </a:lnTo>
                  <a:lnTo>
                    <a:pt x="510400" y="255574"/>
                  </a:lnTo>
                  <a:lnTo>
                    <a:pt x="510400" y="261620"/>
                  </a:lnTo>
                  <a:lnTo>
                    <a:pt x="510324" y="262890"/>
                  </a:lnTo>
                  <a:lnTo>
                    <a:pt x="510235" y="264160"/>
                  </a:lnTo>
                  <a:lnTo>
                    <a:pt x="508622" y="265430"/>
                  </a:lnTo>
                  <a:lnTo>
                    <a:pt x="507936" y="266750"/>
                  </a:lnTo>
                  <a:lnTo>
                    <a:pt x="504952" y="273050"/>
                  </a:lnTo>
                  <a:lnTo>
                    <a:pt x="500545" y="273050"/>
                  </a:lnTo>
                  <a:lnTo>
                    <a:pt x="490588" y="271780"/>
                  </a:lnTo>
                  <a:lnTo>
                    <a:pt x="489254" y="271780"/>
                  </a:lnTo>
                  <a:lnTo>
                    <a:pt x="486117" y="278130"/>
                  </a:lnTo>
                  <a:lnTo>
                    <a:pt x="483768" y="279400"/>
                  </a:lnTo>
                  <a:lnTo>
                    <a:pt x="480644" y="280581"/>
                  </a:lnTo>
                  <a:lnTo>
                    <a:pt x="480644" y="284480"/>
                  </a:lnTo>
                  <a:lnTo>
                    <a:pt x="479577" y="288290"/>
                  </a:lnTo>
                  <a:lnTo>
                    <a:pt x="475729" y="288290"/>
                  </a:lnTo>
                  <a:lnTo>
                    <a:pt x="472973" y="289560"/>
                  </a:lnTo>
                  <a:lnTo>
                    <a:pt x="469417" y="293370"/>
                  </a:lnTo>
                  <a:lnTo>
                    <a:pt x="463651" y="293370"/>
                  </a:lnTo>
                  <a:lnTo>
                    <a:pt x="461657" y="292100"/>
                  </a:lnTo>
                  <a:lnTo>
                    <a:pt x="459257" y="293370"/>
                  </a:lnTo>
                  <a:lnTo>
                    <a:pt x="461162" y="289560"/>
                  </a:lnTo>
                  <a:lnTo>
                    <a:pt x="455574" y="289560"/>
                  </a:lnTo>
                  <a:lnTo>
                    <a:pt x="453186" y="293027"/>
                  </a:lnTo>
                  <a:lnTo>
                    <a:pt x="454177" y="293370"/>
                  </a:lnTo>
                  <a:lnTo>
                    <a:pt x="450164" y="294640"/>
                  </a:lnTo>
                  <a:lnTo>
                    <a:pt x="445947" y="294640"/>
                  </a:lnTo>
                  <a:lnTo>
                    <a:pt x="434428" y="295910"/>
                  </a:lnTo>
                  <a:lnTo>
                    <a:pt x="427062" y="297180"/>
                  </a:lnTo>
                  <a:lnTo>
                    <a:pt x="412927" y="298450"/>
                  </a:lnTo>
                  <a:lnTo>
                    <a:pt x="406095" y="300990"/>
                  </a:lnTo>
                  <a:lnTo>
                    <a:pt x="399122" y="300990"/>
                  </a:lnTo>
                  <a:lnTo>
                    <a:pt x="376059" y="304800"/>
                  </a:lnTo>
                  <a:lnTo>
                    <a:pt x="368312" y="304800"/>
                  </a:lnTo>
                  <a:lnTo>
                    <a:pt x="362585" y="306070"/>
                  </a:lnTo>
                  <a:lnTo>
                    <a:pt x="357149" y="307340"/>
                  </a:lnTo>
                  <a:lnTo>
                    <a:pt x="345135" y="308610"/>
                  </a:lnTo>
                  <a:lnTo>
                    <a:pt x="338632" y="309880"/>
                  </a:lnTo>
                  <a:lnTo>
                    <a:pt x="321144" y="309880"/>
                  </a:lnTo>
                  <a:lnTo>
                    <a:pt x="317068" y="311150"/>
                  </a:lnTo>
                  <a:lnTo>
                    <a:pt x="312851" y="312420"/>
                  </a:lnTo>
                  <a:lnTo>
                    <a:pt x="310476" y="312420"/>
                  </a:lnTo>
                  <a:lnTo>
                    <a:pt x="307200" y="314960"/>
                  </a:lnTo>
                  <a:lnTo>
                    <a:pt x="303352" y="314960"/>
                  </a:lnTo>
                  <a:lnTo>
                    <a:pt x="297434" y="316230"/>
                  </a:lnTo>
                  <a:lnTo>
                    <a:pt x="295148" y="316230"/>
                  </a:lnTo>
                  <a:lnTo>
                    <a:pt x="291312" y="318770"/>
                  </a:lnTo>
                  <a:lnTo>
                    <a:pt x="290563" y="317500"/>
                  </a:lnTo>
                  <a:lnTo>
                    <a:pt x="289991" y="314960"/>
                  </a:lnTo>
                  <a:lnTo>
                    <a:pt x="289928" y="308610"/>
                  </a:lnTo>
                  <a:lnTo>
                    <a:pt x="289814" y="307340"/>
                  </a:lnTo>
                  <a:lnTo>
                    <a:pt x="289699" y="306070"/>
                  </a:lnTo>
                  <a:lnTo>
                    <a:pt x="287718" y="302260"/>
                  </a:lnTo>
                  <a:lnTo>
                    <a:pt x="288239" y="300990"/>
                  </a:lnTo>
                  <a:lnTo>
                    <a:pt x="289445" y="300990"/>
                  </a:lnTo>
                  <a:lnTo>
                    <a:pt x="301879" y="297180"/>
                  </a:lnTo>
                  <a:lnTo>
                    <a:pt x="306057" y="295910"/>
                  </a:lnTo>
                  <a:lnTo>
                    <a:pt x="314553" y="294640"/>
                  </a:lnTo>
                  <a:lnTo>
                    <a:pt x="323240" y="294640"/>
                  </a:lnTo>
                  <a:lnTo>
                    <a:pt x="336842" y="292100"/>
                  </a:lnTo>
                  <a:lnTo>
                    <a:pt x="351853" y="289560"/>
                  </a:lnTo>
                  <a:lnTo>
                    <a:pt x="359829" y="287020"/>
                  </a:lnTo>
                  <a:lnTo>
                    <a:pt x="371157" y="283210"/>
                  </a:lnTo>
                  <a:lnTo>
                    <a:pt x="374954" y="284480"/>
                  </a:lnTo>
                  <a:lnTo>
                    <a:pt x="379564" y="283210"/>
                  </a:lnTo>
                  <a:lnTo>
                    <a:pt x="381114" y="283210"/>
                  </a:lnTo>
                  <a:lnTo>
                    <a:pt x="385178" y="279400"/>
                  </a:lnTo>
                  <a:lnTo>
                    <a:pt x="388734" y="280670"/>
                  </a:lnTo>
                  <a:lnTo>
                    <a:pt x="394436" y="280670"/>
                  </a:lnTo>
                  <a:lnTo>
                    <a:pt x="395363" y="279400"/>
                  </a:lnTo>
                  <a:lnTo>
                    <a:pt x="396290" y="278130"/>
                  </a:lnTo>
                  <a:lnTo>
                    <a:pt x="397535" y="278130"/>
                  </a:lnTo>
                  <a:lnTo>
                    <a:pt x="400723" y="280670"/>
                  </a:lnTo>
                  <a:lnTo>
                    <a:pt x="409168" y="280670"/>
                  </a:lnTo>
                  <a:lnTo>
                    <a:pt x="413816" y="279400"/>
                  </a:lnTo>
                  <a:lnTo>
                    <a:pt x="428066" y="279400"/>
                  </a:lnTo>
                  <a:lnTo>
                    <a:pt x="436079" y="287020"/>
                  </a:lnTo>
                  <a:lnTo>
                    <a:pt x="441058" y="289560"/>
                  </a:lnTo>
                  <a:lnTo>
                    <a:pt x="451383" y="285750"/>
                  </a:lnTo>
                  <a:lnTo>
                    <a:pt x="456476" y="285750"/>
                  </a:lnTo>
                  <a:lnTo>
                    <a:pt x="463702" y="281940"/>
                  </a:lnTo>
                  <a:lnTo>
                    <a:pt x="466471" y="284480"/>
                  </a:lnTo>
                  <a:lnTo>
                    <a:pt x="465709" y="284480"/>
                  </a:lnTo>
                  <a:lnTo>
                    <a:pt x="463791" y="285750"/>
                  </a:lnTo>
                  <a:lnTo>
                    <a:pt x="463042" y="285750"/>
                  </a:lnTo>
                  <a:lnTo>
                    <a:pt x="463156" y="287020"/>
                  </a:lnTo>
                  <a:lnTo>
                    <a:pt x="463918" y="287020"/>
                  </a:lnTo>
                  <a:lnTo>
                    <a:pt x="466191" y="288290"/>
                  </a:lnTo>
                  <a:lnTo>
                    <a:pt x="470560" y="288290"/>
                  </a:lnTo>
                  <a:lnTo>
                    <a:pt x="471538" y="287020"/>
                  </a:lnTo>
                  <a:lnTo>
                    <a:pt x="471424" y="285750"/>
                  </a:lnTo>
                  <a:lnTo>
                    <a:pt x="471106" y="283210"/>
                  </a:lnTo>
                  <a:lnTo>
                    <a:pt x="472897" y="284480"/>
                  </a:lnTo>
                  <a:lnTo>
                    <a:pt x="477139" y="284480"/>
                  </a:lnTo>
                  <a:lnTo>
                    <a:pt x="479767" y="283210"/>
                  </a:lnTo>
                  <a:lnTo>
                    <a:pt x="480644" y="284480"/>
                  </a:lnTo>
                  <a:lnTo>
                    <a:pt x="480644" y="280581"/>
                  </a:lnTo>
                  <a:lnTo>
                    <a:pt x="477012" y="281940"/>
                  </a:lnTo>
                  <a:lnTo>
                    <a:pt x="472376" y="281940"/>
                  </a:lnTo>
                  <a:lnTo>
                    <a:pt x="469595" y="281546"/>
                  </a:lnTo>
                  <a:lnTo>
                    <a:pt x="469595" y="284480"/>
                  </a:lnTo>
                  <a:lnTo>
                    <a:pt x="469417" y="285750"/>
                  </a:lnTo>
                  <a:lnTo>
                    <a:pt x="468871" y="285750"/>
                  </a:lnTo>
                  <a:lnTo>
                    <a:pt x="466940" y="284480"/>
                  </a:lnTo>
                  <a:lnTo>
                    <a:pt x="469595" y="284480"/>
                  </a:lnTo>
                  <a:lnTo>
                    <a:pt x="469595" y="281546"/>
                  </a:lnTo>
                  <a:lnTo>
                    <a:pt x="463410" y="280670"/>
                  </a:lnTo>
                  <a:lnTo>
                    <a:pt x="459257" y="279400"/>
                  </a:lnTo>
                  <a:lnTo>
                    <a:pt x="454329" y="283210"/>
                  </a:lnTo>
                  <a:lnTo>
                    <a:pt x="445960" y="283210"/>
                  </a:lnTo>
                  <a:lnTo>
                    <a:pt x="440817" y="285750"/>
                  </a:lnTo>
                  <a:lnTo>
                    <a:pt x="436943" y="283210"/>
                  </a:lnTo>
                  <a:lnTo>
                    <a:pt x="432892" y="279400"/>
                  </a:lnTo>
                  <a:lnTo>
                    <a:pt x="430352" y="278130"/>
                  </a:lnTo>
                  <a:lnTo>
                    <a:pt x="425945" y="276860"/>
                  </a:lnTo>
                  <a:lnTo>
                    <a:pt x="422808" y="276860"/>
                  </a:lnTo>
                  <a:lnTo>
                    <a:pt x="426110" y="274320"/>
                  </a:lnTo>
                  <a:lnTo>
                    <a:pt x="436003" y="273050"/>
                  </a:lnTo>
                  <a:lnTo>
                    <a:pt x="439229" y="273050"/>
                  </a:lnTo>
                  <a:lnTo>
                    <a:pt x="439381" y="274320"/>
                  </a:lnTo>
                  <a:lnTo>
                    <a:pt x="437502" y="274320"/>
                  </a:lnTo>
                  <a:lnTo>
                    <a:pt x="436562" y="275590"/>
                  </a:lnTo>
                  <a:lnTo>
                    <a:pt x="438480" y="278130"/>
                  </a:lnTo>
                  <a:lnTo>
                    <a:pt x="441388" y="273050"/>
                  </a:lnTo>
                  <a:lnTo>
                    <a:pt x="442874" y="274320"/>
                  </a:lnTo>
                  <a:lnTo>
                    <a:pt x="445985" y="276860"/>
                  </a:lnTo>
                  <a:lnTo>
                    <a:pt x="447992" y="276860"/>
                  </a:lnTo>
                  <a:lnTo>
                    <a:pt x="450405" y="278130"/>
                  </a:lnTo>
                  <a:lnTo>
                    <a:pt x="451116" y="276860"/>
                  </a:lnTo>
                  <a:lnTo>
                    <a:pt x="451154" y="275590"/>
                  </a:lnTo>
                  <a:lnTo>
                    <a:pt x="446913" y="275590"/>
                  </a:lnTo>
                  <a:lnTo>
                    <a:pt x="444792" y="273050"/>
                  </a:lnTo>
                  <a:lnTo>
                    <a:pt x="442226" y="271780"/>
                  </a:lnTo>
                  <a:lnTo>
                    <a:pt x="447001" y="270510"/>
                  </a:lnTo>
                  <a:lnTo>
                    <a:pt x="451446" y="269240"/>
                  </a:lnTo>
                  <a:lnTo>
                    <a:pt x="460057" y="271780"/>
                  </a:lnTo>
                  <a:lnTo>
                    <a:pt x="460527" y="273050"/>
                  </a:lnTo>
                  <a:lnTo>
                    <a:pt x="459562" y="275590"/>
                  </a:lnTo>
                  <a:lnTo>
                    <a:pt x="460032" y="276860"/>
                  </a:lnTo>
                  <a:lnTo>
                    <a:pt x="462229" y="276860"/>
                  </a:lnTo>
                  <a:lnTo>
                    <a:pt x="462178" y="274320"/>
                  </a:lnTo>
                  <a:lnTo>
                    <a:pt x="461975" y="273050"/>
                  </a:lnTo>
                  <a:lnTo>
                    <a:pt x="461810" y="271780"/>
                  </a:lnTo>
                  <a:lnTo>
                    <a:pt x="463969" y="273050"/>
                  </a:lnTo>
                  <a:lnTo>
                    <a:pt x="466051" y="271780"/>
                  </a:lnTo>
                  <a:lnTo>
                    <a:pt x="468744" y="273050"/>
                  </a:lnTo>
                  <a:lnTo>
                    <a:pt x="469569" y="273050"/>
                  </a:lnTo>
                  <a:lnTo>
                    <a:pt x="469836" y="271780"/>
                  </a:lnTo>
                  <a:lnTo>
                    <a:pt x="470090" y="270510"/>
                  </a:lnTo>
                  <a:lnTo>
                    <a:pt x="462495" y="270510"/>
                  </a:lnTo>
                  <a:lnTo>
                    <a:pt x="461492" y="269240"/>
                  </a:lnTo>
                  <a:lnTo>
                    <a:pt x="461683" y="267970"/>
                  </a:lnTo>
                  <a:lnTo>
                    <a:pt x="472313" y="267970"/>
                  </a:lnTo>
                  <a:lnTo>
                    <a:pt x="479412" y="265430"/>
                  </a:lnTo>
                  <a:lnTo>
                    <a:pt x="480250" y="266750"/>
                  </a:lnTo>
                  <a:lnTo>
                    <a:pt x="480148" y="267970"/>
                  </a:lnTo>
                  <a:lnTo>
                    <a:pt x="480034" y="269240"/>
                  </a:lnTo>
                  <a:lnTo>
                    <a:pt x="480212" y="270510"/>
                  </a:lnTo>
                  <a:lnTo>
                    <a:pt x="479552" y="271780"/>
                  </a:lnTo>
                  <a:lnTo>
                    <a:pt x="483019" y="271780"/>
                  </a:lnTo>
                  <a:lnTo>
                    <a:pt x="481749" y="270510"/>
                  </a:lnTo>
                  <a:lnTo>
                    <a:pt x="481164" y="266750"/>
                  </a:lnTo>
                  <a:lnTo>
                    <a:pt x="481571" y="266750"/>
                  </a:lnTo>
                  <a:lnTo>
                    <a:pt x="485940" y="267970"/>
                  </a:lnTo>
                  <a:lnTo>
                    <a:pt x="488035" y="267970"/>
                  </a:lnTo>
                  <a:lnTo>
                    <a:pt x="491007" y="266750"/>
                  </a:lnTo>
                  <a:lnTo>
                    <a:pt x="491147" y="266750"/>
                  </a:lnTo>
                  <a:lnTo>
                    <a:pt x="492302" y="267970"/>
                  </a:lnTo>
                  <a:lnTo>
                    <a:pt x="492252" y="266750"/>
                  </a:lnTo>
                  <a:lnTo>
                    <a:pt x="492201" y="265430"/>
                  </a:lnTo>
                  <a:lnTo>
                    <a:pt x="491058" y="265430"/>
                  </a:lnTo>
                  <a:lnTo>
                    <a:pt x="489597" y="264160"/>
                  </a:lnTo>
                  <a:lnTo>
                    <a:pt x="487426" y="264160"/>
                  </a:lnTo>
                  <a:lnTo>
                    <a:pt x="494982" y="261620"/>
                  </a:lnTo>
                  <a:lnTo>
                    <a:pt x="499211" y="260350"/>
                  </a:lnTo>
                  <a:lnTo>
                    <a:pt x="499706" y="260350"/>
                  </a:lnTo>
                  <a:lnTo>
                    <a:pt x="499287" y="262890"/>
                  </a:lnTo>
                  <a:lnTo>
                    <a:pt x="500392" y="264160"/>
                  </a:lnTo>
                  <a:lnTo>
                    <a:pt x="501840" y="265430"/>
                  </a:lnTo>
                  <a:lnTo>
                    <a:pt x="502475" y="266750"/>
                  </a:lnTo>
                  <a:lnTo>
                    <a:pt x="503758" y="265430"/>
                  </a:lnTo>
                  <a:lnTo>
                    <a:pt x="503250" y="264160"/>
                  </a:lnTo>
                  <a:lnTo>
                    <a:pt x="502272" y="262890"/>
                  </a:lnTo>
                  <a:lnTo>
                    <a:pt x="501142" y="262890"/>
                  </a:lnTo>
                  <a:lnTo>
                    <a:pt x="500862" y="261620"/>
                  </a:lnTo>
                  <a:lnTo>
                    <a:pt x="502259" y="261620"/>
                  </a:lnTo>
                  <a:lnTo>
                    <a:pt x="504698" y="262890"/>
                  </a:lnTo>
                  <a:lnTo>
                    <a:pt x="505307" y="262890"/>
                  </a:lnTo>
                  <a:lnTo>
                    <a:pt x="506272" y="261620"/>
                  </a:lnTo>
                  <a:lnTo>
                    <a:pt x="505853" y="260350"/>
                  </a:lnTo>
                  <a:lnTo>
                    <a:pt x="504583" y="259080"/>
                  </a:lnTo>
                  <a:lnTo>
                    <a:pt x="507441" y="259080"/>
                  </a:lnTo>
                  <a:lnTo>
                    <a:pt x="509422" y="257810"/>
                  </a:lnTo>
                  <a:lnTo>
                    <a:pt x="510400" y="261620"/>
                  </a:lnTo>
                  <a:lnTo>
                    <a:pt x="510400" y="255574"/>
                  </a:lnTo>
                  <a:lnTo>
                    <a:pt x="509168" y="255270"/>
                  </a:lnTo>
                  <a:lnTo>
                    <a:pt x="507123" y="255270"/>
                  </a:lnTo>
                  <a:lnTo>
                    <a:pt x="502640" y="256540"/>
                  </a:lnTo>
                  <a:lnTo>
                    <a:pt x="500799" y="256540"/>
                  </a:lnTo>
                  <a:lnTo>
                    <a:pt x="492137" y="260350"/>
                  </a:lnTo>
                  <a:lnTo>
                    <a:pt x="484949" y="261620"/>
                  </a:lnTo>
                  <a:lnTo>
                    <a:pt x="472694" y="264160"/>
                  </a:lnTo>
                  <a:lnTo>
                    <a:pt x="467639" y="265430"/>
                  </a:lnTo>
                  <a:lnTo>
                    <a:pt x="455561" y="265430"/>
                  </a:lnTo>
                  <a:lnTo>
                    <a:pt x="442150" y="269240"/>
                  </a:lnTo>
                  <a:lnTo>
                    <a:pt x="432689" y="270510"/>
                  </a:lnTo>
                  <a:lnTo>
                    <a:pt x="423151" y="273050"/>
                  </a:lnTo>
                  <a:lnTo>
                    <a:pt x="413562" y="274320"/>
                  </a:lnTo>
                  <a:lnTo>
                    <a:pt x="399872" y="274320"/>
                  </a:lnTo>
                  <a:lnTo>
                    <a:pt x="401751" y="273050"/>
                  </a:lnTo>
                  <a:lnTo>
                    <a:pt x="403339" y="271780"/>
                  </a:lnTo>
                  <a:lnTo>
                    <a:pt x="405053" y="271780"/>
                  </a:lnTo>
                  <a:lnTo>
                    <a:pt x="429996" y="267970"/>
                  </a:lnTo>
                  <a:lnTo>
                    <a:pt x="445554" y="265430"/>
                  </a:lnTo>
                  <a:lnTo>
                    <a:pt x="452742" y="264160"/>
                  </a:lnTo>
                  <a:lnTo>
                    <a:pt x="467677" y="262890"/>
                  </a:lnTo>
                  <a:lnTo>
                    <a:pt x="474624" y="260350"/>
                  </a:lnTo>
                  <a:lnTo>
                    <a:pt x="485381" y="256540"/>
                  </a:lnTo>
                  <a:lnTo>
                    <a:pt x="489165" y="256540"/>
                  </a:lnTo>
                  <a:lnTo>
                    <a:pt x="499021" y="252730"/>
                  </a:lnTo>
                  <a:lnTo>
                    <a:pt x="517664" y="252730"/>
                  </a:lnTo>
                  <a:lnTo>
                    <a:pt x="520623" y="251460"/>
                  </a:lnTo>
                  <a:lnTo>
                    <a:pt x="521271" y="251460"/>
                  </a:lnTo>
                  <a:lnTo>
                    <a:pt x="521881" y="254000"/>
                  </a:lnTo>
                  <a:lnTo>
                    <a:pt x="521881" y="247307"/>
                  </a:lnTo>
                  <a:lnTo>
                    <a:pt x="520115" y="244843"/>
                  </a:lnTo>
                  <a:lnTo>
                    <a:pt x="520115" y="248920"/>
                  </a:lnTo>
                  <a:lnTo>
                    <a:pt x="518960" y="248920"/>
                  </a:lnTo>
                  <a:lnTo>
                    <a:pt x="515048" y="250190"/>
                  </a:lnTo>
                  <a:lnTo>
                    <a:pt x="509079" y="250190"/>
                  </a:lnTo>
                  <a:lnTo>
                    <a:pt x="501954" y="248920"/>
                  </a:lnTo>
                  <a:lnTo>
                    <a:pt x="495211" y="251460"/>
                  </a:lnTo>
                  <a:lnTo>
                    <a:pt x="486613" y="254000"/>
                  </a:lnTo>
                  <a:lnTo>
                    <a:pt x="484416" y="254000"/>
                  </a:lnTo>
                  <a:lnTo>
                    <a:pt x="478497" y="256540"/>
                  </a:lnTo>
                  <a:lnTo>
                    <a:pt x="474522" y="256540"/>
                  </a:lnTo>
                  <a:lnTo>
                    <a:pt x="465416" y="260350"/>
                  </a:lnTo>
                  <a:lnTo>
                    <a:pt x="459765" y="260350"/>
                  </a:lnTo>
                  <a:lnTo>
                    <a:pt x="454317" y="261620"/>
                  </a:lnTo>
                  <a:lnTo>
                    <a:pt x="428802" y="265430"/>
                  </a:lnTo>
                  <a:lnTo>
                    <a:pt x="416382" y="266750"/>
                  </a:lnTo>
                  <a:lnTo>
                    <a:pt x="414223" y="266750"/>
                  </a:lnTo>
                  <a:lnTo>
                    <a:pt x="413219" y="267970"/>
                  </a:lnTo>
                  <a:lnTo>
                    <a:pt x="412407" y="265430"/>
                  </a:lnTo>
                  <a:lnTo>
                    <a:pt x="412229" y="264160"/>
                  </a:lnTo>
                  <a:lnTo>
                    <a:pt x="414934" y="260350"/>
                  </a:lnTo>
                  <a:lnTo>
                    <a:pt x="416344" y="257810"/>
                  </a:lnTo>
                  <a:lnTo>
                    <a:pt x="422846" y="256540"/>
                  </a:lnTo>
                  <a:lnTo>
                    <a:pt x="424942" y="254000"/>
                  </a:lnTo>
                  <a:lnTo>
                    <a:pt x="428574" y="255270"/>
                  </a:lnTo>
                  <a:lnTo>
                    <a:pt x="429310" y="254000"/>
                  </a:lnTo>
                  <a:lnTo>
                    <a:pt x="430911" y="252730"/>
                  </a:lnTo>
                  <a:lnTo>
                    <a:pt x="432041" y="251460"/>
                  </a:lnTo>
                  <a:lnTo>
                    <a:pt x="434327" y="254000"/>
                  </a:lnTo>
                  <a:lnTo>
                    <a:pt x="435279" y="254000"/>
                  </a:lnTo>
                  <a:lnTo>
                    <a:pt x="437172" y="251460"/>
                  </a:lnTo>
                  <a:lnTo>
                    <a:pt x="438696" y="250190"/>
                  </a:lnTo>
                  <a:lnTo>
                    <a:pt x="441350" y="251460"/>
                  </a:lnTo>
                  <a:lnTo>
                    <a:pt x="441794" y="251460"/>
                  </a:lnTo>
                  <a:lnTo>
                    <a:pt x="442671" y="250190"/>
                  </a:lnTo>
                  <a:lnTo>
                    <a:pt x="443407" y="250190"/>
                  </a:lnTo>
                  <a:lnTo>
                    <a:pt x="446201" y="252730"/>
                  </a:lnTo>
                  <a:lnTo>
                    <a:pt x="447738" y="248920"/>
                  </a:lnTo>
                  <a:lnTo>
                    <a:pt x="450634" y="248920"/>
                  </a:lnTo>
                  <a:lnTo>
                    <a:pt x="451345" y="247650"/>
                  </a:lnTo>
                  <a:lnTo>
                    <a:pt x="451650" y="250190"/>
                  </a:lnTo>
                  <a:lnTo>
                    <a:pt x="451726" y="250850"/>
                  </a:lnTo>
                  <a:lnTo>
                    <a:pt x="451789" y="251460"/>
                  </a:lnTo>
                  <a:lnTo>
                    <a:pt x="452882" y="250190"/>
                  </a:lnTo>
                  <a:lnTo>
                    <a:pt x="455142" y="247650"/>
                  </a:lnTo>
                  <a:lnTo>
                    <a:pt x="456272" y="246380"/>
                  </a:lnTo>
                  <a:lnTo>
                    <a:pt x="460197" y="247650"/>
                  </a:lnTo>
                  <a:lnTo>
                    <a:pt x="463613" y="246380"/>
                  </a:lnTo>
                  <a:lnTo>
                    <a:pt x="467042" y="246380"/>
                  </a:lnTo>
                  <a:lnTo>
                    <a:pt x="468274" y="243840"/>
                  </a:lnTo>
                  <a:lnTo>
                    <a:pt x="470573" y="246380"/>
                  </a:lnTo>
                  <a:lnTo>
                    <a:pt x="471614" y="245110"/>
                  </a:lnTo>
                  <a:lnTo>
                    <a:pt x="473087" y="243840"/>
                  </a:lnTo>
                  <a:lnTo>
                    <a:pt x="474370" y="242570"/>
                  </a:lnTo>
                  <a:lnTo>
                    <a:pt x="475996" y="242570"/>
                  </a:lnTo>
                  <a:lnTo>
                    <a:pt x="476491" y="243840"/>
                  </a:lnTo>
                  <a:lnTo>
                    <a:pt x="475576" y="245110"/>
                  </a:lnTo>
                  <a:lnTo>
                    <a:pt x="478726" y="245110"/>
                  </a:lnTo>
                  <a:lnTo>
                    <a:pt x="480301" y="242570"/>
                  </a:lnTo>
                  <a:lnTo>
                    <a:pt x="481088" y="241300"/>
                  </a:lnTo>
                  <a:lnTo>
                    <a:pt x="482536" y="240030"/>
                  </a:lnTo>
                  <a:lnTo>
                    <a:pt x="482955" y="241300"/>
                  </a:lnTo>
                  <a:lnTo>
                    <a:pt x="482587" y="241300"/>
                  </a:lnTo>
                  <a:lnTo>
                    <a:pt x="481418" y="242570"/>
                  </a:lnTo>
                  <a:lnTo>
                    <a:pt x="480961" y="243840"/>
                  </a:lnTo>
                  <a:lnTo>
                    <a:pt x="482739" y="245110"/>
                  </a:lnTo>
                  <a:lnTo>
                    <a:pt x="483425" y="243840"/>
                  </a:lnTo>
                  <a:lnTo>
                    <a:pt x="487807" y="240030"/>
                  </a:lnTo>
                  <a:lnTo>
                    <a:pt x="488251" y="241300"/>
                  </a:lnTo>
                  <a:lnTo>
                    <a:pt x="488594" y="242570"/>
                  </a:lnTo>
                  <a:lnTo>
                    <a:pt x="491693" y="240030"/>
                  </a:lnTo>
                  <a:lnTo>
                    <a:pt x="493864" y="237490"/>
                  </a:lnTo>
                  <a:lnTo>
                    <a:pt x="494677" y="240030"/>
                  </a:lnTo>
                  <a:lnTo>
                    <a:pt x="495528" y="241300"/>
                  </a:lnTo>
                  <a:lnTo>
                    <a:pt x="498436" y="237490"/>
                  </a:lnTo>
                  <a:lnTo>
                    <a:pt x="499008" y="237490"/>
                  </a:lnTo>
                  <a:lnTo>
                    <a:pt x="501561" y="236220"/>
                  </a:lnTo>
                  <a:lnTo>
                    <a:pt x="503224" y="234950"/>
                  </a:lnTo>
                  <a:lnTo>
                    <a:pt x="506539" y="237490"/>
                  </a:lnTo>
                  <a:lnTo>
                    <a:pt x="508647" y="237490"/>
                  </a:lnTo>
                  <a:lnTo>
                    <a:pt x="514159" y="241300"/>
                  </a:lnTo>
                  <a:lnTo>
                    <a:pt x="516483" y="245110"/>
                  </a:lnTo>
                  <a:lnTo>
                    <a:pt x="520115" y="248920"/>
                  </a:lnTo>
                  <a:lnTo>
                    <a:pt x="520115" y="244843"/>
                  </a:lnTo>
                  <a:lnTo>
                    <a:pt x="517575" y="241300"/>
                  </a:lnTo>
                  <a:lnTo>
                    <a:pt x="513473" y="236220"/>
                  </a:lnTo>
                  <a:lnTo>
                    <a:pt x="504494" y="233680"/>
                  </a:lnTo>
                  <a:lnTo>
                    <a:pt x="503085" y="233680"/>
                  </a:lnTo>
                  <a:lnTo>
                    <a:pt x="499910" y="231140"/>
                  </a:lnTo>
                  <a:lnTo>
                    <a:pt x="498297" y="231140"/>
                  </a:lnTo>
                  <a:lnTo>
                    <a:pt x="502056" y="219710"/>
                  </a:lnTo>
                  <a:lnTo>
                    <a:pt x="501027" y="217170"/>
                  </a:lnTo>
                  <a:lnTo>
                    <a:pt x="498830" y="215900"/>
                  </a:lnTo>
                  <a:lnTo>
                    <a:pt x="498767" y="226060"/>
                  </a:lnTo>
                  <a:lnTo>
                    <a:pt x="494550" y="229870"/>
                  </a:lnTo>
                  <a:lnTo>
                    <a:pt x="494245" y="229870"/>
                  </a:lnTo>
                  <a:lnTo>
                    <a:pt x="493039" y="233680"/>
                  </a:lnTo>
                  <a:lnTo>
                    <a:pt x="491794" y="234950"/>
                  </a:lnTo>
                  <a:lnTo>
                    <a:pt x="488696" y="233680"/>
                  </a:lnTo>
                  <a:lnTo>
                    <a:pt x="487197" y="233680"/>
                  </a:lnTo>
                  <a:lnTo>
                    <a:pt x="479958" y="237490"/>
                  </a:lnTo>
                  <a:lnTo>
                    <a:pt x="472935" y="238760"/>
                  </a:lnTo>
                  <a:lnTo>
                    <a:pt x="456501" y="242570"/>
                  </a:lnTo>
                  <a:lnTo>
                    <a:pt x="447052" y="243840"/>
                  </a:lnTo>
                  <a:lnTo>
                    <a:pt x="428320" y="248920"/>
                  </a:lnTo>
                  <a:lnTo>
                    <a:pt x="425030" y="250190"/>
                  </a:lnTo>
                  <a:lnTo>
                    <a:pt x="421538" y="248920"/>
                  </a:lnTo>
                  <a:lnTo>
                    <a:pt x="418198" y="250190"/>
                  </a:lnTo>
                  <a:lnTo>
                    <a:pt x="413816" y="251460"/>
                  </a:lnTo>
                  <a:lnTo>
                    <a:pt x="410603" y="254000"/>
                  </a:lnTo>
                  <a:lnTo>
                    <a:pt x="409892" y="254000"/>
                  </a:lnTo>
                  <a:lnTo>
                    <a:pt x="409829" y="259080"/>
                  </a:lnTo>
                  <a:lnTo>
                    <a:pt x="409714" y="260350"/>
                  </a:lnTo>
                  <a:lnTo>
                    <a:pt x="409600" y="261620"/>
                  </a:lnTo>
                  <a:lnTo>
                    <a:pt x="406209" y="266750"/>
                  </a:lnTo>
                  <a:lnTo>
                    <a:pt x="404075" y="270510"/>
                  </a:lnTo>
                  <a:lnTo>
                    <a:pt x="398399" y="270510"/>
                  </a:lnTo>
                  <a:lnTo>
                    <a:pt x="398056" y="271538"/>
                  </a:lnTo>
                  <a:lnTo>
                    <a:pt x="397967" y="271780"/>
                  </a:lnTo>
                  <a:lnTo>
                    <a:pt x="382511" y="275069"/>
                  </a:lnTo>
                  <a:lnTo>
                    <a:pt x="382511" y="278130"/>
                  </a:lnTo>
                  <a:lnTo>
                    <a:pt x="377888" y="280670"/>
                  </a:lnTo>
                  <a:lnTo>
                    <a:pt x="373176" y="283210"/>
                  </a:lnTo>
                  <a:lnTo>
                    <a:pt x="370471" y="281940"/>
                  </a:lnTo>
                  <a:lnTo>
                    <a:pt x="368084" y="280835"/>
                  </a:lnTo>
                  <a:lnTo>
                    <a:pt x="367919" y="280708"/>
                  </a:lnTo>
                  <a:lnTo>
                    <a:pt x="367779" y="280619"/>
                  </a:lnTo>
                  <a:lnTo>
                    <a:pt x="367906" y="281940"/>
                  </a:lnTo>
                  <a:lnTo>
                    <a:pt x="367766" y="280670"/>
                  </a:lnTo>
                  <a:lnTo>
                    <a:pt x="368452" y="278130"/>
                  </a:lnTo>
                  <a:lnTo>
                    <a:pt x="382511" y="278130"/>
                  </a:lnTo>
                  <a:lnTo>
                    <a:pt x="382511" y="275069"/>
                  </a:lnTo>
                  <a:lnTo>
                    <a:pt x="380047" y="275590"/>
                  </a:lnTo>
                  <a:lnTo>
                    <a:pt x="369874" y="275590"/>
                  </a:lnTo>
                  <a:lnTo>
                    <a:pt x="368274" y="276860"/>
                  </a:lnTo>
                  <a:lnTo>
                    <a:pt x="366941" y="277126"/>
                  </a:lnTo>
                  <a:lnTo>
                    <a:pt x="366941" y="281940"/>
                  </a:lnTo>
                  <a:lnTo>
                    <a:pt x="365429" y="283210"/>
                  </a:lnTo>
                  <a:lnTo>
                    <a:pt x="362470" y="284480"/>
                  </a:lnTo>
                  <a:lnTo>
                    <a:pt x="332397" y="289560"/>
                  </a:lnTo>
                  <a:lnTo>
                    <a:pt x="325970" y="290830"/>
                  </a:lnTo>
                  <a:lnTo>
                    <a:pt x="319506" y="290830"/>
                  </a:lnTo>
                  <a:lnTo>
                    <a:pt x="313093" y="292100"/>
                  </a:lnTo>
                  <a:lnTo>
                    <a:pt x="311137" y="292100"/>
                  </a:lnTo>
                  <a:lnTo>
                    <a:pt x="310197" y="292100"/>
                  </a:lnTo>
                  <a:lnTo>
                    <a:pt x="310070" y="291579"/>
                  </a:lnTo>
                  <a:lnTo>
                    <a:pt x="310007" y="291325"/>
                  </a:lnTo>
                  <a:lnTo>
                    <a:pt x="309892" y="290830"/>
                  </a:lnTo>
                  <a:lnTo>
                    <a:pt x="311137" y="292100"/>
                  </a:lnTo>
                  <a:lnTo>
                    <a:pt x="314121" y="290830"/>
                  </a:lnTo>
                  <a:lnTo>
                    <a:pt x="317106" y="289560"/>
                  </a:lnTo>
                  <a:lnTo>
                    <a:pt x="323075" y="289560"/>
                  </a:lnTo>
                  <a:lnTo>
                    <a:pt x="335572" y="284480"/>
                  </a:lnTo>
                  <a:lnTo>
                    <a:pt x="343446" y="285750"/>
                  </a:lnTo>
                  <a:lnTo>
                    <a:pt x="347637" y="284480"/>
                  </a:lnTo>
                  <a:lnTo>
                    <a:pt x="356006" y="281940"/>
                  </a:lnTo>
                  <a:lnTo>
                    <a:pt x="361226" y="280670"/>
                  </a:lnTo>
                  <a:lnTo>
                    <a:pt x="366941" y="281940"/>
                  </a:lnTo>
                  <a:lnTo>
                    <a:pt x="366941" y="277126"/>
                  </a:lnTo>
                  <a:lnTo>
                    <a:pt x="361848" y="278130"/>
                  </a:lnTo>
                  <a:lnTo>
                    <a:pt x="357136" y="276860"/>
                  </a:lnTo>
                  <a:lnTo>
                    <a:pt x="352425" y="276860"/>
                  </a:lnTo>
                  <a:lnTo>
                    <a:pt x="352412" y="275590"/>
                  </a:lnTo>
                  <a:lnTo>
                    <a:pt x="357073" y="275590"/>
                  </a:lnTo>
                  <a:lnTo>
                    <a:pt x="361721" y="274320"/>
                  </a:lnTo>
                  <a:lnTo>
                    <a:pt x="374129" y="273050"/>
                  </a:lnTo>
                  <a:lnTo>
                    <a:pt x="381825" y="273050"/>
                  </a:lnTo>
                  <a:lnTo>
                    <a:pt x="387045" y="271780"/>
                  </a:lnTo>
                  <a:lnTo>
                    <a:pt x="392252" y="270510"/>
                  </a:lnTo>
                  <a:lnTo>
                    <a:pt x="395185" y="269240"/>
                  </a:lnTo>
                  <a:lnTo>
                    <a:pt x="399986" y="265430"/>
                  </a:lnTo>
                  <a:lnTo>
                    <a:pt x="401586" y="264160"/>
                  </a:lnTo>
                  <a:lnTo>
                    <a:pt x="401510" y="262890"/>
                  </a:lnTo>
                  <a:lnTo>
                    <a:pt x="401434" y="261620"/>
                  </a:lnTo>
                  <a:lnTo>
                    <a:pt x="401358" y="260350"/>
                  </a:lnTo>
                  <a:lnTo>
                    <a:pt x="401269" y="259080"/>
                  </a:lnTo>
                  <a:lnTo>
                    <a:pt x="401193" y="257810"/>
                  </a:lnTo>
                  <a:lnTo>
                    <a:pt x="394220" y="252730"/>
                  </a:lnTo>
                  <a:lnTo>
                    <a:pt x="391198" y="251460"/>
                  </a:lnTo>
                  <a:lnTo>
                    <a:pt x="386676" y="251460"/>
                  </a:lnTo>
                  <a:lnTo>
                    <a:pt x="382714" y="249656"/>
                  </a:lnTo>
                  <a:lnTo>
                    <a:pt x="382714" y="266750"/>
                  </a:lnTo>
                  <a:lnTo>
                    <a:pt x="377088" y="270510"/>
                  </a:lnTo>
                  <a:lnTo>
                    <a:pt x="375259" y="270510"/>
                  </a:lnTo>
                  <a:lnTo>
                    <a:pt x="378294" y="266750"/>
                  </a:lnTo>
                  <a:lnTo>
                    <a:pt x="381038" y="265430"/>
                  </a:lnTo>
                  <a:lnTo>
                    <a:pt x="382714" y="266750"/>
                  </a:lnTo>
                  <a:lnTo>
                    <a:pt x="382714" y="249656"/>
                  </a:lnTo>
                  <a:lnTo>
                    <a:pt x="381127" y="248920"/>
                  </a:lnTo>
                  <a:lnTo>
                    <a:pt x="378028" y="250532"/>
                  </a:lnTo>
                  <a:lnTo>
                    <a:pt x="378028" y="264160"/>
                  </a:lnTo>
                  <a:lnTo>
                    <a:pt x="376974" y="266750"/>
                  </a:lnTo>
                  <a:lnTo>
                    <a:pt x="374535" y="266750"/>
                  </a:lnTo>
                  <a:lnTo>
                    <a:pt x="372592" y="271538"/>
                  </a:lnTo>
                  <a:lnTo>
                    <a:pt x="372491" y="271780"/>
                  </a:lnTo>
                  <a:lnTo>
                    <a:pt x="370192" y="270510"/>
                  </a:lnTo>
                  <a:lnTo>
                    <a:pt x="368096" y="270510"/>
                  </a:lnTo>
                  <a:lnTo>
                    <a:pt x="371373" y="269240"/>
                  </a:lnTo>
                  <a:lnTo>
                    <a:pt x="372833" y="267970"/>
                  </a:lnTo>
                  <a:lnTo>
                    <a:pt x="374243" y="266750"/>
                  </a:lnTo>
                  <a:lnTo>
                    <a:pt x="378028" y="264160"/>
                  </a:lnTo>
                  <a:lnTo>
                    <a:pt x="378028" y="250532"/>
                  </a:lnTo>
                  <a:lnTo>
                    <a:pt x="376212" y="251460"/>
                  </a:lnTo>
                  <a:lnTo>
                    <a:pt x="371690" y="252793"/>
                  </a:lnTo>
                  <a:lnTo>
                    <a:pt x="371690" y="265430"/>
                  </a:lnTo>
                  <a:lnTo>
                    <a:pt x="371144" y="265430"/>
                  </a:lnTo>
                  <a:lnTo>
                    <a:pt x="371259" y="264820"/>
                  </a:lnTo>
                  <a:lnTo>
                    <a:pt x="371551" y="264858"/>
                  </a:lnTo>
                  <a:lnTo>
                    <a:pt x="371690" y="265430"/>
                  </a:lnTo>
                  <a:lnTo>
                    <a:pt x="371690" y="252793"/>
                  </a:lnTo>
                  <a:lnTo>
                    <a:pt x="370509" y="253149"/>
                  </a:lnTo>
                  <a:lnTo>
                    <a:pt x="370509" y="265430"/>
                  </a:lnTo>
                  <a:lnTo>
                    <a:pt x="370052" y="266750"/>
                  </a:lnTo>
                  <a:lnTo>
                    <a:pt x="369709" y="266750"/>
                  </a:lnTo>
                  <a:lnTo>
                    <a:pt x="369684" y="265430"/>
                  </a:lnTo>
                  <a:lnTo>
                    <a:pt x="370509" y="265430"/>
                  </a:lnTo>
                  <a:lnTo>
                    <a:pt x="370509" y="253149"/>
                  </a:lnTo>
                  <a:lnTo>
                    <a:pt x="368503" y="253733"/>
                  </a:lnTo>
                  <a:lnTo>
                    <a:pt x="368503" y="264160"/>
                  </a:lnTo>
                  <a:lnTo>
                    <a:pt x="367411" y="264858"/>
                  </a:lnTo>
                  <a:lnTo>
                    <a:pt x="367411" y="268160"/>
                  </a:lnTo>
                  <a:lnTo>
                    <a:pt x="367411" y="269240"/>
                  </a:lnTo>
                  <a:lnTo>
                    <a:pt x="366242" y="269240"/>
                  </a:lnTo>
                  <a:lnTo>
                    <a:pt x="366179" y="270510"/>
                  </a:lnTo>
                  <a:lnTo>
                    <a:pt x="366102" y="271780"/>
                  </a:lnTo>
                  <a:lnTo>
                    <a:pt x="362940" y="271780"/>
                  </a:lnTo>
                  <a:lnTo>
                    <a:pt x="364032" y="270865"/>
                  </a:lnTo>
                  <a:lnTo>
                    <a:pt x="364655" y="271081"/>
                  </a:lnTo>
                  <a:lnTo>
                    <a:pt x="366102" y="271246"/>
                  </a:lnTo>
                  <a:lnTo>
                    <a:pt x="366242" y="268820"/>
                  </a:lnTo>
                  <a:lnTo>
                    <a:pt x="366522" y="267970"/>
                  </a:lnTo>
                  <a:lnTo>
                    <a:pt x="366852" y="268312"/>
                  </a:lnTo>
                  <a:lnTo>
                    <a:pt x="367220" y="268325"/>
                  </a:lnTo>
                  <a:lnTo>
                    <a:pt x="367411" y="268160"/>
                  </a:lnTo>
                  <a:lnTo>
                    <a:pt x="367411" y="264858"/>
                  </a:lnTo>
                  <a:lnTo>
                    <a:pt x="364439" y="266750"/>
                  </a:lnTo>
                  <a:lnTo>
                    <a:pt x="361251" y="270510"/>
                  </a:lnTo>
                  <a:lnTo>
                    <a:pt x="356501" y="271780"/>
                  </a:lnTo>
                  <a:lnTo>
                    <a:pt x="357632" y="269240"/>
                  </a:lnTo>
                  <a:lnTo>
                    <a:pt x="362242" y="265430"/>
                  </a:lnTo>
                  <a:lnTo>
                    <a:pt x="365302" y="262890"/>
                  </a:lnTo>
                  <a:lnTo>
                    <a:pt x="368503" y="264160"/>
                  </a:lnTo>
                  <a:lnTo>
                    <a:pt x="368503" y="253733"/>
                  </a:lnTo>
                  <a:lnTo>
                    <a:pt x="363283" y="255270"/>
                  </a:lnTo>
                  <a:lnTo>
                    <a:pt x="359727" y="257073"/>
                  </a:lnTo>
                  <a:lnTo>
                    <a:pt x="359727" y="265430"/>
                  </a:lnTo>
                  <a:lnTo>
                    <a:pt x="356908" y="267970"/>
                  </a:lnTo>
                  <a:lnTo>
                    <a:pt x="354114" y="271780"/>
                  </a:lnTo>
                  <a:lnTo>
                    <a:pt x="349567" y="274320"/>
                  </a:lnTo>
                  <a:lnTo>
                    <a:pt x="352704" y="270510"/>
                  </a:lnTo>
                  <a:lnTo>
                    <a:pt x="354660" y="267970"/>
                  </a:lnTo>
                  <a:lnTo>
                    <a:pt x="355612" y="266750"/>
                  </a:lnTo>
                  <a:lnTo>
                    <a:pt x="359727" y="265430"/>
                  </a:lnTo>
                  <a:lnTo>
                    <a:pt x="359727" y="257073"/>
                  </a:lnTo>
                  <a:lnTo>
                    <a:pt x="355752" y="259080"/>
                  </a:lnTo>
                  <a:lnTo>
                    <a:pt x="350977" y="259689"/>
                  </a:lnTo>
                  <a:lnTo>
                    <a:pt x="350977" y="267970"/>
                  </a:lnTo>
                  <a:lnTo>
                    <a:pt x="350100" y="270510"/>
                  </a:lnTo>
                  <a:lnTo>
                    <a:pt x="346697" y="274320"/>
                  </a:lnTo>
                  <a:lnTo>
                    <a:pt x="342963" y="274320"/>
                  </a:lnTo>
                  <a:lnTo>
                    <a:pt x="345668" y="271780"/>
                  </a:lnTo>
                  <a:lnTo>
                    <a:pt x="346786" y="270510"/>
                  </a:lnTo>
                  <a:lnTo>
                    <a:pt x="347891" y="269240"/>
                  </a:lnTo>
                  <a:lnTo>
                    <a:pt x="350977" y="267970"/>
                  </a:lnTo>
                  <a:lnTo>
                    <a:pt x="350977" y="259689"/>
                  </a:lnTo>
                  <a:lnTo>
                    <a:pt x="345617" y="260350"/>
                  </a:lnTo>
                  <a:lnTo>
                    <a:pt x="345338" y="261620"/>
                  </a:lnTo>
                  <a:lnTo>
                    <a:pt x="343674" y="262775"/>
                  </a:lnTo>
                  <a:lnTo>
                    <a:pt x="343674" y="270510"/>
                  </a:lnTo>
                  <a:lnTo>
                    <a:pt x="341033" y="273748"/>
                  </a:lnTo>
                  <a:lnTo>
                    <a:pt x="341033" y="278130"/>
                  </a:lnTo>
                  <a:lnTo>
                    <a:pt x="334111" y="279400"/>
                  </a:lnTo>
                  <a:lnTo>
                    <a:pt x="330746" y="279400"/>
                  </a:lnTo>
                  <a:lnTo>
                    <a:pt x="333971" y="278130"/>
                  </a:lnTo>
                  <a:lnTo>
                    <a:pt x="341033" y="278130"/>
                  </a:lnTo>
                  <a:lnTo>
                    <a:pt x="341033" y="273748"/>
                  </a:lnTo>
                  <a:lnTo>
                    <a:pt x="340563" y="274320"/>
                  </a:lnTo>
                  <a:lnTo>
                    <a:pt x="337312" y="274320"/>
                  </a:lnTo>
                  <a:lnTo>
                    <a:pt x="339191" y="273050"/>
                  </a:lnTo>
                  <a:lnTo>
                    <a:pt x="339839" y="271780"/>
                  </a:lnTo>
                  <a:lnTo>
                    <a:pt x="340474" y="270510"/>
                  </a:lnTo>
                  <a:lnTo>
                    <a:pt x="343674" y="270510"/>
                  </a:lnTo>
                  <a:lnTo>
                    <a:pt x="343674" y="262775"/>
                  </a:lnTo>
                  <a:lnTo>
                    <a:pt x="341680" y="264160"/>
                  </a:lnTo>
                  <a:lnTo>
                    <a:pt x="339077" y="264160"/>
                  </a:lnTo>
                  <a:lnTo>
                    <a:pt x="336219" y="265430"/>
                  </a:lnTo>
                  <a:lnTo>
                    <a:pt x="336219" y="271780"/>
                  </a:lnTo>
                  <a:lnTo>
                    <a:pt x="335546" y="274320"/>
                  </a:lnTo>
                  <a:lnTo>
                    <a:pt x="333933" y="275590"/>
                  </a:lnTo>
                  <a:lnTo>
                    <a:pt x="330822" y="275590"/>
                  </a:lnTo>
                  <a:lnTo>
                    <a:pt x="333121" y="274320"/>
                  </a:lnTo>
                  <a:lnTo>
                    <a:pt x="334721" y="273050"/>
                  </a:lnTo>
                  <a:lnTo>
                    <a:pt x="336219" y="271780"/>
                  </a:lnTo>
                  <a:lnTo>
                    <a:pt x="336219" y="265430"/>
                  </a:lnTo>
                  <a:lnTo>
                    <a:pt x="333248" y="266750"/>
                  </a:lnTo>
                  <a:lnTo>
                    <a:pt x="330111" y="266750"/>
                  </a:lnTo>
                  <a:lnTo>
                    <a:pt x="323951" y="271780"/>
                  </a:lnTo>
                  <a:lnTo>
                    <a:pt x="319633" y="274320"/>
                  </a:lnTo>
                  <a:lnTo>
                    <a:pt x="315175" y="277596"/>
                  </a:lnTo>
                  <a:lnTo>
                    <a:pt x="315175" y="283210"/>
                  </a:lnTo>
                  <a:lnTo>
                    <a:pt x="314515" y="283210"/>
                  </a:lnTo>
                  <a:lnTo>
                    <a:pt x="308356" y="285140"/>
                  </a:lnTo>
                  <a:lnTo>
                    <a:pt x="308356" y="292100"/>
                  </a:lnTo>
                  <a:lnTo>
                    <a:pt x="307149" y="293370"/>
                  </a:lnTo>
                  <a:lnTo>
                    <a:pt x="306146" y="293370"/>
                  </a:lnTo>
                  <a:lnTo>
                    <a:pt x="308356" y="292100"/>
                  </a:lnTo>
                  <a:lnTo>
                    <a:pt x="308356" y="285140"/>
                  </a:lnTo>
                  <a:lnTo>
                    <a:pt x="302336" y="287020"/>
                  </a:lnTo>
                  <a:lnTo>
                    <a:pt x="300431" y="288290"/>
                  </a:lnTo>
                  <a:lnTo>
                    <a:pt x="298818" y="289560"/>
                  </a:lnTo>
                  <a:lnTo>
                    <a:pt x="299427" y="292100"/>
                  </a:lnTo>
                  <a:lnTo>
                    <a:pt x="301167" y="292100"/>
                  </a:lnTo>
                  <a:lnTo>
                    <a:pt x="304292" y="293370"/>
                  </a:lnTo>
                  <a:lnTo>
                    <a:pt x="301320" y="293370"/>
                  </a:lnTo>
                  <a:lnTo>
                    <a:pt x="297853" y="294640"/>
                  </a:lnTo>
                  <a:lnTo>
                    <a:pt x="292049" y="297180"/>
                  </a:lnTo>
                  <a:lnTo>
                    <a:pt x="290283" y="295910"/>
                  </a:lnTo>
                  <a:lnTo>
                    <a:pt x="290233" y="289560"/>
                  </a:lnTo>
                  <a:lnTo>
                    <a:pt x="291528" y="287020"/>
                  </a:lnTo>
                  <a:lnTo>
                    <a:pt x="298615" y="283210"/>
                  </a:lnTo>
                  <a:lnTo>
                    <a:pt x="305384" y="283210"/>
                  </a:lnTo>
                  <a:lnTo>
                    <a:pt x="309537" y="281940"/>
                  </a:lnTo>
                  <a:lnTo>
                    <a:pt x="314858" y="281940"/>
                  </a:lnTo>
                  <a:lnTo>
                    <a:pt x="315175" y="283210"/>
                  </a:lnTo>
                  <a:lnTo>
                    <a:pt x="315175" y="277596"/>
                  </a:lnTo>
                  <a:lnTo>
                    <a:pt x="314439" y="278130"/>
                  </a:lnTo>
                  <a:lnTo>
                    <a:pt x="312394" y="279400"/>
                  </a:lnTo>
                  <a:lnTo>
                    <a:pt x="305523" y="279400"/>
                  </a:lnTo>
                  <a:lnTo>
                    <a:pt x="301561" y="280670"/>
                  </a:lnTo>
                  <a:lnTo>
                    <a:pt x="300037" y="279400"/>
                  </a:lnTo>
                  <a:lnTo>
                    <a:pt x="297992" y="278130"/>
                  </a:lnTo>
                  <a:lnTo>
                    <a:pt x="301904" y="276860"/>
                  </a:lnTo>
                  <a:lnTo>
                    <a:pt x="303695" y="275590"/>
                  </a:lnTo>
                  <a:lnTo>
                    <a:pt x="305473" y="274320"/>
                  </a:lnTo>
                  <a:lnTo>
                    <a:pt x="313016" y="273050"/>
                  </a:lnTo>
                  <a:lnTo>
                    <a:pt x="345681" y="256540"/>
                  </a:lnTo>
                  <a:lnTo>
                    <a:pt x="347713" y="255270"/>
                  </a:lnTo>
                  <a:lnTo>
                    <a:pt x="352958" y="255270"/>
                  </a:lnTo>
                  <a:lnTo>
                    <a:pt x="353415" y="252730"/>
                  </a:lnTo>
                  <a:lnTo>
                    <a:pt x="360565" y="252730"/>
                  </a:lnTo>
                  <a:lnTo>
                    <a:pt x="365645" y="250190"/>
                  </a:lnTo>
                  <a:lnTo>
                    <a:pt x="375805" y="247650"/>
                  </a:lnTo>
                  <a:lnTo>
                    <a:pt x="385533" y="246380"/>
                  </a:lnTo>
                  <a:lnTo>
                    <a:pt x="387286" y="246380"/>
                  </a:lnTo>
                  <a:lnTo>
                    <a:pt x="392112" y="243840"/>
                  </a:lnTo>
                  <a:lnTo>
                    <a:pt x="396278" y="245110"/>
                  </a:lnTo>
                  <a:lnTo>
                    <a:pt x="402310" y="250190"/>
                  </a:lnTo>
                  <a:lnTo>
                    <a:pt x="406565" y="252730"/>
                  </a:lnTo>
                  <a:lnTo>
                    <a:pt x="409829" y="259080"/>
                  </a:lnTo>
                  <a:lnTo>
                    <a:pt x="409829" y="253936"/>
                  </a:lnTo>
                  <a:lnTo>
                    <a:pt x="407377" y="251460"/>
                  </a:lnTo>
                  <a:lnTo>
                    <a:pt x="405587" y="248920"/>
                  </a:lnTo>
                  <a:lnTo>
                    <a:pt x="402971" y="248920"/>
                  </a:lnTo>
                  <a:lnTo>
                    <a:pt x="405345" y="247650"/>
                  </a:lnTo>
                  <a:lnTo>
                    <a:pt x="407924" y="246380"/>
                  </a:lnTo>
                  <a:lnTo>
                    <a:pt x="415759" y="245110"/>
                  </a:lnTo>
                  <a:lnTo>
                    <a:pt x="421335" y="245110"/>
                  </a:lnTo>
                  <a:lnTo>
                    <a:pt x="426859" y="243840"/>
                  </a:lnTo>
                  <a:lnTo>
                    <a:pt x="465924" y="236220"/>
                  </a:lnTo>
                  <a:lnTo>
                    <a:pt x="492620" y="215900"/>
                  </a:lnTo>
                  <a:lnTo>
                    <a:pt x="493090" y="215900"/>
                  </a:lnTo>
                  <a:lnTo>
                    <a:pt x="498373" y="219710"/>
                  </a:lnTo>
                  <a:lnTo>
                    <a:pt x="498449" y="220980"/>
                  </a:lnTo>
                  <a:lnTo>
                    <a:pt x="498538" y="222250"/>
                  </a:lnTo>
                  <a:lnTo>
                    <a:pt x="498614" y="223520"/>
                  </a:lnTo>
                  <a:lnTo>
                    <a:pt x="498690" y="224790"/>
                  </a:lnTo>
                  <a:lnTo>
                    <a:pt x="498767" y="226060"/>
                  </a:lnTo>
                  <a:lnTo>
                    <a:pt x="498767" y="215874"/>
                  </a:lnTo>
                  <a:lnTo>
                    <a:pt x="494474" y="213398"/>
                  </a:lnTo>
                  <a:lnTo>
                    <a:pt x="493966" y="212090"/>
                  </a:lnTo>
                  <a:lnTo>
                    <a:pt x="491959" y="212090"/>
                  </a:lnTo>
                  <a:lnTo>
                    <a:pt x="492353" y="209550"/>
                  </a:lnTo>
                  <a:lnTo>
                    <a:pt x="493420" y="209550"/>
                  </a:lnTo>
                  <a:lnTo>
                    <a:pt x="499110" y="207010"/>
                  </a:lnTo>
                  <a:lnTo>
                    <a:pt x="504418" y="207010"/>
                  </a:lnTo>
                  <a:lnTo>
                    <a:pt x="512368" y="204470"/>
                  </a:lnTo>
                  <a:lnTo>
                    <a:pt x="512673" y="204470"/>
                  </a:lnTo>
                  <a:lnTo>
                    <a:pt x="510882" y="201930"/>
                  </a:lnTo>
                  <a:lnTo>
                    <a:pt x="509803" y="200660"/>
                  </a:lnTo>
                  <a:lnTo>
                    <a:pt x="507987" y="198539"/>
                  </a:lnTo>
                  <a:lnTo>
                    <a:pt x="507987" y="204470"/>
                  </a:lnTo>
                  <a:lnTo>
                    <a:pt x="500888" y="204470"/>
                  </a:lnTo>
                  <a:lnTo>
                    <a:pt x="495985" y="205740"/>
                  </a:lnTo>
                  <a:lnTo>
                    <a:pt x="488276" y="206540"/>
                  </a:lnTo>
                  <a:lnTo>
                    <a:pt x="488276" y="214731"/>
                  </a:lnTo>
                  <a:lnTo>
                    <a:pt x="487984" y="214731"/>
                  </a:lnTo>
                  <a:lnTo>
                    <a:pt x="485495" y="215544"/>
                  </a:lnTo>
                  <a:lnTo>
                    <a:pt x="485495" y="222250"/>
                  </a:lnTo>
                  <a:lnTo>
                    <a:pt x="485381" y="223520"/>
                  </a:lnTo>
                  <a:lnTo>
                    <a:pt x="485267" y="224790"/>
                  </a:lnTo>
                  <a:lnTo>
                    <a:pt x="483895" y="224790"/>
                  </a:lnTo>
                  <a:lnTo>
                    <a:pt x="476326" y="228600"/>
                  </a:lnTo>
                  <a:lnTo>
                    <a:pt x="470344" y="232410"/>
                  </a:lnTo>
                  <a:lnTo>
                    <a:pt x="463905" y="233680"/>
                  </a:lnTo>
                  <a:lnTo>
                    <a:pt x="457695" y="236220"/>
                  </a:lnTo>
                  <a:lnTo>
                    <a:pt x="445020" y="238760"/>
                  </a:lnTo>
                  <a:lnTo>
                    <a:pt x="438581" y="238760"/>
                  </a:lnTo>
                  <a:lnTo>
                    <a:pt x="435864" y="240030"/>
                  </a:lnTo>
                  <a:lnTo>
                    <a:pt x="433285" y="241300"/>
                  </a:lnTo>
                  <a:lnTo>
                    <a:pt x="430872" y="240030"/>
                  </a:lnTo>
                  <a:lnTo>
                    <a:pt x="458228" y="232410"/>
                  </a:lnTo>
                  <a:lnTo>
                    <a:pt x="472046" y="227330"/>
                  </a:lnTo>
                  <a:lnTo>
                    <a:pt x="485495" y="222250"/>
                  </a:lnTo>
                  <a:lnTo>
                    <a:pt x="485495" y="215544"/>
                  </a:lnTo>
                  <a:lnTo>
                    <a:pt x="484403" y="215900"/>
                  </a:lnTo>
                  <a:lnTo>
                    <a:pt x="482574" y="217170"/>
                  </a:lnTo>
                  <a:lnTo>
                    <a:pt x="480225" y="220980"/>
                  </a:lnTo>
                  <a:lnTo>
                    <a:pt x="478066" y="222250"/>
                  </a:lnTo>
                  <a:lnTo>
                    <a:pt x="469823" y="222250"/>
                  </a:lnTo>
                  <a:lnTo>
                    <a:pt x="468388" y="225767"/>
                  </a:lnTo>
                  <a:lnTo>
                    <a:pt x="468261" y="226060"/>
                  </a:lnTo>
                  <a:lnTo>
                    <a:pt x="464718" y="226060"/>
                  </a:lnTo>
                  <a:lnTo>
                    <a:pt x="461886" y="227330"/>
                  </a:lnTo>
                  <a:lnTo>
                    <a:pt x="461035" y="227330"/>
                  </a:lnTo>
                  <a:lnTo>
                    <a:pt x="457631" y="223520"/>
                  </a:lnTo>
                  <a:lnTo>
                    <a:pt x="453999" y="226060"/>
                  </a:lnTo>
                  <a:lnTo>
                    <a:pt x="449961" y="226060"/>
                  </a:lnTo>
                  <a:lnTo>
                    <a:pt x="449364" y="227330"/>
                  </a:lnTo>
                  <a:lnTo>
                    <a:pt x="449491" y="228384"/>
                  </a:lnTo>
                  <a:lnTo>
                    <a:pt x="449516" y="228600"/>
                  </a:lnTo>
                  <a:lnTo>
                    <a:pt x="452335" y="228600"/>
                  </a:lnTo>
                  <a:lnTo>
                    <a:pt x="452666" y="229870"/>
                  </a:lnTo>
                  <a:lnTo>
                    <a:pt x="451573" y="229870"/>
                  </a:lnTo>
                  <a:lnTo>
                    <a:pt x="449719" y="231140"/>
                  </a:lnTo>
                  <a:lnTo>
                    <a:pt x="446697" y="231140"/>
                  </a:lnTo>
                  <a:lnTo>
                    <a:pt x="436689" y="234950"/>
                  </a:lnTo>
                  <a:lnTo>
                    <a:pt x="406247" y="242570"/>
                  </a:lnTo>
                  <a:lnTo>
                    <a:pt x="401942" y="242570"/>
                  </a:lnTo>
                  <a:lnTo>
                    <a:pt x="395160" y="241300"/>
                  </a:lnTo>
                  <a:lnTo>
                    <a:pt x="385279" y="241300"/>
                  </a:lnTo>
                  <a:lnTo>
                    <a:pt x="387756" y="240030"/>
                  </a:lnTo>
                  <a:lnTo>
                    <a:pt x="390423" y="240030"/>
                  </a:lnTo>
                  <a:lnTo>
                    <a:pt x="399757" y="236220"/>
                  </a:lnTo>
                  <a:lnTo>
                    <a:pt x="406869" y="233680"/>
                  </a:lnTo>
                  <a:lnTo>
                    <a:pt x="414959" y="231140"/>
                  </a:lnTo>
                  <a:lnTo>
                    <a:pt x="415734" y="229870"/>
                  </a:lnTo>
                  <a:lnTo>
                    <a:pt x="417995" y="232410"/>
                  </a:lnTo>
                  <a:lnTo>
                    <a:pt x="419900" y="232410"/>
                  </a:lnTo>
                  <a:lnTo>
                    <a:pt x="422871" y="231140"/>
                  </a:lnTo>
                  <a:lnTo>
                    <a:pt x="421360" y="229870"/>
                  </a:lnTo>
                  <a:lnTo>
                    <a:pt x="420497" y="228600"/>
                  </a:lnTo>
                  <a:lnTo>
                    <a:pt x="425881" y="227330"/>
                  </a:lnTo>
                  <a:lnTo>
                    <a:pt x="430758" y="224790"/>
                  </a:lnTo>
                  <a:lnTo>
                    <a:pt x="438035" y="224790"/>
                  </a:lnTo>
                  <a:lnTo>
                    <a:pt x="440093" y="226060"/>
                  </a:lnTo>
                  <a:lnTo>
                    <a:pt x="441439" y="224790"/>
                  </a:lnTo>
                  <a:lnTo>
                    <a:pt x="442785" y="223520"/>
                  </a:lnTo>
                  <a:lnTo>
                    <a:pt x="444131" y="222250"/>
                  </a:lnTo>
                  <a:lnTo>
                    <a:pt x="447713" y="223520"/>
                  </a:lnTo>
                  <a:lnTo>
                    <a:pt x="454380" y="219710"/>
                  </a:lnTo>
                  <a:lnTo>
                    <a:pt x="458343" y="220980"/>
                  </a:lnTo>
                  <a:lnTo>
                    <a:pt x="464096" y="220980"/>
                  </a:lnTo>
                  <a:lnTo>
                    <a:pt x="464312" y="219710"/>
                  </a:lnTo>
                  <a:lnTo>
                    <a:pt x="464273" y="218440"/>
                  </a:lnTo>
                  <a:lnTo>
                    <a:pt x="465429" y="218440"/>
                  </a:lnTo>
                  <a:lnTo>
                    <a:pt x="470916" y="217170"/>
                  </a:lnTo>
                  <a:lnTo>
                    <a:pt x="475361" y="214731"/>
                  </a:lnTo>
                  <a:lnTo>
                    <a:pt x="482549" y="212090"/>
                  </a:lnTo>
                  <a:lnTo>
                    <a:pt x="484289" y="212090"/>
                  </a:lnTo>
                  <a:lnTo>
                    <a:pt x="486689" y="210820"/>
                  </a:lnTo>
                  <a:lnTo>
                    <a:pt x="487832" y="209550"/>
                  </a:lnTo>
                  <a:lnTo>
                    <a:pt x="487921" y="212090"/>
                  </a:lnTo>
                  <a:lnTo>
                    <a:pt x="488276" y="214731"/>
                  </a:lnTo>
                  <a:lnTo>
                    <a:pt x="488276" y="206540"/>
                  </a:lnTo>
                  <a:lnTo>
                    <a:pt x="483552" y="207010"/>
                  </a:lnTo>
                  <a:lnTo>
                    <a:pt x="476250" y="209550"/>
                  </a:lnTo>
                  <a:lnTo>
                    <a:pt x="469049" y="210820"/>
                  </a:lnTo>
                  <a:lnTo>
                    <a:pt x="455815" y="215900"/>
                  </a:lnTo>
                  <a:lnTo>
                    <a:pt x="438670" y="219710"/>
                  </a:lnTo>
                  <a:lnTo>
                    <a:pt x="435013" y="222250"/>
                  </a:lnTo>
                  <a:lnTo>
                    <a:pt x="429450" y="222250"/>
                  </a:lnTo>
                  <a:lnTo>
                    <a:pt x="428015" y="220980"/>
                  </a:lnTo>
                  <a:lnTo>
                    <a:pt x="426593" y="220980"/>
                  </a:lnTo>
                  <a:lnTo>
                    <a:pt x="429488" y="219710"/>
                  </a:lnTo>
                  <a:lnTo>
                    <a:pt x="432092" y="218440"/>
                  </a:lnTo>
                  <a:lnTo>
                    <a:pt x="436981" y="219710"/>
                  </a:lnTo>
                  <a:lnTo>
                    <a:pt x="438746" y="218440"/>
                  </a:lnTo>
                  <a:lnTo>
                    <a:pt x="448297" y="215900"/>
                  </a:lnTo>
                  <a:lnTo>
                    <a:pt x="456222" y="213398"/>
                  </a:lnTo>
                  <a:lnTo>
                    <a:pt x="471208" y="209550"/>
                  </a:lnTo>
                  <a:lnTo>
                    <a:pt x="477723" y="205740"/>
                  </a:lnTo>
                  <a:lnTo>
                    <a:pt x="488251" y="201930"/>
                  </a:lnTo>
                  <a:lnTo>
                    <a:pt x="492391" y="201930"/>
                  </a:lnTo>
                  <a:lnTo>
                    <a:pt x="499275" y="200660"/>
                  </a:lnTo>
                  <a:lnTo>
                    <a:pt x="506501" y="200660"/>
                  </a:lnTo>
                  <a:lnTo>
                    <a:pt x="507453" y="201930"/>
                  </a:lnTo>
                  <a:lnTo>
                    <a:pt x="507987" y="204470"/>
                  </a:lnTo>
                  <a:lnTo>
                    <a:pt x="507987" y="198539"/>
                  </a:lnTo>
                  <a:lnTo>
                    <a:pt x="505472" y="195580"/>
                  </a:lnTo>
                  <a:lnTo>
                    <a:pt x="503262" y="193789"/>
                  </a:lnTo>
                  <a:lnTo>
                    <a:pt x="503262" y="198120"/>
                  </a:lnTo>
                  <a:lnTo>
                    <a:pt x="490956" y="199529"/>
                  </a:lnTo>
                  <a:lnTo>
                    <a:pt x="491553" y="199529"/>
                  </a:lnTo>
                  <a:lnTo>
                    <a:pt x="481431" y="201930"/>
                  </a:lnTo>
                  <a:lnTo>
                    <a:pt x="460362" y="209550"/>
                  </a:lnTo>
                  <a:lnTo>
                    <a:pt x="460387" y="208280"/>
                  </a:lnTo>
                  <a:lnTo>
                    <a:pt x="460883" y="207010"/>
                  </a:lnTo>
                  <a:lnTo>
                    <a:pt x="466382" y="201930"/>
                  </a:lnTo>
                  <a:lnTo>
                    <a:pt x="471093" y="196850"/>
                  </a:lnTo>
                  <a:lnTo>
                    <a:pt x="475665" y="191770"/>
                  </a:lnTo>
                  <a:lnTo>
                    <a:pt x="480085" y="186690"/>
                  </a:lnTo>
                  <a:lnTo>
                    <a:pt x="480923" y="185420"/>
                  </a:lnTo>
                  <a:lnTo>
                    <a:pt x="480542" y="182880"/>
                  </a:lnTo>
                  <a:lnTo>
                    <a:pt x="484708" y="184150"/>
                  </a:lnTo>
                  <a:lnTo>
                    <a:pt x="486219" y="185420"/>
                  </a:lnTo>
                  <a:lnTo>
                    <a:pt x="493471" y="189230"/>
                  </a:lnTo>
                  <a:lnTo>
                    <a:pt x="498335" y="193040"/>
                  </a:lnTo>
                  <a:lnTo>
                    <a:pt x="503262" y="198120"/>
                  </a:lnTo>
                  <a:lnTo>
                    <a:pt x="503262" y="193789"/>
                  </a:lnTo>
                  <a:lnTo>
                    <a:pt x="499237" y="190500"/>
                  </a:lnTo>
                  <a:lnTo>
                    <a:pt x="492315" y="185420"/>
                  </a:lnTo>
                  <a:lnTo>
                    <a:pt x="487324" y="182880"/>
                  </a:lnTo>
                  <a:lnTo>
                    <a:pt x="484822" y="181610"/>
                  </a:lnTo>
                  <a:lnTo>
                    <a:pt x="482981" y="180441"/>
                  </a:lnTo>
                  <a:lnTo>
                    <a:pt x="484352" y="175260"/>
                  </a:lnTo>
                  <a:lnTo>
                    <a:pt x="485825" y="172720"/>
                  </a:lnTo>
                  <a:lnTo>
                    <a:pt x="484974" y="168910"/>
                  </a:lnTo>
                  <a:lnTo>
                    <a:pt x="484682" y="167640"/>
                  </a:lnTo>
                  <a:lnTo>
                    <a:pt x="485902" y="167640"/>
                  </a:lnTo>
                  <a:lnTo>
                    <a:pt x="489229" y="166370"/>
                  </a:lnTo>
                  <a:lnTo>
                    <a:pt x="492594" y="166370"/>
                  </a:lnTo>
                  <a:lnTo>
                    <a:pt x="494512" y="167640"/>
                  </a:lnTo>
                  <a:lnTo>
                    <a:pt x="494690" y="166370"/>
                  </a:lnTo>
                  <a:lnTo>
                    <a:pt x="495198" y="162560"/>
                  </a:lnTo>
                  <a:lnTo>
                    <a:pt x="496112" y="160020"/>
                  </a:lnTo>
                  <a:lnTo>
                    <a:pt x="496989" y="154940"/>
                  </a:lnTo>
                  <a:lnTo>
                    <a:pt x="496874" y="153670"/>
                  </a:lnTo>
                  <a:lnTo>
                    <a:pt x="496760" y="152400"/>
                  </a:lnTo>
                  <a:lnTo>
                    <a:pt x="496697" y="146050"/>
                  </a:lnTo>
                  <a:lnTo>
                    <a:pt x="496709" y="144780"/>
                  </a:lnTo>
                  <a:lnTo>
                    <a:pt x="495846" y="143510"/>
                  </a:lnTo>
                  <a:lnTo>
                    <a:pt x="487603" y="140970"/>
                  </a:lnTo>
                  <a:lnTo>
                    <a:pt x="487146" y="140970"/>
                  </a:lnTo>
                  <a:lnTo>
                    <a:pt x="487146" y="144780"/>
                  </a:lnTo>
                  <a:lnTo>
                    <a:pt x="484200" y="144780"/>
                  </a:lnTo>
                  <a:lnTo>
                    <a:pt x="480783" y="147320"/>
                  </a:lnTo>
                  <a:lnTo>
                    <a:pt x="479564" y="146050"/>
                  </a:lnTo>
                  <a:lnTo>
                    <a:pt x="479044" y="143510"/>
                  </a:lnTo>
                  <a:lnTo>
                    <a:pt x="484162" y="143510"/>
                  </a:lnTo>
                  <a:lnTo>
                    <a:pt x="487146" y="144780"/>
                  </a:lnTo>
                  <a:lnTo>
                    <a:pt x="487146" y="140970"/>
                  </a:lnTo>
                  <a:lnTo>
                    <a:pt x="476186" y="140970"/>
                  </a:lnTo>
                  <a:lnTo>
                    <a:pt x="473849" y="138595"/>
                  </a:lnTo>
                  <a:lnTo>
                    <a:pt x="461657" y="138595"/>
                  </a:lnTo>
                  <a:lnTo>
                    <a:pt x="464159" y="139700"/>
                  </a:lnTo>
                  <a:lnTo>
                    <a:pt x="468820" y="140970"/>
                  </a:lnTo>
                  <a:lnTo>
                    <a:pt x="470979" y="140970"/>
                  </a:lnTo>
                  <a:lnTo>
                    <a:pt x="475297" y="142240"/>
                  </a:lnTo>
                  <a:lnTo>
                    <a:pt x="476046" y="144780"/>
                  </a:lnTo>
                  <a:lnTo>
                    <a:pt x="477456" y="147320"/>
                  </a:lnTo>
                  <a:lnTo>
                    <a:pt x="477215" y="147320"/>
                  </a:lnTo>
                  <a:lnTo>
                    <a:pt x="469582" y="149860"/>
                  </a:lnTo>
                  <a:lnTo>
                    <a:pt x="462762" y="152400"/>
                  </a:lnTo>
                  <a:lnTo>
                    <a:pt x="455993" y="153670"/>
                  </a:lnTo>
                  <a:lnTo>
                    <a:pt x="449262" y="156210"/>
                  </a:lnTo>
                  <a:lnTo>
                    <a:pt x="448081" y="153670"/>
                  </a:lnTo>
                  <a:lnTo>
                    <a:pt x="448919" y="152400"/>
                  </a:lnTo>
                  <a:lnTo>
                    <a:pt x="452501" y="149860"/>
                  </a:lnTo>
                  <a:lnTo>
                    <a:pt x="452653" y="148590"/>
                  </a:lnTo>
                  <a:lnTo>
                    <a:pt x="453491" y="147320"/>
                  </a:lnTo>
                  <a:lnTo>
                    <a:pt x="453174" y="147320"/>
                  </a:lnTo>
                  <a:lnTo>
                    <a:pt x="453110" y="146050"/>
                  </a:lnTo>
                  <a:lnTo>
                    <a:pt x="453174" y="146329"/>
                  </a:lnTo>
                  <a:lnTo>
                    <a:pt x="453313" y="146354"/>
                  </a:lnTo>
                  <a:lnTo>
                    <a:pt x="453428" y="147320"/>
                  </a:lnTo>
                  <a:lnTo>
                    <a:pt x="457123" y="146050"/>
                  </a:lnTo>
                  <a:lnTo>
                    <a:pt x="454393" y="144780"/>
                  </a:lnTo>
                  <a:lnTo>
                    <a:pt x="453682" y="143510"/>
                  </a:lnTo>
                  <a:lnTo>
                    <a:pt x="454367" y="142240"/>
                  </a:lnTo>
                  <a:lnTo>
                    <a:pt x="456984" y="142240"/>
                  </a:lnTo>
                  <a:lnTo>
                    <a:pt x="457822" y="140970"/>
                  </a:lnTo>
                  <a:lnTo>
                    <a:pt x="455574" y="138595"/>
                  </a:lnTo>
                  <a:lnTo>
                    <a:pt x="453478" y="138595"/>
                  </a:lnTo>
                  <a:lnTo>
                    <a:pt x="453428" y="138226"/>
                  </a:lnTo>
                  <a:lnTo>
                    <a:pt x="450126" y="138226"/>
                  </a:lnTo>
                  <a:lnTo>
                    <a:pt x="450100" y="138595"/>
                  </a:lnTo>
                  <a:lnTo>
                    <a:pt x="453415" y="138595"/>
                  </a:lnTo>
                  <a:lnTo>
                    <a:pt x="453123" y="139700"/>
                  </a:lnTo>
                  <a:lnTo>
                    <a:pt x="450456" y="140970"/>
                  </a:lnTo>
                  <a:lnTo>
                    <a:pt x="449910" y="143510"/>
                  </a:lnTo>
                  <a:lnTo>
                    <a:pt x="448741" y="144780"/>
                  </a:lnTo>
                  <a:lnTo>
                    <a:pt x="448424" y="146050"/>
                  </a:lnTo>
                  <a:lnTo>
                    <a:pt x="446938" y="146050"/>
                  </a:lnTo>
                  <a:lnTo>
                    <a:pt x="446532" y="148590"/>
                  </a:lnTo>
                  <a:lnTo>
                    <a:pt x="443687" y="149860"/>
                  </a:lnTo>
                  <a:lnTo>
                    <a:pt x="443801" y="151130"/>
                  </a:lnTo>
                  <a:lnTo>
                    <a:pt x="443903" y="152400"/>
                  </a:lnTo>
                  <a:lnTo>
                    <a:pt x="444004" y="153670"/>
                  </a:lnTo>
                  <a:lnTo>
                    <a:pt x="443357" y="153670"/>
                  </a:lnTo>
                  <a:lnTo>
                    <a:pt x="441032" y="154940"/>
                  </a:lnTo>
                  <a:lnTo>
                    <a:pt x="438556" y="156210"/>
                  </a:lnTo>
                  <a:lnTo>
                    <a:pt x="441706" y="157480"/>
                  </a:lnTo>
                  <a:lnTo>
                    <a:pt x="442061" y="158750"/>
                  </a:lnTo>
                  <a:lnTo>
                    <a:pt x="440309" y="158750"/>
                  </a:lnTo>
                  <a:lnTo>
                    <a:pt x="439801" y="160020"/>
                  </a:lnTo>
                  <a:lnTo>
                    <a:pt x="438378" y="161290"/>
                  </a:lnTo>
                  <a:lnTo>
                    <a:pt x="410705" y="168910"/>
                  </a:lnTo>
                  <a:lnTo>
                    <a:pt x="401396" y="170180"/>
                  </a:lnTo>
                  <a:lnTo>
                    <a:pt x="401078" y="170180"/>
                  </a:lnTo>
                  <a:lnTo>
                    <a:pt x="401104" y="169913"/>
                  </a:lnTo>
                  <a:lnTo>
                    <a:pt x="401408" y="169875"/>
                  </a:lnTo>
                  <a:lnTo>
                    <a:pt x="401205" y="169595"/>
                  </a:lnTo>
                  <a:lnTo>
                    <a:pt x="401243" y="168910"/>
                  </a:lnTo>
                  <a:lnTo>
                    <a:pt x="403948" y="167640"/>
                  </a:lnTo>
                  <a:lnTo>
                    <a:pt x="403720" y="166370"/>
                  </a:lnTo>
                  <a:lnTo>
                    <a:pt x="401789" y="163830"/>
                  </a:lnTo>
                  <a:lnTo>
                    <a:pt x="404545" y="163830"/>
                  </a:lnTo>
                  <a:lnTo>
                    <a:pt x="405815" y="162560"/>
                  </a:lnTo>
                  <a:lnTo>
                    <a:pt x="408520" y="161290"/>
                  </a:lnTo>
                  <a:lnTo>
                    <a:pt x="409257" y="160020"/>
                  </a:lnTo>
                  <a:lnTo>
                    <a:pt x="408495" y="157480"/>
                  </a:lnTo>
                  <a:lnTo>
                    <a:pt x="409397" y="156210"/>
                  </a:lnTo>
                  <a:lnTo>
                    <a:pt x="412762" y="154940"/>
                  </a:lnTo>
                  <a:lnTo>
                    <a:pt x="414197" y="153670"/>
                  </a:lnTo>
                  <a:lnTo>
                    <a:pt x="413600" y="151130"/>
                  </a:lnTo>
                  <a:lnTo>
                    <a:pt x="412673" y="149860"/>
                  </a:lnTo>
                  <a:lnTo>
                    <a:pt x="415569" y="149860"/>
                  </a:lnTo>
                  <a:lnTo>
                    <a:pt x="416407" y="148590"/>
                  </a:lnTo>
                  <a:lnTo>
                    <a:pt x="417715" y="147320"/>
                  </a:lnTo>
                  <a:lnTo>
                    <a:pt x="419201" y="146050"/>
                  </a:lnTo>
                  <a:lnTo>
                    <a:pt x="416102" y="143510"/>
                  </a:lnTo>
                  <a:lnTo>
                    <a:pt x="420992" y="142240"/>
                  </a:lnTo>
                  <a:lnTo>
                    <a:pt x="418769" y="138595"/>
                  </a:lnTo>
                  <a:lnTo>
                    <a:pt x="412445" y="138595"/>
                  </a:lnTo>
                  <a:lnTo>
                    <a:pt x="412724" y="140970"/>
                  </a:lnTo>
                  <a:lnTo>
                    <a:pt x="412457" y="143510"/>
                  </a:lnTo>
                  <a:lnTo>
                    <a:pt x="404825" y="143510"/>
                  </a:lnTo>
                  <a:lnTo>
                    <a:pt x="404710" y="144780"/>
                  </a:lnTo>
                  <a:lnTo>
                    <a:pt x="404533" y="144780"/>
                  </a:lnTo>
                  <a:lnTo>
                    <a:pt x="405206" y="146050"/>
                  </a:lnTo>
                  <a:lnTo>
                    <a:pt x="409143" y="146050"/>
                  </a:lnTo>
                  <a:lnTo>
                    <a:pt x="409054" y="147320"/>
                  </a:lnTo>
                  <a:lnTo>
                    <a:pt x="409371" y="148590"/>
                  </a:lnTo>
                  <a:lnTo>
                    <a:pt x="405206" y="151130"/>
                  </a:lnTo>
                  <a:lnTo>
                    <a:pt x="404266" y="154940"/>
                  </a:lnTo>
                  <a:lnTo>
                    <a:pt x="403275" y="160020"/>
                  </a:lnTo>
                  <a:lnTo>
                    <a:pt x="402437" y="161290"/>
                  </a:lnTo>
                  <a:lnTo>
                    <a:pt x="399732" y="161290"/>
                  </a:lnTo>
                  <a:lnTo>
                    <a:pt x="398983" y="162560"/>
                  </a:lnTo>
                  <a:lnTo>
                    <a:pt x="398995" y="166370"/>
                  </a:lnTo>
                  <a:lnTo>
                    <a:pt x="394550" y="167640"/>
                  </a:lnTo>
                  <a:lnTo>
                    <a:pt x="393433" y="171450"/>
                  </a:lnTo>
                  <a:lnTo>
                    <a:pt x="422325" y="171450"/>
                  </a:lnTo>
                  <a:lnTo>
                    <a:pt x="422871" y="170180"/>
                  </a:lnTo>
                  <a:lnTo>
                    <a:pt x="424421" y="171450"/>
                  </a:lnTo>
                  <a:lnTo>
                    <a:pt x="433768" y="167640"/>
                  </a:lnTo>
                  <a:lnTo>
                    <a:pt x="458571" y="160020"/>
                  </a:lnTo>
                  <a:lnTo>
                    <a:pt x="461238" y="158750"/>
                  </a:lnTo>
                  <a:lnTo>
                    <a:pt x="463346" y="156210"/>
                  </a:lnTo>
                  <a:lnTo>
                    <a:pt x="473113" y="153670"/>
                  </a:lnTo>
                  <a:lnTo>
                    <a:pt x="488403" y="147320"/>
                  </a:lnTo>
                  <a:lnTo>
                    <a:pt x="490829" y="147320"/>
                  </a:lnTo>
                  <a:lnTo>
                    <a:pt x="493407" y="146050"/>
                  </a:lnTo>
                  <a:lnTo>
                    <a:pt x="493522" y="147320"/>
                  </a:lnTo>
                  <a:lnTo>
                    <a:pt x="493623" y="148590"/>
                  </a:lnTo>
                  <a:lnTo>
                    <a:pt x="493255" y="151130"/>
                  </a:lnTo>
                  <a:lnTo>
                    <a:pt x="493331" y="157480"/>
                  </a:lnTo>
                  <a:lnTo>
                    <a:pt x="493395" y="158750"/>
                  </a:lnTo>
                  <a:lnTo>
                    <a:pt x="492760" y="161290"/>
                  </a:lnTo>
                  <a:lnTo>
                    <a:pt x="486232" y="162560"/>
                  </a:lnTo>
                  <a:lnTo>
                    <a:pt x="484327" y="163830"/>
                  </a:lnTo>
                  <a:lnTo>
                    <a:pt x="482663" y="164846"/>
                  </a:lnTo>
                  <a:lnTo>
                    <a:pt x="482663" y="170180"/>
                  </a:lnTo>
                  <a:lnTo>
                    <a:pt x="482320" y="172720"/>
                  </a:lnTo>
                  <a:lnTo>
                    <a:pt x="456552" y="204470"/>
                  </a:lnTo>
                  <a:lnTo>
                    <a:pt x="424548" y="217932"/>
                  </a:lnTo>
                  <a:lnTo>
                    <a:pt x="424548" y="223520"/>
                  </a:lnTo>
                  <a:lnTo>
                    <a:pt x="409663" y="229870"/>
                  </a:lnTo>
                  <a:lnTo>
                    <a:pt x="394563" y="234950"/>
                  </a:lnTo>
                  <a:lnTo>
                    <a:pt x="383425" y="239674"/>
                  </a:lnTo>
                  <a:lnTo>
                    <a:pt x="383425" y="243840"/>
                  </a:lnTo>
                  <a:lnTo>
                    <a:pt x="380771" y="243840"/>
                  </a:lnTo>
                  <a:lnTo>
                    <a:pt x="382003" y="242570"/>
                  </a:lnTo>
                  <a:lnTo>
                    <a:pt x="382879" y="242570"/>
                  </a:lnTo>
                  <a:lnTo>
                    <a:pt x="383425" y="243840"/>
                  </a:lnTo>
                  <a:lnTo>
                    <a:pt x="383425" y="239674"/>
                  </a:lnTo>
                  <a:lnTo>
                    <a:pt x="379577" y="241300"/>
                  </a:lnTo>
                  <a:lnTo>
                    <a:pt x="364985" y="247650"/>
                  </a:lnTo>
                  <a:lnTo>
                    <a:pt x="364718" y="245110"/>
                  </a:lnTo>
                  <a:lnTo>
                    <a:pt x="365290" y="245110"/>
                  </a:lnTo>
                  <a:lnTo>
                    <a:pt x="366572" y="243840"/>
                  </a:lnTo>
                  <a:lnTo>
                    <a:pt x="368858" y="242570"/>
                  </a:lnTo>
                  <a:lnTo>
                    <a:pt x="378015" y="237490"/>
                  </a:lnTo>
                  <a:lnTo>
                    <a:pt x="389991" y="232410"/>
                  </a:lnTo>
                  <a:lnTo>
                    <a:pt x="402450" y="227330"/>
                  </a:lnTo>
                  <a:lnTo>
                    <a:pt x="408914" y="226060"/>
                  </a:lnTo>
                  <a:lnTo>
                    <a:pt x="415366" y="224790"/>
                  </a:lnTo>
                  <a:lnTo>
                    <a:pt x="417537" y="224790"/>
                  </a:lnTo>
                  <a:lnTo>
                    <a:pt x="421335" y="223520"/>
                  </a:lnTo>
                  <a:lnTo>
                    <a:pt x="424548" y="223520"/>
                  </a:lnTo>
                  <a:lnTo>
                    <a:pt x="424548" y="217932"/>
                  </a:lnTo>
                  <a:lnTo>
                    <a:pt x="417131" y="219710"/>
                  </a:lnTo>
                  <a:lnTo>
                    <a:pt x="414324" y="220980"/>
                  </a:lnTo>
                  <a:lnTo>
                    <a:pt x="405625" y="222250"/>
                  </a:lnTo>
                  <a:lnTo>
                    <a:pt x="393928" y="224790"/>
                  </a:lnTo>
                  <a:lnTo>
                    <a:pt x="393052" y="224790"/>
                  </a:lnTo>
                  <a:lnTo>
                    <a:pt x="393052" y="227330"/>
                  </a:lnTo>
                  <a:lnTo>
                    <a:pt x="392823" y="228384"/>
                  </a:lnTo>
                  <a:lnTo>
                    <a:pt x="392772" y="228600"/>
                  </a:lnTo>
                  <a:lnTo>
                    <a:pt x="390169" y="228600"/>
                  </a:lnTo>
                  <a:lnTo>
                    <a:pt x="383781" y="231140"/>
                  </a:lnTo>
                  <a:lnTo>
                    <a:pt x="377558" y="234950"/>
                  </a:lnTo>
                  <a:lnTo>
                    <a:pt x="371551" y="237490"/>
                  </a:lnTo>
                  <a:lnTo>
                    <a:pt x="365848" y="241300"/>
                  </a:lnTo>
                  <a:lnTo>
                    <a:pt x="364540" y="242570"/>
                  </a:lnTo>
                  <a:lnTo>
                    <a:pt x="363169" y="242570"/>
                  </a:lnTo>
                  <a:lnTo>
                    <a:pt x="361391" y="242023"/>
                  </a:lnTo>
                  <a:lnTo>
                    <a:pt x="361391" y="245110"/>
                  </a:lnTo>
                  <a:lnTo>
                    <a:pt x="360184" y="247650"/>
                  </a:lnTo>
                  <a:lnTo>
                    <a:pt x="359092" y="247650"/>
                  </a:lnTo>
                  <a:lnTo>
                    <a:pt x="353618" y="246380"/>
                  </a:lnTo>
                  <a:lnTo>
                    <a:pt x="353390" y="246316"/>
                  </a:lnTo>
                  <a:lnTo>
                    <a:pt x="353390" y="248920"/>
                  </a:lnTo>
                  <a:lnTo>
                    <a:pt x="352806" y="251460"/>
                  </a:lnTo>
                  <a:lnTo>
                    <a:pt x="351383" y="250190"/>
                  </a:lnTo>
                  <a:lnTo>
                    <a:pt x="350494" y="250190"/>
                  </a:lnTo>
                  <a:lnTo>
                    <a:pt x="345948" y="251460"/>
                  </a:lnTo>
                  <a:lnTo>
                    <a:pt x="341490" y="251460"/>
                  </a:lnTo>
                  <a:lnTo>
                    <a:pt x="334238" y="256540"/>
                  </a:lnTo>
                  <a:lnTo>
                    <a:pt x="330225" y="257810"/>
                  </a:lnTo>
                  <a:lnTo>
                    <a:pt x="324535" y="260350"/>
                  </a:lnTo>
                  <a:lnTo>
                    <a:pt x="322643" y="260350"/>
                  </a:lnTo>
                  <a:lnTo>
                    <a:pt x="317017" y="264160"/>
                  </a:lnTo>
                  <a:lnTo>
                    <a:pt x="313994" y="264160"/>
                  </a:lnTo>
                  <a:lnTo>
                    <a:pt x="313270" y="265430"/>
                  </a:lnTo>
                  <a:lnTo>
                    <a:pt x="309981" y="269240"/>
                  </a:lnTo>
                  <a:lnTo>
                    <a:pt x="305308" y="270510"/>
                  </a:lnTo>
                  <a:lnTo>
                    <a:pt x="300037" y="273050"/>
                  </a:lnTo>
                  <a:lnTo>
                    <a:pt x="298665" y="274320"/>
                  </a:lnTo>
                  <a:lnTo>
                    <a:pt x="296151" y="273177"/>
                  </a:lnTo>
                  <a:lnTo>
                    <a:pt x="296151" y="280670"/>
                  </a:lnTo>
                  <a:lnTo>
                    <a:pt x="292519" y="283210"/>
                  </a:lnTo>
                  <a:lnTo>
                    <a:pt x="289433" y="284480"/>
                  </a:lnTo>
                  <a:lnTo>
                    <a:pt x="287896" y="289560"/>
                  </a:lnTo>
                  <a:lnTo>
                    <a:pt x="287451" y="290830"/>
                  </a:lnTo>
                  <a:lnTo>
                    <a:pt x="287578" y="292100"/>
                  </a:lnTo>
                  <a:lnTo>
                    <a:pt x="287693" y="293370"/>
                  </a:lnTo>
                  <a:lnTo>
                    <a:pt x="287807" y="294640"/>
                  </a:lnTo>
                  <a:lnTo>
                    <a:pt x="287921" y="295910"/>
                  </a:lnTo>
                  <a:lnTo>
                    <a:pt x="287489" y="295605"/>
                  </a:lnTo>
                  <a:lnTo>
                    <a:pt x="287489" y="309880"/>
                  </a:lnTo>
                  <a:lnTo>
                    <a:pt x="287464" y="316230"/>
                  </a:lnTo>
                  <a:lnTo>
                    <a:pt x="286842" y="317500"/>
                  </a:lnTo>
                  <a:lnTo>
                    <a:pt x="280314" y="316230"/>
                  </a:lnTo>
                  <a:lnTo>
                    <a:pt x="275615" y="315010"/>
                  </a:lnTo>
                  <a:lnTo>
                    <a:pt x="275615" y="317500"/>
                  </a:lnTo>
                  <a:lnTo>
                    <a:pt x="274396" y="318770"/>
                  </a:lnTo>
                  <a:lnTo>
                    <a:pt x="273189" y="318770"/>
                  </a:lnTo>
                  <a:lnTo>
                    <a:pt x="267804" y="317500"/>
                  </a:lnTo>
                  <a:lnTo>
                    <a:pt x="263347" y="317500"/>
                  </a:lnTo>
                  <a:lnTo>
                    <a:pt x="256616" y="314960"/>
                  </a:lnTo>
                  <a:lnTo>
                    <a:pt x="253377" y="314960"/>
                  </a:lnTo>
                  <a:lnTo>
                    <a:pt x="242773" y="313690"/>
                  </a:lnTo>
                  <a:lnTo>
                    <a:pt x="235089" y="312420"/>
                  </a:lnTo>
                  <a:lnTo>
                    <a:pt x="223596" y="312420"/>
                  </a:lnTo>
                  <a:lnTo>
                    <a:pt x="220002" y="311150"/>
                  </a:lnTo>
                  <a:lnTo>
                    <a:pt x="212598" y="311150"/>
                  </a:lnTo>
                  <a:lnTo>
                    <a:pt x="208915" y="309880"/>
                  </a:lnTo>
                  <a:lnTo>
                    <a:pt x="198983" y="309880"/>
                  </a:lnTo>
                  <a:lnTo>
                    <a:pt x="180263" y="306070"/>
                  </a:lnTo>
                  <a:lnTo>
                    <a:pt x="173545" y="306070"/>
                  </a:lnTo>
                  <a:lnTo>
                    <a:pt x="166903" y="304800"/>
                  </a:lnTo>
                  <a:lnTo>
                    <a:pt x="158267" y="302260"/>
                  </a:lnTo>
                  <a:lnTo>
                    <a:pt x="132308" y="298450"/>
                  </a:lnTo>
                  <a:lnTo>
                    <a:pt x="118173" y="295910"/>
                  </a:lnTo>
                  <a:lnTo>
                    <a:pt x="107505" y="294640"/>
                  </a:lnTo>
                  <a:lnTo>
                    <a:pt x="105803" y="293370"/>
                  </a:lnTo>
                  <a:lnTo>
                    <a:pt x="104101" y="292100"/>
                  </a:lnTo>
                  <a:lnTo>
                    <a:pt x="97713" y="293370"/>
                  </a:lnTo>
                  <a:lnTo>
                    <a:pt x="95161" y="292100"/>
                  </a:lnTo>
                  <a:lnTo>
                    <a:pt x="86017" y="290830"/>
                  </a:lnTo>
                  <a:lnTo>
                    <a:pt x="79654" y="288290"/>
                  </a:lnTo>
                  <a:lnTo>
                    <a:pt x="67360" y="284480"/>
                  </a:lnTo>
                  <a:lnTo>
                    <a:pt x="61315" y="283210"/>
                  </a:lnTo>
                  <a:lnTo>
                    <a:pt x="50914" y="281940"/>
                  </a:lnTo>
                  <a:lnTo>
                    <a:pt x="46990" y="279400"/>
                  </a:lnTo>
                  <a:lnTo>
                    <a:pt x="38392" y="278130"/>
                  </a:lnTo>
                  <a:lnTo>
                    <a:pt x="34264" y="276860"/>
                  </a:lnTo>
                  <a:lnTo>
                    <a:pt x="28752" y="274320"/>
                  </a:lnTo>
                  <a:lnTo>
                    <a:pt x="25984" y="273050"/>
                  </a:lnTo>
                  <a:lnTo>
                    <a:pt x="22301" y="271780"/>
                  </a:lnTo>
                  <a:lnTo>
                    <a:pt x="16522" y="267970"/>
                  </a:lnTo>
                  <a:lnTo>
                    <a:pt x="14490" y="267970"/>
                  </a:lnTo>
                  <a:lnTo>
                    <a:pt x="10566" y="266750"/>
                  </a:lnTo>
                  <a:lnTo>
                    <a:pt x="8521" y="265430"/>
                  </a:lnTo>
                  <a:lnTo>
                    <a:pt x="4140" y="261620"/>
                  </a:lnTo>
                  <a:lnTo>
                    <a:pt x="4267" y="260350"/>
                  </a:lnTo>
                  <a:lnTo>
                    <a:pt x="4394" y="259080"/>
                  </a:lnTo>
                  <a:lnTo>
                    <a:pt x="13284" y="255270"/>
                  </a:lnTo>
                  <a:lnTo>
                    <a:pt x="19977" y="254000"/>
                  </a:lnTo>
                  <a:lnTo>
                    <a:pt x="22898" y="251460"/>
                  </a:lnTo>
                  <a:lnTo>
                    <a:pt x="31788" y="252730"/>
                  </a:lnTo>
                  <a:lnTo>
                    <a:pt x="37160" y="252730"/>
                  </a:lnTo>
                  <a:lnTo>
                    <a:pt x="47764" y="251460"/>
                  </a:lnTo>
                  <a:lnTo>
                    <a:pt x="53009" y="250190"/>
                  </a:lnTo>
                  <a:lnTo>
                    <a:pt x="61074" y="250190"/>
                  </a:lnTo>
                  <a:lnTo>
                    <a:pt x="64046" y="251460"/>
                  </a:lnTo>
                  <a:lnTo>
                    <a:pt x="69227" y="255270"/>
                  </a:lnTo>
                  <a:lnTo>
                    <a:pt x="72898" y="256540"/>
                  </a:lnTo>
                  <a:lnTo>
                    <a:pt x="82156" y="260350"/>
                  </a:lnTo>
                  <a:lnTo>
                    <a:pt x="87198" y="264160"/>
                  </a:lnTo>
                  <a:lnTo>
                    <a:pt x="93281" y="266750"/>
                  </a:lnTo>
                  <a:lnTo>
                    <a:pt x="105854" y="271780"/>
                  </a:lnTo>
                  <a:lnTo>
                    <a:pt x="120294" y="278130"/>
                  </a:lnTo>
                  <a:lnTo>
                    <a:pt x="122402" y="278130"/>
                  </a:lnTo>
                  <a:lnTo>
                    <a:pt x="130937" y="280670"/>
                  </a:lnTo>
                  <a:lnTo>
                    <a:pt x="154089" y="285750"/>
                  </a:lnTo>
                  <a:lnTo>
                    <a:pt x="158089" y="285750"/>
                  </a:lnTo>
                  <a:lnTo>
                    <a:pt x="167411" y="288290"/>
                  </a:lnTo>
                  <a:lnTo>
                    <a:pt x="172593" y="289560"/>
                  </a:lnTo>
                  <a:lnTo>
                    <a:pt x="177838" y="292100"/>
                  </a:lnTo>
                  <a:lnTo>
                    <a:pt x="184975" y="293370"/>
                  </a:lnTo>
                  <a:lnTo>
                    <a:pt x="192176" y="295910"/>
                  </a:lnTo>
                  <a:lnTo>
                    <a:pt x="206590" y="298450"/>
                  </a:lnTo>
                  <a:lnTo>
                    <a:pt x="214007" y="300990"/>
                  </a:lnTo>
                  <a:lnTo>
                    <a:pt x="221373" y="302260"/>
                  </a:lnTo>
                  <a:lnTo>
                    <a:pt x="231800" y="304800"/>
                  </a:lnTo>
                  <a:lnTo>
                    <a:pt x="233934" y="306070"/>
                  </a:lnTo>
                  <a:lnTo>
                    <a:pt x="241300" y="307340"/>
                  </a:lnTo>
                  <a:lnTo>
                    <a:pt x="245579" y="308610"/>
                  </a:lnTo>
                  <a:lnTo>
                    <a:pt x="255574" y="311150"/>
                  </a:lnTo>
                  <a:lnTo>
                    <a:pt x="260629" y="313690"/>
                  </a:lnTo>
                  <a:lnTo>
                    <a:pt x="269265" y="316230"/>
                  </a:lnTo>
                  <a:lnTo>
                    <a:pt x="272440" y="317500"/>
                  </a:lnTo>
                  <a:lnTo>
                    <a:pt x="275615" y="317500"/>
                  </a:lnTo>
                  <a:lnTo>
                    <a:pt x="275615" y="315010"/>
                  </a:lnTo>
                  <a:lnTo>
                    <a:pt x="275463" y="314960"/>
                  </a:lnTo>
                  <a:lnTo>
                    <a:pt x="228536" y="300990"/>
                  </a:lnTo>
                  <a:lnTo>
                    <a:pt x="220738" y="299720"/>
                  </a:lnTo>
                  <a:lnTo>
                    <a:pt x="213106" y="297180"/>
                  </a:lnTo>
                  <a:lnTo>
                    <a:pt x="203454" y="294640"/>
                  </a:lnTo>
                  <a:lnTo>
                    <a:pt x="193725" y="293370"/>
                  </a:lnTo>
                  <a:lnTo>
                    <a:pt x="184023" y="290830"/>
                  </a:lnTo>
                  <a:lnTo>
                    <a:pt x="174459" y="287020"/>
                  </a:lnTo>
                  <a:lnTo>
                    <a:pt x="160375" y="284480"/>
                  </a:lnTo>
                  <a:lnTo>
                    <a:pt x="146291" y="280670"/>
                  </a:lnTo>
                  <a:lnTo>
                    <a:pt x="139052" y="280670"/>
                  </a:lnTo>
                  <a:lnTo>
                    <a:pt x="131419" y="276860"/>
                  </a:lnTo>
                  <a:lnTo>
                    <a:pt x="128866" y="275590"/>
                  </a:lnTo>
                  <a:lnTo>
                    <a:pt x="124841" y="276860"/>
                  </a:lnTo>
                  <a:lnTo>
                    <a:pt x="118021" y="274320"/>
                  </a:lnTo>
                  <a:lnTo>
                    <a:pt x="114744" y="273050"/>
                  </a:lnTo>
                  <a:lnTo>
                    <a:pt x="111760" y="270510"/>
                  </a:lnTo>
                  <a:lnTo>
                    <a:pt x="113766" y="270510"/>
                  </a:lnTo>
                  <a:lnTo>
                    <a:pt x="115684" y="271780"/>
                  </a:lnTo>
                  <a:lnTo>
                    <a:pt x="118414" y="270510"/>
                  </a:lnTo>
                  <a:lnTo>
                    <a:pt x="119291" y="271780"/>
                  </a:lnTo>
                  <a:lnTo>
                    <a:pt x="119494" y="270510"/>
                  </a:lnTo>
                  <a:lnTo>
                    <a:pt x="119684" y="269240"/>
                  </a:lnTo>
                  <a:lnTo>
                    <a:pt x="119062" y="269240"/>
                  </a:lnTo>
                  <a:lnTo>
                    <a:pt x="116039" y="267970"/>
                  </a:lnTo>
                  <a:lnTo>
                    <a:pt x="109715" y="267970"/>
                  </a:lnTo>
                  <a:lnTo>
                    <a:pt x="106426" y="269240"/>
                  </a:lnTo>
                  <a:lnTo>
                    <a:pt x="105879" y="267970"/>
                  </a:lnTo>
                  <a:lnTo>
                    <a:pt x="97764" y="265430"/>
                  </a:lnTo>
                  <a:lnTo>
                    <a:pt x="89903" y="262890"/>
                  </a:lnTo>
                  <a:lnTo>
                    <a:pt x="80365" y="256540"/>
                  </a:lnTo>
                  <a:lnTo>
                    <a:pt x="77165" y="256540"/>
                  </a:lnTo>
                  <a:lnTo>
                    <a:pt x="73494" y="254000"/>
                  </a:lnTo>
                  <a:lnTo>
                    <a:pt x="72263" y="254000"/>
                  </a:lnTo>
                  <a:lnTo>
                    <a:pt x="72859" y="252730"/>
                  </a:lnTo>
                  <a:lnTo>
                    <a:pt x="73964" y="254000"/>
                  </a:lnTo>
                  <a:lnTo>
                    <a:pt x="78892" y="254000"/>
                  </a:lnTo>
                  <a:lnTo>
                    <a:pt x="78994" y="252730"/>
                  </a:lnTo>
                  <a:lnTo>
                    <a:pt x="79070" y="251460"/>
                  </a:lnTo>
                  <a:lnTo>
                    <a:pt x="74688" y="251460"/>
                  </a:lnTo>
                  <a:lnTo>
                    <a:pt x="70878" y="248920"/>
                  </a:lnTo>
                  <a:lnTo>
                    <a:pt x="74193" y="248920"/>
                  </a:lnTo>
                  <a:lnTo>
                    <a:pt x="76225" y="250190"/>
                  </a:lnTo>
                  <a:lnTo>
                    <a:pt x="77177" y="250190"/>
                  </a:lnTo>
                  <a:lnTo>
                    <a:pt x="77571" y="248920"/>
                  </a:lnTo>
                  <a:lnTo>
                    <a:pt x="77965" y="247650"/>
                  </a:lnTo>
                  <a:lnTo>
                    <a:pt x="74231" y="247650"/>
                  </a:lnTo>
                  <a:lnTo>
                    <a:pt x="72072" y="246380"/>
                  </a:lnTo>
                  <a:lnTo>
                    <a:pt x="68389" y="250190"/>
                  </a:lnTo>
                  <a:lnTo>
                    <a:pt x="67500" y="248920"/>
                  </a:lnTo>
                  <a:lnTo>
                    <a:pt x="66154" y="247650"/>
                  </a:lnTo>
                  <a:lnTo>
                    <a:pt x="64795" y="246380"/>
                  </a:lnTo>
                  <a:lnTo>
                    <a:pt x="63995" y="245110"/>
                  </a:lnTo>
                  <a:lnTo>
                    <a:pt x="64554" y="242570"/>
                  </a:lnTo>
                  <a:lnTo>
                    <a:pt x="64808" y="242570"/>
                  </a:lnTo>
                  <a:lnTo>
                    <a:pt x="71907" y="243840"/>
                  </a:lnTo>
                  <a:lnTo>
                    <a:pt x="77762" y="245110"/>
                  </a:lnTo>
                  <a:lnTo>
                    <a:pt x="84912" y="247650"/>
                  </a:lnTo>
                  <a:lnTo>
                    <a:pt x="85788" y="247650"/>
                  </a:lnTo>
                  <a:lnTo>
                    <a:pt x="85877" y="251460"/>
                  </a:lnTo>
                  <a:lnTo>
                    <a:pt x="94678" y="251460"/>
                  </a:lnTo>
                  <a:lnTo>
                    <a:pt x="99593" y="252730"/>
                  </a:lnTo>
                  <a:lnTo>
                    <a:pt x="104305" y="256540"/>
                  </a:lnTo>
                  <a:lnTo>
                    <a:pt x="100444" y="256540"/>
                  </a:lnTo>
                  <a:lnTo>
                    <a:pt x="98298" y="255270"/>
                  </a:lnTo>
                  <a:lnTo>
                    <a:pt x="97231" y="255270"/>
                  </a:lnTo>
                  <a:lnTo>
                    <a:pt x="95846" y="256540"/>
                  </a:lnTo>
                  <a:lnTo>
                    <a:pt x="99783" y="260350"/>
                  </a:lnTo>
                  <a:lnTo>
                    <a:pt x="103619" y="260350"/>
                  </a:lnTo>
                  <a:lnTo>
                    <a:pt x="106451" y="257810"/>
                  </a:lnTo>
                  <a:lnTo>
                    <a:pt x="106984" y="257810"/>
                  </a:lnTo>
                  <a:lnTo>
                    <a:pt x="112128" y="259080"/>
                  </a:lnTo>
                  <a:lnTo>
                    <a:pt x="125399" y="260350"/>
                  </a:lnTo>
                  <a:lnTo>
                    <a:pt x="129184" y="261620"/>
                  </a:lnTo>
                  <a:lnTo>
                    <a:pt x="132372" y="259080"/>
                  </a:lnTo>
                  <a:lnTo>
                    <a:pt x="135547" y="256540"/>
                  </a:lnTo>
                  <a:lnTo>
                    <a:pt x="136207" y="256540"/>
                  </a:lnTo>
                  <a:lnTo>
                    <a:pt x="142824" y="264160"/>
                  </a:lnTo>
                  <a:lnTo>
                    <a:pt x="147891" y="265430"/>
                  </a:lnTo>
                  <a:lnTo>
                    <a:pt x="154901" y="264160"/>
                  </a:lnTo>
                  <a:lnTo>
                    <a:pt x="158826" y="264160"/>
                  </a:lnTo>
                  <a:lnTo>
                    <a:pt x="159385" y="266712"/>
                  </a:lnTo>
                  <a:lnTo>
                    <a:pt x="157759" y="265430"/>
                  </a:lnTo>
                  <a:lnTo>
                    <a:pt x="157302" y="266750"/>
                  </a:lnTo>
                  <a:lnTo>
                    <a:pt x="159042" y="266750"/>
                  </a:lnTo>
                  <a:lnTo>
                    <a:pt x="167259" y="270446"/>
                  </a:lnTo>
                  <a:lnTo>
                    <a:pt x="166382" y="270344"/>
                  </a:lnTo>
                  <a:lnTo>
                    <a:pt x="163029" y="269684"/>
                  </a:lnTo>
                  <a:lnTo>
                    <a:pt x="160909" y="269316"/>
                  </a:lnTo>
                  <a:lnTo>
                    <a:pt x="158038" y="268884"/>
                  </a:lnTo>
                  <a:lnTo>
                    <a:pt x="156984" y="268427"/>
                  </a:lnTo>
                  <a:lnTo>
                    <a:pt x="156527" y="270687"/>
                  </a:lnTo>
                  <a:lnTo>
                    <a:pt x="157480" y="270802"/>
                  </a:lnTo>
                  <a:lnTo>
                    <a:pt x="160223" y="271983"/>
                  </a:lnTo>
                  <a:lnTo>
                    <a:pt x="162445" y="272275"/>
                  </a:lnTo>
                  <a:lnTo>
                    <a:pt x="164833" y="272808"/>
                  </a:lnTo>
                  <a:lnTo>
                    <a:pt x="165798" y="272491"/>
                  </a:lnTo>
                  <a:lnTo>
                    <a:pt x="167627" y="273951"/>
                  </a:lnTo>
                  <a:lnTo>
                    <a:pt x="168249" y="270649"/>
                  </a:lnTo>
                  <a:lnTo>
                    <a:pt x="175094" y="271780"/>
                  </a:lnTo>
                  <a:lnTo>
                    <a:pt x="182829" y="274320"/>
                  </a:lnTo>
                  <a:lnTo>
                    <a:pt x="190728" y="275590"/>
                  </a:lnTo>
                  <a:lnTo>
                    <a:pt x="197510" y="276860"/>
                  </a:lnTo>
                  <a:lnTo>
                    <a:pt x="203987" y="279400"/>
                  </a:lnTo>
                  <a:lnTo>
                    <a:pt x="216941" y="281940"/>
                  </a:lnTo>
                  <a:lnTo>
                    <a:pt x="220687" y="287020"/>
                  </a:lnTo>
                  <a:lnTo>
                    <a:pt x="223850" y="287020"/>
                  </a:lnTo>
                  <a:lnTo>
                    <a:pt x="227253" y="288290"/>
                  </a:lnTo>
                  <a:lnTo>
                    <a:pt x="228219" y="288290"/>
                  </a:lnTo>
                  <a:lnTo>
                    <a:pt x="229069" y="287020"/>
                  </a:lnTo>
                  <a:lnTo>
                    <a:pt x="228104" y="287020"/>
                  </a:lnTo>
                  <a:lnTo>
                    <a:pt x="227266" y="285750"/>
                  </a:lnTo>
                  <a:lnTo>
                    <a:pt x="226047" y="285750"/>
                  </a:lnTo>
                  <a:lnTo>
                    <a:pt x="226860" y="284480"/>
                  </a:lnTo>
                  <a:lnTo>
                    <a:pt x="230809" y="284480"/>
                  </a:lnTo>
                  <a:lnTo>
                    <a:pt x="237159" y="287020"/>
                  </a:lnTo>
                  <a:lnTo>
                    <a:pt x="242519" y="287020"/>
                  </a:lnTo>
                  <a:lnTo>
                    <a:pt x="247840" y="289560"/>
                  </a:lnTo>
                  <a:lnTo>
                    <a:pt x="248577" y="289560"/>
                  </a:lnTo>
                  <a:lnTo>
                    <a:pt x="261874" y="292100"/>
                  </a:lnTo>
                  <a:lnTo>
                    <a:pt x="268224" y="294640"/>
                  </a:lnTo>
                  <a:lnTo>
                    <a:pt x="276034" y="297180"/>
                  </a:lnTo>
                  <a:lnTo>
                    <a:pt x="277825" y="298450"/>
                  </a:lnTo>
                  <a:lnTo>
                    <a:pt x="281152" y="300990"/>
                  </a:lnTo>
                  <a:lnTo>
                    <a:pt x="282905" y="302260"/>
                  </a:lnTo>
                  <a:lnTo>
                    <a:pt x="287388" y="303530"/>
                  </a:lnTo>
                  <a:lnTo>
                    <a:pt x="286854" y="306070"/>
                  </a:lnTo>
                  <a:lnTo>
                    <a:pt x="287489" y="309880"/>
                  </a:lnTo>
                  <a:lnTo>
                    <a:pt x="287489" y="295605"/>
                  </a:lnTo>
                  <a:lnTo>
                    <a:pt x="286156" y="294640"/>
                  </a:lnTo>
                  <a:lnTo>
                    <a:pt x="280225" y="292100"/>
                  </a:lnTo>
                  <a:lnTo>
                    <a:pt x="279285" y="291426"/>
                  </a:lnTo>
                  <a:lnTo>
                    <a:pt x="279285" y="295910"/>
                  </a:lnTo>
                  <a:lnTo>
                    <a:pt x="275666" y="294640"/>
                  </a:lnTo>
                  <a:lnTo>
                    <a:pt x="269125" y="292100"/>
                  </a:lnTo>
                  <a:lnTo>
                    <a:pt x="272402" y="293370"/>
                  </a:lnTo>
                  <a:lnTo>
                    <a:pt x="276212" y="293370"/>
                  </a:lnTo>
                  <a:lnTo>
                    <a:pt x="279285" y="295910"/>
                  </a:lnTo>
                  <a:lnTo>
                    <a:pt x="279285" y="291426"/>
                  </a:lnTo>
                  <a:lnTo>
                    <a:pt x="278460" y="290830"/>
                  </a:lnTo>
                  <a:lnTo>
                    <a:pt x="276694" y="289560"/>
                  </a:lnTo>
                  <a:lnTo>
                    <a:pt x="275424" y="288290"/>
                  </a:lnTo>
                  <a:lnTo>
                    <a:pt x="271589" y="284480"/>
                  </a:lnTo>
                  <a:lnTo>
                    <a:pt x="270116" y="283210"/>
                  </a:lnTo>
                  <a:lnTo>
                    <a:pt x="268122" y="281990"/>
                  </a:lnTo>
                  <a:lnTo>
                    <a:pt x="268122" y="290830"/>
                  </a:lnTo>
                  <a:lnTo>
                    <a:pt x="267754" y="292100"/>
                  </a:lnTo>
                  <a:lnTo>
                    <a:pt x="267639" y="291325"/>
                  </a:lnTo>
                  <a:lnTo>
                    <a:pt x="267563" y="290830"/>
                  </a:lnTo>
                  <a:lnTo>
                    <a:pt x="267703" y="290830"/>
                  </a:lnTo>
                  <a:lnTo>
                    <a:pt x="267830" y="290830"/>
                  </a:lnTo>
                  <a:lnTo>
                    <a:pt x="268122" y="290830"/>
                  </a:lnTo>
                  <a:lnTo>
                    <a:pt x="268122" y="281990"/>
                  </a:lnTo>
                  <a:lnTo>
                    <a:pt x="268719" y="280670"/>
                  </a:lnTo>
                  <a:lnTo>
                    <a:pt x="269786" y="280670"/>
                  </a:lnTo>
                  <a:lnTo>
                    <a:pt x="274256" y="279400"/>
                  </a:lnTo>
                  <a:lnTo>
                    <a:pt x="277418" y="278130"/>
                  </a:lnTo>
                  <a:lnTo>
                    <a:pt x="280250" y="274320"/>
                  </a:lnTo>
                  <a:lnTo>
                    <a:pt x="280822" y="273050"/>
                  </a:lnTo>
                  <a:lnTo>
                    <a:pt x="285381" y="278130"/>
                  </a:lnTo>
                  <a:lnTo>
                    <a:pt x="295402" y="280670"/>
                  </a:lnTo>
                  <a:lnTo>
                    <a:pt x="296151" y="280670"/>
                  </a:lnTo>
                  <a:lnTo>
                    <a:pt x="296151" y="273177"/>
                  </a:lnTo>
                  <a:lnTo>
                    <a:pt x="295897" y="273050"/>
                  </a:lnTo>
                  <a:lnTo>
                    <a:pt x="295516" y="273050"/>
                  </a:lnTo>
                  <a:lnTo>
                    <a:pt x="295071" y="275590"/>
                  </a:lnTo>
                  <a:lnTo>
                    <a:pt x="292493" y="275590"/>
                  </a:lnTo>
                  <a:lnTo>
                    <a:pt x="292989" y="274320"/>
                  </a:lnTo>
                  <a:lnTo>
                    <a:pt x="293814" y="269240"/>
                  </a:lnTo>
                  <a:lnTo>
                    <a:pt x="293751" y="267970"/>
                  </a:lnTo>
                  <a:lnTo>
                    <a:pt x="293674" y="266750"/>
                  </a:lnTo>
                  <a:lnTo>
                    <a:pt x="293598" y="265430"/>
                  </a:lnTo>
                  <a:lnTo>
                    <a:pt x="293522" y="256540"/>
                  </a:lnTo>
                  <a:lnTo>
                    <a:pt x="297738" y="255270"/>
                  </a:lnTo>
                  <a:lnTo>
                    <a:pt x="300723" y="255270"/>
                  </a:lnTo>
                  <a:lnTo>
                    <a:pt x="302933" y="250190"/>
                  </a:lnTo>
                  <a:lnTo>
                    <a:pt x="306260" y="250190"/>
                  </a:lnTo>
                  <a:lnTo>
                    <a:pt x="315518" y="248920"/>
                  </a:lnTo>
                  <a:lnTo>
                    <a:pt x="322313" y="247650"/>
                  </a:lnTo>
                  <a:lnTo>
                    <a:pt x="334619" y="245110"/>
                  </a:lnTo>
                  <a:lnTo>
                    <a:pt x="339902" y="243840"/>
                  </a:lnTo>
                  <a:lnTo>
                    <a:pt x="345503" y="246380"/>
                  </a:lnTo>
                  <a:lnTo>
                    <a:pt x="346329" y="246380"/>
                  </a:lnTo>
                  <a:lnTo>
                    <a:pt x="346786" y="247650"/>
                  </a:lnTo>
                  <a:lnTo>
                    <a:pt x="342836" y="247650"/>
                  </a:lnTo>
                  <a:lnTo>
                    <a:pt x="343204" y="250190"/>
                  </a:lnTo>
                  <a:lnTo>
                    <a:pt x="347891" y="250190"/>
                  </a:lnTo>
                  <a:lnTo>
                    <a:pt x="347192" y="246380"/>
                  </a:lnTo>
                  <a:lnTo>
                    <a:pt x="348589" y="247650"/>
                  </a:lnTo>
                  <a:lnTo>
                    <a:pt x="350304" y="247650"/>
                  </a:lnTo>
                  <a:lnTo>
                    <a:pt x="351663" y="248920"/>
                  </a:lnTo>
                  <a:lnTo>
                    <a:pt x="353390" y="248920"/>
                  </a:lnTo>
                  <a:lnTo>
                    <a:pt x="353390" y="246316"/>
                  </a:lnTo>
                  <a:lnTo>
                    <a:pt x="349351" y="245110"/>
                  </a:lnTo>
                  <a:lnTo>
                    <a:pt x="344144" y="242570"/>
                  </a:lnTo>
                  <a:lnTo>
                    <a:pt x="344500" y="242570"/>
                  </a:lnTo>
                  <a:lnTo>
                    <a:pt x="343077" y="241300"/>
                  </a:lnTo>
                  <a:lnTo>
                    <a:pt x="342569" y="240626"/>
                  </a:lnTo>
                  <a:lnTo>
                    <a:pt x="348221" y="241300"/>
                  </a:lnTo>
                  <a:lnTo>
                    <a:pt x="353606" y="242570"/>
                  </a:lnTo>
                  <a:lnTo>
                    <a:pt x="359981" y="243840"/>
                  </a:lnTo>
                  <a:lnTo>
                    <a:pt x="361391" y="245110"/>
                  </a:lnTo>
                  <a:lnTo>
                    <a:pt x="361391" y="242023"/>
                  </a:lnTo>
                  <a:lnTo>
                    <a:pt x="355041" y="240030"/>
                  </a:lnTo>
                  <a:lnTo>
                    <a:pt x="342023" y="237490"/>
                  </a:lnTo>
                  <a:lnTo>
                    <a:pt x="341363" y="237490"/>
                  </a:lnTo>
                  <a:lnTo>
                    <a:pt x="341363" y="240474"/>
                  </a:lnTo>
                  <a:lnTo>
                    <a:pt x="337756" y="242570"/>
                  </a:lnTo>
                  <a:lnTo>
                    <a:pt x="335102" y="241300"/>
                  </a:lnTo>
                  <a:lnTo>
                    <a:pt x="327494" y="240030"/>
                  </a:lnTo>
                  <a:lnTo>
                    <a:pt x="322287" y="241300"/>
                  </a:lnTo>
                  <a:lnTo>
                    <a:pt x="319633" y="240804"/>
                  </a:lnTo>
                  <a:lnTo>
                    <a:pt x="319633" y="242570"/>
                  </a:lnTo>
                  <a:lnTo>
                    <a:pt x="318249" y="243840"/>
                  </a:lnTo>
                  <a:lnTo>
                    <a:pt x="314731" y="243840"/>
                  </a:lnTo>
                  <a:lnTo>
                    <a:pt x="314515" y="242570"/>
                  </a:lnTo>
                  <a:lnTo>
                    <a:pt x="319633" y="242570"/>
                  </a:lnTo>
                  <a:lnTo>
                    <a:pt x="319633" y="240804"/>
                  </a:lnTo>
                  <a:lnTo>
                    <a:pt x="309003" y="238760"/>
                  </a:lnTo>
                  <a:lnTo>
                    <a:pt x="308559" y="238836"/>
                  </a:lnTo>
                  <a:lnTo>
                    <a:pt x="308559" y="243840"/>
                  </a:lnTo>
                  <a:lnTo>
                    <a:pt x="308013" y="245110"/>
                  </a:lnTo>
                  <a:lnTo>
                    <a:pt x="306108" y="245110"/>
                  </a:lnTo>
                  <a:lnTo>
                    <a:pt x="302552" y="246380"/>
                  </a:lnTo>
                  <a:lnTo>
                    <a:pt x="299618" y="247650"/>
                  </a:lnTo>
                  <a:lnTo>
                    <a:pt x="295681" y="248920"/>
                  </a:lnTo>
                  <a:lnTo>
                    <a:pt x="295046" y="250190"/>
                  </a:lnTo>
                  <a:lnTo>
                    <a:pt x="291503" y="246862"/>
                  </a:lnTo>
                  <a:lnTo>
                    <a:pt x="291503" y="254000"/>
                  </a:lnTo>
                  <a:lnTo>
                    <a:pt x="291439" y="255270"/>
                  </a:lnTo>
                  <a:lnTo>
                    <a:pt x="291363" y="256540"/>
                  </a:lnTo>
                  <a:lnTo>
                    <a:pt x="291299" y="257810"/>
                  </a:lnTo>
                  <a:lnTo>
                    <a:pt x="291236" y="259080"/>
                  </a:lnTo>
                  <a:lnTo>
                    <a:pt x="291160" y="260350"/>
                  </a:lnTo>
                  <a:lnTo>
                    <a:pt x="291033" y="265430"/>
                  </a:lnTo>
                  <a:lnTo>
                    <a:pt x="290525" y="267970"/>
                  </a:lnTo>
                  <a:lnTo>
                    <a:pt x="288175" y="269240"/>
                  </a:lnTo>
                  <a:lnTo>
                    <a:pt x="290639" y="271780"/>
                  </a:lnTo>
                  <a:lnTo>
                    <a:pt x="290626" y="273050"/>
                  </a:lnTo>
                  <a:lnTo>
                    <a:pt x="288582" y="273050"/>
                  </a:lnTo>
                  <a:lnTo>
                    <a:pt x="288099" y="271780"/>
                  </a:lnTo>
                  <a:lnTo>
                    <a:pt x="288010" y="271538"/>
                  </a:lnTo>
                  <a:lnTo>
                    <a:pt x="285724" y="269240"/>
                  </a:lnTo>
                  <a:lnTo>
                    <a:pt x="284518" y="267970"/>
                  </a:lnTo>
                  <a:lnTo>
                    <a:pt x="286448" y="265430"/>
                  </a:lnTo>
                  <a:lnTo>
                    <a:pt x="283019" y="265430"/>
                  </a:lnTo>
                  <a:lnTo>
                    <a:pt x="279323" y="265430"/>
                  </a:lnTo>
                  <a:lnTo>
                    <a:pt x="281635" y="266750"/>
                  </a:lnTo>
                  <a:lnTo>
                    <a:pt x="278371" y="266750"/>
                  </a:lnTo>
                  <a:lnTo>
                    <a:pt x="277977" y="266128"/>
                  </a:lnTo>
                  <a:lnTo>
                    <a:pt x="277977" y="273050"/>
                  </a:lnTo>
                  <a:lnTo>
                    <a:pt x="277152" y="273050"/>
                  </a:lnTo>
                  <a:lnTo>
                    <a:pt x="275844" y="275590"/>
                  </a:lnTo>
                  <a:lnTo>
                    <a:pt x="274535" y="275590"/>
                  </a:lnTo>
                  <a:lnTo>
                    <a:pt x="267614" y="279400"/>
                  </a:lnTo>
                  <a:lnTo>
                    <a:pt x="261543" y="280670"/>
                  </a:lnTo>
                  <a:lnTo>
                    <a:pt x="256705" y="279971"/>
                  </a:lnTo>
                  <a:lnTo>
                    <a:pt x="256705" y="288290"/>
                  </a:lnTo>
                  <a:lnTo>
                    <a:pt x="251587" y="288290"/>
                  </a:lnTo>
                  <a:lnTo>
                    <a:pt x="247091" y="287020"/>
                  </a:lnTo>
                  <a:lnTo>
                    <a:pt x="242620" y="284480"/>
                  </a:lnTo>
                  <a:lnTo>
                    <a:pt x="223062" y="280670"/>
                  </a:lnTo>
                  <a:lnTo>
                    <a:pt x="178841" y="270510"/>
                  </a:lnTo>
                  <a:lnTo>
                    <a:pt x="175590" y="267970"/>
                  </a:lnTo>
                  <a:lnTo>
                    <a:pt x="170853" y="267970"/>
                  </a:lnTo>
                  <a:lnTo>
                    <a:pt x="175844" y="265430"/>
                  </a:lnTo>
                  <a:lnTo>
                    <a:pt x="179501" y="267970"/>
                  </a:lnTo>
                  <a:lnTo>
                    <a:pt x="190588" y="271780"/>
                  </a:lnTo>
                  <a:lnTo>
                    <a:pt x="198437" y="273050"/>
                  </a:lnTo>
                  <a:lnTo>
                    <a:pt x="210985" y="274320"/>
                  </a:lnTo>
                  <a:lnTo>
                    <a:pt x="215252" y="276860"/>
                  </a:lnTo>
                  <a:lnTo>
                    <a:pt x="227304" y="280670"/>
                  </a:lnTo>
                  <a:lnTo>
                    <a:pt x="235267" y="280670"/>
                  </a:lnTo>
                  <a:lnTo>
                    <a:pt x="247446" y="284480"/>
                  </a:lnTo>
                  <a:lnTo>
                    <a:pt x="252222" y="285750"/>
                  </a:lnTo>
                  <a:lnTo>
                    <a:pt x="256705" y="288290"/>
                  </a:lnTo>
                  <a:lnTo>
                    <a:pt x="256705" y="279971"/>
                  </a:lnTo>
                  <a:lnTo>
                    <a:pt x="252831" y="279400"/>
                  </a:lnTo>
                  <a:lnTo>
                    <a:pt x="250240" y="279400"/>
                  </a:lnTo>
                  <a:lnTo>
                    <a:pt x="239255" y="278130"/>
                  </a:lnTo>
                  <a:lnTo>
                    <a:pt x="218490" y="271780"/>
                  </a:lnTo>
                  <a:lnTo>
                    <a:pt x="213448" y="271780"/>
                  </a:lnTo>
                  <a:lnTo>
                    <a:pt x="210096" y="270510"/>
                  </a:lnTo>
                  <a:lnTo>
                    <a:pt x="203390" y="267970"/>
                  </a:lnTo>
                  <a:lnTo>
                    <a:pt x="201015" y="267423"/>
                  </a:lnTo>
                  <a:lnTo>
                    <a:pt x="201015" y="270510"/>
                  </a:lnTo>
                  <a:lnTo>
                    <a:pt x="193319" y="269240"/>
                  </a:lnTo>
                  <a:lnTo>
                    <a:pt x="178943" y="265430"/>
                  </a:lnTo>
                  <a:lnTo>
                    <a:pt x="180390" y="262890"/>
                  </a:lnTo>
                  <a:lnTo>
                    <a:pt x="181991" y="261620"/>
                  </a:lnTo>
                  <a:lnTo>
                    <a:pt x="190106" y="265430"/>
                  </a:lnTo>
                  <a:lnTo>
                    <a:pt x="195313" y="267970"/>
                  </a:lnTo>
                  <a:lnTo>
                    <a:pt x="201015" y="270510"/>
                  </a:lnTo>
                  <a:lnTo>
                    <a:pt x="201015" y="267423"/>
                  </a:lnTo>
                  <a:lnTo>
                    <a:pt x="198183" y="266750"/>
                  </a:lnTo>
                  <a:lnTo>
                    <a:pt x="195313" y="265430"/>
                  </a:lnTo>
                  <a:lnTo>
                    <a:pt x="187210" y="261620"/>
                  </a:lnTo>
                  <a:lnTo>
                    <a:pt x="181317" y="259080"/>
                  </a:lnTo>
                  <a:lnTo>
                    <a:pt x="177723" y="256222"/>
                  </a:lnTo>
                  <a:lnTo>
                    <a:pt x="177723" y="259080"/>
                  </a:lnTo>
                  <a:lnTo>
                    <a:pt x="174599" y="260350"/>
                  </a:lnTo>
                  <a:lnTo>
                    <a:pt x="171970" y="262890"/>
                  </a:lnTo>
                  <a:lnTo>
                    <a:pt x="166535" y="264160"/>
                  </a:lnTo>
                  <a:lnTo>
                    <a:pt x="163868" y="264160"/>
                  </a:lnTo>
                  <a:lnTo>
                    <a:pt x="162547" y="262890"/>
                  </a:lnTo>
                  <a:lnTo>
                    <a:pt x="161213" y="261620"/>
                  </a:lnTo>
                  <a:lnTo>
                    <a:pt x="155803" y="261620"/>
                  </a:lnTo>
                  <a:lnTo>
                    <a:pt x="148170" y="262890"/>
                  </a:lnTo>
                  <a:lnTo>
                    <a:pt x="143319" y="261620"/>
                  </a:lnTo>
                  <a:lnTo>
                    <a:pt x="139039" y="255270"/>
                  </a:lnTo>
                  <a:lnTo>
                    <a:pt x="136499" y="255270"/>
                  </a:lnTo>
                  <a:lnTo>
                    <a:pt x="136613" y="254000"/>
                  </a:lnTo>
                  <a:lnTo>
                    <a:pt x="137109" y="252730"/>
                  </a:lnTo>
                  <a:lnTo>
                    <a:pt x="137617" y="252730"/>
                  </a:lnTo>
                  <a:lnTo>
                    <a:pt x="140042" y="254000"/>
                  </a:lnTo>
                  <a:lnTo>
                    <a:pt x="141401" y="252730"/>
                  </a:lnTo>
                  <a:lnTo>
                    <a:pt x="142481" y="251460"/>
                  </a:lnTo>
                  <a:lnTo>
                    <a:pt x="144640" y="248920"/>
                  </a:lnTo>
                  <a:lnTo>
                    <a:pt x="148196" y="247650"/>
                  </a:lnTo>
                  <a:lnTo>
                    <a:pt x="149225" y="246380"/>
                  </a:lnTo>
                  <a:lnTo>
                    <a:pt x="151257" y="243840"/>
                  </a:lnTo>
                  <a:lnTo>
                    <a:pt x="153657" y="242570"/>
                  </a:lnTo>
                  <a:lnTo>
                    <a:pt x="157848" y="247650"/>
                  </a:lnTo>
                  <a:lnTo>
                    <a:pt x="161455" y="248920"/>
                  </a:lnTo>
                  <a:lnTo>
                    <a:pt x="164312" y="251460"/>
                  </a:lnTo>
                  <a:lnTo>
                    <a:pt x="163017" y="251460"/>
                  </a:lnTo>
                  <a:lnTo>
                    <a:pt x="160959" y="250190"/>
                  </a:lnTo>
                  <a:lnTo>
                    <a:pt x="155676" y="250190"/>
                  </a:lnTo>
                  <a:lnTo>
                    <a:pt x="157505" y="252730"/>
                  </a:lnTo>
                  <a:lnTo>
                    <a:pt x="155460" y="254000"/>
                  </a:lnTo>
                  <a:lnTo>
                    <a:pt x="155143" y="255270"/>
                  </a:lnTo>
                  <a:lnTo>
                    <a:pt x="156032" y="256540"/>
                  </a:lnTo>
                  <a:lnTo>
                    <a:pt x="156832" y="256540"/>
                  </a:lnTo>
                  <a:lnTo>
                    <a:pt x="158470" y="255270"/>
                  </a:lnTo>
                  <a:lnTo>
                    <a:pt x="159753" y="255270"/>
                  </a:lnTo>
                  <a:lnTo>
                    <a:pt x="163436" y="254000"/>
                  </a:lnTo>
                  <a:lnTo>
                    <a:pt x="165887" y="252730"/>
                  </a:lnTo>
                  <a:lnTo>
                    <a:pt x="167017" y="257810"/>
                  </a:lnTo>
                  <a:lnTo>
                    <a:pt x="168109" y="259080"/>
                  </a:lnTo>
                  <a:lnTo>
                    <a:pt x="170383" y="257810"/>
                  </a:lnTo>
                  <a:lnTo>
                    <a:pt x="169697" y="256540"/>
                  </a:lnTo>
                  <a:lnTo>
                    <a:pt x="168224" y="255270"/>
                  </a:lnTo>
                  <a:lnTo>
                    <a:pt x="167817" y="254000"/>
                  </a:lnTo>
                  <a:lnTo>
                    <a:pt x="167474" y="252730"/>
                  </a:lnTo>
                  <a:lnTo>
                    <a:pt x="171107" y="255270"/>
                  </a:lnTo>
                  <a:lnTo>
                    <a:pt x="173913" y="257810"/>
                  </a:lnTo>
                  <a:lnTo>
                    <a:pt x="177723" y="259080"/>
                  </a:lnTo>
                  <a:lnTo>
                    <a:pt x="177723" y="256222"/>
                  </a:lnTo>
                  <a:lnTo>
                    <a:pt x="173342" y="252730"/>
                  </a:lnTo>
                  <a:lnTo>
                    <a:pt x="171754" y="251460"/>
                  </a:lnTo>
                  <a:lnTo>
                    <a:pt x="170154" y="250190"/>
                  </a:lnTo>
                  <a:lnTo>
                    <a:pt x="163004" y="247650"/>
                  </a:lnTo>
                  <a:lnTo>
                    <a:pt x="155257" y="242570"/>
                  </a:lnTo>
                  <a:lnTo>
                    <a:pt x="155384" y="241300"/>
                  </a:lnTo>
                  <a:lnTo>
                    <a:pt x="159080" y="238760"/>
                  </a:lnTo>
                  <a:lnTo>
                    <a:pt x="161505" y="237490"/>
                  </a:lnTo>
                  <a:lnTo>
                    <a:pt x="166458" y="238760"/>
                  </a:lnTo>
                  <a:lnTo>
                    <a:pt x="168224" y="237490"/>
                  </a:lnTo>
                  <a:lnTo>
                    <a:pt x="171881" y="236220"/>
                  </a:lnTo>
                  <a:lnTo>
                    <a:pt x="173024" y="236220"/>
                  </a:lnTo>
                  <a:lnTo>
                    <a:pt x="179654" y="242570"/>
                  </a:lnTo>
                  <a:lnTo>
                    <a:pt x="185966" y="246380"/>
                  </a:lnTo>
                  <a:lnTo>
                    <a:pt x="197624" y="254000"/>
                  </a:lnTo>
                  <a:lnTo>
                    <a:pt x="204101" y="256540"/>
                  </a:lnTo>
                  <a:lnTo>
                    <a:pt x="216687" y="260350"/>
                  </a:lnTo>
                  <a:lnTo>
                    <a:pt x="221792" y="264160"/>
                  </a:lnTo>
                  <a:lnTo>
                    <a:pt x="229908" y="264160"/>
                  </a:lnTo>
                  <a:lnTo>
                    <a:pt x="230593" y="267970"/>
                  </a:lnTo>
                  <a:lnTo>
                    <a:pt x="232791" y="266750"/>
                  </a:lnTo>
                  <a:lnTo>
                    <a:pt x="235559" y="266750"/>
                  </a:lnTo>
                  <a:lnTo>
                    <a:pt x="241871" y="269240"/>
                  </a:lnTo>
                  <a:lnTo>
                    <a:pt x="247345" y="270510"/>
                  </a:lnTo>
                  <a:lnTo>
                    <a:pt x="258292" y="269240"/>
                  </a:lnTo>
                  <a:lnTo>
                    <a:pt x="271589" y="269240"/>
                  </a:lnTo>
                  <a:lnTo>
                    <a:pt x="274269" y="271780"/>
                  </a:lnTo>
                  <a:lnTo>
                    <a:pt x="277977" y="273050"/>
                  </a:lnTo>
                  <a:lnTo>
                    <a:pt x="277977" y="266128"/>
                  </a:lnTo>
                  <a:lnTo>
                    <a:pt x="275945" y="262890"/>
                  </a:lnTo>
                  <a:lnTo>
                    <a:pt x="273177" y="264160"/>
                  </a:lnTo>
                  <a:lnTo>
                    <a:pt x="271068" y="264160"/>
                  </a:lnTo>
                  <a:lnTo>
                    <a:pt x="272199" y="262890"/>
                  </a:lnTo>
                  <a:lnTo>
                    <a:pt x="273126" y="261620"/>
                  </a:lnTo>
                  <a:lnTo>
                    <a:pt x="270586" y="260680"/>
                  </a:lnTo>
                  <a:lnTo>
                    <a:pt x="270586" y="264160"/>
                  </a:lnTo>
                  <a:lnTo>
                    <a:pt x="268274" y="264160"/>
                  </a:lnTo>
                  <a:lnTo>
                    <a:pt x="268338" y="262890"/>
                  </a:lnTo>
                  <a:lnTo>
                    <a:pt x="269989" y="262890"/>
                  </a:lnTo>
                  <a:lnTo>
                    <a:pt x="270586" y="264160"/>
                  </a:lnTo>
                  <a:lnTo>
                    <a:pt x="270586" y="260680"/>
                  </a:lnTo>
                  <a:lnTo>
                    <a:pt x="269722" y="260350"/>
                  </a:lnTo>
                  <a:lnTo>
                    <a:pt x="269265" y="256540"/>
                  </a:lnTo>
                  <a:lnTo>
                    <a:pt x="265049" y="256540"/>
                  </a:lnTo>
                  <a:lnTo>
                    <a:pt x="264769" y="257810"/>
                  </a:lnTo>
                  <a:lnTo>
                    <a:pt x="265125" y="259080"/>
                  </a:lnTo>
                  <a:lnTo>
                    <a:pt x="265442" y="259080"/>
                  </a:lnTo>
                  <a:lnTo>
                    <a:pt x="265493" y="260350"/>
                  </a:lnTo>
                  <a:lnTo>
                    <a:pt x="265785" y="262890"/>
                  </a:lnTo>
                  <a:lnTo>
                    <a:pt x="264388" y="264160"/>
                  </a:lnTo>
                  <a:lnTo>
                    <a:pt x="263156" y="262890"/>
                  </a:lnTo>
                  <a:lnTo>
                    <a:pt x="262077" y="262890"/>
                  </a:lnTo>
                  <a:lnTo>
                    <a:pt x="248526" y="260350"/>
                  </a:lnTo>
                  <a:lnTo>
                    <a:pt x="242163" y="257924"/>
                  </a:lnTo>
                  <a:lnTo>
                    <a:pt x="242163" y="262890"/>
                  </a:lnTo>
                  <a:lnTo>
                    <a:pt x="237299" y="262890"/>
                  </a:lnTo>
                  <a:lnTo>
                    <a:pt x="237680" y="261620"/>
                  </a:lnTo>
                  <a:lnTo>
                    <a:pt x="238048" y="260350"/>
                  </a:lnTo>
                  <a:lnTo>
                    <a:pt x="238734" y="260350"/>
                  </a:lnTo>
                  <a:lnTo>
                    <a:pt x="242163" y="262890"/>
                  </a:lnTo>
                  <a:lnTo>
                    <a:pt x="242163" y="257924"/>
                  </a:lnTo>
                  <a:lnTo>
                    <a:pt x="241884" y="257810"/>
                  </a:lnTo>
                  <a:lnTo>
                    <a:pt x="235546" y="256603"/>
                  </a:lnTo>
                  <a:lnTo>
                    <a:pt x="235546" y="260350"/>
                  </a:lnTo>
                  <a:lnTo>
                    <a:pt x="233426" y="261620"/>
                  </a:lnTo>
                  <a:lnTo>
                    <a:pt x="229006" y="261620"/>
                  </a:lnTo>
                  <a:lnTo>
                    <a:pt x="230962" y="259080"/>
                  </a:lnTo>
                  <a:lnTo>
                    <a:pt x="232651" y="257810"/>
                  </a:lnTo>
                  <a:lnTo>
                    <a:pt x="235546" y="260350"/>
                  </a:lnTo>
                  <a:lnTo>
                    <a:pt x="235546" y="256603"/>
                  </a:lnTo>
                  <a:lnTo>
                    <a:pt x="235242" y="256540"/>
                  </a:lnTo>
                  <a:lnTo>
                    <a:pt x="231686" y="255270"/>
                  </a:lnTo>
                  <a:lnTo>
                    <a:pt x="228371" y="254000"/>
                  </a:lnTo>
                  <a:lnTo>
                    <a:pt x="223647" y="251460"/>
                  </a:lnTo>
                  <a:lnTo>
                    <a:pt x="222262" y="251460"/>
                  </a:lnTo>
                  <a:lnTo>
                    <a:pt x="220091" y="250190"/>
                  </a:lnTo>
                  <a:lnTo>
                    <a:pt x="219875" y="250291"/>
                  </a:lnTo>
                  <a:lnTo>
                    <a:pt x="219875" y="255270"/>
                  </a:lnTo>
                  <a:lnTo>
                    <a:pt x="218579" y="256540"/>
                  </a:lnTo>
                  <a:lnTo>
                    <a:pt x="216039" y="256540"/>
                  </a:lnTo>
                  <a:lnTo>
                    <a:pt x="216522" y="255270"/>
                  </a:lnTo>
                  <a:lnTo>
                    <a:pt x="217004" y="254000"/>
                  </a:lnTo>
                  <a:lnTo>
                    <a:pt x="218414" y="255270"/>
                  </a:lnTo>
                  <a:lnTo>
                    <a:pt x="219875" y="255270"/>
                  </a:lnTo>
                  <a:lnTo>
                    <a:pt x="219875" y="250291"/>
                  </a:lnTo>
                  <a:lnTo>
                    <a:pt x="217335" y="251460"/>
                  </a:lnTo>
                  <a:lnTo>
                    <a:pt x="218071" y="250190"/>
                  </a:lnTo>
                  <a:lnTo>
                    <a:pt x="219532" y="247650"/>
                  </a:lnTo>
                  <a:lnTo>
                    <a:pt x="214985" y="247650"/>
                  </a:lnTo>
                  <a:lnTo>
                    <a:pt x="214007" y="246380"/>
                  </a:lnTo>
                  <a:lnTo>
                    <a:pt x="213588" y="245846"/>
                  </a:lnTo>
                  <a:lnTo>
                    <a:pt x="213588" y="252730"/>
                  </a:lnTo>
                  <a:lnTo>
                    <a:pt x="209753" y="255270"/>
                  </a:lnTo>
                  <a:lnTo>
                    <a:pt x="207035" y="255270"/>
                  </a:lnTo>
                  <a:lnTo>
                    <a:pt x="204851" y="252730"/>
                  </a:lnTo>
                  <a:lnTo>
                    <a:pt x="213588" y="252730"/>
                  </a:lnTo>
                  <a:lnTo>
                    <a:pt x="213588" y="245846"/>
                  </a:lnTo>
                  <a:lnTo>
                    <a:pt x="212039" y="243840"/>
                  </a:lnTo>
                  <a:lnTo>
                    <a:pt x="208610" y="246380"/>
                  </a:lnTo>
                  <a:lnTo>
                    <a:pt x="208191" y="246380"/>
                  </a:lnTo>
                  <a:lnTo>
                    <a:pt x="205867" y="245110"/>
                  </a:lnTo>
                  <a:lnTo>
                    <a:pt x="202653" y="245110"/>
                  </a:lnTo>
                  <a:lnTo>
                    <a:pt x="202234" y="244729"/>
                  </a:lnTo>
                  <a:lnTo>
                    <a:pt x="202234" y="250850"/>
                  </a:lnTo>
                  <a:lnTo>
                    <a:pt x="200152" y="252730"/>
                  </a:lnTo>
                  <a:lnTo>
                    <a:pt x="197510" y="250190"/>
                  </a:lnTo>
                  <a:lnTo>
                    <a:pt x="200367" y="248920"/>
                  </a:lnTo>
                  <a:lnTo>
                    <a:pt x="202234" y="250850"/>
                  </a:lnTo>
                  <a:lnTo>
                    <a:pt x="202234" y="244729"/>
                  </a:lnTo>
                  <a:lnTo>
                    <a:pt x="199885" y="242570"/>
                  </a:lnTo>
                  <a:lnTo>
                    <a:pt x="199466" y="242570"/>
                  </a:lnTo>
                  <a:lnTo>
                    <a:pt x="199529" y="238760"/>
                  </a:lnTo>
                  <a:lnTo>
                    <a:pt x="198374" y="238760"/>
                  </a:lnTo>
                  <a:lnTo>
                    <a:pt x="198374" y="247650"/>
                  </a:lnTo>
                  <a:lnTo>
                    <a:pt x="195808" y="247650"/>
                  </a:lnTo>
                  <a:lnTo>
                    <a:pt x="193395" y="248920"/>
                  </a:lnTo>
                  <a:lnTo>
                    <a:pt x="191135" y="246380"/>
                  </a:lnTo>
                  <a:lnTo>
                    <a:pt x="193890" y="245110"/>
                  </a:lnTo>
                  <a:lnTo>
                    <a:pt x="196011" y="246380"/>
                  </a:lnTo>
                  <a:lnTo>
                    <a:pt x="198374" y="247650"/>
                  </a:lnTo>
                  <a:lnTo>
                    <a:pt x="198374" y="238760"/>
                  </a:lnTo>
                  <a:lnTo>
                    <a:pt x="196938" y="238760"/>
                  </a:lnTo>
                  <a:lnTo>
                    <a:pt x="194271" y="241300"/>
                  </a:lnTo>
                  <a:lnTo>
                    <a:pt x="191770" y="239331"/>
                  </a:lnTo>
                  <a:lnTo>
                    <a:pt x="191770" y="243840"/>
                  </a:lnTo>
                  <a:lnTo>
                    <a:pt x="189496" y="245110"/>
                  </a:lnTo>
                  <a:lnTo>
                    <a:pt x="187921" y="245110"/>
                  </a:lnTo>
                  <a:lnTo>
                    <a:pt x="186042" y="242570"/>
                  </a:lnTo>
                  <a:lnTo>
                    <a:pt x="191770" y="243840"/>
                  </a:lnTo>
                  <a:lnTo>
                    <a:pt x="191770" y="239331"/>
                  </a:lnTo>
                  <a:lnTo>
                    <a:pt x="191046" y="238760"/>
                  </a:lnTo>
                  <a:lnTo>
                    <a:pt x="187807" y="236220"/>
                  </a:lnTo>
                  <a:lnTo>
                    <a:pt x="187134" y="236042"/>
                  </a:lnTo>
                  <a:lnTo>
                    <a:pt x="187134" y="241300"/>
                  </a:lnTo>
                  <a:lnTo>
                    <a:pt x="185407" y="241300"/>
                  </a:lnTo>
                  <a:lnTo>
                    <a:pt x="184162" y="242570"/>
                  </a:lnTo>
                  <a:lnTo>
                    <a:pt x="182308" y="241300"/>
                  </a:lnTo>
                  <a:lnTo>
                    <a:pt x="181521" y="240030"/>
                  </a:lnTo>
                  <a:lnTo>
                    <a:pt x="182587" y="238760"/>
                  </a:lnTo>
                  <a:lnTo>
                    <a:pt x="182803" y="238760"/>
                  </a:lnTo>
                  <a:lnTo>
                    <a:pt x="184670" y="240030"/>
                  </a:lnTo>
                  <a:lnTo>
                    <a:pt x="185737" y="240030"/>
                  </a:lnTo>
                  <a:lnTo>
                    <a:pt x="187134" y="241300"/>
                  </a:lnTo>
                  <a:lnTo>
                    <a:pt x="187134" y="236042"/>
                  </a:lnTo>
                  <a:lnTo>
                    <a:pt x="183108" y="234950"/>
                  </a:lnTo>
                  <a:lnTo>
                    <a:pt x="176822" y="232410"/>
                  </a:lnTo>
                  <a:lnTo>
                    <a:pt x="174269" y="232410"/>
                  </a:lnTo>
                  <a:lnTo>
                    <a:pt x="174548" y="229870"/>
                  </a:lnTo>
                  <a:lnTo>
                    <a:pt x="174637" y="229044"/>
                  </a:lnTo>
                  <a:lnTo>
                    <a:pt x="174688" y="228600"/>
                  </a:lnTo>
                  <a:lnTo>
                    <a:pt x="171729" y="226860"/>
                  </a:lnTo>
                  <a:lnTo>
                    <a:pt x="171729" y="229870"/>
                  </a:lnTo>
                  <a:lnTo>
                    <a:pt x="170332" y="229235"/>
                  </a:lnTo>
                  <a:lnTo>
                    <a:pt x="170967" y="228600"/>
                  </a:lnTo>
                  <a:lnTo>
                    <a:pt x="171729" y="229870"/>
                  </a:lnTo>
                  <a:lnTo>
                    <a:pt x="171729" y="226860"/>
                  </a:lnTo>
                  <a:lnTo>
                    <a:pt x="170370" y="226060"/>
                  </a:lnTo>
                  <a:lnTo>
                    <a:pt x="168833" y="227330"/>
                  </a:lnTo>
                  <a:lnTo>
                    <a:pt x="168427" y="227330"/>
                  </a:lnTo>
                  <a:lnTo>
                    <a:pt x="168516" y="228384"/>
                  </a:lnTo>
                  <a:lnTo>
                    <a:pt x="166243" y="227330"/>
                  </a:lnTo>
                  <a:lnTo>
                    <a:pt x="165823" y="227330"/>
                  </a:lnTo>
                  <a:lnTo>
                    <a:pt x="165023" y="224790"/>
                  </a:lnTo>
                  <a:lnTo>
                    <a:pt x="164223" y="222250"/>
                  </a:lnTo>
                  <a:lnTo>
                    <a:pt x="164223" y="232410"/>
                  </a:lnTo>
                  <a:lnTo>
                    <a:pt x="157429" y="236220"/>
                  </a:lnTo>
                  <a:lnTo>
                    <a:pt x="151104" y="240030"/>
                  </a:lnTo>
                  <a:lnTo>
                    <a:pt x="144970" y="243840"/>
                  </a:lnTo>
                  <a:lnTo>
                    <a:pt x="149529" y="238760"/>
                  </a:lnTo>
                  <a:lnTo>
                    <a:pt x="146875" y="233680"/>
                  </a:lnTo>
                  <a:lnTo>
                    <a:pt x="145249" y="231813"/>
                  </a:lnTo>
                  <a:lnTo>
                    <a:pt x="145249" y="238760"/>
                  </a:lnTo>
                  <a:lnTo>
                    <a:pt x="142303" y="242570"/>
                  </a:lnTo>
                  <a:lnTo>
                    <a:pt x="140068" y="243840"/>
                  </a:lnTo>
                  <a:lnTo>
                    <a:pt x="132753" y="243840"/>
                  </a:lnTo>
                  <a:lnTo>
                    <a:pt x="129171" y="242570"/>
                  </a:lnTo>
                  <a:lnTo>
                    <a:pt x="119507" y="238760"/>
                  </a:lnTo>
                  <a:lnTo>
                    <a:pt x="113753" y="234950"/>
                  </a:lnTo>
                  <a:lnTo>
                    <a:pt x="110121" y="233680"/>
                  </a:lnTo>
                  <a:lnTo>
                    <a:pt x="109753" y="233553"/>
                  </a:lnTo>
                  <a:lnTo>
                    <a:pt x="109753" y="237490"/>
                  </a:lnTo>
                  <a:lnTo>
                    <a:pt x="107442" y="238760"/>
                  </a:lnTo>
                  <a:lnTo>
                    <a:pt x="102781" y="236220"/>
                  </a:lnTo>
                  <a:lnTo>
                    <a:pt x="105117" y="237490"/>
                  </a:lnTo>
                  <a:lnTo>
                    <a:pt x="106248" y="236220"/>
                  </a:lnTo>
                  <a:lnTo>
                    <a:pt x="107442" y="234950"/>
                  </a:lnTo>
                  <a:lnTo>
                    <a:pt x="109753" y="237490"/>
                  </a:lnTo>
                  <a:lnTo>
                    <a:pt x="109753" y="233553"/>
                  </a:lnTo>
                  <a:lnTo>
                    <a:pt x="102844" y="231140"/>
                  </a:lnTo>
                  <a:lnTo>
                    <a:pt x="101587" y="229870"/>
                  </a:lnTo>
                  <a:lnTo>
                    <a:pt x="100330" y="228600"/>
                  </a:lnTo>
                  <a:lnTo>
                    <a:pt x="99060" y="227330"/>
                  </a:lnTo>
                  <a:lnTo>
                    <a:pt x="98640" y="227190"/>
                  </a:lnTo>
                  <a:lnTo>
                    <a:pt x="98640" y="231140"/>
                  </a:lnTo>
                  <a:lnTo>
                    <a:pt x="92684" y="233680"/>
                  </a:lnTo>
                  <a:lnTo>
                    <a:pt x="89725" y="231140"/>
                  </a:lnTo>
                  <a:lnTo>
                    <a:pt x="98640" y="231140"/>
                  </a:lnTo>
                  <a:lnTo>
                    <a:pt x="98640" y="227190"/>
                  </a:lnTo>
                  <a:lnTo>
                    <a:pt x="91948" y="224790"/>
                  </a:lnTo>
                  <a:lnTo>
                    <a:pt x="89623" y="223964"/>
                  </a:lnTo>
                  <a:lnTo>
                    <a:pt x="89623" y="229044"/>
                  </a:lnTo>
                  <a:lnTo>
                    <a:pt x="88125" y="229870"/>
                  </a:lnTo>
                  <a:lnTo>
                    <a:pt x="85407" y="229870"/>
                  </a:lnTo>
                  <a:lnTo>
                    <a:pt x="87795" y="227330"/>
                  </a:lnTo>
                  <a:lnTo>
                    <a:pt x="89623" y="229044"/>
                  </a:lnTo>
                  <a:lnTo>
                    <a:pt x="89623" y="223964"/>
                  </a:lnTo>
                  <a:lnTo>
                    <a:pt x="88379" y="223520"/>
                  </a:lnTo>
                  <a:lnTo>
                    <a:pt x="85826" y="222275"/>
                  </a:lnTo>
                  <a:lnTo>
                    <a:pt x="85826" y="226060"/>
                  </a:lnTo>
                  <a:lnTo>
                    <a:pt x="83578" y="227330"/>
                  </a:lnTo>
                  <a:lnTo>
                    <a:pt x="81165" y="229870"/>
                  </a:lnTo>
                  <a:lnTo>
                    <a:pt x="78143" y="227330"/>
                  </a:lnTo>
                  <a:lnTo>
                    <a:pt x="80886" y="226060"/>
                  </a:lnTo>
                  <a:lnTo>
                    <a:pt x="83400" y="224790"/>
                  </a:lnTo>
                  <a:lnTo>
                    <a:pt x="85826" y="226060"/>
                  </a:lnTo>
                  <a:lnTo>
                    <a:pt x="85826" y="222275"/>
                  </a:lnTo>
                  <a:lnTo>
                    <a:pt x="83197" y="220980"/>
                  </a:lnTo>
                  <a:lnTo>
                    <a:pt x="77774" y="218541"/>
                  </a:lnTo>
                  <a:lnTo>
                    <a:pt x="77774" y="223520"/>
                  </a:lnTo>
                  <a:lnTo>
                    <a:pt x="76225" y="227330"/>
                  </a:lnTo>
                  <a:lnTo>
                    <a:pt x="73393" y="224790"/>
                  </a:lnTo>
                  <a:lnTo>
                    <a:pt x="75653" y="223520"/>
                  </a:lnTo>
                  <a:lnTo>
                    <a:pt x="77774" y="223520"/>
                  </a:lnTo>
                  <a:lnTo>
                    <a:pt x="77774" y="218541"/>
                  </a:lnTo>
                  <a:lnTo>
                    <a:pt x="77558" y="218440"/>
                  </a:lnTo>
                  <a:lnTo>
                    <a:pt x="74739" y="217170"/>
                  </a:lnTo>
                  <a:lnTo>
                    <a:pt x="71970" y="217170"/>
                  </a:lnTo>
                  <a:lnTo>
                    <a:pt x="71970" y="219710"/>
                  </a:lnTo>
                  <a:lnTo>
                    <a:pt x="70777" y="220980"/>
                  </a:lnTo>
                  <a:lnTo>
                    <a:pt x="68414" y="220980"/>
                  </a:lnTo>
                  <a:lnTo>
                    <a:pt x="68427" y="219710"/>
                  </a:lnTo>
                  <a:lnTo>
                    <a:pt x="69481" y="218440"/>
                  </a:lnTo>
                  <a:lnTo>
                    <a:pt x="70561" y="219710"/>
                  </a:lnTo>
                  <a:lnTo>
                    <a:pt x="71970" y="219710"/>
                  </a:lnTo>
                  <a:lnTo>
                    <a:pt x="71970" y="217170"/>
                  </a:lnTo>
                  <a:lnTo>
                    <a:pt x="71577" y="217170"/>
                  </a:lnTo>
                  <a:lnTo>
                    <a:pt x="65824" y="215900"/>
                  </a:lnTo>
                  <a:lnTo>
                    <a:pt x="65747" y="219710"/>
                  </a:lnTo>
                  <a:lnTo>
                    <a:pt x="63322" y="220980"/>
                  </a:lnTo>
                  <a:lnTo>
                    <a:pt x="65151" y="222250"/>
                  </a:lnTo>
                  <a:lnTo>
                    <a:pt x="70370" y="226060"/>
                  </a:lnTo>
                  <a:lnTo>
                    <a:pt x="75006" y="228600"/>
                  </a:lnTo>
                  <a:lnTo>
                    <a:pt x="86944" y="233680"/>
                  </a:lnTo>
                  <a:lnTo>
                    <a:pt x="106807" y="241300"/>
                  </a:lnTo>
                  <a:lnTo>
                    <a:pt x="112712" y="243840"/>
                  </a:lnTo>
                  <a:lnTo>
                    <a:pt x="121158" y="247650"/>
                  </a:lnTo>
                  <a:lnTo>
                    <a:pt x="123799" y="247650"/>
                  </a:lnTo>
                  <a:lnTo>
                    <a:pt x="126326" y="248920"/>
                  </a:lnTo>
                  <a:lnTo>
                    <a:pt x="131533" y="248920"/>
                  </a:lnTo>
                  <a:lnTo>
                    <a:pt x="134747" y="247650"/>
                  </a:lnTo>
                  <a:lnTo>
                    <a:pt x="135928" y="246380"/>
                  </a:lnTo>
                  <a:lnTo>
                    <a:pt x="136055" y="247650"/>
                  </a:lnTo>
                  <a:lnTo>
                    <a:pt x="136182" y="248920"/>
                  </a:lnTo>
                  <a:lnTo>
                    <a:pt x="136296" y="250190"/>
                  </a:lnTo>
                  <a:lnTo>
                    <a:pt x="134620" y="250190"/>
                  </a:lnTo>
                  <a:lnTo>
                    <a:pt x="129794" y="251460"/>
                  </a:lnTo>
                  <a:lnTo>
                    <a:pt x="124904" y="251460"/>
                  </a:lnTo>
                  <a:lnTo>
                    <a:pt x="119100" y="248920"/>
                  </a:lnTo>
                  <a:lnTo>
                    <a:pt x="117690" y="247650"/>
                  </a:lnTo>
                  <a:lnTo>
                    <a:pt x="110490" y="247650"/>
                  </a:lnTo>
                  <a:lnTo>
                    <a:pt x="105295" y="245110"/>
                  </a:lnTo>
                  <a:lnTo>
                    <a:pt x="99529" y="241122"/>
                  </a:lnTo>
                  <a:lnTo>
                    <a:pt x="99529" y="245110"/>
                  </a:lnTo>
                  <a:lnTo>
                    <a:pt x="97142" y="243840"/>
                  </a:lnTo>
                  <a:lnTo>
                    <a:pt x="95021" y="243840"/>
                  </a:lnTo>
                  <a:lnTo>
                    <a:pt x="94107" y="241300"/>
                  </a:lnTo>
                  <a:lnTo>
                    <a:pt x="99529" y="245110"/>
                  </a:lnTo>
                  <a:lnTo>
                    <a:pt x="99529" y="241122"/>
                  </a:lnTo>
                  <a:lnTo>
                    <a:pt x="96126" y="238760"/>
                  </a:lnTo>
                  <a:lnTo>
                    <a:pt x="90932" y="238760"/>
                  </a:lnTo>
                  <a:lnTo>
                    <a:pt x="80543" y="233680"/>
                  </a:lnTo>
                  <a:lnTo>
                    <a:pt x="74345" y="232410"/>
                  </a:lnTo>
                  <a:lnTo>
                    <a:pt x="67754" y="226060"/>
                  </a:lnTo>
                  <a:lnTo>
                    <a:pt x="65430" y="224790"/>
                  </a:lnTo>
                  <a:lnTo>
                    <a:pt x="59347" y="222250"/>
                  </a:lnTo>
                  <a:lnTo>
                    <a:pt x="57708" y="219710"/>
                  </a:lnTo>
                  <a:lnTo>
                    <a:pt x="55448" y="213398"/>
                  </a:lnTo>
                  <a:lnTo>
                    <a:pt x="57823" y="212090"/>
                  </a:lnTo>
                  <a:lnTo>
                    <a:pt x="62191" y="209550"/>
                  </a:lnTo>
                  <a:lnTo>
                    <a:pt x="65100" y="209550"/>
                  </a:lnTo>
                  <a:lnTo>
                    <a:pt x="67906" y="212090"/>
                  </a:lnTo>
                  <a:lnTo>
                    <a:pt x="68745" y="212090"/>
                  </a:lnTo>
                  <a:lnTo>
                    <a:pt x="70269" y="210820"/>
                  </a:lnTo>
                  <a:lnTo>
                    <a:pt x="71843" y="212090"/>
                  </a:lnTo>
                  <a:lnTo>
                    <a:pt x="75323" y="215900"/>
                  </a:lnTo>
                  <a:lnTo>
                    <a:pt x="79006" y="215900"/>
                  </a:lnTo>
                  <a:lnTo>
                    <a:pt x="88722" y="220980"/>
                  </a:lnTo>
                  <a:lnTo>
                    <a:pt x="95326" y="224790"/>
                  </a:lnTo>
                  <a:lnTo>
                    <a:pt x="103708" y="228600"/>
                  </a:lnTo>
                  <a:lnTo>
                    <a:pt x="105638" y="229870"/>
                  </a:lnTo>
                  <a:lnTo>
                    <a:pt x="113334" y="229870"/>
                  </a:lnTo>
                  <a:lnTo>
                    <a:pt x="118059" y="232410"/>
                  </a:lnTo>
                  <a:lnTo>
                    <a:pt x="126390" y="237490"/>
                  </a:lnTo>
                  <a:lnTo>
                    <a:pt x="130048" y="238760"/>
                  </a:lnTo>
                  <a:lnTo>
                    <a:pt x="136232" y="241300"/>
                  </a:lnTo>
                  <a:lnTo>
                    <a:pt x="139357" y="240030"/>
                  </a:lnTo>
                  <a:lnTo>
                    <a:pt x="141312" y="236220"/>
                  </a:lnTo>
                  <a:lnTo>
                    <a:pt x="140195" y="233680"/>
                  </a:lnTo>
                  <a:lnTo>
                    <a:pt x="138328" y="231140"/>
                  </a:lnTo>
                  <a:lnTo>
                    <a:pt x="136461" y="228600"/>
                  </a:lnTo>
                  <a:lnTo>
                    <a:pt x="132702" y="228600"/>
                  </a:lnTo>
                  <a:lnTo>
                    <a:pt x="131876" y="227330"/>
                  </a:lnTo>
                  <a:lnTo>
                    <a:pt x="131038" y="226060"/>
                  </a:lnTo>
                  <a:lnTo>
                    <a:pt x="130365" y="226060"/>
                  </a:lnTo>
                  <a:lnTo>
                    <a:pt x="126479" y="227330"/>
                  </a:lnTo>
                  <a:lnTo>
                    <a:pt x="125653" y="226707"/>
                  </a:lnTo>
                  <a:lnTo>
                    <a:pt x="125653" y="229857"/>
                  </a:lnTo>
                  <a:lnTo>
                    <a:pt x="123850" y="231140"/>
                  </a:lnTo>
                  <a:lnTo>
                    <a:pt x="121107" y="231140"/>
                  </a:lnTo>
                  <a:lnTo>
                    <a:pt x="123088" y="228600"/>
                  </a:lnTo>
                  <a:lnTo>
                    <a:pt x="125653" y="229857"/>
                  </a:lnTo>
                  <a:lnTo>
                    <a:pt x="125653" y="226707"/>
                  </a:lnTo>
                  <a:lnTo>
                    <a:pt x="123151" y="224790"/>
                  </a:lnTo>
                  <a:lnTo>
                    <a:pt x="116522" y="223520"/>
                  </a:lnTo>
                  <a:lnTo>
                    <a:pt x="113474" y="222250"/>
                  </a:lnTo>
                  <a:lnTo>
                    <a:pt x="105397" y="220980"/>
                  </a:lnTo>
                  <a:lnTo>
                    <a:pt x="100965" y="219710"/>
                  </a:lnTo>
                  <a:lnTo>
                    <a:pt x="99504" y="219163"/>
                  </a:lnTo>
                  <a:lnTo>
                    <a:pt x="99504" y="223520"/>
                  </a:lnTo>
                  <a:lnTo>
                    <a:pt x="97764" y="222250"/>
                  </a:lnTo>
                  <a:lnTo>
                    <a:pt x="96139" y="222250"/>
                  </a:lnTo>
                  <a:lnTo>
                    <a:pt x="94488" y="219710"/>
                  </a:lnTo>
                  <a:lnTo>
                    <a:pt x="96964" y="220980"/>
                  </a:lnTo>
                  <a:lnTo>
                    <a:pt x="99504" y="223520"/>
                  </a:lnTo>
                  <a:lnTo>
                    <a:pt x="99504" y="219163"/>
                  </a:lnTo>
                  <a:lnTo>
                    <a:pt x="90830" y="215900"/>
                  </a:lnTo>
                  <a:lnTo>
                    <a:pt x="85077" y="213398"/>
                  </a:lnTo>
                  <a:lnTo>
                    <a:pt x="78994" y="210820"/>
                  </a:lnTo>
                  <a:lnTo>
                    <a:pt x="75984" y="209550"/>
                  </a:lnTo>
                  <a:lnTo>
                    <a:pt x="74231" y="205740"/>
                  </a:lnTo>
                  <a:lnTo>
                    <a:pt x="71907" y="201930"/>
                  </a:lnTo>
                  <a:lnTo>
                    <a:pt x="71729" y="200660"/>
                  </a:lnTo>
                  <a:lnTo>
                    <a:pt x="73748" y="200660"/>
                  </a:lnTo>
                  <a:lnTo>
                    <a:pt x="74053" y="199529"/>
                  </a:lnTo>
                  <a:lnTo>
                    <a:pt x="74815" y="198120"/>
                  </a:lnTo>
                  <a:lnTo>
                    <a:pt x="76276" y="195580"/>
                  </a:lnTo>
                  <a:lnTo>
                    <a:pt x="77558" y="200660"/>
                  </a:lnTo>
                  <a:lnTo>
                    <a:pt x="79857" y="200660"/>
                  </a:lnTo>
                  <a:lnTo>
                    <a:pt x="77978" y="203200"/>
                  </a:lnTo>
                  <a:lnTo>
                    <a:pt x="79489" y="204470"/>
                  </a:lnTo>
                  <a:lnTo>
                    <a:pt x="84162" y="207010"/>
                  </a:lnTo>
                  <a:lnTo>
                    <a:pt x="87668" y="209550"/>
                  </a:lnTo>
                  <a:lnTo>
                    <a:pt x="96380" y="214731"/>
                  </a:lnTo>
                  <a:lnTo>
                    <a:pt x="102336" y="214731"/>
                  </a:lnTo>
                  <a:lnTo>
                    <a:pt x="108889" y="217170"/>
                  </a:lnTo>
                  <a:lnTo>
                    <a:pt x="108800" y="218440"/>
                  </a:lnTo>
                  <a:lnTo>
                    <a:pt x="109588" y="219710"/>
                  </a:lnTo>
                  <a:lnTo>
                    <a:pt x="111404" y="219710"/>
                  </a:lnTo>
                  <a:lnTo>
                    <a:pt x="111290" y="218440"/>
                  </a:lnTo>
                  <a:lnTo>
                    <a:pt x="110896" y="217170"/>
                  </a:lnTo>
                  <a:lnTo>
                    <a:pt x="112179" y="218440"/>
                  </a:lnTo>
                  <a:lnTo>
                    <a:pt x="120853" y="220980"/>
                  </a:lnTo>
                  <a:lnTo>
                    <a:pt x="128612" y="223520"/>
                  </a:lnTo>
                  <a:lnTo>
                    <a:pt x="136842" y="227330"/>
                  </a:lnTo>
                  <a:lnTo>
                    <a:pt x="137236" y="227330"/>
                  </a:lnTo>
                  <a:lnTo>
                    <a:pt x="140220" y="229870"/>
                  </a:lnTo>
                  <a:lnTo>
                    <a:pt x="141909" y="232410"/>
                  </a:lnTo>
                  <a:lnTo>
                    <a:pt x="144830" y="236220"/>
                  </a:lnTo>
                  <a:lnTo>
                    <a:pt x="145249" y="238760"/>
                  </a:lnTo>
                  <a:lnTo>
                    <a:pt x="145249" y="231813"/>
                  </a:lnTo>
                  <a:lnTo>
                    <a:pt x="143560" y="229870"/>
                  </a:lnTo>
                  <a:lnTo>
                    <a:pt x="150914" y="228600"/>
                  </a:lnTo>
                  <a:lnTo>
                    <a:pt x="157772" y="228600"/>
                  </a:lnTo>
                  <a:lnTo>
                    <a:pt x="164223" y="232410"/>
                  </a:lnTo>
                  <a:lnTo>
                    <a:pt x="164223" y="222250"/>
                  </a:lnTo>
                  <a:lnTo>
                    <a:pt x="161290" y="223888"/>
                  </a:lnTo>
                  <a:lnTo>
                    <a:pt x="161290" y="226060"/>
                  </a:lnTo>
                  <a:lnTo>
                    <a:pt x="158584" y="227330"/>
                  </a:lnTo>
                  <a:lnTo>
                    <a:pt x="156502" y="226060"/>
                  </a:lnTo>
                  <a:lnTo>
                    <a:pt x="161290" y="226060"/>
                  </a:lnTo>
                  <a:lnTo>
                    <a:pt x="161290" y="223888"/>
                  </a:lnTo>
                  <a:lnTo>
                    <a:pt x="159664" y="224790"/>
                  </a:lnTo>
                  <a:lnTo>
                    <a:pt x="156425" y="223520"/>
                  </a:lnTo>
                  <a:lnTo>
                    <a:pt x="155409" y="223520"/>
                  </a:lnTo>
                  <a:lnTo>
                    <a:pt x="155498" y="224790"/>
                  </a:lnTo>
                  <a:lnTo>
                    <a:pt x="155778" y="225767"/>
                  </a:lnTo>
                  <a:lnTo>
                    <a:pt x="147294" y="222250"/>
                  </a:lnTo>
                  <a:lnTo>
                    <a:pt x="146215" y="221907"/>
                  </a:lnTo>
                  <a:lnTo>
                    <a:pt x="146215" y="226060"/>
                  </a:lnTo>
                  <a:lnTo>
                    <a:pt x="145732" y="227330"/>
                  </a:lnTo>
                  <a:lnTo>
                    <a:pt x="138557" y="224790"/>
                  </a:lnTo>
                  <a:lnTo>
                    <a:pt x="131013" y="222250"/>
                  </a:lnTo>
                  <a:lnTo>
                    <a:pt x="124231" y="218440"/>
                  </a:lnTo>
                  <a:lnTo>
                    <a:pt x="146215" y="226060"/>
                  </a:lnTo>
                  <a:lnTo>
                    <a:pt x="146215" y="221907"/>
                  </a:lnTo>
                  <a:lnTo>
                    <a:pt x="139573" y="219710"/>
                  </a:lnTo>
                  <a:lnTo>
                    <a:pt x="133819" y="218440"/>
                  </a:lnTo>
                  <a:lnTo>
                    <a:pt x="128066" y="217170"/>
                  </a:lnTo>
                  <a:lnTo>
                    <a:pt x="125260" y="214731"/>
                  </a:lnTo>
                  <a:lnTo>
                    <a:pt x="125437" y="214731"/>
                  </a:lnTo>
                  <a:lnTo>
                    <a:pt x="121158" y="213398"/>
                  </a:lnTo>
                  <a:lnTo>
                    <a:pt x="120142" y="212090"/>
                  </a:lnTo>
                  <a:lnTo>
                    <a:pt x="113957" y="210820"/>
                  </a:lnTo>
                  <a:lnTo>
                    <a:pt x="109651" y="208280"/>
                  </a:lnTo>
                  <a:lnTo>
                    <a:pt x="100787" y="204470"/>
                  </a:lnTo>
                  <a:lnTo>
                    <a:pt x="96659" y="203200"/>
                  </a:lnTo>
                  <a:lnTo>
                    <a:pt x="90868" y="201930"/>
                  </a:lnTo>
                  <a:lnTo>
                    <a:pt x="90424" y="200660"/>
                  </a:lnTo>
                  <a:lnTo>
                    <a:pt x="88595" y="199529"/>
                  </a:lnTo>
                  <a:lnTo>
                    <a:pt x="89268" y="198120"/>
                  </a:lnTo>
                  <a:lnTo>
                    <a:pt x="89712" y="198120"/>
                  </a:lnTo>
                  <a:lnTo>
                    <a:pt x="91706" y="199529"/>
                  </a:lnTo>
                  <a:lnTo>
                    <a:pt x="95605" y="199529"/>
                  </a:lnTo>
                  <a:lnTo>
                    <a:pt x="95821" y="198120"/>
                  </a:lnTo>
                  <a:lnTo>
                    <a:pt x="90716" y="198120"/>
                  </a:lnTo>
                  <a:lnTo>
                    <a:pt x="88849" y="195580"/>
                  </a:lnTo>
                  <a:lnTo>
                    <a:pt x="88074" y="195580"/>
                  </a:lnTo>
                  <a:lnTo>
                    <a:pt x="87185" y="198120"/>
                  </a:lnTo>
                  <a:lnTo>
                    <a:pt x="86055" y="198120"/>
                  </a:lnTo>
                  <a:lnTo>
                    <a:pt x="79895" y="196850"/>
                  </a:lnTo>
                  <a:lnTo>
                    <a:pt x="78232" y="195580"/>
                  </a:lnTo>
                  <a:lnTo>
                    <a:pt x="76555" y="194310"/>
                  </a:lnTo>
                  <a:lnTo>
                    <a:pt x="72555" y="189230"/>
                  </a:lnTo>
                  <a:lnTo>
                    <a:pt x="73469" y="187960"/>
                  </a:lnTo>
                  <a:lnTo>
                    <a:pt x="73558" y="186690"/>
                  </a:lnTo>
                  <a:lnTo>
                    <a:pt x="73647" y="185420"/>
                  </a:lnTo>
                  <a:lnTo>
                    <a:pt x="73736" y="184150"/>
                  </a:lnTo>
                  <a:lnTo>
                    <a:pt x="73825" y="182880"/>
                  </a:lnTo>
                  <a:lnTo>
                    <a:pt x="74409" y="180441"/>
                  </a:lnTo>
                  <a:lnTo>
                    <a:pt x="74333" y="176530"/>
                  </a:lnTo>
                  <a:lnTo>
                    <a:pt x="75793" y="176530"/>
                  </a:lnTo>
                  <a:lnTo>
                    <a:pt x="79781" y="179070"/>
                  </a:lnTo>
                  <a:lnTo>
                    <a:pt x="83007" y="180441"/>
                  </a:lnTo>
                  <a:lnTo>
                    <a:pt x="91605" y="185420"/>
                  </a:lnTo>
                  <a:lnTo>
                    <a:pt x="97231" y="190500"/>
                  </a:lnTo>
                  <a:lnTo>
                    <a:pt x="103682" y="193040"/>
                  </a:lnTo>
                  <a:lnTo>
                    <a:pt x="109410" y="196850"/>
                  </a:lnTo>
                  <a:lnTo>
                    <a:pt x="112166" y="198120"/>
                  </a:lnTo>
                  <a:lnTo>
                    <a:pt x="115100" y="199529"/>
                  </a:lnTo>
                  <a:lnTo>
                    <a:pt x="120472" y="203200"/>
                  </a:lnTo>
                  <a:lnTo>
                    <a:pt x="126339" y="205740"/>
                  </a:lnTo>
                  <a:lnTo>
                    <a:pt x="131889" y="208280"/>
                  </a:lnTo>
                  <a:lnTo>
                    <a:pt x="137502" y="209550"/>
                  </a:lnTo>
                  <a:lnTo>
                    <a:pt x="143865" y="207010"/>
                  </a:lnTo>
                  <a:lnTo>
                    <a:pt x="147040" y="205740"/>
                  </a:lnTo>
                  <a:lnTo>
                    <a:pt x="149326" y="207010"/>
                  </a:lnTo>
                  <a:lnTo>
                    <a:pt x="151701" y="210820"/>
                  </a:lnTo>
                  <a:lnTo>
                    <a:pt x="157086" y="213372"/>
                  </a:lnTo>
                  <a:lnTo>
                    <a:pt x="163309" y="210820"/>
                  </a:lnTo>
                  <a:lnTo>
                    <a:pt x="164249" y="210820"/>
                  </a:lnTo>
                  <a:lnTo>
                    <a:pt x="175996" y="215900"/>
                  </a:lnTo>
                  <a:lnTo>
                    <a:pt x="181889" y="219710"/>
                  </a:lnTo>
                  <a:lnTo>
                    <a:pt x="188556" y="224790"/>
                  </a:lnTo>
                  <a:lnTo>
                    <a:pt x="190538" y="224790"/>
                  </a:lnTo>
                  <a:lnTo>
                    <a:pt x="194716" y="227330"/>
                  </a:lnTo>
                  <a:lnTo>
                    <a:pt x="197777" y="228600"/>
                  </a:lnTo>
                  <a:lnTo>
                    <a:pt x="199809" y="231140"/>
                  </a:lnTo>
                  <a:lnTo>
                    <a:pt x="200875" y="233680"/>
                  </a:lnTo>
                  <a:lnTo>
                    <a:pt x="202031" y="229870"/>
                  </a:lnTo>
                  <a:lnTo>
                    <a:pt x="202463" y="231140"/>
                  </a:lnTo>
                  <a:lnTo>
                    <a:pt x="202844" y="231140"/>
                  </a:lnTo>
                  <a:lnTo>
                    <a:pt x="208622" y="234950"/>
                  </a:lnTo>
                  <a:lnTo>
                    <a:pt x="227139" y="242570"/>
                  </a:lnTo>
                  <a:lnTo>
                    <a:pt x="229920" y="245110"/>
                  </a:lnTo>
                  <a:lnTo>
                    <a:pt x="233197" y="245110"/>
                  </a:lnTo>
                  <a:lnTo>
                    <a:pt x="238137" y="246380"/>
                  </a:lnTo>
                  <a:lnTo>
                    <a:pt x="240690" y="245110"/>
                  </a:lnTo>
                  <a:lnTo>
                    <a:pt x="243954" y="243840"/>
                  </a:lnTo>
                  <a:lnTo>
                    <a:pt x="244894" y="243840"/>
                  </a:lnTo>
                  <a:lnTo>
                    <a:pt x="246722" y="242570"/>
                  </a:lnTo>
                  <a:lnTo>
                    <a:pt x="248551" y="241300"/>
                  </a:lnTo>
                  <a:lnTo>
                    <a:pt x="251193" y="241300"/>
                  </a:lnTo>
                  <a:lnTo>
                    <a:pt x="261518" y="245110"/>
                  </a:lnTo>
                  <a:lnTo>
                    <a:pt x="268744" y="247650"/>
                  </a:lnTo>
                  <a:lnTo>
                    <a:pt x="277190" y="251460"/>
                  </a:lnTo>
                  <a:lnTo>
                    <a:pt x="284911" y="251460"/>
                  </a:lnTo>
                  <a:lnTo>
                    <a:pt x="287235" y="252730"/>
                  </a:lnTo>
                  <a:lnTo>
                    <a:pt x="291503" y="254000"/>
                  </a:lnTo>
                  <a:lnTo>
                    <a:pt x="291503" y="246862"/>
                  </a:lnTo>
                  <a:lnTo>
                    <a:pt x="290995" y="246380"/>
                  </a:lnTo>
                  <a:lnTo>
                    <a:pt x="286981" y="245110"/>
                  </a:lnTo>
                  <a:lnTo>
                    <a:pt x="274345" y="245110"/>
                  </a:lnTo>
                  <a:lnTo>
                    <a:pt x="268236" y="242570"/>
                  </a:lnTo>
                  <a:lnTo>
                    <a:pt x="267309" y="241300"/>
                  </a:lnTo>
                  <a:lnTo>
                    <a:pt x="266369" y="240030"/>
                  </a:lnTo>
                  <a:lnTo>
                    <a:pt x="263804" y="240030"/>
                  </a:lnTo>
                  <a:lnTo>
                    <a:pt x="264223" y="238760"/>
                  </a:lnTo>
                  <a:lnTo>
                    <a:pt x="265557" y="238760"/>
                  </a:lnTo>
                  <a:lnTo>
                    <a:pt x="273456" y="240030"/>
                  </a:lnTo>
                  <a:lnTo>
                    <a:pt x="289191" y="240030"/>
                  </a:lnTo>
                  <a:lnTo>
                    <a:pt x="297027" y="241300"/>
                  </a:lnTo>
                  <a:lnTo>
                    <a:pt x="299872" y="242570"/>
                  </a:lnTo>
                  <a:lnTo>
                    <a:pt x="302818" y="242570"/>
                  </a:lnTo>
                  <a:lnTo>
                    <a:pt x="307987" y="241300"/>
                  </a:lnTo>
                  <a:lnTo>
                    <a:pt x="307086" y="243840"/>
                  </a:lnTo>
                  <a:lnTo>
                    <a:pt x="308559" y="243840"/>
                  </a:lnTo>
                  <a:lnTo>
                    <a:pt x="308559" y="238836"/>
                  </a:lnTo>
                  <a:lnTo>
                    <a:pt x="300634" y="240030"/>
                  </a:lnTo>
                  <a:lnTo>
                    <a:pt x="292366" y="238760"/>
                  </a:lnTo>
                  <a:lnTo>
                    <a:pt x="285584" y="237490"/>
                  </a:lnTo>
                  <a:lnTo>
                    <a:pt x="278765" y="237490"/>
                  </a:lnTo>
                  <a:lnTo>
                    <a:pt x="271932" y="236220"/>
                  </a:lnTo>
                  <a:lnTo>
                    <a:pt x="263372" y="236220"/>
                  </a:lnTo>
                  <a:lnTo>
                    <a:pt x="263855" y="234950"/>
                  </a:lnTo>
                  <a:lnTo>
                    <a:pt x="264998" y="233680"/>
                  </a:lnTo>
                  <a:lnTo>
                    <a:pt x="266687" y="234950"/>
                  </a:lnTo>
                  <a:lnTo>
                    <a:pt x="284530" y="234950"/>
                  </a:lnTo>
                  <a:lnTo>
                    <a:pt x="292620" y="236220"/>
                  </a:lnTo>
                  <a:lnTo>
                    <a:pt x="300723" y="236220"/>
                  </a:lnTo>
                  <a:lnTo>
                    <a:pt x="308825" y="237490"/>
                  </a:lnTo>
                  <a:lnTo>
                    <a:pt x="316890" y="237490"/>
                  </a:lnTo>
                  <a:lnTo>
                    <a:pt x="320395" y="238760"/>
                  </a:lnTo>
                  <a:lnTo>
                    <a:pt x="323938" y="238760"/>
                  </a:lnTo>
                  <a:lnTo>
                    <a:pt x="332511" y="240030"/>
                  </a:lnTo>
                  <a:lnTo>
                    <a:pt x="337693" y="240030"/>
                  </a:lnTo>
                  <a:lnTo>
                    <a:pt x="341363" y="240474"/>
                  </a:lnTo>
                  <a:lnTo>
                    <a:pt x="341363" y="237490"/>
                  </a:lnTo>
                  <a:lnTo>
                    <a:pt x="333730" y="237490"/>
                  </a:lnTo>
                  <a:lnTo>
                    <a:pt x="337934" y="236220"/>
                  </a:lnTo>
                  <a:lnTo>
                    <a:pt x="341426" y="233680"/>
                  </a:lnTo>
                  <a:lnTo>
                    <a:pt x="347929" y="231140"/>
                  </a:lnTo>
                  <a:lnTo>
                    <a:pt x="349199" y="228600"/>
                  </a:lnTo>
                  <a:lnTo>
                    <a:pt x="348526" y="224790"/>
                  </a:lnTo>
                  <a:lnTo>
                    <a:pt x="348526" y="219710"/>
                  </a:lnTo>
                  <a:lnTo>
                    <a:pt x="349618" y="218440"/>
                  </a:lnTo>
                  <a:lnTo>
                    <a:pt x="359918" y="220980"/>
                  </a:lnTo>
                  <a:lnTo>
                    <a:pt x="365861" y="223520"/>
                  </a:lnTo>
                  <a:lnTo>
                    <a:pt x="378523" y="227330"/>
                  </a:lnTo>
                  <a:lnTo>
                    <a:pt x="385114" y="228600"/>
                  </a:lnTo>
                  <a:lnTo>
                    <a:pt x="392201" y="227330"/>
                  </a:lnTo>
                  <a:lnTo>
                    <a:pt x="392595" y="226060"/>
                  </a:lnTo>
                  <a:lnTo>
                    <a:pt x="393052" y="227330"/>
                  </a:lnTo>
                  <a:lnTo>
                    <a:pt x="393052" y="224790"/>
                  </a:lnTo>
                  <a:lnTo>
                    <a:pt x="378929" y="224790"/>
                  </a:lnTo>
                  <a:lnTo>
                    <a:pt x="371690" y="222250"/>
                  </a:lnTo>
                  <a:lnTo>
                    <a:pt x="364667" y="219710"/>
                  </a:lnTo>
                  <a:lnTo>
                    <a:pt x="362775" y="218440"/>
                  </a:lnTo>
                  <a:lnTo>
                    <a:pt x="356603" y="217170"/>
                  </a:lnTo>
                  <a:lnTo>
                    <a:pt x="354647" y="217170"/>
                  </a:lnTo>
                  <a:lnTo>
                    <a:pt x="352640" y="215900"/>
                  </a:lnTo>
                  <a:lnTo>
                    <a:pt x="353441" y="215900"/>
                  </a:lnTo>
                  <a:lnTo>
                    <a:pt x="354685" y="214731"/>
                  </a:lnTo>
                  <a:lnTo>
                    <a:pt x="354812" y="214731"/>
                  </a:lnTo>
                  <a:lnTo>
                    <a:pt x="353936" y="212090"/>
                  </a:lnTo>
                  <a:lnTo>
                    <a:pt x="355269" y="212090"/>
                  </a:lnTo>
                  <a:lnTo>
                    <a:pt x="362445" y="208280"/>
                  </a:lnTo>
                  <a:lnTo>
                    <a:pt x="368604" y="209550"/>
                  </a:lnTo>
                  <a:lnTo>
                    <a:pt x="375094" y="212090"/>
                  </a:lnTo>
                  <a:lnTo>
                    <a:pt x="381279" y="214731"/>
                  </a:lnTo>
                  <a:lnTo>
                    <a:pt x="381508" y="214731"/>
                  </a:lnTo>
                  <a:lnTo>
                    <a:pt x="393496" y="217170"/>
                  </a:lnTo>
                  <a:lnTo>
                    <a:pt x="399935" y="215900"/>
                  </a:lnTo>
                  <a:lnTo>
                    <a:pt x="408355" y="214731"/>
                  </a:lnTo>
                  <a:lnTo>
                    <a:pt x="408686" y="214731"/>
                  </a:lnTo>
                  <a:lnTo>
                    <a:pt x="413397" y="213398"/>
                  </a:lnTo>
                  <a:lnTo>
                    <a:pt x="435610" y="207010"/>
                  </a:lnTo>
                  <a:lnTo>
                    <a:pt x="454888" y="199529"/>
                  </a:lnTo>
                  <a:lnTo>
                    <a:pt x="457314" y="198120"/>
                  </a:lnTo>
                  <a:lnTo>
                    <a:pt x="461518" y="195580"/>
                  </a:lnTo>
                  <a:lnTo>
                    <a:pt x="465162" y="194310"/>
                  </a:lnTo>
                  <a:lnTo>
                    <a:pt x="468096" y="191770"/>
                  </a:lnTo>
                  <a:lnTo>
                    <a:pt x="475449" y="184150"/>
                  </a:lnTo>
                  <a:lnTo>
                    <a:pt x="477596" y="177800"/>
                  </a:lnTo>
                  <a:lnTo>
                    <a:pt x="478536" y="171450"/>
                  </a:lnTo>
                  <a:lnTo>
                    <a:pt x="479247" y="168910"/>
                  </a:lnTo>
                  <a:lnTo>
                    <a:pt x="481596" y="168910"/>
                  </a:lnTo>
                  <a:lnTo>
                    <a:pt x="482663" y="170180"/>
                  </a:lnTo>
                  <a:lnTo>
                    <a:pt x="482663" y="164846"/>
                  </a:lnTo>
                  <a:lnTo>
                    <a:pt x="482231" y="165100"/>
                  </a:lnTo>
                  <a:lnTo>
                    <a:pt x="475945" y="166090"/>
                  </a:lnTo>
                  <a:lnTo>
                    <a:pt x="475945" y="171450"/>
                  </a:lnTo>
                  <a:lnTo>
                    <a:pt x="444715" y="200660"/>
                  </a:lnTo>
                  <a:lnTo>
                    <a:pt x="399948" y="213398"/>
                  </a:lnTo>
                  <a:lnTo>
                    <a:pt x="386461" y="213398"/>
                  </a:lnTo>
                  <a:lnTo>
                    <a:pt x="381419" y="212090"/>
                  </a:lnTo>
                  <a:lnTo>
                    <a:pt x="371119" y="208280"/>
                  </a:lnTo>
                  <a:lnTo>
                    <a:pt x="370141" y="208280"/>
                  </a:lnTo>
                  <a:lnTo>
                    <a:pt x="368820" y="207010"/>
                  </a:lnTo>
                  <a:lnTo>
                    <a:pt x="372605" y="205740"/>
                  </a:lnTo>
                  <a:lnTo>
                    <a:pt x="376377" y="204470"/>
                  </a:lnTo>
                  <a:lnTo>
                    <a:pt x="381203" y="203200"/>
                  </a:lnTo>
                  <a:lnTo>
                    <a:pt x="382371" y="203200"/>
                  </a:lnTo>
                  <a:lnTo>
                    <a:pt x="385483" y="201930"/>
                  </a:lnTo>
                  <a:lnTo>
                    <a:pt x="387680" y="199529"/>
                  </a:lnTo>
                  <a:lnTo>
                    <a:pt x="387807" y="199529"/>
                  </a:lnTo>
                  <a:lnTo>
                    <a:pt x="388353" y="204470"/>
                  </a:lnTo>
                  <a:lnTo>
                    <a:pt x="389572" y="205740"/>
                  </a:lnTo>
                  <a:lnTo>
                    <a:pt x="396849" y="209550"/>
                  </a:lnTo>
                  <a:lnTo>
                    <a:pt x="403263" y="209550"/>
                  </a:lnTo>
                  <a:lnTo>
                    <a:pt x="411251" y="205740"/>
                  </a:lnTo>
                  <a:lnTo>
                    <a:pt x="417029" y="205740"/>
                  </a:lnTo>
                  <a:lnTo>
                    <a:pt x="419684" y="196850"/>
                  </a:lnTo>
                  <a:lnTo>
                    <a:pt x="419811" y="195580"/>
                  </a:lnTo>
                  <a:lnTo>
                    <a:pt x="419925" y="194310"/>
                  </a:lnTo>
                  <a:lnTo>
                    <a:pt x="418020" y="191770"/>
                  </a:lnTo>
                  <a:lnTo>
                    <a:pt x="417741" y="191770"/>
                  </a:lnTo>
                  <a:lnTo>
                    <a:pt x="418960" y="190500"/>
                  </a:lnTo>
                  <a:lnTo>
                    <a:pt x="419404" y="190500"/>
                  </a:lnTo>
                  <a:lnTo>
                    <a:pt x="419417" y="193040"/>
                  </a:lnTo>
                  <a:lnTo>
                    <a:pt x="420547" y="194310"/>
                  </a:lnTo>
                  <a:lnTo>
                    <a:pt x="422440" y="200660"/>
                  </a:lnTo>
                  <a:lnTo>
                    <a:pt x="426580" y="203200"/>
                  </a:lnTo>
                  <a:lnTo>
                    <a:pt x="436816" y="199529"/>
                  </a:lnTo>
                  <a:lnTo>
                    <a:pt x="456946" y="185420"/>
                  </a:lnTo>
                  <a:lnTo>
                    <a:pt x="455066" y="181610"/>
                  </a:lnTo>
                  <a:lnTo>
                    <a:pt x="451535" y="181610"/>
                  </a:lnTo>
                  <a:lnTo>
                    <a:pt x="450215" y="180441"/>
                  </a:lnTo>
                  <a:lnTo>
                    <a:pt x="448106" y="180441"/>
                  </a:lnTo>
                  <a:lnTo>
                    <a:pt x="450342" y="177800"/>
                  </a:lnTo>
                  <a:lnTo>
                    <a:pt x="452589" y="177800"/>
                  </a:lnTo>
                  <a:lnTo>
                    <a:pt x="461302" y="182880"/>
                  </a:lnTo>
                  <a:lnTo>
                    <a:pt x="462902" y="180441"/>
                  </a:lnTo>
                  <a:lnTo>
                    <a:pt x="465518" y="177800"/>
                  </a:lnTo>
                  <a:lnTo>
                    <a:pt x="468083" y="175260"/>
                  </a:lnTo>
                  <a:lnTo>
                    <a:pt x="470636" y="172720"/>
                  </a:lnTo>
                  <a:lnTo>
                    <a:pt x="471436" y="171450"/>
                  </a:lnTo>
                  <a:lnTo>
                    <a:pt x="475945" y="171450"/>
                  </a:lnTo>
                  <a:lnTo>
                    <a:pt x="475945" y="166090"/>
                  </a:lnTo>
                  <a:lnTo>
                    <a:pt x="474154" y="166370"/>
                  </a:lnTo>
                  <a:lnTo>
                    <a:pt x="458228" y="172720"/>
                  </a:lnTo>
                  <a:lnTo>
                    <a:pt x="450151" y="173990"/>
                  </a:lnTo>
                  <a:lnTo>
                    <a:pt x="449160" y="173990"/>
                  </a:lnTo>
                  <a:lnTo>
                    <a:pt x="448208" y="175260"/>
                  </a:lnTo>
                  <a:lnTo>
                    <a:pt x="447192" y="175260"/>
                  </a:lnTo>
                  <a:lnTo>
                    <a:pt x="447065" y="173990"/>
                  </a:lnTo>
                  <a:lnTo>
                    <a:pt x="446938" y="172720"/>
                  </a:lnTo>
                  <a:lnTo>
                    <a:pt x="446747" y="172720"/>
                  </a:lnTo>
                  <a:lnTo>
                    <a:pt x="442188" y="173990"/>
                  </a:lnTo>
                  <a:lnTo>
                    <a:pt x="440918" y="175260"/>
                  </a:lnTo>
                  <a:lnTo>
                    <a:pt x="438404" y="176530"/>
                  </a:lnTo>
                  <a:lnTo>
                    <a:pt x="437692" y="176530"/>
                  </a:lnTo>
                  <a:lnTo>
                    <a:pt x="438607" y="180352"/>
                  </a:lnTo>
                  <a:lnTo>
                    <a:pt x="436321" y="179070"/>
                  </a:lnTo>
                  <a:lnTo>
                    <a:pt x="430187" y="181610"/>
                  </a:lnTo>
                  <a:lnTo>
                    <a:pt x="425361" y="184150"/>
                  </a:lnTo>
                  <a:lnTo>
                    <a:pt x="420585" y="185420"/>
                  </a:lnTo>
                  <a:lnTo>
                    <a:pt x="420001" y="185420"/>
                  </a:lnTo>
                  <a:lnTo>
                    <a:pt x="420624" y="184150"/>
                  </a:lnTo>
                  <a:lnTo>
                    <a:pt x="420903" y="182880"/>
                  </a:lnTo>
                  <a:lnTo>
                    <a:pt x="419303" y="182880"/>
                  </a:lnTo>
                  <a:lnTo>
                    <a:pt x="417626" y="185420"/>
                  </a:lnTo>
                  <a:lnTo>
                    <a:pt x="415442" y="184708"/>
                  </a:lnTo>
                  <a:lnTo>
                    <a:pt x="415442" y="193040"/>
                  </a:lnTo>
                  <a:lnTo>
                    <a:pt x="413727" y="194310"/>
                  </a:lnTo>
                  <a:lnTo>
                    <a:pt x="409943" y="194310"/>
                  </a:lnTo>
                  <a:lnTo>
                    <a:pt x="413702" y="191770"/>
                  </a:lnTo>
                  <a:lnTo>
                    <a:pt x="415442" y="193040"/>
                  </a:lnTo>
                  <a:lnTo>
                    <a:pt x="415442" y="184708"/>
                  </a:lnTo>
                  <a:lnTo>
                    <a:pt x="413740" y="184150"/>
                  </a:lnTo>
                  <a:lnTo>
                    <a:pt x="413042" y="187960"/>
                  </a:lnTo>
                  <a:lnTo>
                    <a:pt x="412089" y="187960"/>
                  </a:lnTo>
                  <a:lnTo>
                    <a:pt x="404812" y="190500"/>
                  </a:lnTo>
                  <a:lnTo>
                    <a:pt x="397954" y="193040"/>
                  </a:lnTo>
                  <a:lnTo>
                    <a:pt x="392861" y="194576"/>
                  </a:lnTo>
                  <a:lnTo>
                    <a:pt x="392861" y="200660"/>
                  </a:lnTo>
                  <a:lnTo>
                    <a:pt x="391718" y="201930"/>
                  </a:lnTo>
                  <a:lnTo>
                    <a:pt x="392442" y="203200"/>
                  </a:lnTo>
                  <a:lnTo>
                    <a:pt x="389521" y="203200"/>
                  </a:lnTo>
                  <a:lnTo>
                    <a:pt x="389636" y="200660"/>
                  </a:lnTo>
                  <a:lnTo>
                    <a:pt x="390690" y="199529"/>
                  </a:lnTo>
                  <a:lnTo>
                    <a:pt x="391020" y="199529"/>
                  </a:lnTo>
                  <a:lnTo>
                    <a:pt x="392861" y="200660"/>
                  </a:lnTo>
                  <a:lnTo>
                    <a:pt x="392861" y="194576"/>
                  </a:lnTo>
                  <a:lnTo>
                    <a:pt x="389496" y="195580"/>
                  </a:lnTo>
                  <a:lnTo>
                    <a:pt x="388962" y="195580"/>
                  </a:lnTo>
                  <a:lnTo>
                    <a:pt x="389204" y="194310"/>
                  </a:lnTo>
                  <a:lnTo>
                    <a:pt x="391490" y="194310"/>
                  </a:lnTo>
                  <a:lnTo>
                    <a:pt x="390753" y="191770"/>
                  </a:lnTo>
                  <a:lnTo>
                    <a:pt x="389470" y="193040"/>
                  </a:lnTo>
                  <a:lnTo>
                    <a:pt x="385724" y="193040"/>
                  </a:lnTo>
                  <a:lnTo>
                    <a:pt x="383908" y="194310"/>
                  </a:lnTo>
                  <a:lnTo>
                    <a:pt x="383844" y="195580"/>
                  </a:lnTo>
                  <a:lnTo>
                    <a:pt x="383743" y="198120"/>
                  </a:lnTo>
                  <a:lnTo>
                    <a:pt x="383209" y="198120"/>
                  </a:lnTo>
                  <a:lnTo>
                    <a:pt x="375043" y="200660"/>
                  </a:lnTo>
                  <a:lnTo>
                    <a:pt x="367614" y="204470"/>
                  </a:lnTo>
                  <a:lnTo>
                    <a:pt x="359638" y="205740"/>
                  </a:lnTo>
                  <a:lnTo>
                    <a:pt x="359448" y="205740"/>
                  </a:lnTo>
                  <a:lnTo>
                    <a:pt x="359448" y="204470"/>
                  </a:lnTo>
                  <a:lnTo>
                    <a:pt x="360819" y="204470"/>
                  </a:lnTo>
                  <a:lnTo>
                    <a:pt x="361746" y="201930"/>
                  </a:lnTo>
                  <a:lnTo>
                    <a:pt x="363054" y="200660"/>
                  </a:lnTo>
                  <a:lnTo>
                    <a:pt x="361950" y="198120"/>
                  </a:lnTo>
                  <a:lnTo>
                    <a:pt x="360464" y="199529"/>
                  </a:lnTo>
                  <a:lnTo>
                    <a:pt x="359448" y="199529"/>
                  </a:lnTo>
                  <a:lnTo>
                    <a:pt x="359981" y="198120"/>
                  </a:lnTo>
                  <a:lnTo>
                    <a:pt x="361099" y="196850"/>
                  </a:lnTo>
                  <a:lnTo>
                    <a:pt x="362496" y="195580"/>
                  </a:lnTo>
                  <a:lnTo>
                    <a:pt x="362610" y="194310"/>
                  </a:lnTo>
                  <a:lnTo>
                    <a:pt x="362077" y="193040"/>
                  </a:lnTo>
                  <a:lnTo>
                    <a:pt x="356298" y="193040"/>
                  </a:lnTo>
                  <a:lnTo>
                    <a:pt x="354025" y="191770"/>
                  </a:lnTo>
                  <a:lnTo>
                    <a:pt x="351701" y="193040"/>
                  </a:lnTo>
                  <a:lnTo>
                    <a:pt x="350570" y="196850"/>
                  </a:lnTo>
                  <a:lnTo>
                    <a:pt x="353174" y="198120"/>
                  </a:lnTo>
                  <a:lnTo>
                    <a:pt x="355536" y="199529"/>
                  </a:lnTo>
                  <a:lnTo>
                    <a:pt x="356806" y="199529"/>
                  </a:lnTo>
                  <a:lnTo>
                    <a:pt x="354215" y="201930"/>
                  </a:lnTo>
                  <a:lnTo>
                    <a:pt x="358762" y="205740"/>
                  </a:lnTo>
                  <a:lnTo>
                    <a:pt x="357606" y="207010"/>
                  </a:lnTo>
                  <a:lnTo>
                    <a:pt x="353923" y="207010"/>
                  </a:lnTo>
                  <a:lnTo>
                    <a:pt x="349783" y="204470"/>
                  </a:lnTo>
                  <a:lnTo>
                    <a:pt x="346798" y="205740"/>
                  </a:lnTo>
                  <a:lnTo>
                    <a:pt x="346506" y="206146"/>
                  </a:lnTo>
                  <a:lnTo>
                    <a:pt x="346506" y="218440"/>
                  </a:lnTo>
                  <a:lnTo>
                    <a:pt x="346430" y="219710"/>
                  </a:lnTo>
                  <a:lnTo>
                    <a:pt x="345592" y="222250"/>
                  </a:lnTo>
                  <a:lnTo>
                    <a:pt x="345681" y="223520"/>
                  </a:lnTo>
                  <a:lnTo>
                    <a:pt x="345770" y="224790"/>
                  </a:lnTo>
                  <a:lnTo>
                    <a:pt x="346290" y="227330"/>
                  </a:lnTo>
                  <a:lnTo>
                    <a:pt x="345909" y="228384"/>
                  </a:lnTo>
                  <a:lnTo>
                    <a:pt x="345833" y="228600"/>
                  </a:lnTo>
                  <a:lnTo>
                    <a:pt x="340880" y="229870"/>
                  </a:lnTo>
                  <a:lnTo>
                    <a:pt x="337566" y="232410"/>
                  </a:lnTo>
                  <a:lnTo>
                    <a:pt x="330962" y="233680"/>
                  </a:lnTo>
                  <a:lnTo>
                    <a:pt x="328472" y="233680"/>
                  </a:lnTo>
                  <a:lnTo>
                    <a:pt x="324142" y="232549"/>
                  </a:lnTo>
                  <a:lnTo>
                    <a:pt x="324142" y="234950"/>
                  </a:lnTo>
                  <a:lnTo>
                    <a:pt x="321386" y="236220"/>
                  </a:lnTo>
                  <a:lnTo>
                    <a:pt x="318820" y="234950"/>
                  </a:lnTo>
                  <a:lnTo>
                    <a:pt x="321602" y="233680"/>
                  </a:lnTo>
                  <a:lnTo>
                    <a:pt x="324142" y="234950"/>
                  </a:lnTo>
                  <a:lnTo>
                    <a:pt x="324142" y="232549"/>
                  </a:lnTo>
                  <a:lnTo>
                    <a:pt x="323634" y="232410"/>
                  </a:lnTo>
                  <a:lnTo>
                    <a:pt x="321170" y="231140"/>
                  </a:lnTo>
                  <a:lnTo>
                    <a:pt x="312737" y="232410"/>
                  </a:lnTo>
                  <a:lnTo>
                    <a:pt x="306895" y="231140"/>
                  </a:lnTo>
                  <a:lnTo>
                    <a:pt x="299148" y="231140"/>
                  </a:lnTo>
                  <a:lnTo>
                    <a:pt x="298043" y="230124"/>
                  </a:lnTo>
                  <a:lnTo>
                    <a:pt x="298043" y="233680"/>
                  </a:lnTo>
                  <a:lnTo>
                    <a:pt x="270510" y="231140"/>
                  </a:lnTo>
                  <a:lnTo>
                    <a:pt x="272707" y="229870"/>
                  </a:lnTo>
                  <a:lnTo>
                    <a:pt x="274218" y="227330"/>
                  </a:lnTo>
                  <a:lnTo>
                    <a:pt x="282879" y="222250"/>
                  </a:lnTo>
                  <a:lnTo>
                    <a:pt x="290715" y="223520"/>
                  </a:lnTo>
                  <a:lnTo>
                    <a:pt x="295668" y="232410"/>
                  </a:lnTo>
                  <a:lnTo>
                    <a:pt x="296722" y="232410"/>
                  </a:lnTo>
                  <a:lnTo>
                    <a:pt x="298043" y="233680"/>
                  </a:lnTo>
                  <a:lnTo>
                    <a:pt x="298043" y="230124"/>
                  </a:lnTo>
                  <a:lnTo>
                    <a:pt x="297776" y="229870"/>
                  </a:lnTo>
                  <a:lnTo>
                    <a:pt x="294551" y="224790"/>
                  </a:lnTo>
                  <a:lnTo>
                    <a:pt x="291503" y="222250"/>
                  </a:lnTo>
                  <a:lnTo>
                    <a:pt x="286613" y="222250"/>
                  </a:lnTo>
                  <a:lnTo>
                    <a:pt x="283565" y="218440"/>
                  </a:lnTo>
                  <a:lnTo>
                    <a:pt x="278752" y="219710"/>
                  </a:lnTo>
                  <a:lnTo>
                    <a:pt x="278549" y="219570"/>
                  </a:lnTo>
                  <a:lnTo>
                    <a:pt x="278549" y="220980"/>
                  </a:lnTo>
                  <a:lnTo>
                    <a:pt x="272935" y="223520"/>
                  </a:lnTo>
                  <a:lnTo>
                    <a:pt x="270433" y="228384"/>
                  </a:lnTo>
                  <a:lnTo>
                    <a:pt x="270319" y="228600"/>
                  </a:lnTo>
                  <a:lnTo>
                    <a:pt x="263893" y="229870"/>
                  </a:lnTo>
                  <a:lnTo>
                    <a:pt x="262864" y="231140"/>
                  </a:lnTo>
                  <a:lnTo>
                    <a:pt x="260731" y="233680"/>
                  </a:lnTo>
                  <a:lnTo>
                    <a:pt x="259537" y="233680"/>
                  </a:lnTo>
                  <a:lnTo>
                    <a:pt x="253288" y="234950"/>
                  </a:lnTo>
                  <a:lnTo>
                    <a:pt x="248119" y="235534"/>
                  </a:lnTo>
                  <a:lnTo>
                    <a:pt x="248119" y="237490"/>
                  </a:lnTo>
                  <a:lnTo>
                    <a:pt x="248056" y="238760"/>
                  </a:lnTo>
                  <a:lnTo>
                    <a:pt x="247434" y="240030"/>
                  </a:lnTo>
                  <a:lnTo>
                    <a:pt x="244233" y="240030"/>
                  </a:lnTo>
                  <a:lnTo>
                    <a:pt x="242062" y="241300"/>
                  </a:lnTo>
                  <a:lnTo>
                    <a:pt x="239115" y="242570"/>
                  </a:lnTo>
                  <a:lnTo>
                    <a:pt x="238506" y="242570"/>
                  </a:lnTo>
                  <a:lnTo>
                    <a:pt x="237693" y="241300"/>
                  </a:lnTo>
                  <a:lnTo>
                    <a:pt x="238442" y="241300"/>
                  </a:lnTo>
                  <a:lnTo>
                    <a:pt x="240461" y="238760"/>
                  </a:lnTo>
                  <a:lnTo>
                    <a:pt x="241465" y="237490"/>
                  </a:lnTo>
                  <a:lnTo>
                    <a:pt x="244970" y="238760"/>
                  </a:lnTo>
                  <a:lnTo>
                    <a:pt x="248119" y="237490"/>
                  </a:lnTo>
                  <a:lnTo>
                    <a:pt x="248119" y="235534"/>
                  </a:lnTo>
                  <a:lnTo>
                    <a:pt x="241947" y="236220"/>
                  </a:lnTo>
                  <a:lnTo>
                    <a:pt x="240093" y="236220"/>
                  </a:lnTo>
                  <a:lnTo>
                    <a:pt x="235534" y="238239"/>
                  </a:lnTo>
                  <a:lnTo>
                    <a:pt x="235534" y="241300"/>
                  </a:lnTo>
                  <a:lnTo>
                    <a:pt x="234518" y="243840"/>
                  </a:lnTo>
                  <a:lnTo>
                    <a:pt x="233375" y="242570"/>
                  </a:lnTo>
                  <a:lnTo>
                    <a:pt x="224993" y="238760"/>
                  </a:lnTo>
                  <a:lnTo>
                    <a:pt x="217271" y="236220"/>
                  </a:lnTo>
                  <a:lnTo>
                    <a:pt x="205892" y="229870"/>
                  </a:lnTo>
                  <a:lnTo>
                    <a:pt x="203606" y="228600"/>
                  </a:lnTo>
                  <a:lnTo>
                    <a:pt x="197205" y="224790"/>
                  </a:lnTo>
                  <a:lnTo>
                    <a:pt x="186778" y="220980"/>
                  </a:lnTo>
                  <a:lnTo>
                    <a:pt x="183984" y="217170"/>
                  </a:lnTo>
                  <a:lnTo>
                    <a:pt x="173393" y="213398"/>
                  </a:lnTo>
                  <a:lnTo>
                    <a:pt x="169291" y="210820"/>
                  </a:lnTo>
                  <a:lnTo>
                    <a:pt x="167284" y="209550"/>
                  </a:lnTo>
                  <a:lnTo>
                    <a:pt x="157048" y="208280"/>
                  </a:lnTo>
                  <a:lnTo>
                    <a:pt x="154444" y="207010"/>
                  </a:lnTo>
                  <a:lnTo>
                    <a:pt x="151307" y="205740"/>
                  </a:lnTo>
                  <a:lnTo>
                    <a:pt x="150761" y="204470"/>
                  </a:lnTo>
                  <a:lnTo>
                    <a:pt x="151117" y="203200"/>
                  </a:lnTo>
                  <a:lnTo>
                    <a:pt x="151803" y="204470"/>
                  </a:lnTo>
                  <a:lnTo>
                    <a:pt x="152273" y="204470"/>
                  </a:lnTo>
                  <a:lnTo>
                    <a:pt x="165303" y="207010"/>
                  </a:lnTo>
                  <a:lnTo>
                    <a:pt x="171704" y="209550"/>
                  </a:lnTo>
                  <a:lnTo>
                    <a:pt x="178066" y="210820"/>
                  </a:lnTo>
                  <a:lnTo>
                    <a:pt x="180721" y="212090"/>
                  </a:lnTo>
                  <a:lnTo>
                    <a:pt x="183502" y="213398"/>
                  </a:lnTo>
                  <a:lnTo>
                    <a:pt x="189141" y="214731"/>
                  </a:lnTo>
                  <a:lnTo>
                    <a:pt x="188937" y="214731"/>
                  </a:lnTo>
                  <a:lnTo>
                    <a:pt x="196684" y="218440"/>
                  </a:lnTo>
                  <a:lnTo>
                    <a:pt x="199199" y="219710"/>
                  </a:lnTo>
                  <a:lnTo>
                    <a:pt x="205282" y="224790"/>
                  </a:lnTo>
                  <a:lnTo>
                    <a:pt x="209702" y="228600"/>
                  </a:lnTo>
                  <a:lnTo>
                    <a:pt x="218325" y="232410"/>
                  </a:lnTo>
                  <a:lnTo>
                    <a:pt x="222199" y="233680"/>
                  </a:lnTo>
                  <a:lnTo>
                    <a:pt x="227672" y="238760"/>
                  </a:lnTo>
                  <a:lnTo>
                    <a:pt x="230657" y="240030"/>
                  </a:lnTo>
                  <a:lnTo>
                    <a:pt x="234175" y="241300"/>
                  </a:lnTo>
                  <a:lnTo>
                    <a:pt x="235534" y="241300"/>
                  </a:lnTo>
                  <a:lnTo>
                    <a:pt x="235534" y="238239"/>
                  </a:lnTo>
                  <a:lnTo>
                    <a:pt x="234340" y="238760"/>
                  </a:lnTo>
                  <a:lnTo>
                    <a:pt x="230746" y="237490"/>
                  </a:lnTo>
                  <a:lnTo>
                    <a:pt x="223710" y="232410"/>
                  </a:lnTo>
                  <a:lnTo>
                    <a:pt x="219595" y="229870"/>
                  </a:lnTo>
                  <a:lnTo>
                    <a:pt x="211188" y="226060"/>
                  </a:lnTo>
                  <a:lnTo>
                    <a:pt x="207098" y="223520"/>
                  </a:lnTo>
                  <a:lnTo>
                    <a:pt x="198107" y="214731"/>
                  </a:lnTo>
                  <a:lnTo>
                    <a:pt x="198272" y="214731"/>
                  </a:lnTo>
                  <a:lnTo>
                    <a:pt x="190614" y="212090"/>
                  </a:lnTo>
                  <a:lnTo>
                    <a:pt x="176491" y="208280"/>
                  </a:lnTo>
                  <a:lnTo>
                    <a:pt x="169684" y="205740"/>
                  </a:lnTo>
                  <a:lnTo>
                    <a:pt x="161036" y="203200"/>
                  </a:lnTo>
                  <a:lnTo>
                    <a:pt x="159042" y="201930"/>
                  </a:lnTo>
                  <a:lnTo>
                    <a:pt x="154876" y="203200"/>
                  </a:lnTo>
                  <a:lnTo>
                    <a:pt x="154813" y="201930"/>
                  </a:lnTo>
                  <a:lnTo>
                    <a:pt x="154736" y="200660"/>
                  </a:lnTo>
                  <a:lnTo>
                    <a:pt x="152996" y="199529"/>
                  </a:lnTo>
                  <a:lnTo>
                    <a:pt x="153428" y="199529"/>
                  </a:lnTo>
                  <a:lnTo>
                    <a:pt x="157619" y="194310"/>
                  </a:lnTo>
                  <a:lnTo>
                    <a:pt x="162369" y="191770"/>
                  </a:lnTo>
                  <a:lnTo>
                    <a:pt x="167220" y="186690"/>
                  </a:lnTo>
                  <a:lnTo>
                    <a:pt x="167894" y="186690"/>
                  </a:lnTo>
                  <a:lnTo>
                    <a:pt x="168668" y="187960"/>
                  </a:lnTo>
                  <a:lnTo>
                    <a:pt x="174536" y="191770"/>
                  </a:lnTo>
                  <a:lnTo>
                    <a:pt x="180733" y="196850"/>
                  </a:lnTo>
                  <a:lnTo>
                    <a:pt x="187350" y="200660"/>
                  </a:lnTo>
                  <a:lnTo>
                    <a:pt x="194437" y="203200"/>
                  </a:lnTo>
                  <a:lnTo>
                    <a:pt x="196494" y="203200"/>
                  </a:lnTo>
                  <a:lnTo>
                    <a:pt x="198526" y="204470"/>
                  </a:lnTo>
                  <a:lnTo>
                    <a:pt x="204812" y="212090"/>
                  </a:lnTo>
                  <a:lnTo>
                    <a:pt x="211683" y="213398"/>
                  </a:lnTo>
                  <a:lnTo>
                    <a:pt x="223926" y="215900"/>
                  </a:lnTo>
                  <a:lnTo>
                    <a:pt x="229908" y="215900"/>
                  </a:lnTo>
                  <a:lnTo>
                    <a:pt x="239750" y="218440"/>
                  </a:lnTo>
                  <a:lnTo>
                    <a:pt x="243878" y="219710"/>
                  </a:lnTo>
                  <a:lnTo>
                    <a:pt x="256235" y="220980"/>
                  </a:lnTo>
                  <a:lnTo>
                    <a:pt x="264312" y="220980"/>
                  </a:lnTo>
                  <a:lnTo>
                    <a:pt x="272554" y="218440"/>
                  </a:lnTo>
                  <a:lnTo>
                    <a:pt x="272859" y="218440"/>
                  </a:lnTo>
                  <a:lnTo>
                    <a:pt x="274878" y="219710"/>
                  </a:lnTo>
                  <a:lnTo>
                    <a:pt x="276466" y="219710"/>
                  </a:lnTo>
                  <a:lnTo>
                    <a:pt x="278549" y="220980"/>
                  </a:lnTo>
                  <a:lnTo>
                    <a:pt x="278549" y="219570"/>
                  </a:lnTo>
                  <a:lnTo>
                    <a:pt x="275170" y="217170"/>
                  </a:lnTo>
                  <a:lnTo>
                    <a:pt x="281470" y="214731"/>
                  </a:lnTo>
                  <a:lnTo>
                    <a:pt x="286219" y="214731"/>
                  </a:lnTo>
                  <a:lnTo>
                    <a:pt x="294678" y="219710"/>
                  </a:lnTo>
                  <a:lnTo>
                    <a:pt x="297548" y="220980"/>
                  </a:lnTo>
                  <a:lnTo>
                    <a:pt x="301294" y="222250"/>
                  </a:lnTo>
                  <a:lnTo>
                    <a:pt x="301739" y="222250"/>
                  </a:lnTo>
                  <a:lnTo>
                    <a:pt x="302742" y="225767"/>
                  </a:lnTo>
                  <a:lnTo>
                    <a:pt x="302831" y="226060"/>
                  </a:lnTo>
                  <a:lnTo>
                    <a:pt x="305015" y="223520"/>
                  </a:lnTo>
                  <a:lnTo>
                    <a:pt x="310997" y="222250"/>
                  </a:lnTo>
                  <a:lnTo>
                    <a:pt x="315061" y="220980"/>
                  </a:lnTo>
                  <a:lnTo>
                    <a:pt x="319125" y="220980"/>
                  </a:lnTo>
                  <a:lnTo>
                    <a:pt x="317969" y="222250"/>
                  </a:lnTo>
                  <a:lnTo>
                    <a:pt x="315722" y="222250"/>
                  </a:lnTo>
                  <a:lnTo>
                    <a:pt x="313347" y="223520"/>
                  </a:lnTo>
                  <a:lnTo>
                    <a:pt x="312432" y="223520"/>
                  </a:lnTo>
                  <a:lnTo>
                    <a:pt x="313042" y="225767"/>
                  </a:lnTo>
                  <a:lnTo>
                    <a:pt x="313118" y="226060"/>
                  </a:lnTo>
                  <a:lnTo>
                    <a:pt x="315683" y="226060"/>
                  </a:lnTo>
                  <a:lnTo>
                    <a:pt x="316230" y="224790"/>
                  </a:lnTo>
                  <a:lnTo>
                    <a:pt x="317944" y="224790"/>
                  </a:lnTo>
                  <a:lnTo>
                    <a:pt x="318858" y="223520"/>
                  </a:lnTo>
                  <a:lnTo>
                    <a:pt x="319608" y="227330"/>
                  </a:lnTo>
                  <a:lnTo>
                    <a:pt x="320421" y="228600"/>
                  </a:lnTo>
                  <a:lnTo>
                    <a:pt x="323481" y="226060"/>
                  </a:lnTo>
                  <a:lnTo>
                    <a:pt x="322618" y="226060"/>
                  </a:lnTo>
                  <a:lnTo>
                    <a:pt x="320662" y="223520"/>
                  </a:lnTo>
                  <a:lnTo>
                    <a:pt x="321525" y="220980"/>
                  </a:lnTo>
                  <a:lnTo>
                    <a:pt x="324015" y="219710"/>
                  </a:lnTo>
                  <a:lnTo>
                    <a:pt x="326047" y="218440"/>
                  </a:lnTo>
                  <a:lnTo>
                    <a:pt x="327939" y="220980"/>
                  </a:lnTo>
                  <a:lnTo>
                    <a:pt x="328676" y="220980"/>
                  </a:lnTo>
                  <a:lnTo>
                    <a:pt x="330796" y="222250"/>
                  </a:lnTo>
                  <a:lnTo>
                    <a:pt x="331609" y="223520"/>
                  </a:lnTo>
                  <a:lnTo>
                    <a:pt x="330746" y="227330"/>
                  </a:lnTo>
                  <a:lnTo>
                    <a:pt x="331190" y="227330"/>
                  </a:lnTo>
                  <a:lnTo>
                    <a:pt x="332752" y="228600"/>
                  </a:lnTo>
                  <a:lnTo>
                    <a:pt x="333438" y="229870"/>
                  </a:lnTo>
                  <a:lnTo>
                    <a:pt x="334886" y="228600"/>
                  </a:lnTo>
                  <a:lnTo>
                    <a:pt x="334657" y="227330"/>
                  </a:lnTo>
                  <a:lnTo>
                    <a:pt x="333209" y="226060"/>
                  </a:lnTo>
                  <a:lnTo>
                    <a:pt x="332867" y="226060"/>
                  </a:lnTo>
                  <a:lnTo>
                    <a:pt x="334073" y="224790"/>
                  </a:lnTo>
                  <a:lnTo>
                    <a:pt x="334568" y="224790"/>
                  </a:lnTo>
                  <a:lnTo>
                    <a:pt x="335114" y="226060"/>
                  </a:lnTo>
                  <a:lnTo>
                    <a:pt x="336372" y="226060"/>
                  </a:lnTo>
                  <a:lnTo>
                    <a:pt x="338137" y="227330"/>
                  </a:lnTo>
                  <a:lnTo>
                    <a:pt x="339217" y="224790"/>
                  </a:lnTo>
                  <a:lnTo>
                    <a:pt x="336892" y="223520"/>
                  </a:lnTo>
                  <a:lnTo>
                    <a:pt x="332701" y="223520"/>
                  </a:lnTo>
                  <a:lnTo>
                    <a:pt x="331749" y="220980"/>
                  </a:lnTo>
                  <a:lnTo>
                    <a:pt x="329717" y="218440"/>
                  </a:lnTo>
                  <a:lnTo>
                    <a:pt x="332587" y="218440"/>
                  </a:lnTo>
                  <a:lnTo>
                    <a:pt x="334810" y="217170"/>
                  </a:lnTo>
                  <a:lnTo>
                    <a:pt x="339661" y="220980"/>
                  </a:lnTo>
                  <a:lnTo>
                    <a:pt x="342963" y="222250"/>
                  </a:lnTo>
                  <a:lnTo>
                    <a:pt x="345414" y="218440"/>
                  </a:lnTo>
                  <a:lnTo>
                    <a:pt x="346506" y="218440"/>
                  </a:lnTo>
                  <a:lnTo>
                    <a:pt x="346506" y="206146"/>
                  </a:lnTo>
                  <a:lnTo>
                    <a:pt x="344043" y="209550"/>
                  </a:lnTo>
                  <a:lnTo>
                    <a:pt x="343319" y="209550"/>
                  </a:lnTo>
                  <a:lnTo>
                    <a:pt x="338124" y="210820"/>
                  </a:lnTo>
                  <a:lnTo>
                    <a:pt x="333844" y="214642"/>
                  </a:lnTo>
                  <a:lnTo>
                    <a:pt x="328599" y="213398"/>
                  </a:lnTo>
                  <a:lnTo>
                    <a:pt x="328777" y="212090"/>
                  </a:lnTo>
                  <a:lnTo>
                    <a:pt x="328790" y="210820"/>
                  </a:lnTo>
                  <a:lnTo>
                    <a:pt x="326910" y="209550"/>
                  </a:lnTo>
                  <a:lnTo>
                    <a:pt x="321525" y="212090"/>
                  </a:lnTo>
                  <a:lnTo>
                    <a:pt x="321614" y="214731"/>
                  </a:lnTo>
                  <a:lnTo>
                    <a:pt x="322694" y="214731"/>
                  </a:lnTo>
                  <a:lnTo>
                    <a:pt x="322783" y="214858"/>
                  </a:lnTo>
                  <a:lnTo>
                    <a:pt x="322948" y="215087"/>
                  </a:lnTo>
                  <a:lnTo>
                    <a:pt x="323532" y="214960"/>
                  </a:lnTo>
                  <a:lnTo>
                    <a:pt x="324256" y="215099"/>
                  </a:lnTo>
                  <a:lnTo>
                    <a:pt x="324421" y="214718"/>
                  </a:lnTo>
                  <a:lnTo>
                    <a:pt x="324243" y="215900"/>
                  </a:lnTo>
                  <a:lnTo>
                    <a:pt x="321652" y="215900"/>
                  </a:lnTo>
                  <a:lnTo>
                    <a:pt x="319366" y="215900"/>
                  </a:lnTo>
                  <a:lnTo>
                    <a:pt x="313740" y="217170"/>
                  </a:lnTo>
                  <a:lnTo>
                    <a:pt x="310019" y="218440"/>
                  </a:lnTo>
                  <a:lnTo>
                    <a:pt x="304863" y="218440"/>
                  </a:lnTo>
                  <a:lnTo>
                    <a:pt x="304406" y="217170"/>
                  </a:lnTo>
                  <a:lnTo>
                    <a:pt x="303936" y="215900"/>
                  </a:lnTo>
                  <a:lnTo>
                    <a:pt x="300863" y="217170"/>
                  </a:lnTo>
                  <a:lnTo>
                    <a:pt x="299935" y="217170"/>
                  </a:lnTo>
                  <a:lnTo>
                    <a:pt x="297383" y="215900"/>
                  </a:lnTo>
                  <a:lnTo>
                    <a:pt x="295846" y="214731"/>
                  </a:lnTo>
                  <a:lnTo>
                    <a:pt x="291833" y="212090"/>
                  </a:lnTo>
                  <a:lnTo>
                    <a:pt x="288556" y="212090"/>
                  </a:lnTo>
                  <a:lnTo>
                    <a:pt x="285775" y="210820"/>
                  </a:lnTo>
                  <a:lnTo>
                    <a:pt x="278688" y="207010"/>
                  </a:lnTo>
                  <a:lnTo>
                    <a:pt x="278676" y="212090"/>
                  </a:lnTo>
                  <a:lnTo>
                    <a:pt x="274586" y="213398"/>
                  </a:lnTo>
                  <a:lnTo>
                    <a:pt x="271653" y="215900"/>
                  </a:lnTo>
                  <a:lnTo>
                    <a:pt x="267893" y="217170"/>
                  </a:lnTo>
                  <a:lnTo>
                    <a:pt x="260375" y="218440"/>
                  </a:lnTo>
                  <a:lnTo>
                    <a:pt x="252933" y="218440"/>
                  </a:lnTo>
                  <a:lnTo>
                    <a:pt x="245529" y="217170"/>
                  </a:lnTo>
                  <a:lnTo>
                    <a:pt x="238429" y="214731"/>
                  </a:lnTo>
                  <a:lnTo>
                    <a:pt x="234416" y="213398"/>
                  </a:lnTo>
                  <a:lnTo>
                    <a:pt x="219506" y="213398"/>
                  </a:lnTo>
                  <a:lnTo>
                    <a:pt x="212877" y="210820"/>
                  </a:lnTo>
                  <a:lnTo>
                    <a:pt x="205701" y="208280"/>
                  </a:lnTo>
                  <a:lnTo>
                    <a:pt x="204698" y="207010"/>
                  </a:lnTo>
                  <a:lnTo>
                    <a:pt x="201002" y="203200"/>
                  </a:lnTo>
                  <a:lnTo>
                    <a:pt x="197142" y="200660"/>
                  </a:lnTo>
                  <a:lnTo>
                    <a:pt x="184708" y="196850"/>
                  </a:lnTo>
                  <a:lnTo>
                    <a:pt x="178104" y="191770"/>
                  </a:lnTo>
                  <a:lnTo>
                    <a:pt x="172237" y="186690"/>
                  </a:lnTo>
                  <a:lnTo>
                    <a:pt x="170764" y="185420"/>
                  </a:lnTo>
                  <a:lnTo>
                    <a:pt x="169951" y="185420"/>
                  </a:lnTo>
                  <a:lnTo>
                    <a:pt x="169824" y="184150"/>
                  </a:lnTo>
                  <a:lnTo>
                    <a:pt x="169748" y="182880"/>
                  </a:lnTo>
                  <a:lnTo>
                    <a:pt x="166649" y="182880"/>
                  </a:lnTo>
                  <a:lnTo>
                    <a:pt x="165100" y="181775"/>
                  </a:lnTo>
                  <a:lnTo>
                    <a:pt x="165100" y="185420"/>
                  </a:lnTo>
                  <a:lnTo>
                    <a:pt x="163880" y="185420"/>
                  </a:lnTo>
                  <a:lnTo>
                    <a:pt x="158559" y="190500"/>
                  </a:lnTo>
                  <a:lnTo>
                    <a:pt x="153314" y="194310"/>
                  </a:lnTo>
                  <a:lnTo>
                    <a:pt x="146431" y="203200"/>
                  </a:lnTo>
                  <a:lnTo>
                    <a:pt x="142341" y="204470"/>
                  </a:lnTo>
                  <a:lnTo>
                    <a:pt x="134658" y="207010"/>
                  </a:lnTo>
                  <a:lnTo>
                    <a:pt x="131254" y="205740"/>
                  </a:lnTo>
                  <a:lnTo>
                    <a:pt x="123786" y="201930"/>
                  </a:lnTo>
                  <a:lnTo>
                    <a:pt x="119303" y="200660"/>
                  </a:lnTo>
                  <a:lnTo>
                    <a:pt x="110197" y="193040"/>
                  </a:lnTo>
                  <a:lnTo>
                    <a:pt x="103746" y="190500"/>
                  </a:lnTo>
                  <a:lnTo>
                    <a:pt x="91274" y="181610"/>
                  </a:lnTo>
                  <a:lnTo>
                    <a:pt x="83616" y="177800"/>
                  </a:lnTo>
                  <a:lnTo>
                    <a:pt x="81915" y="176530"/>
                  </a:lnTo>
                  <a:lnTo>
                    <a:pt x="80200" y="175260"/>
                  </a:lnTo>
                  <a:lnTo>
                    <a:pt x="74612" y="173990"/>
                  </a:lnTo>
                  <a:lnTo>
                    <a:pt x="73012" y="173990"/>
                  </a:lnTo>
                  <a:lnTo>
                    <a:pt x="73037" y="172720"/>
                  </a:lnTo>
                  <a:lnTo>
                    <a:pt x="73063" y="171450"/>
                  </a:lnTo>
                  <a:lnTo>
                    <a:pt x="72631" y="170180"/>
                  </a:lnTo>
                  <a:lnTo>
                    <a:pt x="70231" y="172720"/>
                  </a:lnTo>
                  <a:lnTo>
                    <a:pt x="69075" y="170180"/>
                  </a:lnTo>
                  <a:lnTo>
                    <a:pt x="63538" y="166370"/>
                  </a:lnTo>
                  <a:lnTo>
                    <a:pt x="59321" y="163830"/>
                  </a:lnTo>
                  <a:lnTo>
                    <a:pt x="54114" y="160020"/>
                  </a:lnTo>
                  <a:lnTo>
                    <a:pt x="52463" y="158750"/>
                  </a:lnTo>
                  <a:lnTo>
                    <a:pt x="54076" y="156210"/>
                  </a:lnTo>
                  <a:lnTo>
                    <a:pt x="55867" y="154940"/>
                  </a:lnTo>
                  <a:lnTo>
                    <a:pt x="57556" y="154940"/>
                  </a:lnTo>
                  <a:lnTo>
                    <a:pt x="62026" y="156210"/>
                  </a:lnTo>
                  <a:lnTo>
                    <a:pt x="65849" y="158750"/>
                  </a:lnTo>
                  <a:lnTo>
                    <a:pt x="73075" y="165100"/>
                  </a:lnTo>
                  <a:lnTo>
                    <a:pt x="77584" y="167640"/>
                  </a:lnTo>
                  <a:lnTo>
                    <a:pt x="87680" y="173990"/>
                  </a:lnTo>
                  <a:lnTo>
                    <a:pt x="92710" y="177800"/>
                  </a:lnTo>
                  <a:lnTo>
                    <a:pt x="102679" y="186690"/>
                  </a:lnTo>
                  <a:lnTo>
                    <a:pt x="107467" y="190500"/>
                  </a:lnTo>
                  <a:lnTo>
                    <a:pt x="119684" y="194310"/>
                  </a:lnTo>
                  <a:lnTo>
                    <a:pt x="125298" y="198120"/>
                  </a:lnTo>
                  <a:lnTo>
                    <a:pt x="132588" y="203200"/>
                  </a:lnTo>
                  <a:lnTo>
                    <a:pt x="134315" y="201930"/>
                  </a:lnTo>
                  <a:lnTo>
                    <a:pt x="136702" y="200660"/>
                  </a:lnTo>
                  <a:lnTo>
                    <a:pt x="143852" y="196850"/>
                  </a:lnTo>
                  <a:lnTo>
                    <a:pt x="149529" y="191770"/>
                  </a:lnTo>
                  <a:lnTo>
                    <a:pt x="158915" y="187960"/>
                  </a:lnTo>
                  <a:lnTo>
                    <a:pt x="160832" y="186690"/>
                  </a:lnTo>
                  <a:lnTo>
                    <a:pt x="162877" y="184150"/>
                  </a:lnTo>
                  <a:lnTo>
                    <a:pt x="163614" y="184150"/>
                  </a:lnTo>
                  <a:lnTo>
                    <a:pt x="165100" y="185420"/>
                  </a:lnTo>
                  <a:lnTo>
                    <a:pt x="165100" y="181775"/>
                  </a:lnTo>
                  <a:lnTo>
                    <a:pt x="161950" y="179527"/>
                  </a:lnTo>
                  <a:lnTo>
                    <a:pt x="161950" y="182880"/>
                  </a:lnTo>
                  <a:lnTo>
                    <a:pt x="160896" y="184150"/>
                  </a:lnTo>
                  <a:lnTo>
                    <a:pt x="154508" y="186690"/>
                  </a:lnTo>
                  <a:lnTo>
                    <a:pt x="149504" y="189230"/>
                  </a:lnTo>
                  <a:lnTo>
                    <a:pt x="142062" y="195580"/>
                  </a:lnTo>
                  <a:lnTo>
                    <a:pt x="137782" y="196850"/>
                  </a:lnTo>
                  <a:lnTo>
                    <a:pt x="133489" y="200660"/>
                  </a:lnTo>
                  <a:lnTo>
                    <a:pt x="132918" y="199529"/>
                  </a:lnTo>
                  <a:lnTo>
                    <a:pt x="133096" y="199529"/>
                  </a:lnTo>
                  <a:lnTo>
                    <a:pt x="119011" y="191770"/>
                  </a:lnTo>
                  <a:lnTo>
                    <a:pt x="106857" y="186690"/>
                  </a:lnTo>
                  <a:lnTo>
                    <a:pt x="103149" y="182880"/>
                  </a:lnTo>
                  <a:lnTo>
                    <a:pt x="92405" y="175260"/>
                  </a:lnTo>
                  <a:lnTo>
                    <a:pt x="86169" y="168910"/>
                  </a:lnTo>
                  <a:lnTo>
                    <a:pt x="75666" y="163830"/>
                  </a:lnTo>
                  <a:lnTo>
                    <a:pt x="73152" y="161290"/>
                  </a:lnTo>
                  <a:lnTo>
                    <a:pt x="68135" y="157480"/>
                  </a:lnTo>
                  <a:lnTo>
                    <a:pt x="65481" y="154940"/>
                  </a:lnTo>
                  <a:lnTo>
                    <a:pt x="62293" y="153670"/>
                  </a:lnTo>
                  <a:lnTo>
                    <a:pt x="66344" y="153670"/>
                  </a:lnTo>
                  <a:lnTo>
                    <a:pt x="69392" y="149860"/>
                  </a:lnTo>
                  <a:lnTo>
                    <a:pt x="76250" y="147320"/>
                  </a:lnTo>
                  <a:lnTo>
                    <a:pt x="81648" y="151130"/>
                  </a:lnTo>
                  <a:lnTo>
                    <a:pt x="81749" y="152400"/>
                  </a:lnTo>
                  <a:lnTo>
                    <a:pt x="81838" y="153670"/>
                  </a:lnTo>
                  <a:lnTo>
                    <a:pt x="81927" y="154940"/>
                  </a:lnTo>
                  <a:lnTo>
                    <a:pt x="82029" y="156210"/>
                  </a:lnTo>
                  <a:lnTo>
                    <a:pt x="82118" y="157480"/>
                  </a:lnTo>
                  <a:lnTo>
                    <a:pt x="83845" y="160020"/>
                  </a:lnTo>
                  <a:lnTo>
                    <a:pt x="93395" y="166370"/>
                  </a:lnTo>
                  <a:lnTo>
                    <a:pt x="101307" y="166370"/>
                  </a:lnTo>
                  <a:lnTo>
                    <a:pt x="113169" y="163830"/>
                  </a:lnTo>
                  <a:lnTo>
                    <a:pt x="117030" y="163830"/>
                  </a:lnTo>
                  <a:lnTo>
                    <a:pt x="120688" y="161290"/>
                  </a:lnTo>
                  <a:lnTo>
                    <a:pt x="123304" y="161290"/>
                  </a:lnTo>
                  <a:lnTo>
                    <a:pt x="125945" y="162560"/>
                  </a:lnTo>
                  <a:lnTo>
                    <a:pt x="140868" y="162560"/>
                  </a:lnTo>
                  <a:lnTo>
                    <a:pt x="144094" y="165100"/>
                  </a:lnTo>
                  <a:lnTo>
                    <a:pt x="149453" y="172720"/>
                  </a:lnTo>
                  <a:lnTo>
                    <a:pt x="154470" y="176530"/>
                  </a:lnTo>
                  <a:lnTo>
                    <a:pt x="161950" y="182880"/>
                  </a:lnTo>
                  <a:lnTo>
                    <a:pt x="161950" y="179527"/>
                  </a:lnTo>
                  <a:lnTo>
                    <a:pt x="159550" y="177800"/>
                  </a:lnTo>
                  <a:lnTo>
                    <a:pt x="152958" y="172720"/>
                  </a:lnTo>
                  <a:lnTo>
                    <a:pt x="148247" y="165100"/>
                  </a:lnTo>
                  <a:lnTo>
                    <a:pt x="152476" y="163830"/>
                  </a:lnTo>
                  <a:lnTo>
                    <a:pt x="156781" y="161290"/>
                  </a:lnTo>
                  <a:lnTo>
                    <a:pt x="160528" y="156210"/>
                  </a:lnTo>
                  <a:lnTo>
                    <a:pt x="164947" y="156210"/>
                  </a:lnTo>
                  <a:lnTo>
                    <a:pt x="173570" y="158750"/>
                  </a:lnTo>
                  <a:lnTo>
                    <a:pt x="178866" y="162560"/>
                  </a:lnTo>
                  <a:lnTo>
                    <a:pt x="186016" y="165100"/>
                  </a:lnTo>
                  <a:lnTo>
                    <a:pt x="186423" y="166370"/>
                  </a:lnTo>
                  <a:lnTo>
                    <a:pt x="186867" y="168910"/>
                  </a:lnTo>
                  <a:lnTo>
                    <a:pt x="187909" y="171450"/>
                  </a:lnTo>
                  <a:lnTo>
                    <a:pt x="192557" y="179070"/>
                  </a:lnTo>
                  <a:lnTo>
                    <a:pt x="193446" y="180441"/>
                  </a:lnTo>
                  <a:lnTo>
                    <a:pt x="199656" y="185420"/>
                  </a:lnTo>
                  <a:lnTo>
                    <a:pt x="209372" y="190500"/>
                  </a:lnTo>
                  <a:lnTo>
                    <a:pt x="210985" y="190500"/>
                  </a:lnTo>
                  <a:lnTo>
                    <a:pt x="216433" y="194310"/>
                  </a:lnTo>
                  <a:lnTo>
                    <a:pt x="221018" y="196850"/>
                  </a:lnTo>
                  <a:lnTo>
                    <a:pt x="229196" y="199529"/>
                  </a:lnTo>
                  <a:lnTo>
                    <a:pt x="231775" y="200660"/>
                  </a:lnTo>
                  <a:lnTo>
                    <a:pt x="242011" y="204470"/>
                  </a:lnTo>
                  <a:lnTo>
                    <a:pt x="249542" y="207010"/>
                  </a:lnTo>
                  <a:lnTo>
                    <a:pt x="258076" y="205740"/>
                  </a:lnTo>
                  <a:lnTo>
                    <a:pt x="261683" y="203200"/>
                  </a:lnTo>
                  <a:lnTo>
                    <a:pt x="264502" y="205740"/>
                  </a:lnTo>
                  <a:lnTo>
                    <a:pt x="271119" y="209550"/>
                  </a:lnTo>
                  <a:lnTo>
                    <a:pt x="274599" y="210820"/>
                  </a:lnTo>
                  <a:lnTo>
                    <a:pt x="278676" y="212090"/>
                  </a:lnTo>
                  <a:lnTo>
                    <a:pt x="278676" y="207010"/>
                  </a:lnTo>
                  <a:lnTo>
                    <a:pt x="267703" y="203200"/>
                  </a:lnTo>
                  <a:lnTo>
                    <a:pt x="256997" y="199529"/>
                  </a:lnTo>
                  <a:lnTo>
                    <a:pt x="256768" y="199529"/>
                  </a:lnTo>
                  <a:lnTo>
                    <a:pt x="255130" y="198120"/>
                  </a:lnTo>
                  <a:lnTo>
                    <a:pt x="254165" y="196850"/>
                  </a:lnTo>
                  <a:lnTo>
                    <a:pt x="251561" y="194310"/>
                  </a:lnTo>
                  <a:lnTo>
                    <a:pt x="248843" y="193040"/>
                  </a:lnTo>
                  <a:lnTo>
                    <a:pt x="243751" y="193040"/>
                  </a:lnTo>
                  <a:lnTo>
                    <a:pt x="241528" y="191770"/>
                  </a:lnTo>
                  <a:lnTo>
                    <a:pt x="232473" y="186690"/>
                  </a:lnTo>
                  <a:lnTo>
                    <a:pt x="230822" y="185420"/>
                  </a:lnTo>
                  <a:lnTo>
                    <a:pt x="230606" y="185254"/>
                  </a:lnTo>
                  <a:lnTo>
                    <a:pt x="230606" y="193040"/>
                  </a:lnTo>
                  <a:lnTo>
                    <a:pt x="227533" y="193040"/>
                  </a:lnTo>
                  <a:lnTo>
                    <a:pt x="224751" y="191770"/>
                  </a:lnTo>
                  <a:lnTo>
                    <a:pt x="221030" y="189230"/>
                  </a:lnTo>
                  <a:lnTo>
                    <a:pt x="220865" y="187960"/>
                  </a:lnTo>
                  <a:lnTo>
                    <a:pt x="220306" y="186690"/>
                  </a:lnTo>
                  <a:lnTo>
                    <a:pt x="220764" y="185420"/>
                  </a:lnTo>
                  <a:lnTo>
                    <a:pt x="223329" y="187960"/>
                  </a:lnTo>
                  <a:lnTo>
                    <a:pt x="225920" y="187960"/>
                  </a:lnTo>
                  <a:lnTo>
                    <a:pt x="227723" y="191770"/>
                  </a:lnTo>
                  <a:lnTo>
                    <a:pt x="230327" y="191770"/>
                  </a:lnTo>
                  <a:lnTo>
                    <a:pt x="230606" y="193040"/>
                  </a:lnTo>
                  <a:lnTo>
                    <a:pt x="230606" y="185254"/>
                  </a:lnTo>
                  <a:lnTo>
                    <a:pt x="225869" y="181610"/>
                  </a:lnTo>
                  <a:lnTo>
                    <a:pt x="216014" y="176530"/>
                  </a:lnTo>
                  <a:lnTo>
                    <a:pt x="213588" y="173990"/>
                  </a:lnTo>
                  <a:lnTo>
                    <a:pt x="203111" y="171450"/>
                  </a:lnTo>
                  <a:lnTo>
                    <a:pt x="197129" y="166370"/>
                  </a:lnTo>
                  <a:lnTo>
                    <a:pt x="190830" y="163830"/>
                  </a:lnTo>
                  <a:lnTo>
                    <a:pt x="184645" y="160020"/>
                  </a:lnTo>
                  <a:lnTo>
                    <a:pt x="178308" y="156210"/>
                  </a:lnTo>
                  <a:lnTo>
                    <a:pt x="165341" y="151130"/>
                  </a:lnTo>
                  <a:lnTo>
                    <a:pt x="161404" y="148691"/>
                  </a:lnTo>
                  <a:lnTo>
                    <a:pt x="161404" y="153670"/>
                  </a:lnTo>
                  <a:lnTo>
                    <a:pt x="158750" y="153670"/>
                  </a:lnTo>
                  <a:lnTo>
                    <a:pt x="157086" y="156210"/>
                  </a:lnTo>
                  <a:lnTo>
                    <a:pt x="153885" y="160020"/>
                  </a:lnTo>
                  <a:lnTo>
                    <a:pt x="150977" y="161290"/>
                  </a:lnTo>
                  <a:lnTo>
                    <a:pt x="147421" y="163830"/>
                  </a:lnTo>
                  <a:lnTo>
                    <a:pt x="146659" y="162560"/>
                  </a:lnTo>
                  <a:lnTo>
                    <a:pt x="143408" y="156210"/>
                  </a:lnTo>
                  <a:lnTo>
                    <a:pt x="143052" y="154597"/>
                  </a:lnTo>
                  <a:lnTo>
                    <a:pt x="143052" y="160020"/>
                  </a:lnTo>
                  <a:lnTo>
                    <a:pt x="142430" y="161290"/>
                  </a:lnTo>
                  <a:lnTo>
                    <a:pt x="142062" y="161290"/>
                  </a:lnTo>
                  <a:lnTo>
                    <a:pt x="141655" y="160020"/>
                  </a:lnTo>
                  <a:lnTo>
                    <a:pt x="139065" y="160020"/>
                  </a:lnTo>
                  <a:lnTo>
                    <a:pt x="132753" y="161290"/>
                  </a:lnTo>
                  <a:lnTo>
                    <a:pt x="127825" y="160020"/>
                  </a:lnTo>
                  <a:lnTo>
                    <a:pt x="121551" y="158750"/>
                  </a:lnTo>
                  <a:lnTo>
                    <a:pt x="120332" y="158750"/>
                  </a:lnTo>
                  <a:lnTo>
                    <a:pt x="111963" y="162560"/>
                  </a:lnTo>
                  <a:lnTo>
                    <a:pt x="104787" y="163830"/>
                  </a:lnTo>
                  <a:lnTo>
                    <a:pt x="93599" y="162560"/>
                  </a:lnTo>
                  <a:lnTo>
                    <a:pt x="90398" y="160020"/>
                  </a:lnTo>
                  <a:lnTo>
                    <a:pt x="85648" y="157480"/>
                  </a:lnTo>
                  <a:lnTo>
                    <a:pt x="84594" y="156210"/>
                  </a:lnTo>
                  <a:lnTo>
                    <a:pt x="84518" y="152400"/>
                  </a:lnTo>
                  <a:lnTo>
                    <a:pt x="83553" y="149860"/>
                  </a:lnTo>
                  <a:lnTo>
                    <a:pt x="78854" y="147320"/>
                  </a:lnTo>
                  <a:lnTo>
                    <a:pt x="75844" y="144780"/>
                  </a:lnTo>
                  <a:lnTo>
                    <a:pt x="72440" y="140970"/>
                  </a:lnTo>
                  <a:lnTo>
                    <a:pt x="70700" y="140970"/>
                  </a:lnTo>
                  <a:lnTo>
                    <a:pt x="68211" y="139700"/>
                  </a:lnTo>
                  <a:lnTo>
                    <a:pt x="67576" y="138595"/>
                  </a:lnTo>
                  <a:lnTo>
                    <a:pt x="67475" y="138226"/>
                  </a:lnTo>
                  <a:lnTo>
                    <a:pt x="67398" y="137160"/>
                  </a:lnTo>
                  <a:lnTo>
                    <a:pt x="67297" y="135890"/>
                  </a:lnTo>
                  <a:lnTo>
                    <a:pt x="67183" y="134264"/>
                  </a:lnTo>
                  <a:lnTo>
                    <a:pt x="67106" y="133350"/>
                  </a:lnTo>
                  <a:lnTo>
                    <a:pt x="67449" y="130810"/>
                  </a:lnTo>
                  <a:lnTo>
                    <a:pt x="69659" y="129540"/>
                  </a:lnTo>
                  <a:lnTo>
                    <a:pt x="71488" y="128270"/>
                  </a:lnTo>
                  <a:lnTo>
                    <a:pt x="73279" y="129540"/>
                  </a:lnTo>
                  <a:lnTo>
                    <a:pt x="78232" y="132181"/>
                  </a:lnTo>
                  <a:lnTo>
                    <a:pt x="81038" y="132181"/>
                  </a:lnTo>
                  <a:lnTo>
                    <a:pt x="86829" y="130810"/>
                  </a:lnTo>
                  <a:lnTo>
                    <a:pt x="88061" y="129540"/>
                  </a:lnTo>
                  <a:lnTo>
                    <a:pt x="88163" y="128270"/>
                  </a:lnTo>
                  <a:lnTo>
                    <a:pt x="88265" y="127000"/>
                  </a:lnTo>
                  <a:lnTo>
                    <a:pt x="87998" y="125730"/>
                  </a:lnTo>
                  <a:lnTo>
                    <a:pt x="91465" y="125730"/>
                  </a:lnTo>
                  <a:lnTo>
                    <a:pt x="93027" y="129540"/>
                  </a:lnTo>
                  <a:lnTo>
                    <a:pt x="93827" y="130810"/>
                  </a:lnTo>
                  <a:lnTo>
                    <a:pt x="99542" y="130810"/>
                  </a:lnTo>
                  <a:lnTo>
                    <a:pt x="98463" y="133350"/>
                  </a:lnTo>
                  <a:lnTo>
                    <a:pt x="99783" y="135890"/>
                  </a:lnTo>
                  <a:lnTo>
                    <a:pt x="98183" y="135890"/>
                  </a:lnTo>
                  <a:lnTo>
                    <a:pt x="96202" y="137160"/>
                  </a:lnTo>
                  <a:lnTo>
                    <a:pt x="94919" y="135890"/>
                  </a:lnTo>
                  <a:lnTo>
                    <a:pt x="89573" y="135890"/>
                  </a:lnTo>
                  <a:lnTo>
                    <a:pt x="86702" y="134632"/>
                  </a:lnTo>
                  <a:lnTo>
                    <a:pt x="85775" y="135890"/>
                  </a:lnTo>
                  <a:lnTo>
                    <a:pt x="85737" y="137160"/>
                  </a:lnTo>
                  <a:lnTo>
                    <a:pt x="86601" y="137160"/>
                  </a:lnTo>
                  <a:lnTo>
                    <a:pt x="94424" y="139700"/>
                  </a:lnTo>
                  <a:lnTo>
                    <a:pt x="100380" y="138595"/>
                  </a:lnTo>
                  <a:lnTo>
                    <a:pt x="100939" y="138595"/>
                  </a:lnTo>
                  <a:lnTo>
                    <a:pt x="108877" y="134632"/>
                  </a:lnTo>
                  <a:lnTo>
                    <a:pt x="110134" y="134632"/>
                  </a:lnTo>
                  <a:lnTo>
                    <a:pt x="113360" y="135890"/>
                  </a:lnTo>
                  <a:lnTo>
                    <a:pt x="115443" y="135890"/>
                  </a:lnTo>
                  <a:lnTo>
                    <a:pt x="118833" y="137160"/>
                  </a:lnTo>
                  <a:lnTo>
                    <a:pt x="121513" y="135890"/>
                  </a:lnTo>
                  <a:lnTo>
                    <a:pt x="121399" y="139700"/>
                  </a:lnTo>
                  <a:lnTo>
                    <a:pt x="119024" y="142240"/>
                  </a:lnTo>
                  <a:lnTo>
                    <a:pt x="113487" y="142240"/>
                  </a:lnTo>
                  <a:lnTo>
                    <a:pt x="110744" y="144780"/>
                  </a:lnTo>
                  <a:lnTo>
                    <a:pt x="106768" y="147320"/>
                  </a:lnTo>
                  <a:lnTo>
                    <a:pt x="105244" y="147320"/>
                  </a:lnTo>
                  <a:lnTo>
                    <a:pt x="103962" y="144780"/>
                  </a:lnTo>
                  <a:lnTo>
                    <a:pt x="103403" y="144780"/>
                  </a:lnTo>
                  <a:lnTo>
                    <a:pt x="102400" y="143510"/>
                  </a:lnTo>
                  <a:lnTo>
                    <a:pt x="101714" y="143510"/>
                  </a:lnTo>
                  <a:lnTo>
                    <a:pt x="100990" y="144780"/>
                  </a:lnTo>
                  <a:lnTo>
                    <a:pt x="101384" y="144780"/>
                  </a:lnTo>
                  <a:lnTo>
                    <a:pt x="104813" y="151130"/>
                  </a:lnTo>
                  <a:lnTo>
                    <a:pt x="106514" y="151130"/>
                  </a:lnTo>
                  <a:lnTo>
                    <a:pt x="110515" y="147320"/>
                  </a:lnTo>
                  <a:lnTo>
                    <a:pt x="111848" y="146050"/>
                  </a:lnTo>
                  <a:lnTo>
                    <a:pt x="113322" y="146050"/>
                  </a:lnTo>
                  <a:lnTo>
                    <a:pt x="113309" y="148590"/>
                  </a:lnTo>
                  <a:lnTo>
                    <a:pt x="112801" y="152400"/>
                  </a:lnTo>
                  <a:lnTo>
                    <a:pt x="109194" y="154940"/>
                  </a:lnTo>
                  <a:lnTo>
                    <a:pt x="108915" y="156210"/>
                  </a:lnTo>
                  <a:lnTo>
                    <a:pt x="110845" y="157480"/>
                  </a:lnTo>
                  <a:lnTo>
                    <a:pt x="111417" y="157480"/>
                  </a:lnTo>
                  <a:lnTo>
                    <a:pt x="113741" y="153670"/>
                  </a:lnTo>
                  <a:lnTo>
                    <a:pt x="116090" y="152400"/>
                  </a:lnTo>
                  <a:lnTo>
                    <a:pt x="115011" y="147320"/>
                  </a:lnTo>
                  <a:lnTo>
                    <a:pt x="115912" y="146050"/>
                  </a:lnTo>
                  <a:lnTo>
                    <a:pt x="119151" y="143510"/>
                  </a:lnTo>
                  <a:lnTo>
                    <a:pt x="121856" y="142240"/>
                  </a:lnTo>
                  <a:lnTo>
                    <a:pt x="123901" y="139700"/>
                  </a:lnTo>
                  <a:lnTo>
                    <a:pt x="125082" y="140970"/>
                  </a:lnTo>
                  <a:lnTo>
                    <a:pt x="126111" y="143510"/>
                  </a:lnTo>
                  <a:lnTo>
                    <a:pt x="128181" y="147320"/>
                  </a:lnTo>
                  <a:lnTo>
                    <a:pt x="127215" y="148590"/>
                  </a:lnTo>
                  <a:lnTo>
                    <a:pt x="124688" y="151130"/>
                  </a:lnTo>
                  <a:lnTo>
                    <a:pt x="124790" y="152400"/>
                  </a:lnTo>
                  <a:lnTo>
                    <a:pt x="124879" y="153670"/>
                  </a:lnTo>
                  <a:lnTo>
                    <a:pt x="124968" y="154940"/>
                  </a:lnTo>
                  <a:lnTo>
                    <a:pt x="127711" y="157480"/>
                  </a:lnTo>
                  <a:lnTo>
                    <a:pt x="128498" y="156210"/>
                  </a:lnTo>
                  <a:lnTo>
                    <a:pt x="127673" y="152400"/>
                  </a:lnTo>
                  <a:lnTo>
                    <a:pt x="128778" y="149860"/>
                  </a:lnTo>
                  <a:lnTo>
                    <a:pt x="130810" y="147320"/>
                  </a:lnTo>
                  <a:lnTo>
                    <a:pt x="130200" y="146050"/>
                  </a:lnTo>
                  <a:lnTo>
                    <a:pt x="128689" y="142240"/>
                  </a:lnTo>
                  <a:lnTo>
                    <a:pt x="127635" y="140970"/>
                  </a:lnTo>
                  <a:lnTo>
                    <a:pt x="127368" y="139700"/>
                  </a:lnTo>
                  <a:lnTo>
                    <a:pt x="127139" y="138595"/>
                  </a:lnTo>
                  <a:lnTo>
                    <a:pt x="127495" y="138595"/>
                  </a:lnTo>
                  <a:lnTo>
                    <a:pt x="130149" y="139700"/>
                  </a:lnTo>
                  <a:lnTo>
                    <a:pt x="133273" y="139700"/>
                  </a:lnTo>
                  <a:lnTo>
                    <a:pt x="137858" y="143510"/>
                  </a:lnTo>
                  <a:lnTo>
                    <a:pt x="138264" y="147320"/>
                  </a:lnTo>
                  <a:lnTo>
                    <a:pt x="140119" y="153670"/>
                  </a:lnTo>
                  <a:lnTo>
                    <a:pt x="140525" y="156210"/>
                  </a:lnTo>
                  <a:lnTo>
                    <a:pt x="143052" y="160020"/>
                  </a:lnTo>
                  <a:lnTo>
                    <a:pt x="143052" y="154597"/>
                  </a:lnTo>
                  <a:lnTo>
                    <a:pt x="142011" y="149860"/>
                  </a:lnTo>
                  <a:lnTo>
                    <a:pt x="139636" y="143510"/>
                  </a:lnTo>
                  <a:lnTo>
                    <a:pt x="140830" y="143510"/>
                  </a:lnTo>
                  <a:lnTo>
                    <a:pt x="141668" y="144780"/>
                  </a:lnTo>
                  <a:lnTo>
                    <a:pt x="148691" y="147320"/>
                  </a:lnTo>
                  <a:lnTo>
                    <a:pt x="155486" y="148590"/>
                  </a:lnTo>
                  <a:lnTo>
                    <a:pt x="161404" y="153670"/>
                  </a:lnTo>
                  <a:lnTo>
                    <a:pt x="161404" y="148691"/>
                  </a:lnTo>
                  <a:lnTo>
                    <a:pt x="159207" y="147320"/>
                  </a:lnTo>
                  <a:lnTo>
                    <a:pt x="153289" y="144780"/>
                  </a:lnTo>
                  <a:lnTo>
                    <a:pt x="150088" y="143510"/>
                  </a:lnTo>
                  <a:lnTo>
                    <a:pt x="146888" y="142240"/>
                  </a:lnTo>
                  <a:lnTo>
                    <a:pt x="145694" y="140970"/>
                  </a:lnTo>
                  <a:lnTo>
                    <a:pt x="147802" y="139700"/>
                  </a:lnTo>
                  <a:lnTo>
                    <a:pt x="148018" y="138595"/>
                  </a:lnTo>
                  <a:lnTo>
                    <a:pt x="148564" y="138595"/>
                  </a:lnTo>
                  <a:lnTo>
                    <a:pt x="144005" y="137160"/>
                  </a:lnTo>
                  <a:lnTo>
                    <a:pt x="142671" y="137160"/>
                  </a:lnTo>
                  <a:lnTo>
                    <a:pt x="141897" y="139700"/>
                  </a:lnTo>
                  <a:lnTo>
                    <a:pt x="141566" y="138595"/>
                  </a:lnTo>
                  <a:lnTo>
                    <a:pt x="139611" y="138595"/>
                  </a:lnTo>
                  <a:lnTo>
                    <a:pt x="133985" y="134632"/>
                  </a:lnTo>
                  <a:lnTo>
                    <a:pt x="128231" y="133350"/>
                  </a:lnTo>
                  <a:lnTo>
                    <a:pt x="115798" y="129540"/>
                  </a:lnTo>
                  <a:lnTo>
                    <a:pt x="112102" y="128270"/>
                  </a:lnTo>
                  <a:lnTo>
                    <a:pt x="110655" y="127774"/>
                  </a:lnTo>
                  <a:lnTo>
                    <a:pt x="110655" y="132181"/>
                  </a:lnTo>
                  <a:lnTo>
                    <a:pt x="110337" y="132181"/>
                  </a:lnTo>
                  <a:lnTo>
                    <a:pt x="108077" y="133350"/>
                  </a:lnTo>
                  <a:lnTo>
                    <a:pt x="100152" y="133350"/>
                  </a:lnTo>
                  <a:lnTo>
                    <a:pt x="101447" y="130810"/>
                  </a:lnTo>
                  <a:lnTo>
                    <a:pt x="100025" y="128270"/>
                  </a:lnTo>
                  <a:lnTo>
                    <a:pt x="103314" y="129540"/>
                  </a:lnTo>
                  <a:lnTo>
                    <a:pt x="106819" y="129540"/>
                  </a:lnTo>
                  <a:lnTo>
                    <a:pt x="110655" y="132181"/>
                  </a:lnTo>
                  <a:lnTo>
                    <a:pt x="110655" y="127774"/>
                  </a:lnTo>
                  <a:lnTo>
                    <a:pt x="108394" y="127000"/>
                  </a:lnTo>
                  <a:lnTo>
                    <a:pt x="105219" y="125730"/>
                  </a:lnTo>
                  <a:lnTo>
                    <a:pt x="95707" y="121920"/>
                  </a:lnTo>
                  <a:lnTo>
                    <a:pt x="89763" y="120650"/>
                  </a:lnTo>
                  <a:lnTo>
                    <a:pt x="82473" y="116840"/>
                  </a:lnTo>
                  <a:lnTo>
                    <a:pt x="81076" y="116840"/>
                  </a:lnTo>
                  <a:lnTo>
                    <a:pt x="79070" y="115570"/>
                  </a:lnTo>
                  <a:lnTo>
                    <a:pt x="78359" y="115570"/>
                  </a:lnTo>
                  <a:lnTo>
                    <a:pt x="79197" y="111760"/>
                  </a:lnTo>
                  <a:lnTo>
                    <a:pt x="77089" y="109220"/>
                  </a:lnTo>
                  <a:lnTo>
                    <a:pt x="77952" y="105410"/>
                  </a:lnTo>
                  <a:lnTo>
                    <a:pt x="76530" y="102870"/>
                  </a:lnTo>
                  <a:lnTo>
                    <a:pt x="77228" y="100330"/>
                  </a:lnTo>
                  <a:lnTo>
                    <a:pt x="77546" y="102870"/>
                  </a:lnTo>
                  <a:lnTo>
                    <a:pt x="78181" y="104140"/>
                  </a:lnTo>
                  <a:lnTo>
                    <a:pt x="82384" y="102870"/>
                  </a:lnTo>
                  <a:lnTo>
                    <a:pt x="84277" y="105410"/>
                  </a:lnTo>
                  <a:lnTo>
                    <a:pt x="92290" y="109220"/>
                  </a:lnTo>
                  <a:lnTo>
                    <a:pt x="98717" y="111760"/>
                  </a:lnTo>
                  <a:lnTo>
                    <a:pt x="102781" y="111760"/>
                  </a:lnTo>
                  <a:lnTo>
                    <a:pt x="102514" y="112661"/>
                  </a:lnTo>
                  <a:lnTo>
                    <a:pt x="102628" y="113487"/>
                  </a:lnTo>
                  <a:lnTo>
                    <a:pt x="105194" y="113284"/>
                  </a:lnTo>
                  <a:lnTo>
                    <a:pt x="106641" y="114274"/>
                  </a:lnTo>
                  <a:lnTo>
                    <a:pt x="108623" y="115316"/>
                  </a:lnTo>
                  <a:lnTo>
                    <a:pt x="109118" y="115265"/>
                  </a:lnTo>
                  <a:lnTo>
                    <a:pt x="109740" y="114287"/>
                  </a:lnTo>
                  <a:lnTo>
                    <a:pt x="109474" y="113868"/>
                  </a:lnTo>
                  <a:lnTo>
                    <a:pt x="107746" y="112585"/>
                  </a:lnTo>
                  <a:lnTo>
                    <a:pt x="106400" y="111760"/>
                  </a:lnTo>
                  <a:lnTo>
                    <a:pt x="108534" y="111760"/>
                  </a:lnTo>
                  <a:lnTo>
                    <a:pt x="111036" y="113030"/>
                  </a:lnTo>
                  <a:lnTo>
                    <a:pt x="113957" y="114300"/>
                  </a:lnTo>
                  <a:lnTo>
                    <a:pt x="120497" y="116840"/>
                  </a:lnTo>
                  <a:lnTo>
                    <a:pt x="120611" y="117602"/>
                  </a:lnTo>
                  <a:lnTo>
                    <a:pt x="120192" y="120205"/>
                  </a:lnTo>
                  <a:lnTo>
                    <a:pt x="120675" y="121412"/>
                  </a:lnTo>
                  <a:lnTo>
                    <a:pt x="122974" y="121564"/>
                  </a:lnTo>
                  <a:lnTo>
                    <a:pt x="123723" y="121577"/>
                  </a:lnTo>
                  <a:lnTo>
                    <a:pt x="124993" y="121932"/>
                  </a:lnTo>
                  <a:lnTo>
                    <a:pt x="125450" y="119265"/>
                  </a:lnTo>
                  <a:lnTo>
                    <a:pt x="124853" y="118643"/>
                  </a:lnTo>
                  <a:lnTo>
                    <a:pt x="139039" y="124460"/>
                  </a:lnTo>
                  <a:lnTo>
                    <a:pt x="143967" y="127000"/>
                  </a:lnTo>
                  <a:lnTo>
                    <a:pt x="148640" y="129540"/>
                  </a:lnTo>
                  <a:lnTo>
                    <a:pt x="155041" y="129540"/>
                  </a:lnTo>
                  <a:lnTo>
                    <a:pt x="155930" y="130810"/>
                  </a:lnTo>
                  <a:lnTo>
                    <a:pt x="157645" y="130810"/>
                  </a:lnTo>
                  <a:lnTo>
                    <a:pt x="159715" y="132181"/>
                  </a:lnTo>
                  <a:lnTo>
                    <a:pt x="159461" y="132181"/>
                  </a:lnTo>
                  <a:lnTo>
                    <a:pt x="158280" y="133350"/>
                  </a:lnTo>
                  <a:lnTo>
                    <a:pt x="158356" y="134264"/>
                  </a:lnTo>
                  <a:lnTo>
                    <a:pt x="158521" y="134632"/>
                  </a:lnTo>
                  <a:lnTo>
                    <a:pt x="166420" y="134632"/>
                  </a:lnTo>
                  <a:lnTo>
                    <a:pt x="169951" y="137160"/>
                  </a:lnTo>
                  <a:lnTo>
                    <a:pt x="173824" y="138404"/>
                  </a:lnTo>
                  <a:lnTo>
                    <a:pt x="173050" y="139306"/>
                  </a:lnTo>
                  <a:lnTo>
                    <a:pt x="173532" y="139306"/>
                  </a:lnTo>
                  <a:lnTo>
                    <a:pt x="173863" y="138417"/>
                  </a:lnTo>
                  <a:lnTo>
                    <a:pt x="174434" y="138595"/>
                  </a:lnTo>
                  <a:lnTo>
                    <a:pt x="174294" y="138595"/>
                  </a:lnTo>
                  <a:lnTo>
                    <a:pt x="191071" y="146050"/>
                  </a:lnTo>
                  <a:lnTo>
                    <a:pt x="199707" y="148590"/>
                  </a:lnTo>
                  <a:lnTo>
                    <a:pt x="208305" y="152400"/>
                  </a:lnTo>
                  <a:lnTo>
                    <a:pt x="213639" y="153670"/>
                  </a:lnTo>
                  <a:lnTo>
                    <a:pt x="218579" y="157480"/>
                  </a:lnTo>
                  <a:lnTo>
                    <a:pt x="224599" y="158750"/>
                  </a:lnTo>
                  <a:lnTo>
                    <a:pt x="224955" y="158750"/>
                  </a:lnTo>
                  <a:lnTo>
                    <a:pt x="225069" y="160020"/>
                  </a:lnTo>
                  <a:lnTo>
                    <a:pt x="224574" y="160020"/>
                  </a:lnTo>
                  <a:lnTo>
                    <a:pt x="223507" y="161290"/>
                  </a:lnTo>
                  <a:lnTo>
                    <a:pt x="221970" y="161290"/>
                  </a:lnTo>
                  <a:lnTo>
                    <a:pt x="222440" y="163830"/>
                  </a:lnTo>
                  <a:lnTo>
                    <a:pt x="222529" y="165100"/>
                  </a:lnTo>
                  <a:lnTo>
                    <a:pt x="225120" y="163830"/>
                  </a:lnTo>
                  <a:lnTo>
                    <a:pt x="227711" y="165100"/>
                  </a:lnTo>
                  <a:lnTo>
                    <a:pt x="227609" y="163830"/>
                  </a:lnTo>
                  <a:lnTo>
                    <a:pt x="227495" y="162560"/>
                  </a:lnTo>
                  <a:lnTo>
                    <a:pt x="227380" y="161290"/>
                  </a:lnTo>
                  <a:lnTo>
                    <a:pt x="227025" y="161290"/>
                  </a:lnTo>
                  <a:lnTo>
                    <a:pt x="226783" y="160020"/>
                  </a:lnTo>
                  <a:lnTo>
                    <a:pt x="228523" y="160020"/>
                  </a:lnTo>
                  <a:lnTo>
                    <a:pt x="232460" y="162560"/>
                  </a:lnTo>
                  <a:lnTo>
                    <a:pt x="235559" y="165100"/>
                  </a:lnTo>
                  <a:lnTo>
                    <a:pt x="240461" y="167640"/>
                  </a:lnTo>
                  <a:lnTo>
                    <a:pt x="242938" y="167640"/>
                  </a:lnTo>
                  <a:lnTo>
                    <a:pt x="241642" y="170180"/>
                  </a:lnTo>
                  <a:lnTo>
                    <a:pt x="242087" y="171450"/>
                  </a:lnTo>
                  <a:lnTo>
                    <a:pt x="244144" y="171450"/>
                  </a:lnTo>
                  <a:lnTo>
                    <a:pt x="245808" y="172720"/>
                  </a:lnTo>
                  <a:lnTo>
                    <a:pt x="248272" y="171450"/>
                  </a:lnTo>
                  <a:lnTo>
                    <a:pt x="248704" y="171450"/>
                  </a:lnTo>
                  <a:lnTo>
                    <a:pt x="252780" y="172720"/>
                  </a:lnTo>
                  <a:lnTo>
                    <a:pt x="256501" y="173990"/>
                  </a:lnTo>
                  <a:lnTo>
                    <a:pt x="261480" y="177800"/>
                  </a:lnTo>
                  <a:lnTo>
                    <a:pt x="263194" y="179070"/>
                  </a:lnTo>
                  <a:lnTo>
                    <a:pt x="268732" y="179070"/>
                  </a:lnTo>
                  <a:lnTo>
                    <a:pt x="271678" y="181610"/>
                  </a:lnTo>
                  <a:lnTo>
                    <a:pt x="274624" y="182880"/>
                  </a:lnTo>
                  <a:lnTo>
                    <a:pt x="294551" y="190500"/>
                  </a:lnTo>
                  <a:lnTo>
                    <a:pt x="301409" y="191770"/>
                  </a:lnTo>
                  <a:lnTo>
                    <a:pt x="304177" y="193040"/>
                  </a:lnTo>
                  <a:lnTo>
                    <a:pt x="306768" y="194310"/>
                  </a:lnTo>
                  <a:lnTo>
                    <a:pt x="309956" y="195580"/>
                  </a:lnTo>
                  <a:lnTo>
                    <a:pt x="310502" y="195580"/>
                  </a:lnTo>
                  <a:lnTo>
                    <a:pt x="310603" y="196850"/>
                  </a:lnTo>
                  <a:lnTo>
                    <a:pt x="310692" y="198120"/>
                  </a:lnTo>
                  <a:lnTo>
                    <a:pt x="310794" y="199529"/>
                  </a:lnTo>
                  <a:lnTo>
                    <a:pt x="313423" y="199529"/>
                  </a:lnTo>
                  <a:lnTo>
                    <a:pt x="319163" y="196850"/>
                  </a:lnTo>
                  <a:lnTo>
                    <a:pt x="322884" y="198120"/>
                  </a:lnTo>
                  <a:lnTo>
                    <a:pt x="326250" y="196850"/>
                  </a:lnTo>
                  <a:lnTo>
                    <a:pt x="326644" y="196850"/>
                  </a:lnTo>
                  <a:lnTo>
                    <a:pt x="326402" y="198120"/>
                  </a:lnTo>
                  <a:lnTo>
                    <a:pt x="325513" y="198120"/>
                  </a:lnTo>
                  <a:lnTo>
                    <a:pt x="324954" y="199529"/>
                  </a:lnTo>
                  <a:lnTo>
                    <a:pt x="325145" y="199529"/>
                  </a:lnTo>
                  <a:lnTo>
                    <a:pt x="326326" y="200660"/>
                  </a:lnTo>
                  <a:lnTo>
                    <a:pt x="327228" y="201930"/>
                  </a:lnTo>
                  <a:lnTo>
                    <a:pt x="330047" y="200660"/>
                  </a:lnTo>
                  <a:lnTo>
                    <a:pt x="334048" y="200660"/>
                  </a:lnTo>
                  <a:lnTo>
                    <a:pt x="334467" y="199529"/>
                  </a:lnTo>
                  <a:lnTo>
                    <a:pt x="334645" y="198120"/>
                  </a:lnTo>
                  <a:lnTo>
                    <a:pt x="334200" y="198120"/>
                  </a:lnTo>
                  <a:lnTo>
                    <a:pt x="331774" y="196850"/>
                  </a:lnTo>
                  <a:lnTo>
                    <a:pt x="328269" y="196850"/>
                  </a:lnTo>
                  <a:lnTo>
                    <a:pt x="328739" y="195580"/>
                  </a:lnTo>
                  <a:lnTo>
                    <a:pt x="329539" y="195580"/>
                  </a:lnTo>
                  <a:lnTo>
                    <a:pt x="333768" y="196850"/>
                  </a:lnTo>
                  <a:lnTo>
                    <a:pt x="336981" y="195580"/>
                  </a:lnTo>
                  <a:lnTo>
                    <a:pt x="340652" y="194310"/>
                  </a:lnTo>
                  <a:lnTo>
                    <a:pt x="344322" y="193040"/>
                  </a:lnTo>
                  <a:lnTo>
                    <a:pt x="347980" y="191770"/>
                  </a:lnTo>
                  <a:lnTo>
                    <a:pt x="355904" y="189230"/>
                  </a:lnTo>
                  <a:lnTo>
                    <a:pt x="368033" y="186690"/>
                  </a:lnTo>
                  <a:lnTo>
                    <a:pt x="369887" y="184150"/>
                  </a:lnTo>
                  <a:lnTo>
                    <a:pt x="370801" y="182880"/>
                  </a:lnTo>
                  <a:lnTo>
                    <a:pt x="376021" y="182880"/>
                  </a:lnTo>
                  <a:lnTo>
                    <a:pt x="374484" y="185420"/>
                  </a:lnTo>
                  <a:lnTo>
                    <a:pt x="377431" y="185420"/>
                  </a:lnTo>
                  <a:lnTo>
                    <a:pt x="378104" y="184150"/>
                  </a:lnTo>
                  <a:lnTo>
                    <a:pt x="378790" y="181610"/>
                  </a:lnTo>
                  <a:lnTo>
                    <a:pt x="380161" y="181610"/>
                  </a:lnTo>
                  <a:lnTo>
                    <a:pt x="388556" y="179070"/>
                  </a:lnTo>
                  <a:lnTo>
                    <a:pt x="396379" y="177800"/>
                  </a:lnTo>
                  <a:lnTo>
                    <a:pt x="409854" y="173990"/>
                  </a:lnTo>
                  <a:lnTo>
                    <a:pt x="416090" y="172720"/>
                  </a:lnTo>
                  <a:lnTo>
                    <a:pt x="393433" y="172720"/>
                  </a:lnTo>
                  <a:lnTo>
                    <a:pt x="390575" y="172720"/>
                  </a:lnTo>
                  <a:lnTo>
                    <a:pt x="390702" y="173990"/>
                  </a:lnTo>
                  <a:lnTo>
                    <a:pt x="385978" y="173990"/>
                  </a:lnTo>
                  <a:lnTo>
                    <a:pt x="383044" y="175260"/>
                  </a:lnTo>
                  <a:lnTo>
                    <a:pt x="377863" y="176530"/>
                  </a:lnTo>
                  <a:lnTo>
                    <a:pt x="375678" y="177800"/>
                  </a:lnTo>
                  <a:lnTo>
                    <a:pt x="372033" y="181610"/>
                  </a:lnTo>
                  <a:lnTo>
                    <a:pt x="368782" y="181610"/>
                  </a:lnTo>
                  <a:lnTo>
                    <a:pt x="362572" y="182880"/>
                  </a:lnTo>
                  <a:lnTo>
                    <a:pt x="358914" y="182880"/>
                  </a:lnTo>
                  <a:lnTo>
                    <a:pt x="355180" y="184150"/>
                  </a:lnTo>
                  <a:lnTo>
                    <a:pt x="355117" y="182880"/>
                  </a:lnTo>
                  <a:lnTo>
                    <a:pt x="353898" y="181610"/>
                  </a:lnTo>
                  <a:lnTo>
                    <a:pt x="357174" y="181610"/>
                  </a:lnTo>
                  <a:lnTo>
                    <a:pt x="357238" y="180441"/>
                  </a:lnTo>
                  <a:lnTo>
                    <a:pt x="357530" y="177800"/>
                  </a:lnTo>
                  <a:lnTo>
                    <a:pt x="359333" y="175260"/>
                  </a:lnTo>
                  <a:lnTo>
                    <a:pt x="359308" y="172720"/>
                  </a:lnTo>
                  <a:lnTo>
                    <a:pt x="360032" y="172720"/>
                  </a:lnTo>
                  <a:lnTo>
                    <a:pt x="362762" y="173990"/>
                  </a:lnTo>
                  <a:lnTo>
                    <a:pt x="364858" y="173990"/>
                  </a:lnTo>
                  <a:lnTo>
                    <a:pt x="366852" y="172720"/>
                  </a:lnTo>
                  <a:lnTo>
                    <a:pt x="367322" y="171450"/>
                  </a:lnTo>
                  <a:lnTo>
                    <a:pt x="366915" y="171450"/>
                  </a:lnTo>
                  <a:lnTo>
                    <a:pt x="366331" y="170180"/>
                  </a:lnTo>
                  <a:lnTo>
                    <a:pt x="365785" y="170180"/>
                  </a:lnTo>
                  <a:lnTo>
                    <a:pt x="365048" y="171450"/>
                  </a:lnTo>
                  <a:lnTo>
                    <a:pt x="361276" y="171450"/>
                  </a:lnTo>
                  <a:lnTo>
                    <a:pt x="360768" y="168910"/>
                  </a:lnTo>
                  <a:lnTo>
                    <a:pt x="364185" y="168910"/>
                  </a:lnTo>
                  <a:lnTo>
                    <a:pt x="365074" y="167640"/>
                  </a:lnTo>
                  <a:lnTo>
                    <a:pt x="364642" y="163830"/>
                  </a:lnTo>
                  <a:lnTo>
                    <a:pt x="364591" y="162560"/>
                  </a:lnTo>
                  <a:lnTo>
                    <a:pt x="367017" y="162560"/>
                  </a:lnTo>
                  <a:lnTo>
                    <a:pt x="366915" y="160020"/>
                  </a:lnTo>
                  <a:lnTo>
                    <a:pt x="369671" y="161290"/>
                  </a:lnTo>
                  <a:lnTo>
                    <a:pt x="369481" y="160020"/>
                  </a:lnTo>
                  <a:lnTo>
                    <a:pt x="369074" y="157480"/>
                  </a:lnTo>
                  <a:lnTo>
                    <a:pt x="372452" y="156210"/>
                  </a:lnTo>
                  <a:lnTo>
                    <a:pt x="370255" y="153670"/>
                  </a:lnTo>
                  <a:lnTo>
                    <a:pt x="370281" y="152400"/>
                  </a:lnTo>
                  <a:lnTo>
                    <a:pt x="373557" y="153670"/>
                  </a:lnTo>
                  <a:lnTo>
                    <a:pt x="373494" y="152400"/>
                  </a:lnTo>
                  <a:lnTo>
                    <a:pt x="373430" y="151130"/>
                  </a:lnTo>
                  <a:lnTo>
                    <a:pt x="373608" y="149860"/>
                  </a:lnTo>
                  <a:lnTo>
                    <a:pt x="377659" y="149860"/>
                  </a:lnTo>
                  <a:lnTo>
                    <a:pt x="375729" y="146050"/>
                  </a:lnTo>
                  <a:lnTo>
                    <a:pt x="377710" y="142240"/>
                  </a:lnTo>
                  <a:lnTo>
                    <a:pt x="377037" y="140970"/>
                  </a:lnTo>
                  <a:lnTo>
                    <a:pt x="381368" y="139700"/>
                  </a:lnTo>
                  <a:lnTo>
                    <a:pt x="381203" y="138595"/>
                  </a:lnTo>
                  <a:lnTo>
                    <a:pt x="374523" y="138595"/>
                  </a:lnTo>
                  <a:lnTo>
                    <a:pt x="373875" y="139700"/>
                  </a:lnTo>
                  <a:lnTo>
                    <a:pt x="373278" y="140970"/>
                  </a:lnTo>
                  <a:lnTo>
                    <a:pt x="373011" y="140970"/>
                  </a:lnTo>
                  <a:lnTo>
                    <a:pt x="370433" y="139700"/>
                  </a:lnTo>
                  <a:lnTo>
                    <a:pt x="368185" y="142240"/>
                  </a:lnTo>
                  <a:lnTo>
                    <a:pt x="365633" y="140970"/>
                  </a:lnTo>
                  <a:lnTo>
                    <a:pt x="364655" y="140970"/>
                  </a:lnTo>
                  <a:lnTo>
                    <a:pt x="364578" y="142240"/>
                  </a:lnTo>
                  <a:lnTo>
                    <a:pt x="364959" y="142240"/>
                  </a:lnTo>
                  <a:lnTo>
                    <a:pt x="367042" y="143510"/>
                  </a:lnTo>
                  <a:lnTo>
                    <a:pt x="370928" y="143510"/>
                  </a:lnTo>
                  <a:lnTo>
                    <a:pt x="371563" y="142240"/>
                  </a:lnTo>
                  <a:lnTo>
                    <a:pt x="372021" y="144780"/>
                  </a:lnTo>
                  <a:lnTo>
                    <a:pt x="371538" y="144780"/>
                  </a:lnTo>
                  <a:lnTo>
                    <a:pt x="369239" y="147320"/>
                  </a:lnTo>
                  <a:lnTo>
                    <a:pt x="367538" y="148590"/>
                  </a:lnTo>
                  <a:lnTo>
                    <a:pt x="367030" y="152400"/>
                  </a:lnTo>
                  <a:lnTo>
                    <a:pt x="363867" y="153670"/>
                  </a:lnTo>
                  <a:lnTo>
                    <a:pt x="365201" y="156210"/>
                  </a:lnTo>
                  <a:lnTo>
                    <a:pt x="363626" y="156210"/>
                  </a:lnTo>
                  <a:lnTo>
                    <a:pt x="362534" y="157480"/>
                  </a:lnTo>
                  <a:lnTo>
                    <a:pt x="360616" y="160020"/>
                  </a:lnTo>
                  <a:lnTo>
                    <a:pt x="361442" y="163830"/>
                  </a:lnTo>
                  <a:lnTo>
                    <a:pt x="361276" y="163830"/>
                  </a:lnTo>
                  <a:lnTo>
                    <a:pt x="357416" y="165100"/>
                  </a:lnTo>
                  <a:lnTo>
                    <a:pt x="355053" y="168910"/>
                  </a:lnTo>
                  <a:lnTo>
                    <a:pt x="355904" y="172720"/>
                  </a:lnTo>
                  <a:lnTo>
                    <a:pt x="354850" y="172720"/>
                  </a:lnTo>
                  <a:lnTo>
                    <a:pt x="353644" y="176530"/>
                  </a:lnTo>
                  <a:lnTo>
                    <a:pt x="350774" y="177800"/>
                  </a:lnTo>
                  <a:lnTo>
                    <a:pt x="349631" y="182880"/>
                  </a:lnTo>
                  <a:lnTo>
                    <a:pt x="347357" y="185420"/>
                  </a:lnTo>
                  <a:lnTo>
                    <a:pt x="346621" y="186690"/>
                  </a:lnTo>
                  <a:lnTo>
                    <a:pt x="346087" y="187960"/>
                  </a:lnTo>
                  <a:lnTo>
                    <a:pt x="339966" y="189230"/>
                  </a:lnTo>
                  <a:lnTo>
                    <a:pt x="334429" y="191770"/>
                  </a:lnTo>
                  <a:lnTo>
                    <a:pt x="327634" y="193040"/>
                  </a:lnTo>
                  <a:lnTo>
                    <a:pt x="326529" y="193040"/>
                  </a:lnTo>
                  <a:lnTo>
                    <a:pt x="327355" y="189230"/>
                  </a:lnTo>
                  <a:lnTo>
                    <a:pt x="326364" y="189230"/>
                  </a:lnTo>
                  <a:lnTo>
                    <a:pt x="324789" y="190500"/>
                  </a:lnTo>
                  <a:lnTo>
                    <a:pt x="323938" y="190500"/>
                  </a:lnTo>
                  <a:lnTo>
                    <a:pt x="321513" y="194310"/>
                  </a:lnTo>
                  <a:lnTo>
                    <a:pt x="318719" y="194310"/>
                  </a:lnTo>
                  <a:lnTo>
                    <a:pt x="311950" y="193040"/>
                  </a:lnTo>
                  <a:lnTo>
                    <a:pt x="304317" y="190500"/>
                  </a:lnTo>
                  <a:lnTo>
                    <a:pt x="305955" y="189230"/>
                  </a:lnTo>
                  <a:lnTo>
                    <a:pt x="306438" y="186690"/>
                  </a:lnTo>
                  <a:lnTo>
                    <a:pt x="309283" y="186690"/>
                  </a:lnTo>
                  <a:lnTo>
                    <a:pt x="309295" y="185420"/>
                  </a:lnTo>
                  <a:lnTo>
                    <a:pt x="308546" y="182880"/>
                  </a:lnTo>
                  <a:lnTo>
                    <a:pt x="308292" y="181610"/>
                  </a:lnTo>
                  <a:lnTo>
                    <a:pt x="311594" y="181610"/>
                  </a:lnTo>
                  <a:lnTo>
                    <a:pt x="311873" y="180441"/>
                  </a:lnTo>
                  <a:lnTo>
                    <a:pt x="312013" y="179070"/>
                  </a:lnTo>
                  <a:lnTo>
                    <a:pt x="312356" y="177800"/>
                  </a:lnTo>
                  <a:lnTo>
                    <a:pt x="313867" y="176530"/>
                  </a:lnTo>
                  <a:lnTo>
                    <a:pt x="315264" y="173990"/>
                  </a:lnTo>
                  <a:lnTo>
                    <a:pt x="315747" y="173990"/>
                  </a:lnTo>
                  <a:lnTo>
                    <a:pt x="318465" y="175260"/>
                  </a:lnTo>
                  <a:lnTo>
                    <a:pt x="319443" y="173990"/>
                  </a:lnTo>
                  <a:lnTo>
                    <a:pt x="317677" y="171450"/>
                  </a:lnTo>
                  <a:lnTo>
                    <a:pt x="319163" y="170180"/>
                  </a:lnTo>
                  <a:lnTo>
                    <a:pt x="319074" y="168910"/>
                  </a:lnTo>
                  <a:lnTo>
                    <a:pt x="321310" y="165100"/>
                  </a:lnTo>
                  <a:lnTo>
                    <a:pt x="322999" y="162560"/>
                  </a:lnTo>
                  <a:lnTo>
                    <a:pt x="325767" y="160020"/>
                  </a:lnTo>
                  <a:lnTo>
                    <a:pt x="325640" y="157480"/>
                  </a:lnTo>
                  <a:lnTo>
                    <a:pt x="329742" y="157480"/>
                  </a:lnTo>
                  <a:lnTo>
                    <a:pt x="327012" y="151130"/>
                  </a:lnTo>
                  <a:lnTo>
                    <a:pt x="330898" y="149860"/>
                  </a:lnTo>
                  <a:lnTo>
                    <a:pt x="331203" y="147320"/>
                  </a:lnTo>
                  <a:lnTo>
                    <a:pt x="332994" y="147320"/>
                  </a:lnTo>
                  <a:lnTo>
                    <a:pt x="331508" y="143510"/>
                  </a:lnTo>
                  <a:lnTo>
                    <a:pt x="334746" y="143510"/>
                  </a:lnTo>
                  <a:lnTo>
                    <a:pt x="335813" y="142240"/>
                  </a:lnTo>
                  <a:lnTo>
                    <a:pt x="336880" y="140970"/>
                  </a:lnTo>
                  <a:lnTo>
                    <a:pt x="345351" y="140970"/>
                  </a:lnTo>
                  <a:lnTo>
                    <a:pt x="346214" y="139700"/>
                  </a:lnTo>
                  <a:lnTo>
                    <a:pt x="345719" y="138595"/>
                  </a:lnTo>
                  <a:lnTo>
                    <a:pt x="374523" y="138595"/>
                  </a:lnTo>
                  <a:lnTo>
                    <a:pt x="374738" y="138226"/>
                  </a:lnTo>
                  <a:lnTo>
                    <a:pt x="341210" y="138226"/>
                  </a:lnTo>
                  <a:lnTo>
                    <a:pt x="341210" y="138595"/>
                  </a:lnTo>
                  <a:lnTo>
                    <a:pt x="339674" y="139700"/>
                  </a:lnTo>
                  <a:lnTo>
                    <a:pt x="337337" y="138595"/>
                  </a:lnTo>
                  <a:lnTo>
                    <a:pt x="341210" y="138595"/>
                  </a:lnTo>
                  <a:lnTo>
                    <a:pt x="341210" y="138226"/>
                  </a:lnTo>
                  <a:lnTo>
                    <a:pt x="337083" y="138226"/>
                  </a:lnTo>
                  <a:lnTo>
                    <a:pt x="336931" y="138595"/>
                  </a:lnTo>
                  <a:lnTo>
                    <a:pt x="330593" y="138595"/>
                  </a:lnTo>
                  <a:lnTo>
                    <a:pt x="330212" y="140970"/>
                  </a:lnTo>
                  <a:lnTo>
                    <a:pt x="329298" y="142240"/>
                  </a:lnTo>
                  <a:lnTo>
                    <a:pt x="325945" y="141211"/>
                  </a:lnTo>
                  <a:lnTo>
                    <a:pt x="325945" y="143510"/>
                  </a:lnTo>
                  <a:lnTo>
                    <a:pt x="325056" y="144780"/>
                  </a:lnTo>
                  <a:lnTo>
                    <a:pt x="325920" y="147320"/>
                  </a:lnTo>
                  <a:lnTo>
                    <a:pt x="325869" y="148590"/>
                  </a:lnTo>
                  <a:lnTo>
                    <a:pt x="322427" y="151130"/>
                  </a:lnTo>
                  <a:lnTo>
                    <a:pt x="320535" y="152400"/>
                  </a:lnTo>
                  <a:lnTo>
                    <a:pt x="319963" y="156210"/>
                  </a:lnTo>
                  <a:lnTo>
                    <a:pt x="318554" y="157480"/>
                  </a:lnTo>
                  <a:lnTo>
                    <a:pt x="320230" y="160020"/>
                  </a:lnTo>
                  <a:lnTo>
                    <a:pt x="318643" y="160020"/>
                  </a:lnTo>
                  <a:lnTo>
                    <a:pt x="315442" y="157480"/>
                  </a:lnTo>
                  <a:lnTo>
                    <a:pt x="317042" y="162560"/>
                  </a:lnTo>
                  <a:lnTo>
                    <a:pt x="315353" y="163830"/>
                  </a:lnTo>
                  <a:lnTo>
                    <a:pt x="311353" y="167640"/>
                  </a:lnTo>
                  <a:lnTo>
                    <a:pt x="310578" y="172720"/>
                  </a:lnTo>
                  <a:lnTo>
                    <a:pt x="308711" y="173990"/>
                  </a:lnTo>
                  <a:lnTo>
                    <a:pt x="306616" y="179070"/>
                  </a:lnTo>
                  <a:lnTo>
                    <a:pt x="302920" y="179070"/>
                  </a:lnTo>
                  <a:lnTo>
                    <a:pt x="303022" y="184150"/>
                  </a:lnTo>
                  <a:lnTo>
                    <a:pt x="301053" y="184150"/>
                  </a:lnTo>
                  <a:lnTo>
                    <a:pt x="298081" y="185420"/>
                  </a:lnTo>
                  <a:lnTo>
                    <a:pt x="296189" y="186690"/>
                  </a:lnTo>
                  <a:lnTo>
                    <a:pt x="287388" y="182880"/>
                  </a:lnTo>
                  <a:lnTo>
                    <a:pt x="281152" y="181610"/>
                  </a:lnTo>
                  <a:lnTo>
                    <a:pt x="274205" y="177800"/>
                  </a:lnTo>
                  <a:lnTo>
                    <a:pt x="273113" y="177800"/>
                  </a:lnTo>
                  <a:lnTo>
                    <a:pt x="273685" y="176530"/>
                  </a:lnTo>
                  <a:lnTo>
                    <a:pt x="274815" y="173990"/>
                  </a:lnTo>
                  <a:lnTo>
                    <a:pt x="274497" y="171450"/>
                  </a:lnTo>
                  <a:lnTo>
                    <a:pt x="276961" y="168910"/>
                  </a:lnTo>
                  <a:lnTo>
                    <a:pt x="275323" y="167640"/>
                  </a:lnTo>
                  <a:lnTo>
                    <a:pt x="274777" y="166370"/>
                  </a:lnTo>
                  <a:lnTo>
                    <a:pt x="277139" y="166370"/>
                  </a:lnTo>
                  <a:lnTo>
                    <a:pt x="277749" y="163830"/>
                  </a:lnTo>
                  <a:lnTo>
                    <a:pt x="280263" y="163830"/>
                  </a:lnTo>
                  <a:lnTo>
                    <a:pt x="279692" y="161290"/>
                  </a:lnTo>
                  <a:lnTo>
                    <a:pt x="284276" y="161290"/>
                  </a:lnTo>
                  <a:lnTo>
                    <a:pt x="282956" y="158750"/>
                  </a:lnTo>
                  <a:lnTo>
                    <a:pt x="282282" y="157480"/>
                  </a:lnTo>
                  <a:lnTo>
                    <a:pt x="282587" y="157480"/>
                  </a:lnTo>
                  <a:lnTo>
                    <a:pt x="285305" y="156210"/>
                  </a:lnTo>
                  <a:lnTo>
                    <a:pt x="284073" y="154940"/>
                  </a:lnTo>
                  <a:lnTo>
                    <a:pt x="283121" y="153670"/>
                  </a:lnTo>
                  <a:lnTo>
                    <a:pt x="287655" y="153670"/>
                  </a:lnTo>
                  <a:lnTo>
                    <a:pt x="290753" y="152400"/>
                  </a:lnTo>
                  <a:lnTo>
                    <a:pt x="291630" y="152400"/>
                  </a:lnTo>
                  <a:lnTo>
                    <a:pt x="291820" y="151130"/>
                  </a:lnTo>
                  <a:lnTo>
                    <a:pt x="291998" y="149860"/>
                  </a:lnTo>
                  <a:lnTo>
                    <a:pt x="290728" y="151130"/>
                  </a:lnTo>
                  <a:lnTo>
                    <a:pt x="289394" y="148590"/>
                  </a:lnTo>
                  <a:lnTo>
                    <a:pt x="288671" y="147320"/>
                  </a:lnTo>
                  <a:lnTo>
                    <a:pt x="287756" y="146050"/>
                  </a:lnTo>
                  <a:lnTo>
                    <a:pt x="288658" y="146050"/>
                  </a:lnTo>
                  <a:lnTo>
                    <a:pt x="290271" y="147320"/>
                  </a:lnTo>
                  <a:lnTo>
                    <a:pt x="290499" y="146050"/>
                  </a:lnTo>
                  <a:lnTo>
                    <a:pt x="290944" y="143510"/>
                  </a:lnTo>
                  <a:lnTo>
                    <a:pt x="289928" y="143510"/>
                  </a:lnTo>
                  <a:lnTo>
                    <a:pt x="289433" y="142240"/>
                  </a:lnTo>
                  <a:lnTo>
                    <a:pt x="293039" y="142240"/>
                  </a:lnTo>
                  <a:lnTo>
                    <a:pt x="291896" y="138595"/>
                  </a:lnTo>
                  <a:lnTo>
                    <a:pt x="293268" y="138595"/>
                  </a:lnTo>
                  <a:lnTo>
                    <a:pt x="294652" y="137160"/>
                  </a:lnTo>
                  <a:lnTo>
                    <a:pt x="297522" y="138442"/>
                  </a:lnTo>
                  <a:lnTo>
                    <a:pt x="298272" y="137160"/>
                  </a:lnTo>
                  <a:lnTo>
                    <a:pt x="296481" y="133350"/>
                  </a:lnTo>
                  <a:lnTo>
                    <a:pt x="297408" y="132181"/>
                  </a:lnTo>
                  <a:lnTo>
                    <a:pt x="300101" y="132181"/>
                  </a:lnTo>
                  <a:lnTo>
                    <a:pt x="300634" y="130810"/>
                  </a:lnTo>
                  <a:lnTo>
                    <a:pt x="298831" y="127000"/>
                  </a:lnTo>
                  <a:lnTo>
                    <a:pt x="300482" y="127000"/>
                  </a:lnTo>
                  <a:lnTo>
                    <a:pt x="302615" y="125730"/>
                  </a:lnTo>
                  <a:lnTo>
                    <a:pt x="303161" y="125730"/>
                  </a:lnTo>
                  <a:lnTo>
                    <a:pt x="303098" y="121920"/>
                  </a:lnTo>
                  <a:lnTo>
                    <a:pt x="305498" y="121920"/>
                  </a:lnTo>
                  <a:lnTo>
                    <a:pt x="311010" y="116840"/>
                  </a:lnTo>
                  <a:lnTo>
                    <a:pt x="314794" y="120650"/>
                  </a:lnTo>
                  <a:lnTo>
                    <a:pt x="320319" y="119380"/>
                  </a:lnTo>
                  <a:lnTo>
                    <a:pt x="319316" y="120650"/>
                  </a:lnTo>
                  <a:lnTo>
                    <a:pt x="317741" y="123190"/>
                  </a:lnTo>
                  <a:lnTo>
                    <a:pt x="316153" y="123190"/>
                  </a:lnTo>
                  <a:lnTo>
                    <a:pt x="314502" y="124460"/>
                  </a:lnTo>
                  <a:lnTo>
                    <a:pt x="314109" y="124460"/>
                  </a:lnTo>
                  <a:lnTo>
                    <a:pt x="313994" y="125730"/>
                  </a:lnTo>
                  <a:lnTo>
                    <a:pt x="316230" y="125730"/>
                  </a:lnTo>
                  <a:lnTo>
                    <a:pt x="314312" y="129540"/>
                  </a:lnTo>
                  <a:lnTo>
                    <a:pt x="313791" y="130810"/>
                  </a:lnTo>
                  <a:lnTo>
                    <a:pt x="313182" y="132181"/>
                  </a:lnTo>
                  <a:lnTo>
                    <a:pt x="309968" y="135890"/>
                  </a:lnTo>
                  <a:lnTo>
                    <a:pt x="309372" y="135890"/>
                  </a:lnTo>
                  <a:lnTo>
                    <a:pt x="307543" y="139700"/>
                  </a:lnTo>
                  <a:lnTo>
                    <a:pt x="306527" y="142240"/>
                  </a:lnTo>
                  <a:lnTo>
                    <a:pt x="301459" y="144780"/>
                  </a:lnTo>
                  <a:lnTo>
                    <a:pt x="301142" y="147320"/>
                  </a:lnTo>
                  <a:lnTo>
                    <a:pt x="303834" y="153670"/>
                  </a:lnTo>
                  <a:lnTo>
                    <a:pt x="306552" y="156210"/>
                  </a:lnTo>
                  <a:lnTo>
                    <a:pt x="312585" y="156210"/>
                  </a:lnTo>
                  <a:lnTo>
                    <a:pt x="314629" y="154940"/>
                  </a:lnTo>
                  <a:lnTo>
                    <a:pt x="315696" y="152400"/>
                  </a:lnTo>
                  <a:lnTo>
                    <a:pt x="317296" y="148590"/>
                  </a:lnTo>
                  <a:lnTo>
                    <a:pt x="320192" y="146050"/>
                  </a:lnTo>
                  <a:lnTo>
                    <a:pt x="323342" y="143510"/>
                  </a:lnTo>
                  <a:lnTo>
                    <a:pt x="325945" y="143510"/>
                  </a:lnTo>
                  <a:lnTo>
                    <a:pt x="325945" y="141211"/>
                  </a:lnTo>
                  <a:lnTo>
                    <a:pt x="325170" y="140970"/>
                  </a:lnTo>
                  <a:lnTo>
                    <a:pt x="320802" y="140970"/>
                  </a:lnTo>
                  <a:lnTo>
                    <a:pt x="317385" y="140970"/>
                  </a:lnTo>
                  <a:lnTo>
                    <a:pt x="315087" y="143510"/>
                  </a:lnTo>
                  <a:lnTo>
                    <a:pt x="313956" y="146050"/>
                  </a:lnTo>
                  <a:lnTo>
                    <a:pt x="311772" y="147320"/>
                  </a:lnTo>
                  <a:lnTo>
                    <a:pt x="311035" y="149860"/>
                  </a:lnTo>
                  <a:lnTo>
                    <a:pt x="308711" y="149860"/>
                  </a:lnTo>
                  <a:lnTo>
                    <a:pt x="308825" y="151130"/>
                  </a:lnTo>
                  <a:lnTo>
                    <a:pt x="308927" y="152400"/>
                  </a:lnTo>
                  <a:lnTo>
                    <a:pt x="307860" y="152400"/>
                  </a:lnTo>
                  <a:lnTo>
                    <a:pt x="305714" y="151130"/>
                  </a:lnTo>
                  <a:lnTo>
                    <a:pt x="304888" y="149860"/>
                  </a:lnTo>
                  <a:lnTo>
                    <a:pt x="304228" y="147320"/>
                  </a:lnTo>
                  <a:lnTo>
                    <a:pt x="305079" y="146050"/>
                  </a:lnTo>
                  <a:lnTo>
                    <a:pt x="307454" y="144780"/>
                  </a:lnTo>
                  <a:lnTo>
                    <a:pt x="308279" y="143510"/>
                  </a:lnTo>
                  <a:lnTo>
                    <a:pt x="310527" y="138595"/>
                  </a:lnTo>
                  <a:lnTo>
                    <a:pt x="310400" y="138595"/>
                  </a:lnTo>
                  <a:lnTo>
                    <a:pt x="313804" y="135890"/>
                  </a:lnTo>
                  <a:lnTo>
                    <a:pt x="316191" y="132181"/>
                  </a:lnTo>
                  <a:lnTo>
                    <a:pt x="317296" y="132181"/>
                  </a:lnTo>
                  <a:lnTo>
                    <a:pt x="321983" y="133261"/>
                  </a:lnTo>
                  <a:lnTo>
                    <a:pt x="322427" y="133350"/>
                  </a:lnTo>
                  <a:lnTo>
                    <a:pt x="321932" y="133350"/>
                  </a:lnTo>
                  <a:lnTo>
                    <a:pt x="319544" y="137160"/>
                  </a:lnTo>
                  <a:lnTo>
                    <a:pt x="318096" y="137160"/>
                  </a:lnTo>
                  <a:lnTo>
                    <a:pt x="319468" y="139700"/>
                  </a:lnTo>
                  <a:lnTo>
                    <a:pt x="320395" y="138595"/>
                  </a:lnTo>
                  <a:lnTo>
                    <a:pt x="321386" y="138595"/>
                  </a:lnTo>
                  <a:lnTo>
                    <a:pt x="321564" y="138226"/>
                  </a:lnTo>
                  <a:lnTo>
                    <a:pt x="322237" y="137160"/>
                  </a:lnTo>
                  <a:lnTo>
                    <a:pt x="324294" y="133350"/>
                  </a:lnTo>
                  <a:lnTo>
                    <a:pt x="327990" y="129540"/>
                  </a:lnTo>
                  <a:lnTo>
                    <a:pt x="330657" y="125730"/>
                  </a:lnTo>
                  <a:lnTo>
                    <a:pt x="328536" y="129540"/>
                  </a:lnTo>
                  <a:lnTo>
                    <a:pt x="325450" y="134632"/>
                  </a:lnTo>
                  <a:lnTo>
                    <a:pt x="321665" y="138226"/>
                  </a:lnTo>
                  <a:lnTo>
                    <a:pt x="326783" y="138226"/>
                  </a:lnTo>
                  <a:lnTo>
                    <a:pt x="328142" y="135890"/>
                  </a:lnTo>
                  <a:lnTo>
                    <a:pt x="332346" y="133350"/>
                  </a:lnTo>
                  <a:lnTo>
                    <a:pt x="334708" y="128270"/>
                  </a:lnTo>
                  <a:lnTo>
                    <a:pt x="335216" y="127000"/>
                  </a:lnTo>
                  <a:lnTo>
                    <a:pt x="337159" y="128270"/>
                  </a:lnTo>
                  <a:lnTo>
                    <a:pt x="337375" y="128270"/>
                  </a:lnTo>
                  <a:lnTo>
                    <a:pt x="338493" y="128270"/>
                  </a:lnTo>
                  <a:lnTo>
                    <a:pt x="339864" y="129540"/>
                  </a:lnTo>
                  <a:lnTo>
                    <a:pt x="337375" y="128270"/>
                  </a:lnTo>
                  <a:lnTo>
                    <a:pt x="336219" y="130810"/>
                  </a:lnTo>
                  <a:lnTo>
                    <a:pt x="332714" y="133350"/>
                  </a:lnTo>
                  <a:lnTo>
                    <a:pt x="334441" y="134632"/>
                  </a:lnTo>
                  <a:lnTo>
                    <a:pt x="340106" y="134632"/>
                  </a:lnTo>
                  <a:lnTo>
                    <a:pt x="341541" y="132181"/>
                  </a:lnTo>
                  <a:lnTo>
                    <a:pt x="343598" y="129540"/>
                  </a:lnTo>
                  <a:lnTo>
                    <a:pt x="344436" y="129540"/>
                  </a:lnTo>
                  <a:lnTo>
                    <a:pt x="351358" y="130810"/>
                  </a:lnTo>
                  <a:lnTo>
                    <a:pt x="357543" y="129540"/>
                  </a:lnTo>
                  <a:lnTo>
                    <a:pt x="364363" y="124460"/>
                  </a:lnTo>
                  <a:lnTo>
                    <a:pt x="370611" y="124460"/>
                  </a:lnTo>
                  <a:lnTo>
                    <a:pt x="375894" y="125730"/>
                  </a:lnTo>
                  <a:lnTo>
                    <a:pt x="381177" y="125730"/>
                  </a:lnTo>
                  <a:lnTo>
                    <a:pt x="381254" y="128270"/>
                  </a:lnTo>
                  <a:lnTo>
                    <a:pt x="380034" y="130810"/>
                  </a:lnTo>
                  <a:lnTo>
                    <a:pt x="379310" y="132181"/>
                  </a:lnTo>
                  <a:lnTo>
                    <a:pt x="375348" y="135890"/>
                  </a:lnTo>
                  <a:lnTo>
                    <a:pt x="375348" y="137160"/>
                  </a:lnTo>
                  <a:lnTo>
                    <a:pt x="374738" y="138226"/>
                  </a:lnTo>
                  <a:lnTo>
                    <a:pt x="381152" y="138226"/>
                  </a:lnTo>
                  <a:lnTo>
                    <a:pt x="380987" y="137160"/>
                  </a:lnTo>
                  <a:lnTo>
                    <a:pt x="381723" y="135890"/>
                  </a:lnTo>
                  <a:lnTo>
                    <a:pt x="383387" y="135890"/>
                  </a:lnTo>
                  <a:lnTo>
                    <a:pt x="385978" y="137160"/>
                  </a:lnTo>
                  <a:lnTo>
                    <a:pt x="385343" y="135890"/>
                  </a:lnTo>
                  <a:lnTo>
                    <a:pt x="384048" y="133350"/>
                  </a:lnTo>
                  <a:lnTo>
                    <a:pt x="386867" y="133350"/>
                  </a:lnTo>
                  <a:lnTo>
                    <a:pt x="384848" y="129540"/>
                  </a:lnTo>
                  <a:lnTo>
                    <a:pt x="389382" y="127000"/>
                  </a:lnTo>
                  <a:lnTo>
                    <a:pt x="391337" y="125730"/>
                  </a:lnTo>
                  <a:lnTo>
                    <a:pt x="399110" y="127000"/>
                  </a:lnTo>
                  <a:lnTo>
                    <a:pt x="404571" y="127000"/>
                  </a:lnTo>
                  <a:lnTo>
                    <a:pt x="410425" y="128270"/>
                  </a:lnTo>
                  <a:lnTo>
                    <a:pt x="411340" y="128270"/>
                  </a:lnTo>
                  <a:lnTo>
                    <a:pt x="411454" y="130810"/>
                  </a:lnTo>
                  <a:lnTo>
                    <a:pt x="408266" y="130810"/>
                  </a:lnTo>
                  <a:lnTo>
                    <a:pt x="408381" y="132181"/>
                  </a:lnTo>
                  <a:lnTo>
                    <a:pt x="416839" y="132181"/>
                  </a:lnTo>
                  <a:lnTo>
                    <a:pt x="415213" y="134632"/>
                  </a:lnTo>
                  <a:lnTo>
                    <a:pt x="415048" y="135890"/>
                  </a:lnTo>
                  <a:lnTo>
                    <a:pt x="412635" y="138226"/>
                  </a:lnTo>
                  <a:lnTo>
                    <a:pt x="421398" y="138226"/>
                  </a:lnTo>
                  <a:lnTo>
                    <a:pt x="420509" y="135890"/>
                  </a:lnTo>
                  <a:lnTo>
                    <a:pt x="420306" y="135890"/>
                  </a:lnTo>
                  <a:lnTo>
                    <a:pt x="422363" y="134632"/>
                  </a:lnTo>
                  <a:lnTo>
                    <a:pt x="422122" y="134264"/>
                  </a:lnTo>
                  <a:lnTo>
                    <a:pt x="421462" y="133350"/>
                  </a:lnTo>
                  <a:lnTo>
                    <a:pt x="421246" y="132181"/>
                  </a:lnTo>
                  <a:lnTo>
                    <a:pt x="428510" y="132181"/>
                  </a:lnTo>
                  <a:lnTo>
                    <a:pt x="447573" y="135890"/>
                  </a:lnTo>
                  <a:lnTo>
                    <a:pt x="447509" y="137160"/>
                  </a:lnTo>
                  <a:lnTo>
                    <a:pt x="442048" y="137160"/>
                  </a:lnTo>
                  <a:lnTo>
                    <a:pt x="441909" y="138226"/>
                  </a:lnTo>
                  <a:lnTo>
                    <a:pt x="450126" y="138226"/>
                  </a:lnTo>
                  <a:lnTo>
                    <a:pt x="450202" y="137160"/>
                  </a:lnTo>
                  <a:lnTo>
                    <a:pt x="453250" y="137160"/>
                  </a:lnTo>
                  <a:lnTo>
                    <a:pt x="453428" y="138226"/>
                  </a:lnTo>
                  <a:lnTo>
                    <a:pt x="471424" y="138226"/>
                  </a:lnTo>
                  <a:lnTo>
                    <a:pt x="467461" y="137160"/>
                  </a:lnTo>
                  <a:lnTo>
                    <a:pt x="463677" y="137160"/>
                  </a:lnTo>
                  <a:lnTo>
                    <a:pt x="458444" y="134632"/>
                  </a:lnTo>
                  <a:lnTo>
                    <a:pt x="453186" y="134632"/>
                  </a:lnTo>
                  <a:lnTo>
                    <a:pt x="444957" y="133350"/>
                  </a:lnTo>
                  <a:lnTo>
                    <a:pt x="436803" y="130810"/>
                  </a:lnTo>
                  <a:lnTo>
                    <a:pt x="420522" y="128270"/>
                  </a:lnTo>
                  <a:lnTo>
                    <a:pt x="399008" y="124460"/>
                  </a:lnTo>
                  <a:lnTo>
                    <a:pt x="389559" y="123190"/>
                  </a:lnTo>
                  <a:lnTo>
                    <a:pt x="387667" y="121920"/>
                  </a:lnTo>
                  <a:lnTo>
                    <a:pt x="380098" y="123190"/>
                  </a:lnTo>
                  <a:lnTo>
                    <a:pt x="374967" y="121920"/>
                  </a:lnTo>
                  <a:lnTo>
                    <a:pt x="368350" y="121920"/>
                  </a:lnTo>
                  <a:lnTo>
                    <a:pt x="368274" y="120650"/>
                  </a:lnTo>
                  <a:lnTo>
                    <a:pt x="370789" y="118110"/>
                  </a:lnTo>
                  <a:lnTo>
                    <a:pt x="372567" y="116840"/>
                  </a:lnTo>
                  <a:lnTo>
                    <a:pt x="377164" y="110490"/>
                  </a:lnTo>
                  <a:lnTo>
                    <a:pt x="378421" y="104140"/>
                  </a:lnTo>
                  <a:lnTo>
                    <a:pt x="380809" y="90170"/>
                  </a:lnTo>
                  <a:lnTo>
                    <a:pt x="380898" y="88900"/>
                  </a:lnTo>
                  <a:lnTo>
                    <a:pt x="380987" y="87630"/>
                  </a:lnTo>
                  <a:lnTo>
                    <a:pt x="381076" y="86360"/>
                  </a:lnTo>
                  <a:lnTo>
                    <a:pt x="381165" y="85090"/>
                  </a:lnTo>
                  <a:lnTo>
                    <a:pt x="381241" y="83820"/>
                  </a:lnTo>
                  <a:lnTo>
                    <a:pt x="381330" y="82550"/>
                  </a:lnTo>
                  <a:lnTo>
                    <a:pt x="377774" y="79514"/>
                  </a:lnTo>
                  <a:lnTo>
                    <a:pt x="377774" y="86360"/>
                  </a:lnTo>
                  <a:lnTo>
                    <a:pt x="376834" y="95250"/>
                  </a:lnTo>
                  <a:lnTo>
                    <a:pt x="375132" y="107950"/>
                  </a:lnTo>
                  <a:lnTo>
                    <a:pt x="366750" y="119380"/>
                  </a:lnTo>
                  <a:lnTo>
                    <a:pt x="362610" y="123190"/>
                  </a:lnTo>
                  <a:lnTo>
                    <a:pt x="348348" y="128270"/>
                  </a:lnTo>
                  <a:lnTo>
                    <a:pt x="345211" y="127000"/>
                  </a:lnTo>
                  <a:lnTo>
                    <a:pt x="342074" y="125730"/>
                  </a:lnTo>
                  <a:lnTo>
                    <a:pt x="330631" y="121920"/>
                  </a:lnTo>
                  <a:lnTo>
                    <a:pt x="329755" y="121386"/>
                  </a:lnTo>
                  <a:lnTo>
                    <a:pt x="329755" y="124460"/>
                  </a:lnTo>
                  <a:lnTo>
                    <a:pt x="328841" y="124460"/>
                  </a:lnTo>
                  <a:lnTo>
                    <a:pt x="325577" y="128270"/>
                  </a:lnTo>
                  <a:lnTo>
                    <a:pt x="322668" y="132181"/>
                  </a:lnTo>
                  <a:lnTo>
                    <a:pt x="322961" y="130810"/>
                  </a:lnTo>
                  <a:lnTo>
                    <a:pt x="323748" y="127000"/>
                  </a:lnTo>
                  <a:lnTo>
                    <a:pt x="327634" y="124460"/>
                  </a:lnTo>
                  <a:lnTo>
                    <a:pt x="327317" y="123190"/>
                  </a:lnTo>
                  <a:lnTo>
                    <a:pt x="325234" y="123190"/>
                  </a:lnTo>
                  <a:lnTo>
                    <a:pt x="323938" y="120650"/>
                  </a:lnTo>
                  <a:lnTo>
                    <a:pt x="321665" y="125730"/>
                  </a:lnTo>
                  <a:lnTo>
                    <a:pt x="320268" y="128270"/>
                  </a:lnTo>
                  <a:lnTo>
                    <a:pt x="318198" y="130810"/>
                  </a:lnTo>
                  <a:lnTo>
                    <a:pt x="317144" y="130810"/>
                  </a:lnTo>
                  <a:lnTo>
                    <a:pt x="317677" y="128270"/>
                  </a:lnTo>
                  <a:lnTo>
                    <a:pt x="319239" y="127000"/>
                  </a:lnTo>
                  <a:lnTo>
                    <a:pt x="320548" y="124460"/>
                  </a:lnTo>
                  <a:lnTo>
                    <a:pt x="321081" y="124460"/>
                  </a:lnTo>
                  <a:lnTo>
                    <a:pt x="321678" y="123190"/>
                  </a:lnTo>
                  <a:lnTo>
                    <a:pt x="321779" y="121920"/>
                  </a:lnTo>
                  <a:lnTo>
                    <a:pt x="321881" y="120650"/>
                  </a:lnTo>
                  <a:lnTo>
                    <a:pt x="323938" y="120650"/>
                  </a:lnTo>
                  <a:lnTo>
                    <a:pt x="325386" y="120650"/>
                  </a:lnTo>
                  <a:lnTo>
                    <a:pt x="327012" y="121920"/>
                  </a:lnTo>
                  <a:lnTo>
                    <a:pt x="329755" y="124460"/>
                  </a:lnTo>
                  <a:lnTo>
                    <a:pt x="329755" y="121386"/>
                  </a:lnTo>
                  <a:lnTo>
                    <a:pt x="328549" y="120650"/>
                  </a:lnTo>
                  <a:lnTo>
                    <a:pt x="326466" y="119380"/>
                  </a:lnTo>
                  <a:lnTo>
                    <a:pt x="320459" y="114300"/>
                  </a:lnTo>
                  <a:lnTo>
                    <a:pt x="320382" y="113030"/>
                  </a:lnTo>
                  <a:lnTo>
                    <a:pt x="320306" y="111760"/>
                  </a:lnTo>
                  <a:lnTo>
                    <a:pt x="320230" y="110490"/>
                  </a:lnTo>
                  <a:lnTo>
                    <a:pt x="318960" y="105410"/>
                  </a:lnTo>
                  <a:lnTo>
                    <a:pt x="318833" y="104140"/>
                  </a:lnTo>
                  <a:lnTo>
                    <a:pt x="318719" y="102870"/>
                  </a:lnTo>
                  <a:lnTo>
                    <a:pt x="318592" y="101600"/>
                  </a:lnTo>
                  <a:lnTo>
                    <a:pt x="318465" y="100330"/>
                  </a:lnTo>
                  <a:lnTo>
                    <a:pt x="318338" y="99060"/>
                  </a:lnTo>
                  <a:lnTo>
                    <a:pt x="318274" y="96520"/>
                  </a:lnTo>
                  <a:lnTo>
                    <a:pt x="346532" y="68580"/>
                  </a:lnTo>
                  <a:lnTo>
                    <a:pt x="355244" y="69850"/>
                  </a:lnTo>
                  <a:lnTo>
                    <a:pt x="352539" y="73660"/>
                  </a:lnTo>
                  <a:lnTo>
                    <a:pt x="351815" y="77470"/>
                  </a:lnTo>
                  <a:lnTo>
                    <a:pt x="349516" y="78740"/>
                  </a:lnTo>
                  <a:lnTo>
                    <a:pt x="348843" y="80010"/>
                  </a:lnTo>
                  <a:lnTo>
                    <a:pt x="348919" y="81280"/>
                  </a:lnTo>
                  <a:lnTo>
                    <a:pt x="349694" y="87630"/>
                  </a:lnTo>
                  <a:lnTo>
                    <a:pt x="355727" y="91440"/>
                  </a:lnTo>
                  <a:lnTo>
                    <a:pt x="363347" y="88900"/>
                  </a:lnTo>
                  <a:lnTo>
                    <a:pt x="364147" y="87630"/>
                  </a:lnTo>
                  <a:lnTo>
                    <a:pt x="370382" y="77470"/>
                  </a:lnTo>
                  <a:lnTo>
                    <a:pt x="371132" y="77470"/>
                  </a:lnTo>
                  <a:lnTo>
                    <a:pt x="375805" y="82550"/>
                  </a:lnTo>
                  <a:lnTo>
                    <a:pt x="377774" y="86360"/>
                  </a:lnTo>
                  <a:lnTo>
                    <a:pt x="377774" y="79514"/>
                  </a:lnTo>
                  <a:lnTo>
                    <a:pt x="375386" y="77470"/>
                  </a:lnTo>
                  <a:lnTo>
                    <a:pt x="372414" y="74930"/>
                  </a:lnTo>
                  <a:lnTo>
                    <a:pt x="375615" y="69850"/>
                  </a:lnTo>
                  <a:lnTo>
                    <a:pt x="379603" y="66040"/>
                  </a:lnTo>
                  <a:lnTo>
                    <a:pt x="385851" y="54610"/>
                  </a:lnTo>
                  <a:lnTo>
                    <a:pt x="387997" y="53340"/>
                  </a:lnTo>
                  <a:lnTo>
                    <a:pt x="390144" y="52070"/>
                  </a:lnTo>
                  <a:lnTo>
                    <a:pt x="392277" y="50800"/>
                  </a:lnTo>
                  <a:lnTo>
                    <a:pt x="398195" y="40640"/>
                  </a:lnTo>
                  <a:lnTo>
                    <a:pt x="401866" y="38100"/>
                  </a:lnTo>
                  <a:lnTo>
                    <a:pt x="405765" y="30480"/>
                  </a:lnTo>
                  <a:lnTo>
                    <a:pt x="407708" y="26670"/>
                  </a:lnTo>
                  <a:lnTo>
                    <a:pt x="412800" y="20320"/>
                  </a:lnTo>
                  <a:lnTo>
                    <a:pt x="418350" y="13970"/>
                  </a:lnTo>
                  <a:lnTo>
                    <a:pt x="420573" y="11430"/>
                  </a:lnTo>
                  <a:lnTo>
                    <a:pt x="419811" y="5080"/>
                  </a:lnTo>
                  <a:lnTo>
                    <a:pt x="417245" y="3530"/>
                  </a:lnTo>
                  <a:lnTo>
                    <a:pt x="417245" y="6350"/>
                  </a:lnTo>
                  <a:lnTo>
                    <a:pt x="417017" y="7620"/>
                  </a:lnTo>
                  <a:lnTo>
                    <a:pt x="415010" y="11430"/>
                  </a:lnTo>
                  <a:lnTo>
                    <a:pt x="413118" y="12700"/>
                  </a:lnTo>
                  <a:lnTo>
                    <a:pt x="410629" y="13970"/>
                  </a:lnTo>
                  <a:lnTo>
                    <a:pt x="410006" y="13970"/>
                  </a:lnTo>
                  <a:lnTo>
                    <a:pt x="410006" y="16510"/>
                  </a:lnTo>
                  <a:lnTo>
                    <a:pt x="409244" y="17780"/>
                  </a:lnTo>
                  <a:lnTo>
                    <a:pt x="403339" y="25400"/>
                  </a:lnTo>
                  <a:lnTo>
                    <a:pt x="401904" y="30480"/>
                  </a:lnTo>
                  <a:lnTo>
                    <a:pt x="401726" y="30480"/>
                  </a:lnTo>
                  <a:lnTo>
                    <a:pt x="400227" y="29210"/>
                  </a:lnTo>
                  <a:lnTo>
                    <a:pt x="399732" y="29210"/>
                  </a:lnTo>
                  <a:lnTo>
                    <a:pt x="397027" y="33020"/>
                  </a:lnTo>
                  <a:lnTo>
                    <a:pt x="394677" y="35560"/>
                  </a:lnTo>
                  <a:lnTo>
                    <a:pt x="392709" y="43180"/>
                  </a:lnTo>
                  <a:lnTo>
                    <a:pt x="389356" y="45720"/>
                  </a:lnTo>
                  <a:lnTo>
                    <a:pt x="386003" y="50800"/>
                  </a:lnTo>
                  <a:lnTo>
                    <a:pt x="385229" y="50800"/>
                  </a:lnTo>
                  <a:lnTo>
                    <a:pt x="383311" y="49530"/>
                  </a:lnTo>
                  <a:lnTo>
                    <a:pt x="384454" y="48260"/>
                  </a:lnTo>
                  <a:lnTo>
                    <a:pt x="385775" y="46990"/>
                  </a:lnTo>
                  <a:lnTo>
                    <a:pt x="386956" y="45720"/>
                  </a:lnTo>
                  <a:lnTo>
                    <a:pt x="388226" y="41910"/>
                  </a:lnTo>
                  <a:lnTo>
                    <a:pt x="390855" y="41910"/>
                  </a:lnTo>
                  <a:lnTo>
                    <a:pt x="387515" y="39370"/>
                  </a:lnTo>
                  <a:lnTo>
                    <a:pt x="388213" y="39370"/>
                  </a:lnTo>
                  <a:lnTo>
                    <a:pt x="388797" y="38100"/>
                  </a:lnTo>
                  <a:lnTo>
                    <a:pt x="389724" y="36830"/>
                  </a:lnTo>
                  <a:lnTo>
                    <a:pt x="389077" y="35560"/>
                  </a:lnTo>
                  <a:lnTo>
                    <a:pt x="387286" y="36830"/>
                  </a:lnTo>
                  <a:lnTo>
                    <a:pt x="386435" y="38100"/>
                  </a:lnTo>
                  <a:lnTo>
                    <a:pt x="384060" y="41910"/>
                  </a:lnTo>
                  <a:lnTo>
                    <a:pt x="382752" y="43180"/>
                  </a:lnTo>
                  <a:lnTo>
                    <a:pt x="380568" y="46990"/>
                  </a:lnTo>
                  <a:lnTo>
                    <a:pt x="378764" y="48260"/>
                  </a:lnTo>
                  <a:lnTo>
                    <a:pt x="380377" y="49530"/>
                  </a:lnTo>
                  <a:lnTo>
                    <a:pt x="379806" y="50800"/>
                  </a:lnTo>
                  <a:lnTo>
                    <a:pt x="378802" y="52057"/>
                  </a:lnTo>
                  <a:lnTo>
                    <a:pt x="378802" y="54610"/>
                  </a:lnTo>
                  <a:lnTo>
                    <a:pt x="376301" y="58420"/>
                  </a:lnTo>
                  <a:lnTo>
                    <a:pt x="374942" y="60960"/>
                  </a:lnTo>
                  <a:lnTo>
                    <a:pt x="370027" y="67310"/>
                  </a:lnTo>
                  <a:lnTo>
                    <a:pt x="368566" y="71120"/>
                  </a:lnTo>
                  <a:lnTo>
                    <a:pt x="363943" y="78740"/>
                  </a:lnTo>
                  <a:lnTo>
                    <a:pt x="361670" y="82550"/>
                  </a:lnTo>
                  <a:lnTo>
                    <a:pt x="357644" y="87630"/>
                  </a:lnTo>
                  <a:lnTo>
                    <a:pt x="357136" y="87630"/>
                  </a:lnTo>
                  <a:lnTo>
                    <a:pt x="355473" y="85090"/>
                  </a:lnTo>
                  <a:lnTo>
                    <a:pt x="354241" y="85090"/>
                  </a:lnTo>
                  <a:lnTo>
                    <a:pt x="352285" y="82550"/>
                  </a:lnTo>
                  <a:lnTo>
                    <a:pt x="351955" y="80010"/>
                  </a:lnTo>
                  <a:lnTo>
                    <a:pt x="355244" y="76200"/>
                  </a:lnTo>
                  <a:lnTo>
                    <a:pt x="356781" y="73964"/>
                  </a:lnTo>
                  <a:lnTo>
                    <a:pt x="356323" y="74930"/>
                  </a:lnTo>
                  <a:lnTo>
                    <a:pt x="357098" y="74930"/>
                  </a:lnTo>
                  <a:lnTo>
                    <a:pt x="357784" y="76200"/>
                  </a:lnTo>
                  <a:lnTo>
                    <a:pt x="358330" y="76200"/>
                  </a:lnTo>
                  <a:lnTo>
                    <a:pt x="359765" y="73660"/>
                  </a:lnTo>
                  <a:lnTo>
                    <a:pt x="360845" y="72390"/>
                  </a:lnTo>
                  <a:lnTo>
                    <a:pt x="362407" y="71120"/>
                  </a:lnTo>
                  <a:lnTo>
                    <a:pt x="362750" y="69850"/>
                  </a:lnTo>
                  <a:lnTo>
                    <a:pt x="365366" y="71120"/>
                  </a:lnTo>
                  <a:lnTo>
                    <a:pt x="365988" y="69850"/>
                  </a:lnTo>
                  <a:lnTo>
                    <a:pt x="367042" y="68580"/>
                  </a:lnTo>
                  <a:lnTo>
                    <a:pt x="369150" y="66040"/>
                  </a:lnTo>
                  <a:lnTo>
                    <a:pt x="370230" y="62230"/>
                  </a:lnTo>
                  <a:lnTo>
                    <a:pt x="372770" y="59690"/>
                  </a:lnTo>
                  <a:lnTo>
                    <a:pt x="374015" y="57150"/>
                  </a:lnTo>
                  <a:lnTo>
                    <a:pt x="375158" y="55880"/>
                  </a:lnTo>
                  <a:lnTo>
                    <a:pt x="376758" y="54610"/>
                  </a:lnTo>
                  <a:lnTo>
                    <a:pt x="377012" y="53340"/>
                  </a:lnTo>
                  <a:lnTo>
                    <a:pt x="378434" y="54610"/>
                  </a:lnTo>
                  <a:lnTo>
                    <a:pt x="378802" y="54610"/>
                  </a:lnTo>
                  <a:lnTo>
                    <a:pt x="378802" y="52057"/>
                  </a:lnTo>
                  <a:lnTo>
                    <a:pt x="378345" y="50800"/>
                  </a:lnTo>
                  <a:lnTo>
                    <a:pt x="377698" y="50800"/>
                  </a:lnTo>
                  <a:lnTo>
                    <a:pt x="376567" y="49530"/>
                  </a:lnTo>
                  <a:lnTo>
                    <a:pt x="377761" y="48260"/>
                  </a:lnTo>
                  <a:lnTo>
                    <a:pt x="378955" y="46990"/>
                  </a:lnTo>
                  <a:lnTo>
                    <a:pt x="382270" y="41910"/>
                  </a:lnTo>
                  <a:lnTo>
                    <a:pt x="383311" y="40640"/>
                  </a:lnTo>
                  <a:lnTo>
                    <a:pt x="382397" y="40640"/>
                  </a:lnTo>
                  <a:lnTo>
                    <a:pt x="381469" y="39370"/>
                  </a:lnTo>
                  <a:lnTo>
                    <a:pt x="381088" y="40640"/>
                  </a:lnTo>
                  <a:lnTo>
                    <a:pt x="378472" y="43180"/>
                  </a:lnTo>
                  <a:lnTo>
                    <a:pt x="377164" y="45720"/>
                  </a:lnTo>
                  <a:lnTo>
                    <a:pt x="376237" y="46875"/>
                  </a:lnTo>
                  <a:lnTo>
                    <a:pt x="376237" y="50800"/>
                  </a:lnTo>
                  <a:lnTo>
                    <a:pt x="371284" y="55880"/>
                  </a:lnTo>
                  <a:lnTo>
                    <a:pt x="369671" y="63500"/>
                  </a:lnTo>
                  <a:lnTo>
                    <a:pt x="364426" y="68580"/>
                  </a:lnTo>
                  <a:lnTo>
                    <a:pt x="363994" y="68580"/>
                  </a:lnTo>
                  <a:lnTo>
                    <a:pt x="363982" y="68338"/>
                  </a:lnTo>
                  <a:lnTo>
                    <a:pt x="364236" y="68110"/>
                  </a:lnTo>
                  <a:lnTo>
                    <a:pt x="364426" y="67995"/>
                  </a:lnTo>
                  <a:lnTo>
                    <a:pt x="364286" y="67830"/>
                  </a:lnTo>
                  <a:lnTo>
                    <a:pt x="364134" y="67665"/>
                  </a:lnTo>
                  <a:lnTo>
                    <a:pt x="363994" y="67500"/>
                  </a:lnTo>
                  <a:lnTo>
                    <a:pt x="363956" y="67310"/>
                  </a:lnTo>
                  <a:lnTo>
                    <a:pt x="365975" y="66040"/>
                  </a:lnTo>
                  <a:lnTo>
                    <a:pt x="363308" y="64770"/>
                  </a:lnTo>
                  <a:lnTo>
                    <a:pt x="362864" y="66040"/>
                  </a:lnTo>
                  <a:lnTo>
                    <a:pt x="360934" y="69850"/>
                  </a:lnTo>
                  <a:lnTo>
                    <a:pt x="359689" y="72390"/>
                  </a:lnTo>
                  <a:lnTo>
                    <a:pt x="356997" y="73634"/>
                  </a:lnTo>
                  <a:lnTo>
                    <a:pt x="358076" y="69850"/>
                  </a:lnTo>
                  <a:lnTo>
                    <a:pt x="358292" y="68580"/>
                  </a:lnTo>
                  <a:lnTo>
                    <a:pt x="359892" y="67310"/>
                  </a:lnTo>
                  <a:lnTo>
                    <a:pt x="363080" y="64770"/>
                  </a:lnTo>
                  <a:lnTo>
                    <a:pt x="365442" y="58420"/>
                  </a:lnTo>
                  <a:lnTo>
                    <a:pt x="369150" y="53340"/>
                  </a:lnTo>
                  <a:lnTo>
                    <a:pt x="370560" y="54610"/>
                  </a:lnTo>
                  <a:lnTo>
                    <a:pt x="369011" y="55880"/>
                  </a:lnTo>
                  <a:lnTo>
                    <a:pt x="370332" y="55880"/>
                  </a:lnTo>
                  <a:lnTo>
                    <a:pt x="372046" y="54610"/>
                  </a:lnTo>
                  <a:lnTo>
                    <a:pt x="372897" y="53340"/>
                  </a:lnTo>
                  <a:lnTo>
                    <a:pt x="373735" y="52070"/>
                  </a:lnTo>
                  <a:lnTo>
                    <a:pt x="376237" y="50800"/>
                  </a:lnTo>
                  <a:lnTo>
                    <a:pt x="376237" y="46875"/>
                  </a:lnTo>
                  <a:lnTo>
                    <a:pt x="375119" y="48260"/>
                  </a:lnTo>
                  <a:lnTo>
                    <a:pt x="377355" y="44450"/>
                  </a:lnTo>
                  <a:lnTo>
                    <a:pt x="379501" y="39370"/>
                  </a:lnTo>
                  <a:lnTo>
                    <a:pt x="386397" y="33020"/>
                  </a:lnTo>
                  <a:lnTo>
                    <a:pt x="387565" y="29210"/>
                  </a:lnTo>
                  <a:lnTo>
                    <a:pt x="390359" y="21590"/>
                  </a:lnTo>
                  <a:lnTo>
                    <a:pt x="391883" y="19050"/>
                  </a:lnTo>
                  <a:lnTo>
                    <a:pt x="394042" y="17780"/>
                  </a:lnTo>
                  <a:lnTo>
                    <a:pt x="394195" y="17005"/>
                  </a:lnTo>
                  <a:lnTo>
                    <a:pt x="394385" y="17183"/>
                  </a:lnTo>
                  <a:lnTo>
                    <a:pt x="395503" y="15875"/>
                  </a:lnTo>
                  <a:lnTo>
                    <a:pt x="397471" y="15049"/>
                  </a:lnTo>
                  <a:lnTo>
                    <a:pt x="397535" y="15240"/>
                  </a:lnTo>
                  <a:lnTo>
                    <a:pt x="395490" y="16510"/>
                  </a:lnTo>
                  <a:lnTo>
                    <a:pt x="394385" y="17780"/>
                  </a:lnTo>
                  <a:lnTo>
                    <a:pt x="389102" y="27940"/>
                  </a:lnTo>
                  <a:lnTo>
                    <a:pt x="388607" y="27940"/>
                  </a:lnTo>
                  <a:lnTo>
                    <a:pt x="389991" y="29210"/>
                  </a:lnTo>
                  <a:lnTo>
                    <a:pt x="390461" y="27940"/>
                  </a:lnTo>
                  <a:lnTo>
                    <a:pt x="393192" y="22860"/>
                  </a:lnTo>
                  <a:lnTo>
                    <a:pt x="396824" y="17780"/>
                  </a:lnTo>
                  <a:lnTo>
                    <a:pt x="399897" y="12700"/>
                  </a:lnTo>
                  <a:lnTo>
                    <a:pt x="400659" y="11430"/>
                  </a:lnTo>
                  <a:lnTo>
                    <a:pt x="401662" y="10160"/>
                  </a:lnTo>
                  <a:lnTo>
                    <a:pt x="399694" y="8890"/>
                  </a:lnTo>
                  <a:lnTo>
                    <a:pt x="400075" y="7620"/>
                  </a:lnTo>
                  <a:lnTo>
                    <a:pt x="400354" y="6350"/>
                  </a:lnTo>
                  <a:lnTo>
                    <a:pt x="402196" y="10160"/>
                  </a:lnTo>
                  <a:lnTo>
                    <a:pt x="404291" y="12700"/>
                  </a:lnTo>
                  <a:lnTo>
                    <a:pt x="410006" y="16510"/>
                  </a:lnTo>
                  <a:lnTo>
                    <a:pt x="410006" y="13970"/>
                  </a:lnTo>
                  <a:lnTo>
                    <a:pt x="409829" y="13970"/>
                  </a:lnTo>
                  <a:lnTo>
                    <a:pt x="407416" y="11430"/>
                  </a:lnTo>
                  <a:lnTo>
                    <a:pt x="405638" y="8890"/>
                  </a:lnTo>
                  <a:lnTo>
                    <a:pt x="402577" y="6350"/>
                  </a:lnTo>
                  <a:lnTo>
                    <a:pt x="403288" y="3810"/>
                  </a:lnTo>
                  <a:lnTo>
                    <a:pt x="404774" y="1270"/>
                  </a:lnTo>
                  <a:lnTo>
                    <a:pt x="406374" y="3810"/>
                  </a:lnTo>
                  <a:lnTo>
                    <a:pt x="407454" y="2540"/>
                  </a:lnTo>
                  <a:lnTo>
                    <a:pt x="410146" y="3810"/>
                  </a:lnTo>
                  <a:lnTo>
                    <a:pt x="412610" y="3810"/>
                  </a:lnTo>
                  <a:lnTo>
                    <a:pt x="417245" y="6350"/>
                  </a:lnTo>
                  <a:lnTo>
                    <a:pt x="417245" y="3530"/>
                  </a:lnTo>
                  <a:lnTo>
                    <a:pt x="415632" y="2540"/>
                  </a:lnTo>
                  <a:lnTo>
                    <a:pt x="413537" y="1270"/>
                  </a:lnTo>
                  <a:lnTo>
                    <a:pt x="409536" y="0"/>
                  </a:lnTo>
                  <a:lnTo>
                    <a:pt x="402590" y="0"/>
                  </a:lnTo>
                  <a:lnTo>
                    <a:pt x="398322" y="6350"/>
                  </a:lnTo>
                  <a:lnTo>
                    <a:pt x="394830" y="10160"/>
                  </a:lnTo>
                  <a:lnTo>
                    <a:pt x="394576" y="10617"/>
                  </a:lnTo>
                  <a:lnTo>
                    <a:pt x="394576" y="15240"/>
                  </a:lnTo>
                  <a:lnTo>
                    <a:pt x="394576" y="10617"/>
                  </a:lnTo>
                  <a:lnTo>
                    <a:pt x="389801" y="19050"/>
                  </a:lnTo>
                  <a:lnTo>
                    <a:pt x="386778" y="22860"/>
                  </a:lnTo>
                  <a:lnTo>
                    <a:pt x="383997" y="30480"/>
                  </a:lnTo>
                  <a:lnTo>
                    <a:pt x="382104" y="33020"/>
                  </a:lnTo>
                  <a:lnTo>
                    <a:pt x="377837" y="38100"/>
                  </a:lnTo>
                  <a:lnTo>
                    <a:pt x="376237" y="39370"/>
                  </a:lnTo>
                  <a:lnTo>
                    <a:pt x="373875" y="45720"/>
                  </a:lnTo>
                  <a:lnTo>
                    <a:pt x="372046" y="48260"/>
                  </a:lnTo>
                  <a:lnTo>
                    <a:pt x="367436" y="52070"/>
                  </a:lnTo>
                  <a:lnTo>
                    <a:pt x="366052" y="53340"/>
                  </a:lnTo>
                  <a:lnTo>
                    <a:pt x="362242" y="58420"/>
                  </a:lnTo>
                  <a:lnTo>
                    <a:pt x="360451" y="62230"/>
                  </a:lnTo>
                  <a:lnTo>
                    <a:pt x="356971" y="67310"/>
                  </a:lnTo>
                  <a:lnTo>
                    <a:pt x="356323" y="67310"/>
                  </a:lnTo>
                  <a:lnTo>
                    <a:pt x="350113" y="66040"/>
                  </a:lnTo>
                  <a:lnTo>
                    <a:pt x="345440" y="66040"/>
                  </a:lnTo>
                  <a:lnTo>
                    <a:pt x="333603" y="69850"/>
                  </a:lnTo>
                  <a:lnTo>
                    <a:pt x="327507" y="73660"/>
                  </a:lnTo>
                  <a:lnTo>
                    <a:pt x="320116" y="83820"/>
                  </a:lnTo>
                  <a:lnTo>
                    <a:pt x="318617" y="88900"/>
                  </a:lnTo>
                  <a:lnTo>
                    <a:pt x="315607" y="95250"/>
                  </a:lnTo>
                  <a:lnTo>
                    <a:pt x="315188" y="97790"/>
                  </a:lnTo>
                  <a:lnTo>
                    <a:pt x="316801" y="111760"/>
                  </a:lnTo>
                  <a:lnTo>
                    <a:pt x="319697" y="116840"/>
                  </a:lnTo>
                  <a:lnTo>
                    <a:pt x="312712" y="116840"/>
                  </a:lnTo>
                  <a:lnTo>
                    <a:pt x="309499" y="115570"/>
                  </a:lnTo>
                  <a:lnTo>
                    <a:pt x="302348" y="115570"/>
                  </a:lnTo>
                  <a:lnTo>
                    <a:pt x="300774" y="115290"/>
                  </a:lnTo>
                  <a:lnTo>
                    <a:pt x="300774" y="118110"/>
                  </a:lnTo>
                  <a:lnTo>
                    <a:pt x="297751" y="118110"/>
                  </a:lnTo>
                  <a:lnTo>
                    <a:pt x="298602" y="121920"/>
                  </a:lnTo>
                  <a:lnTo>
                    <a:pt x="295783" y="124460"/>
                  </a:lnTo>
                  <a:lnTo>
                    <a:pt x="294703" y="125730"/>
                  </a:lnTo>
                  <a:lnTo>
                    <a:pt x="292455" y="128270"/>
                  </a:lnTo>
                  <a:lnTo>
                    <a:pt x="291642" y="129540"/>
                  </a:lnTo>
                  <a:lnTo>
                    <a:pt x="292696" y="133350"/>
                  </a:lnTo>
                  <a:lnTo>
                    <a:pt x="289966" y="134632"/>
                  </a:lnTo>
                  <a:lnTo>
                    <a:pt x="287858" y="138595"/>
                  </a:lnTo>
                  <a:lnTo>
                    <a:pt x="285788" y="138595"/>
                  </a:lnTo>
                  <a:lnTo>
                    <a:pt x="285470" y="140970"/>
                  </a:lnTo>
                  <a:lnTo>
                    <a:pt x="284632" y="142240"/>
                  </a:lnTo>
                  <a:lnTo>
                    <a:pt x="281012" y="142240"/>
                  </a:lnTo>
                  <a:lnTo>
                    <a:pt x="282841" y="146050"/>
                  </a:lnTo>
                  <a:lnTo>
                    <a:pt x="283629" y="147320"/>
                  </a:lnTo>
                  <a:lnTo>
                    <a:pt x="280250" y="147320"/>
                  </a:lnTo>
                  <a:lnTo>
                    <a:pt x="280136" y="149860"/>
                  </a:lnTo>
                  <a:lnTo>
                    <a:pt x="278650" y="153670"/>
                  </a:lnTo>
                  <a:lnTo>
                    <a:pt x="275221" y="156210"/>
                  </a:lnTo>
                  <a:lnTo>
                    <a:pt x="279019" y="157480"/>
                  </a:lnTo>
                  <a:lnTo>
                    <a:pt x="277444" y="158750"/>
                  </a:lnTo>
                  <a:lnTo>
                    <a:pt x="276428" y="157480"/>
                  </a:lnTo>
                  <a:lnTo>
                    <a:pt x="273392" y="157480"/>
                  </a:lnTo>
                  <a:lnTo>
                    <a:pt x="272986" y="161290"/>
                  </a:lnTo>
                  <a:lnTo>
                    <a:pt x="270916" y="161290"/>
                  </a:lnTo>
                  <a:lnTo>
                    <a:pt x="267639" y="162560"/>
                  </a:lnTo>
                  <a:lnTo>
                    <a:pt x="269633" y="166370"/>
                  </a:lnTo>
                  <a:lnTo>
                    <a:pt x="267906" y="170180"/>
                  </a:lnTo>
                  <a:lnTo>
                    <a:pt x="263601" y="170180"/>
                  </a:lnTo>
                  <a:lnTo>
                    <a:pt x="263296" y="172720"/>
                  </a:lnTo>
                  <a:lnTo>
                    <a:pt x="266293" y="172720"/>
                  </a:lnTo>
                  <a:lnTo>
                    <a:pt x="267106" y="173990"/>
                  </a:lnTo>
                  <a:lnTo>
                    <a:pt x="268833" y="175260"/>
                  </a:lnTo>
                  <a:lnTo>
                    <a:pt x="269938" y="175260"/>
                  </a:lnTo>
                  <a:lnTo>
                    <a:pt x="271119" y="176530"/>
                  </a:lnTo>
                  <a:lnTo>
                    <a:pt x="264134" y="173990"/>
                  </a:lnTo>
                  <a:lnTo>
                    <a:pt x="251599" y="168910"/>
                  </a:lnTo>
                  <a:lnTo>
                    <a:pt x="239128" y="162560"/>
                  </a:lnTo>
                  <a:lnTo>
                    <a:pt x="232346" y="157480"/>
                  </a:lnTo>
                  <a:lnTo>
                    <a:pt x="237464" y="158750"/>
                  </a:lnTo>
                  <a:lnTo>
                    <a:pt x="240576" y="160020"/>
                  </a:lnTo>
                  <a:lnTo>
                    <a:pt x="241439" y="160020"/>
                  </a:lnTo>
                  <a:lnTo>
                    <a:pt x="242379" y="157480"/>
                  </a:lnTo>
                  <a:lnTo>
                    <a:pt x="241744" y="157480"/>
                  </a:lnTo>
                  <a:lnTo>
                    <a:pt x="240258" y="156210"/>
                  </a:lnTo>
                  <a:lnTo>
                    <a:pt x="239801" y="156210"/>
                  </a:lnTo>
                  <a:lnTo>
                    <a:pt x="239928" y="154940"/>
                  </a:lnTo>
                  <a:lnTo>
                    <a:pt x="240118" y="153670"/>
                  </a:lnTo>
                  <a:lnTo>
                    <a:pt x="240995" y="154940"/>
                  </a:lnTo>
                  <a:lnTo>
                    <a:pt x="243065" y="154940"/>
                  </a:lnTo>
                  <a:lnTo>
                    <a:pt x="242912" y="153670"/>
                  </a:lnTo>
                  <a:lnTo>
                    <a:pt x="242747" y="152400"/>
                  </a:lnTo>
                  <a:lnTo>
                    <a:pt x="246443" y="152400"/>
                  </a:lnTo>
                  <a:lnTo>
                    <a:pt x="245529" y="151130"/>
                  </a:lnTo>
                  <a:lnTo>
                    <a:pt x="245211" y="149860"/>
                  </a:lnTo>
                  <a:lnTo>
                    <a:pt x="244881" y="148590"/>
                  </a:lnTo>
                  <a:lnTo>
                    <a:pt x="247167" y="147320"/>
                  </a:lnTo>
                  <a:lnTo>
                    <a:pt x="247865" y="144780"/>
                  </a:lnTo>
                  <a:lnTo>
                    <a:pt x="250812" y="140970"/>
                  </a:lnTo>
                  <a:lnTo>
                    <a:pt x="250431" y="139700"/>
                  </a:lnTo>
                  <a:lnTo>
                    <a:pt x="252412" y="138595"/>
                  </a:lnTo>
                  <a:lnTo>
                    <a:pt x="252793" y="138595"/>
                  </a:lnTo>
                  <a:lnTo>
                    <a:pt x="252018" y="137160"/>
                  </a:lnTo>
                  <a:lnTo>
                    <a:pt x="251142" y="135890"/>
                  </a:lnTo>
                  <a:lnTo>
                    <a:pt x="249948" y="135890"/>
                  </a:lnTo>
                  <a:lnTo>
                    <a:pt x="250190" y="134632"/>
                  </a:lnTo>
                  <a:lnTo>
                    <a:pt x="250367" y="134264"/>
                  </a:lnTo>
                  <a:lnTo>
                    <a:pt x="250952" y="133350"/>
                  </a:lnTo>
                  <a:lnTo>
                    <a:pt x="251714" y="134632"/>
                  </a:lnTo>
                  <a:lnTo>
                    <a:pt x="254520" y="134632"/>
                  </a:lnTo>
                  <a:lnTo>
                    <a:pt x="254330" y="133350"/>
                  </a:lnTo>
                  <a:lnTo>
                    <a:pt x="253936" y="130810"/>
                  </a:lnTo>
                  <a:lnTo>
                    <a:pt x="255054" y="130810"/>
                  </a:lnTo>
                  <a:lnTo>
                    <a:pt x="258508" y="128270"/>
                  </a:lnTo>
                  <a:lnTo>
                    <a:pt x="259232" y="127000"/>
                  </a:lnTo>
                  <a:lnTo>
                    <a:pt x="258318" y="124460"/>
                  </a:lnTo>
                  <a:lnTo>
                    <a:pt x="259410" y="124460"/>
                  </a:lnTo>
                  <a:lnTo>
                    <a:pt x="260807" y="125730"/>
                  </a:lnTo>
                  <a:lnTo>
                    <a:pt x="261289" y="124460"/>
                  </a:lnTo>
                  <a:lnTo>
                    <a:pt x="262255" y="121920"/>
                  </a:lnTo>
                  <a:lnTo>
                    <a:pt x="260934" y="121920"/>
                  </a:lnTo>
                  <a:lnTo>
                    <a:pt x="260286" y="120650"/>
                  </a:lnTo>
                  <a:lnTo>
                    <a:pt x="262331" y="120650"/>
                  </a:lnTo>
                  <a:lnTo>
                    <a:pt x="264947" y="121920"/>
                  </a:lnTo>
                  <a:lnTo>
                    <a:pt x="263588" y="118110"/>
                  </a:lnTo>
                  <a:lnTo>
                    <a:pt x="264909" y="116840"/>
                  </a:lnTo>
                  <a:lnTo>
                    <a:pt x="265709" y="116840"/>
                  </a:lnTo>
                  <a:lnTo>
                    <a:pt x="266496" y="113030"/>
                  </a:lnTo>
                  <a:lnTo>
                    <a:pt x="269227" y="114300"/>
                  </a:lnTo>
                  <a:lnTo>
                    <a:pt x="278498" y="114300"/>
                  </a:lnTo>
                  <a:lnTo>
                    <a:pt x="300774" y="118110"/>
                  </a:lnTo>
                  <a:lnTo>
                    <a:pt x="300774" y="115290"/>
                  </a:lnTo>
                  <a:lnTo>
                    <a:pt x="288086" y="113030"/>
                  </a:lnTo>
                  <a:lnTo>
                    <a:pt x="280949" y="111760"/>
                  </a:lnTo>
                  <a:lnTo>
                    <a:pt x="268287" y="111760"/>
                  </a:lnTo>
                  <a:lnTo>
                    <a:pt x="261543" y="110832"/>
                  </a:lnTo>
                  <a:lnTo>
                    <a:pt x="261543" y="114300"/>
                  </a:lnTo>
                  <a:lnTo>
                    <a:pt x="253758" y="114300"/>
                  </a:lnTo>
                  <a:lnTo>
                    <a:pt x="253873" y="116840"/>
                  </a:lnTo>
                  <a:lnTo>
                    <a:pt x="253974" y="119380"/>
                  </a:lnTo>
                  <a:lnTo>
                    <a:pt x="253606" y="120650"/>
                  </a:lnTo>
                  <a:lnTo>
                    <a:pt x="252933" y="119380"/>
                  </a:lnTo>
                  <a:lnTo>
                    <a:pt x="252349" y="119380"/>
                  </a:lnTo>
                  <a:lnTo>
                    <a:pt x="251028" y="120650"/>
                  </a:lnTo>
                  <a:lnTo>
                    <a:pt x="250444" y="120650"/>
                  </a:lnTo>
                  <a:lnTo>
                    <a:pt x="251815" y="123190"/>
                  </a:lnTo>
                  <a:lnTo>
                    <a:pt x="251752" y="124460"/>
                  </a:lnTo>
                  <a:lnTo>
                    <a:pt x="249491" y="127000"/>
                  </a:lnTo>
                  <a:lnTo>
                    <a:pt x="248475" y="129540"/>
                  </a:lnTo>
                  <a:lnTo>
                    <a:pt x="236664" y="129540"/>
                  </a:lnTo>
                  <a:lnTo>
                    <a:pt x="236740" y="130810"/>
                  </a:lnTo>
                  <a:lnTo>
                    <a:pt x="237350" y="130810"/>
                  </a:lnTo>
                  <a:lnTo>
                    <a:pt x="239877" y="132181"/>
                  </a:lnTo>
                  <a:lnTo>
                    <a:pt x="246329" y="132181"/>
                  </a:lnTo>
                  <a:lnTo>
                    <a:pt x="246468" y="133350"/>
                  </a:lnTo>
                  <a:lnTo>
                    <a:pt x="245414" y="139700"/>
                  </a:lnTo>
                  <a:lnTo>
                    <a:pt x="240182" y="142240"/>
                  </a:lnTo>
                  <a:lnTo>
                    <a:pt x="240296" y="143510"/>
                  </a:lnTo>
                  <a:lnTo>
                    <a:pt x="240411" y="144780"/>
                  </a:lnTo>
                  <a:lnTo>
                    <a:pt x="240512" y="146050"/>
                  </a:lnTo>
                  <a:lnTo>
                    <a:pt x="241084" y="149860"/>
                  </a:lnTo>
                  <a:lnTo>
                    <a:pt x="239382" y="149860"/>
                  </a:lnTo>
                  <a:lnTo>
                    <a:pt x="237007" y="147320"/>
                  </a:lnTo>
                  <a:lnTo>
                    <a:pt x="237121" y="148590"/>
                  </a:lnTo>
                  <a:lnTo>
                    <a:pt x="237236" y="149860"/>
                  </a:lnTo>
                  <a:lnTo>
                    <a:pt x="237337" y="151130"/>
                  </a:lnTo>
                  <a:lnTo>
                    <a:pt x="234848" y="149860"/>
                  </a:lnTo>
                  <a:lnTo>
                    <a:pt x="234264" y="154940"/>
                  </a:lnTo>
                  <a:lnTo>
                    <a:pt x="230746" y="152400"/>
                  </a:lnTo>
                  <a:lnTo>
                    <a:pt x="229793" y="152400"/>
                  </a:lnTo>
                  <a:lnTo>
                    <a:pt x="228803" y="154940"/>
                  </a:lnTo>
                  <a:lnTo>
                    <a:pt x="230098" y="154940"/>
                  </a:lnTo>
                  <a:lnTo>
                    <a:pt x="230149" y="156210"/>
                  </a:lnTo>
                  <a:lnTo>
                    <a:pt x="229476" y="156210"/>
                  </a:lnTo>
                  <a:lnTo>
                    <a:pt x="224739" y="153670"/>
                  </a:lnTo>
                  <a:lnTo>
                    <a:pt x="219786" y="152400"/>
                  </a:lnTo>
                  <a:lnTo>
                    <a:pt x="214896" y="149860"/>
                  </a:lnTo>
                  <a:lnTo>
                    <a:pt x="206006" y="147320"/>
                  </a:lnTo>
                  <a:lnTo>
                    <a:pt x="197116" y="143510"/>
                  </a:lnTo>
                  <a:lnTo>
                    <a:pt x="188226" y="140970"/>
                  </a:lnTo>
                  <a:lnTo>
                    <a:pt x="179387" y="137160"/>
                  </a:lnTo>
                  <a:lnTo>
                    <a:pt x="172186" y="134632"/>
                  </a:lnTo>
                  <a:lnTo>
                    <a:pt x="165417" y="132181"/>
                  </a:lnTo>
                  <a:lnTo>
                    <a:pt x="162915" y="130810"/>
                  </a:lnTo>
                  <a:lnTo>
                    <a:pt x="156210" y="127000"/>
                  </a:lnTo>
                  <a:lnTo>
                    <a:pt x="154190" y="125730"/>
                  </a:lnTo>
                  <a:lnTo>
                    <a:pt x="149771" y="124460"/>
                  </a:lnTo>
                  <a:lnTo>
                    <a:pt x="147040" y="124460"/>
                  </a:lnTo>
                  <a:lnTo>
                    <a:pt x="144957" y="120650"/>
                  </a:lnTo>
                  <a:lnTo>
                    <a:pt x="143421" y="119380"/>
                  </a:lnTo>
                  <a:lnTo>
                    <a:pt x="138671" y="119380"/>
                  </a:lnTo>
                  <a:lnTo>
                    <a:pt x="136372" y="118110"/>
                  </a:lnTo>
                  <a:lnTo>
                    <a:pt x="135534" y="118110"/>
                  </a:lnTo>
                  <a:lnTo>
                    <a:pt x="135763" y="116840"/>
                  </a:lnTo>
                  <a:lnTo>
                    <a:pt x="136499" y="116840"/>
                  </a:lnTo>
                  <a:lnTo>
                    <a:pt x="138722" y="115570"/>
                  </a:lnTo>
                  <a:lnTo>
                    <a:pt x="140284" y="114300"/>
                  </a:lnTo>
                  <a:lnTo>
                    <a:pt x="142913" y="111760"/>
                  </a:lnTo>
                  <a:lnTo>
                    <a:pt x="145529" y="111760"/>
                  </a:lnTo>
                  <a:lnTo>
                    <a:pt x="144183" y="109220"/>
                  </a:lnTo>
                  <a:lnTo>
                    <a:pt x="146177" y="110490"/>
                  </a:lnTo>
                  <a:lnTo>
                    <a:pt x="146646" y="109220"/>
                  </a:lnTo>
                  <a:lnTo>
                    <a:pt x="147104" y="107950"/>
                  </a:lnTo>
                  <a:lnTo>
                    <a:pt x="154889" y="104140"/>
                  </a:lnTo>
                  <a:lnTo>
                    <a:pt x="161328" y="107950"/>
                  </a:lnTo>
                  <a:lnTo>
                    <a:pt x="171640" y="106680"/>
                  </a:lnTo>
                  <a:lnTo>
                    <a:pt x="180936" y="106680"/>
                  </a:lnTo>
                  <a:lnTo>
                    <a:pt x="181698" y="107950"/>
                  </a:lnTo>
                  <a:lnTo>
                    <a:pt x="182727" y="110490"/>
                  </a:lnTo>
                  <a:lnTo>
                    <a:pt x="179501" y="110490"/>
                  </a:lnTo>
                  <a:lnTo>
                    <a:pt x="179539" y="111760"/>
                  </a:lnTo>
                  <a:lnTo>
                    <a:pt x="180022" y="114300"/>
                  </a:lnTo>
                  <a:lnTo>
                    <a:pt x="173609" y="114300"/>
                  </a:lnTo>
                  <a:lnTo>
                    <a:pt x="173507" y="115570"/>
                  </a:lnTo>
                  <a:lnTo>
                    <a:pt x="174536" y="118110"/>
                  </a:lnTo>
                  <a:lnTo>
                    <a:pt x="172123" y="118110"/>
                  </a:lnTo>
                  <a:lnTo>
                    <a:pt x="170027" y="120650"/>
                  </a:lnTo>
                  <a:lnTo>
                    <a:pt x="167233" y="121920"/>
                  </a:lnTo>
                  <a:lnTo>
                    <a:pt x="167665" y="125730"/>
                  </a:lnTo>
                  <a:lnTo>
                    <a:pt x="163957" y="125730"/>
                  </a:lnTo>
                  <a:lnTo>
                    <a:pt x="162941" y="124460"/>
                  </a:lnTo>
                  <a:lnTo>
                    <a:pt x="161721" y="127000"/>
                  </a:lnTo>
                  <a:lnTo>
                    <a:pt x="162966" y="127000"/>
                  </a:lnTo>
                  <a:lnTo>
                    <a:pt x="165658" y="130810"/>
                  </a:lnTo>
                  <a:lnTo>
                    <a:pt x="168884" y="130810"/>
                  </a:lnTo>
                  <a:lnTo>
                    <a:pt x="172770" y="133350"/>
                  </a:lnTo>
                  <a:lnTo>
                    <a:pt x="173253" y="132181"/>
                  </a:lnTo>
                  <a:lnTo>
                    <a:pt x="174663" y="128270"/>
                  </a:lnTo>
                  <a:lnTo>
                    <a:pt x="175145" y="125730"/>
                  </a:lnTo>
                  <a:lnTo>
                    <a:pt x="179908" y="121920"/>
                  </a:lnTo>
                  <a:lnTo>
                    <a:pt x="180340" y="119380"/>
                  </a:lnTo>
                  <a:lnTo>
                    <a:pt x="183515" y="115570"/>
                  </a:lnTo>
                  <a:lnTo>
                    <a:pt x="185724" y="115570"/>
                  </a:lnTo>
                  <a:lnTo>
                    <a:pt x="183769" y="113030"/>
                  </a:lnTo>
                  <a:lnTo>
                    <a:pt x="188722" y="113030"/>
                  </a:lnTo>
                  <a:lnTo>
                    <a:pt x="187807" y="107950"/>
                  </a:lnTo>
                  <a:lnTo>
                    <a:pt x="195046" y="109220"/>
                  </a:lnTo>
                  <a:lnTo>
                    <a:pt x="218668" y="109220"/>
                  </a:lnTo>
                  <a:lnTo>
                    <a:pt x="218681" y="111760"/>
                  </a:lnTo>
                  <a:lnTo>
                    <a:pt x="218490" y="113030"/>
                  </a:lnTo>
                  <a:lnTo>
                    <a:pt x="215125" y="113030"/>
                  </a:lnTo>
                  <a:lnTo>
                    <a:pt x="213766" y="114300"/>
                  </a:lnTo>
                  <a:lnTo>
                    <a:pt x="212991" y="116840"/>
                  </a:lnTo>
                  <a:lnTo>
                    <a:pt x="210985" y="118110"/>
                  </a:lnTo>
                  <a:lnTo>
                    <a:pt x="212344" y="120650"/>
                  </a:lnTo>
                  <a:lnTo>
                    <a:pt x="211442" y="120650"/>
                  </a:lnTo>
                  <a:lnTo>
                    <a:pt x="208991" y="119380"/>
                  </a:lnTo>
                  <a:lnTo>
                    <a:pt x="208864" y="120650"/>
                  </a:lnTo>
                  <a:lnTo>
                    <a:pt x="210477" y="123190"/>
                  </a:lnTo>
                  <a:lnTo>
                    <a:pt x="210083" y="124460"/>
                  </a:lnTo>
                  <a:lnTo>
                    <a:pt x="208292" y="125730"/>
                  </a:lnTo>
                  <a:lnTo>
                    <a:pt x="208394" y="127000"/>
                  </a:lnTo>
                  <a:lnTo>
                    <a:pt x="208711" y="129540"/>
                  </a:lnTo>
                  <a:lnTo>
                    <a:pt x="206248" y="128270"/>
                  </a:lnTo>
                  <a:lnTo>
                    <a:pt x="204139" y="128270"/>
                  </a:lnTo>
                  <a:lnTo>
                    <a:pt x="204203" y="129540"/>
                  </a:lnTo>
                  <a:lnTo>
                    <a:pt x="204317" y="132181"/>
                  </a:lnTo>
                  <a:lnTo>
                    <a:pt x="200926" y="132181"/>
                  </a:lnTo>
                  <a:lnTo>
                    <a:pt x="200990" y="133350"/>
                  </a:lnTo>
                  <a:lnTo>
                    <a:pt x="201066" y="134632"/>
                  </a:lnTo>
                  <a:lnTo>
                    <a:pt x="199212" y="137160"/>
                  </a:lnTo>
                  <a:lnTo>
                    <a:pt x="198869" y="138226"/>
                  </a:lnTo>
                  <a:lnTo>
                    <a:pt x="198742" y="138595"/>
                  </a:lnTo>
                  <a:lnTo>
                    <a:pt x="195313" y="138595"/>
                  </a:lnTo>
                  <a:lnTo>
                    <a:pt x="196253" y="140970"/>
                  </a:lnTo>
                  <a:lnTo>
                    <a:pt x="195338" y="142240"/>
                  </a:lnTo>
                  <a:lnTo>
                    <a:pt x="200431" y="143510"/>
                  </a:lnTo>
                  <a:lnTo>
                    <a:pt x="203657" y="143510"/>
                  </a:lnTo>
                  <a:lnTo>
                    <a:pt x="207492" y="142240"/>
                  </a:lnTo>
                  <a:lnTo>
                    <a:pt x="207848" y="142240"/>
                  </a:lnTo>
                  <a:lnTo>
                    <a:pt x="207111" y="139700"/>
                  </a:lnTo>
                  <a:lnTo>
                    <a:pt x="207784" y="138595"/>
                  </a:lnTo>
                  <a:lnTo>
                    <a:pt x="207886" y="138226"/>
                  </a:lnTo>
                  <a:lnTo>
                    <a:pt x="207987" y="135890"/>
                  </a:lnTo>
                  <a:lnTo>
                    <a:pt x="208038" y="134632"/>
                  </a:lnTo>
                  <a:lnTo>
                    <a:pt x="209511" y="133350"/>
                  </a:lnTo>
                  <a:lnTo>
                    <a:pt x="213296" y="132181"/>
                  </a:lnTo>
                  <a:lnTo>
                    <a:pt x="213537" y="132181"/>
                  </a:lnTo>
                  <a:lnTo>
                    <a:pt x="215455" y="129540"/>
                  </a:lnTo>
                  <a:lnTo>
                    <a:pt x="214312" y="127000"/>
                  </a:lnTo>
                  <a:lnTo>
                    <a:pt x="214909" y="125730"/>
                  </a:lnTo>
                  <a:lnTo>
                    <a:pt x="218084" y="124460"/>
                  </a:lnTo>
                  <a:lnTo>
                    <a:pt x="218008" y="123190"/>
                  </a:lnTo>
                  <a:lnTo>
                    <a:pt x="215785" y="120650"/>
                  </a:lnTo>
                  <a:lnTo>
                    <a:pt x="217093" y="120650"/>
                  </a:lnTo>
                  <a:lnTo>
                    <a:pt x="218376" y="119380"/>
                  </a:lnTo>
                  <a:lnTo>
                    <a:pt x="222161" y="118110"/>
                  </a:lnTo>
                  <a:lnTo>
                    <a:pt x="220167" y="116840"/>
                  </a:lnTo>
                  <a:lnTo>
                    <a:pt x="219875" y="115570"/>
                  </a:lnTo>
                  <a:lnTo>
                    <a:pt x="220459" y="115570"/>
                  </a:lnTo>
                  <a:lnTo>
                    <a:pt x="222326" y="113030"/>
                  </a:lnTo>
                  <a:lnTo>
                    <a:pt x="224409" y="111760"/>
                  </a:lnTo>
                  <a:lnTo>
                    <a:pt x="227317" y="114300"/>
                  </a:lnTo>
                  <a:lnTo>
                    <a:pt x="227723" y="113030"/>
                  </a:lnTo>
                  <a:lnTo>
                    <a:pt x="227952" y="111760"/>
                  </a:lnTo>
                  <a:lnTo>
                    <a:pt x="226771" y="111760"/>
                  </a:lnTo>
                  <a:lnTo>
                    <a:pt x="225793" y="110490"/>
                  </a:lnTo>
                  <a:lnTo>
                    <a:pt x="234810" y="110490"/>
                  </a:lnTo>
                  <a:lnTo>
                    <a:pt x="243687" y="111760"/>
                  </a:lnTo>
                  <a:lnTo>
                    <a:pt x="252437" y="111760"/>
                  </a:lnTo>
                  <a:lnTo>
                    <a:pt x="261137" y="113030"/>
                  </a:lnTo>
                  <a:lnTo>
                    <a:pt x="261543" y="114300"/>
                  </a:lnTo>
                  <a:lnTo>
                    <a:pt x="261543" y="110832"/>
                  </a:lnTo>
                  <a:lnTo>
                    <a:pt x="259168" y="110490"/>
                  </a:lnTo>
                  <a:lnTo>
                    <a:pt x="256286" y="109220"/>
                  </a:lnTo>
                  <a:lnTo>
                    <a:pt x="247345" y="110490"/>
                  </a:lnTo>
                  <a:lnTo>
                    <a:pt x="241554" y="109220"/>
                  </a:lnTo>
                  <a:lnTo>
                    <a:pt x="228396" y="107950"/>
                  </a:lnTo>
                  <a:lnTo>
                    <a:pt x="221068" y="107950"/>
                  </a:lnTo>
                  <a:lnTo>
                    <a:pt x="206006" y="106680"/>
                  </a:lnTo>
                  <a:lnTo>
                    <a:pt x="198196" y="107950"/>
                  </a:lnTo>
                  <a:lnTo>
                    <a:pt x="193636" y="106680"/>
                  </a:lnTo>
                  <a:lnTo>
                    <a:pt x="184518" y="104140"/>
                  </a:lnTo>
                  <a:lnTo>
                    <a:pt x="163283" y="104140"/>
                  </a:lnTo>
                  <a:lnTo>
                    <a:pt x="151879" y="102870"/>
                  </a:lnTo>
                  <a:lnTo>
                    <a:pt x="141160" y="102870"/>
                  </a:lnTo>
                  <a:lnTo>
                    <a:pt x="141160" y="104140"/>
                  </a:lnTo>
                  <a:lnTo>
                    <a:pt x="140893" y="106680"/>
                  </a:lnTo>
                  <a:lnTo>
                    <a:pt x="140817" y="107950"/>
                  </a:lnTo>
                  <a:lnTo>
                    <a:pt x="137769" y="107950"/>
                  </a:lnTo>
                  <a:lnTo>
                    <a:pt x="137426" y="110490"/>
                  </a:lnTo>
                  <a:lnTo>
                    <a:pt x="136131" y="111760"/>
                  </a:lnTo>
                  <a:lnTo>
                    <a:pt x="133794" y="111760"/>
                  </a:lnTo>
                  <a:lnTo>
                    <a:pt x="132880" y="113030"/>
                  </a:lnTo>
                  <a:lnTo>
                    <a:pt x="131559" y="116840"/>
                  </a:lnTo>
                  <a:lnTo>
                    <a:pt x="130340" y="115570"/>
                  </a:lnTo>
                  <a:lnTo>
                    <a:pt x="124548" y="111760"/>
                  </a:lnTo>
                  <a:lnTo>
                    <a:pt x="119456" y="110490"/>
                  </a:lnTo>
                  <a:lnTo>
                    <a:pt x="109842" y="109220"/>
                  </a:lnTo>
                  <a:lnTo>
                    <a:pt x="105943" y="107950"/>
                  </a:lnTo>
                  <a:lnTo>
                    <a:pt x="101384" y="106680"/>
                  </a:lnTo>
                  <a:lnTo>
                    <a:pt x="100926" y="106680"/>
                  </a:lnTo>
                  <a:lnTo>
                    <a:pt x="100050" y="105410"/>
                  </a:lnTo>
                  <a:lnTo>
                    <a:pt x="101752" y="105410"/>
                  </a:lnTo>
                  <a:lnTo>
                    <a:pt x="102895" y="104140"/>
                  </a:lnTo>
                  <a:lnTo>
                    <a:pt x="103962" y="101600"/>
                  </a:lnTo>
                  <a:lnTo>
                    <a:pt x="106032" y="100330"/>
                  </a:lnTo>
                  <a:lnTo>
                    <a:pt x="118148" y="102870"/>
                  </a:lnTo>
                  <a:lnTo>
                    <a:pt x="111125" y="102870"/>
                  </a:lnTo>
                  <a:lnTo>
                    <a:pt x="111315" y="104140"/>
                  </a:lnTo>
                  <a:lnTo>
                    <a:pt x="115404" y="105410"/>
                  </a:lnTo>
                  <a:lnTo>
                    <a:pt x="119049" y="106680"/>
                  </a:lnTo>
                  <a:lnTo>
                    <a:pt x="123520" y="104140"/>
                  </a:lnTo>
                  <a:lnTo>
                    <a:pt x="125361" y="104140"/>
                  </a:lnTo>
                  <a:lnTo>
                    <a:pt x="129882" y="105410"/>
                  </a:lnTo>
                  <a:lnTo>
                    <a:pt x="139788" y="105410"/>
                  </a:lnTo>
                  <a:lnTo>
                    <a:pt x="141160" y="104140"/>
                  </a:lnTo>
                  <a:lnTo>
                    <a:pt x="141160" y="102870"/>
                  </a:lnTo>
                  <a:lnTo>
                    <a:pt x="136982" y="102870"/>
                  </a:lnTo>
                  <a:lnTo>
                    <a:pt x="134759" y="100330"/>
                  </a:lnTo>
                  <a:lnTo>
                    <a:pt x="119189" y="100330"/>
                  </a:lnTo>
                  <a:lnTo>
                    <a:pt x="114109" y="99060"/>
                  </a:lnTo>
                  <a:lnTo>
                    <a:pt x="106565" y="97790"/>
                  </a:lnTo>
                  <a:lnTo>
                    <a:pt x="101396" y="96926"/>
                  </a:lnTo>
                  <a:lnTo>
                    <a:pt x="101396" y="100330"/>
                  </a:lnTo>
                  <a:lnTo>
                    <a:pt x="98780" y="101600"/>
                  </a:lnTo>
                  <a:lnTo>
                    <a:pt x="99136" y="104140"/>
                  </a:lnTo>
                  <a:lnTo>
                    <a:pt x="94945" y="105410"/>
                  </a:lnTo>
                  <a:lnTo>
                    <a:pt x="93383" y="104140"/>
                  </a:lnTo>
                  <a:lnTo>
                    <a:pt x="90271" y="104140"/>
                  </a:lnTo>
                  <a:lnTo>
                    <a:pt x="90690" y="101600"/>
                  </a:lnTo>
                  <a:lnTo>
                    <a:pt x="91541" y="101600"/>
                  </a:lnTo>
                  <a:lnTo>
                    <a:pt x="93103" y="102870"/>
                  </a:lnTo>
                  <a:lnTo>
                    <a:pt x="94272" y="104140"/>
                  </a:lnTo>
                  <a:lnTo>
                    <a:pt x="94983" y="101600"/>
                  </a:lnTo>
                  <a:lnTo>
                    <a:pt x="93700" y="100330"/>
                  </a:lnTo>
                  <a:lnTo>
                    <a:pt x="90805" y="99060"/>
                  </a:lnTo>
                  <a:lnTo>
                    <a:pt x="87630" y="100330"/>
                  </a:lnTo>
                  <a:lnTo>
                    <a:pt x="85826" y="102870"/>
                  </a:lnTo>
                  <a:lnTo>
                    <a:pt x="85496" y="102870"/>
                  </a:lnTo>
                  <a:lnTo>
                    <a:pt x="84239" y="101600"/>
                  </a:lnTo>
                  <a:lnTo>
                    <a:pt x="83400" y="101600"/>
                  </a:lnTo>
                  <a:lnTo>
                    <a:pt x="81724" y="100330"/>
                  </a:lnTo>
                  <a:lnTo>
                    <a:pt x="80899" y="100330"/>
                  </a:lnTo>
                  <a:lnTo>
                    <a:pt x="80124" y="99060"/>
                  </a:lnTo>
                  <a:lnTo>
                    <a:pt x="86652" y="97790"/>
                  </a:lnTo>
                  <a:lnTo>
                    <a:pt x="93116" y="99060"/>
                  </a:lnTo>
                  <a:lnTo>
                    <a:pt x="100164" y="99060"/>
                  </a:lnTo>
                  <a:lnTo>
                    <a:pt x="101396" y="100330"/>
                  </a:lnTo>
                  <a:lnTo>
                    <a:pt x="101396" y="96926"/>
                  </a:lnTo>
                  <a:lnTo>
                    <a:pt x="99021" y="96520"/>
                  </a:lnTo>
                  <a:lnTo>
                    <a:pt x="81254" y="96520"/>
                  </a:lnTo>
                  <a:lnTo>
                    <a:pt x="75514" y="95250"/>
                  </a:lnTo>
                  <a:lnTo>
                    <a:pt x="75412" y="96520"/>
                  </a:lnTo>
                  <a:lnTo>
                    <a:pt x="75323" y="97790"/>
                  </a:lnTo>
                  <a:lnTo>
                    <a:pt x="75222" y="99060"/>
                  </a:lnTo>
                  <a:lnTo>
                    <a:pt x="75120" y="100330"/>
                  </a:lnTo>
                  <a:lnTo>
                    <a:pt x="74955" y="101600"/>
                  </a:lnTo>
                  <a:lnTo>
                    <a:pt x="73761" y="109220"/>
                  </a:lnTo>
                  <a:lnTo>
                    <a:pt x="72923" y="115570"/>
                  </a:lnTo>
                  <a:lnTo>
                    <a:pt x="74904" y="119380"/>
                  </a:lnTo>
                  <a:lnTo>
                    <a:pt x="78981" y="121920"/>
                  </a:lnTo>
                  <a:lnTo>
                    <a:pt x="81699" y="121920"/>
                  </a:lnTo>
                  <a:lnTo>
                    <a:pt x="85813" y="124460"/>
                  </a:lnTo>
                  <a:lnTo>
                    <a:pt x="86880" y="124460"/>
                  </a:lnTo>
                  <a:lnTo>
                    <a:pt x="85953" y="128270"/>
                  </a:lnTo>
                  <a:lnTo>
                    <a:pt x="85051" y="129540"/>
                  </a:lnTo>
                  <a:lnTo>
                    <a:pt x="77939" y="129540"/>
                  </a:lnTo>
                  <a:lnTo>
                    <a:pt x="76365" y="128270"/>
                  </a:lnTo>
                  <a:lnTo>
                    <a:pt x="71615" y="124460"/>
                  </a:lnTo>
                  <a:lnTo>
                    <a:pt x="67310" y="125730"/>
                  </a:lnTo>
                  <a:lnTo>
                    <a:pt x="64871" y="132181"/>
                  </a:lnTo>
                  <a:lnTo>
                    <a:pt x="64604" y="133350"/>
                  </a:lnTo>
                  <a:lnTo>
                    <a:pt x="64541" y="135890"/>
                  </a:lnTo>
                  <a:lnTo>
                    <a:pt x="64427" y="139700"/>
                  </a:lnTo>
                  <a:lnTo>
                    <a:pt x="66357" y="142240"/>
                  </a:lnTo>
                  <a:lnTo>
                    <a:pt x="71259" y="143510"/>
                  </a:lnTo>
                  <a:lnTo>
                    <a:pt x="72402" y="144780"/>
                  </a:lnTo>
                  <a:lnTo>
                    <a:pt x="73215" y="146050"/>
                  </a:lnTo>
                  <a:lnTo>
                    <a:pt x="70904" y="146050"/>
                  </a:lnTo>
                  <a:lnTo>
                    <a:pt x="64566" y="151130"/>
                  </a:lnTo>
                  <a:lnTo>
                    <a:pt x="61595" y="152400"/>
                  </a:lnTo>
                  <a:lnTo>
                    <a:pt x="54876" y="152400"/>
                  </a:lnTo>
                  <a:lnTo>
                    <a:pt x="49682" y="156210"/>
                  </a:lnTo>
                  <a:lnTo>
                    <a:pt x="49250" y="157480"/>
                  </a:lnTo>
                  <a:lnTo>
                    <a:pt x="52552" y="161290"/>
                  </a:lnTo>
                  <a:lnTo>
                    <a:pt x="53365" y="162560"/>
                  </a:lnTo>
                  <a:lnTo>
                    <a:pt x="59029" y="166370"/>
                  </a:lnTo>
                  <a:lnTo>
                    <a:pt x="63982" y="170180"/>
                  </a:lnTo>
                  <a:lnTo>
                    <a:pt x="70053" y="173990"/>
                  </a:lnTo>
                  <a:lnTo>
                    <a:pt x="71462" y="173990"/>
                  </a:lnTo>
                  <a:lnTo>
                    <a:pt x="70434" y="179070"/>
                  </a:lnTo>
                  <a:lnTo>
                    <a:pt x="70192" y="180441"/>
                  </a:lnTo>
                  <a:lnTo>
                    <a:pt x="71310" y="185420"/>
                  </a:lnTo>
                  <a:lnTo>
                    <a:pt x="68313" y="190500"/>
                  </a:lnTo>
                  <a:lnTo>
                    <a:pt x="68859" y="190500"/>
                  </a:lnTo>
                  <a:lnTo>
                    <a:pt x="69913" y="193040"/>
                  </a:lnTo>
                  <a:lnTo>
                    <a:pt x="69469" y="195580"/>
                  </a:lnTo>
                  <a:lnTo>
                    <a:pt x="68389" y="199402"/>
                  </a:lnTo>
                  <a:lnTo>
                    <a:pt x="66027" y="198120"/>
                  </a:lnTo>
                  <a:lnTo>
                    <a:pt x="63385" y="198120"/>
                  </a:lnTo>
                  <a:lnTo>
                    <a:pt x="58420" y="196850"/>
                  </a:lnTo>
                  <a:lnTo>
                    <a:pt x="51117" y="201930"/>
                  </a:lnTo>
                  <a:lnTo>
                    <a:pt x="48742" y="207010"/>
                  </a:lnTo>
                  <a:lnTo>
                    <a:pt x="47891" y="208280"/>
                  </a:lnTo>
                  <a:lnTo>
                    <a:pt x="50038" y="208280"/>
                  </a:lnTo>
                  <a:lnTo>
                    <a:pt x="50114" y="207010"/>
                  </a:lnTo>
                  <a:lnTo>
                    <a:pt x="55105" y="203200"/>
                  </a:lnTo>
                  <a:lnTo>
                    <a:pt x="59372" y="199529"/>
                  </a:lnTo>
                  <a:lnTo>
                    <a:pt x="60477" y="199529"/>
                  </a:lnTo>
                  <a:lnTo>
                    <a:pt x="68961" y="200660"/>
                  </a:lnTo>
                  <a:lnTo>
                    <a:pt x="72885" y="205740"/>
                  </a:lnTo>
                  <a:lnTo>
                    <a:pt x="72771" y="208280"/>
                  </a:lnTo>
                  <a:lnTo>
                    <a:pt x="72605" y="209550"/>
                  </a:lnTo>
                  <a:lnTo>
                    <a:pt x="69799" y="208280"/>
                  </a:lnTo>
                  <a:lnTo>
                    <a:pt x="67678" y="208280"/>
                  </a:lnTo>
                  <a:lnTo>
                    <a:pt x="63068" y="207010"/>
                  </a:lnTo>
                  <a:lnTo>
                    <a:pt x="60553" y="208280"/>
                  </a:lnTo>
                  <a:lnTo>
                    <a:pt x="55041" y="210820"/>
                  </a:lnTo>
                  <a:lnTo>
                    <a:pt x="53987" y="212090"/>
                  </a:lnTo>
                  <a:lnTo>
                    <a:pt x="52933" y="213398"/>
                  </a:lnTo>
                  <a:lnTo>
                    <a:pt x="54660" y="219710"/>
                  </a:lnTo>
                  <a:lnTo>
                    <a:pt x="55664" y="222250"/>
                  </a:lnTo>
                  <a:lnTo>
                    <a:pt x="63842" y="227330"/>
                  </a:lnTo>
                  <a:lnTo>
                    <a:pt x="67576" y="231140"/>
                  </a:lnTo>
                  <a:lnTo>
                    <a:pt x="76923" y="234950"/>
                  </a:lnTo>
                  <a:lnTo>
                    <a:pt x="81470" y="236220"/>
                  </a:lnTo>
                  <a:lnTo>
                    <a:pt x="84861" y="241300"/>
                  </a:lnTo>
                  <a:lnTo>
                    <a:pt x="85788" y="241300"/>
                  </a:lnTo>
                  <a:lnTo>
                    <a:pt x="91033" y="242570"/>
                  </a:lnTo>
                  <a:lnTo>
                    <a:pt x="95440" y="245110"/>
                  </a:lnTo>
                  <a:lnTo>
                    <a:pt x="106299" y="250190"/>
                  </a:lnTo>
                  <a:lnTo>
                    <a:pt x="113144" y="252730"/>
                  </a:lnTo>
                  <a:lnTo>
                    <a:pt x="123888" y="254000"/>
                  </a:lnTo>
                  <a:lnTo>
                    <a:pt x="127368" y="255270"/>
                  </a:lnTo>
                  <a:lnTo>
                    <a:pt x="131064" y="256540"/>
                  </a:lnTo>
                  <a:lnTo>
                    <a:pt x="129286" y="256540"/>
                  </a:lnTo>
                  <a:lnTo>
                    <a:pt x="128016" y="259080"/>
                  </a:lnTo>
                  <a:lnTo>
                    <a:pt x="117652" y="257810"/>
                  </a:lnTo>
                  <a:lnTo>
                    <a:pt x="109651" y="256540"/>
                  </a:lnTo>
                  <a:lnTo>
                    <a:pt x="97243" y="250190"/>
                  </a:lnTo>
                  <a:lnTo>
                    <a:pt x="91033" y="248920"/>
                  </a:lnTo>
                  <a:lnTo>
                    <a:pt x="83121" y="242570"/>
                  </a:lnTo>
                  <a:lnTo>
                    <a:pt x="78740" y="242570"/>
                  </a:lnTo>
                  <a:lnTo>
                    <a:pt x="73253" y="241300"/>
                  </a:lnTo>
                  <a:lnTo>
                    <a:pt x="73215" y="240030"/>
                  </a:lnTo>
                  <a:lnTo>
                    <a:pt x="72110" y="238760"/>
                  </a:lnTo>
                  <a:lnTo>
                    <a:pt x="72212" y="240030"/>
                  </a:lnTo>
                  <a:lnTo>
                    <a:pt x="72313" y="241300"/>
                  </a:lnTo>
                  <a:lnTo>
                    <a:pt x="68364" y="240030"/>
                  </a:lnTo>
                  <a:lnTo>
                    <a:pt x="66128" y="238760"/>
                  </a:lnTo>
                  <a:lnTo>
                    <a:pt x="60718" y="237490"/>
                  </a:lnTo>
                  <a:lnTo>
                    <a:pt x="58483" y="236220"/>
                  </a:lnTo>
                  <a:lnTo>
                    <a:pt x="57023" y="231140"/>
                  </a:lnTo>
                  <a:lnTo>
                    <a:pt x="55918" y="231140"/>
                  </a:lnTo>
                  <a:lnTo>
                    <a:pt x="51346" y="229870"/>
                  </a:lnTo>
                  <a:lnTo>
                    <a:pt x="48666" y="228600"/>
                  </a:lnTo>
                  <a:lnTo>
                    <a:pt x="42341" y="227330"/>
                  </a:lnTo>
                  <a:lnTo>
                    <a:pt x="39268" y="226060"/>
                  </a:lnTo>
                  <a:lnTo>
                    <a:pt x="38150" y="218440"/>
                  </a:lnTo>
                  <a:lnTo>
                    <a:pt x="41148" y="215900"/>
                  </a:lnTo>
                  <a:lnTo>
                    <a:pt x="45339" y="213398"/>
                  </a:lnTo>
                  <a:lnTo>
                    <a:pt x="47764" y="212090"/>
                  </a:lnTo>
                  <a:lnTo>
                    <a:pt x="49911" y="210820"/>
                  </a:lnTo>
                  <a:lnTo>
                    <a:pt x="50609" y="210820"/>
                  </a:lnTo>
                  <a:lnTo>
                    <a:pt x="50139" y="209550"/>
                  </a:lnTo>
                  <a:lnTo>
                    <a:pt x="49009" y="209550"/>
                  </a:lnTo>
                  <a:lnTo>
                    <a:pt x="44691" y="210820"/>
                  </a:lnTo>
                  <a:lnTo>
                    <a:pt x="40665" y="212090"/>
                  </a:lnTo>
                  <a:lnTo>
                    <a:pt x="35267" y="219710"/>
                  </a:lnTo>
                  <a:lnTo>
                    <a:pt x="35280" y="223520"/>
                  </a:lnTo>
                  <a:lnTo>
                    <a:pt x="40119" y="229870"/>
                  </a:lnTo>
                  <a:lnTo>
                    <a:pt x="43281" y="229870"/>
                  </a:lnTo>
                  <a:lnTo>
                    <a:pt x="50482" y="232410"/>
                  </a:lnTo>
                  <a:lnTo>
                    <a:pt x="55397" y="232410"/>
                  </a:lnTo>
                  <a:lnTo>
                    <a:pt x="56680" y="237490"/>
                  </a:lnTo>
                  <a:lnTo>
                    <a:pt x="56857" y="237490"/>
                  </a:lnTo>
                  <a:lnTo>
                    <a:pt x="57010" y="238760"/>
                  </a:lnTo>
                  <a:lnTo>
                    <a:pt x="59639" y="238760"/>
                  </a:lnTo>
                  <a:lnTo>
                    <a:pt x="59486" y="240030"/>
                  </a:lnTo>
                  <a:lnTo>
                    <a:pt x="59423" y="240474"/>
                  </a:lnTo>
                  <a:lnTo>
                    <a:pt x="59309" y="246380"/>
                  </a:lnTo>
                  <a:lnTo>
                    <a:pt x="57619" y="247650"/>
                  </a:lnTo>
                  <a:lnTo>
                    <a:pt x="41948" y="247650"/>
                  </a:lnTo>
                  <a:lnTo>
                    <a:pt x="40881" y="246380"/>
                  </a:lnTo>
                  <a:lnTo>
                    <a:pt x="32829" y="248920"/>
                  </a:lnTo>
                  <a:lnTo>
                    <a:pt x="25869" y="248920"/>
                  </a:lnTo>
                  <a:lnTo>
                    <a:pt x="14630" y="251460"/>
                  </a:lnTo>
                  <a:lnTo>
                    <a:pt x="9918" y="250190"/>
                  </a:lnTo>
                  <a:lnTo>
                    <a:pt x="5803" y="252730"/>
                  </a:lnTo>
                  <a:lnTo>
                    <a:pt x="355" y="256540"/>
                  </a:lnTo>
                  <a:lnTo>
                    <a:pt x="304" y="257810"/>
                  </a:lnTo>
                  <a:lnTo>
                    <a:pt x="203" y="260350"/>
                  </a:lnTo>
                  <a:lnTo>
                    <a:pt x="101" y="262890"/>
                  </a:lnTo>
                  <a:lnTo>
                    <a:pt x="0" y="265430"/>
                  </a:lnTo>
                  <a:lnTo>
                    <a:pt x="1727" y="269240"/>
                  </a:lnTo>
                  <a:lnTo>
                    <a:pt x="9271" y="278130"/>
                  </a:lnTo>
                  <a:lnTo>
                    <a:pt x="13754" y="280670"/>
                  </a:lnTo>
                  <a:lnTo>
                    <a:pt x="19215" y="287020"/>
                  </a:lnTo>
                  <a:lnTo>
                    <a:pt x="20777" y="287020"/>
                  </a:lnTo>
                  <a:lnTo>
                    <a:pt x="25933" y="289560"/>
                  </a:lnTo>
                  <a:lnTo>
                    <a:pt x="29337" y="290830"/>
                  </a:lnTo>
                  <a:lnTo>
                    <a:pt x="39776" y="293370"/>
                  </a:lnTo>
                  <a:lnTo>
                    <a:pt x="46520" y="295910"/>
                  </a:lnTo>
                  <a:lnTo>
                    <a:pt x="59791" y="299720"/>
                  </a:lnTo>
                  <a:lnTo>
                    <a:pt x="66014" y="302260"/>
                  </a:lnTo>
                  <a:lnTo>
                    <a:pt x="80822" y="306070"/>
                  </a:lnTo>
                  <a:lnTo>
                    <a:pt x="89052" y="307340"/>
                  </a:lnTo>
                  <a:lnTo>
                    <a:pt x="98945" y="308610"/>
                  </a:lnTo>
                  <a:lnTo>
                    <a:pt x="100609" y="308610"/>
                  </a:lnTo>
                  <a:lnTo>
                    <a:pt x="106451" y="309880"/>
                  </a:lnTo>
                  <a:lnTo>
                    <a:pt x="110820" y="311150"/>
                  </a:lnTo>
                  <a:lnTo>
                    <a:pt x="122212" y="313690"/>
                  </a:lnTo>
                  <a:lnTo>
                    <a:pt x="129260" y="316230"/>
                  </a:lnTo>
                  <a:lnTo>
                    <a:pt x="143471" y="318770"/>
                  </a:lnTo>
                  <a:lnTo>
                    <a:pt x="156679" y="321310"/>
                  </a:lnTo>
                  <a:lnTo>
                    <a:pt x="168998" y="323850"/>
                  </a:lnTo>
                  <a:lnTo>
                    <a:pt x="174739" y="325120"/>
                  </a:lnTo>
                  <a:lnTo>
                    <a:pt x="186550" y="325120"/>
                  </a:lnTo>
                  <a:lnTo>
                    <a:pt x="225742" y="331470"/>
                  </a:lnTo>
                  <a:lnTo>
                    <a:pt x="240017" y="332740"/>
                  </a:lnTo>
                  <a:lnTo>
                    <a:pt x="244068" y="334010"/>
                  </a:lnTo>
                  <a:lnTo>
                    <a:pt x="248285" y="334010"/>
                  </a:lnTo>
                  <a:lnTo>
                    <a:pt x="259461" y="335280"/>
                  </a:lnTo>
                  <a:lnTo>
                    <a:pt x="270586" y="335280"/>
                  </a:lnTo>
                  <a:lnTo>
                    <a:pt x="292785" y="337820"/>
                  </a:lnTo>
                  <a:lnTo>
                    <a:pt x="309765" y="340360"/>
                  </a:lnTo>
                  <a:lnTo>
                    <a:pt x="318287" y="340360"/>
                  </a:lnTo>
                  <a:lnTo>
                    <a:pt x="326834" y="341630"/>
                  </a:lnTo>
                  <a:lnTo>
                    <a:pt x="329349" y="341630"/>
                  </a:lnTo>
                  <a:lnTo>
                    <a:pt x="362318" y="345440"/>
                  </a:lnTo>
                  <a:lnTo>
                    <a:pt x="380809" y="345440"/>
                  </a:lnTo>
                  <a:lnTo>
                    <a:pt x="388226" y="346710"/>
                  </a:lnTo>
                  <a:lnTo>
                    <a:pt x="400824" y="345440"/>
                  </a:lnTo>
                  <a:lnTo>
                    <a:pt x="405955" y="345440"/>
                  </a:lnTo>
                  <a:lnTo>
                    <a:pt x="415188" y="346710"/>
                  </a:lnTo>
                  <a:lnTo>
                    <a:pt x="470192" y="346710"/>
                  </a:lnTo>
                  <a:lnTo>
                    <a:pt x="481152" y="344170"/>
                  </a:lnTo>
                  <a:lnTo>
                    <a:pt x="487083" y="344170"/>
                  </a:lnTo>
                  <a:lnTo>
                    <a:pt x="492709" y="342900"/>
                  </a:lnTo>
                  <a:lnTo>
                    <a:pt x="495985" y="342900"/>
                  </a:lnTo>
                  <a:lnTo>
                    <a:pt x="502335" y="341630"/>
                  </a:lnTo>
                  <a:lnTo>
                    <a:pt x="505167" y="340360"/>
                  </a:lnTo>
                  <a:lnTo>
                    <a:pt x="511467" y="336550"/>
                  </a:lnTo>
                  <a:lnTo>
                    <a:pt x="521449" y="336550"/>
                  </a:lnTo>
                  <a:lnTo>
                    <a:pt x="526872" y="332740"/>
                  </a:lnTo>
                  <a:lnTo>
                    <a:pt x="533958" y="320040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20">
              <a:extLst>
                <a:ext uri="{FF2B5EF4-FFF2-40B4-BE49-F238E27FC236}">
                  <a16:creationId xmlns:a16="http://schemas.microsoft.com/office/drawing/2014/main" id="{C5FA84DF-172B-C6C0-D250-B93185D7E2C0}"/>
                </a:ext>
              </a:extLst>
            </p:cNvPr>
            <p:cNvSpPr/>
            <p:nvPr/>
          </p:nvSpPr>
          <p:spPr>
            <a:xfrm>
              <a:off x="841019" y="6302070"/>
              <a:ext cx="355600" cy="204470"/>
            </a:xfrm>
            <a:custGeom>
              <a:avLst/>
              <a:gdLst/>
              <a:ahLst/>
              <a:cxnLst/>
              <a:rect l="l" t="t" r="r" b="b"/>
              <a:pathLst>
                <a:path w="355600" h="204470">
                  <a:moveTo>
                    <a:pt x="7937" y="84594"/>
                  </a:moveTo>
                  <a:lnTo>
                    <a:pt x="7620" y="83477"/>
                  </a:lnTo>
                  <a:lnTo>
                    <a:pt x="7162" y="83375"/>
                  </a:lnTo>
                  <a:lnTo>
                    <a:pt x="5778" y="83705"/>
                  </a:lnTo>
                  <a:lnTo>
                    <a:pt x="4914" y="84086"/>
                  </a:lnTo>
                  <a:lnTo>
                    <a:pt x="3975" y="83807"/>
                  </a:lnTo>
                  <a:lnTo>
                    <a:pt x="3365" y="83820"/>
                  </a:lnTo>
                  <a:lnTo>
                    <a:pt x="2489" y="82740"/>
                  </a:lnTo>
                  <a:lnTo>
                    <a:pt x="2006" y="85026"/>
                  </a:lnTo>
                  <a:lnTo>
                    <a:pt x="3111" y="84975"/>
                  </a:lnTo>
                  <a:lnTo>
                    <a:pt x="4851" y="85191"/>
                  </a:lnTo>
                  <a:lnTo>
                    <a:pt x="5943" y="85509"/>
                  </a:lnTo>
                  <a:lnTo>
                    <a:pt x="7404" y="84734"/>
                  </a:lnTo>
                  <a:lnTo>
                    <a:pt x="7937" y="84594"/>
                  </a:lnTo>
                  <a:close/>
                </a:path>
                <a:path w="355600" h="204470">
                  <a:moveTo>
                    <a:pt x="8255" y="74866"/>
                  </a:moveTo>
                  <a:lnTo>
                    <a:pt x="7772" y="74193"/>
                  </a:lnTo>
                  <a:lnTo>
                    <a:pt x="5156" y="74104"/>
                  </a:lnTo>
                  <a:lnTo>
                    <a:pt x="3467" y="73342"/>
                  </a:lnTo>
                  <a:lnTo>
                    <a:pt x="647" y="72580"/>
                  </a:lnTo>
                  <a:lnTo>
                    <a:pt x="0" y="72771"/>
                  </a:lnTo>
                  <a:lnTo>
                    <a:pt x="825" y="77254"/>
                  </a:lnTo>
                  <a:lnTo>
                    <a:pt x="3416" y="76454"/>
                  </a:lnTo>
                  <a:lnTo>
                    <a:pt x="4902" y="77241"/>
                  </a:lnTo>
                  <a:lnTo>
                    <a:pt x="6807" y="78066"/>
                  </a:lnTo>
                  <a:lnTo>
                    <a:pt x="7099" y="76504"/>
                  </a:lnTo>
                  <a:lnTo>
                    <a:pt x="8255" y="74866"/>
                  </a:lnTo>
                  <a:close/>
                </a:path>
                <a:path w="355600" h="204470">
                  <a:moveTo>
                    <a:pt x="18961" y="81851"/>
                  </a:moveTo>
                  <a:lnTo>
                    <a:pt x="17627" y="82029"/>
                  </a:lnTo>
                  <a:lnTo>
                    <a:pt x="16649" y="81788"/>
                  </a:lnTo>
                  <a:lnTo>
                    <a:pt x="15900" y="81978"/>
                  </a:lnTo>
                  <a:lnTo>
                    <a:pt x="14503" y="81051"/>
                  </a:lnTo>
                  <a:lnTo>
                    <a:pt x="14465" y="82499"/>
                  </a:lnTo>
                  <a:lnTo>
                    <a:pt x="14439" y="83820"/>
                  </a:lnTo>
                  <a:lnTo>
                    <a:pt x="16014" y="83858"/>
                  </a:lnTo>
                  <a:lnTo>
                    <a:pt x="17754" y="84455"/>
                  </a:lnTo>
                  <a:lnTo>
                    <a:pt x="18630" y="84340"/>
                  </a:lnTo>
                  <a:lnTo>
                    <a:pt x="18961" y="81851"/>
                  </a:lnTo>
                  <a:close/>
                </a:path>
                <a:path w="355600" h="204470">
                  <a:moveTo>
                    <a:pt x="28956" y="93865"/>
                  </a:moveTo>
                  <a:lnTo>
                    <a:pt x="28359" y="92938"/>
                  </a:lnTo>
                  <a:lnTo>
                    <a:pt x="25438" y="92887"/>
                  </a:lnTo>
                  <a:lnTo>
                    <a:pt x="23698" y="91871"/>
                  </a:lnTo>
                  <a:lnTo>
                    <a:pt x="21437" y="90944"/>
                  </a:lnTo>
                  <a:lnTo>
                    <a:pt x="20929" y="90893"/>
                  </a:lnTo>
                  <a:lnTo>
                    <a:pt x="20408" y="91782"/>
                  </a:lnTo>
                  <a:lnTo>
                    <a:pt x="20624" y="92125"/>
                  </a:lnTo>
                  <a:lnTo>
                    <a:pt x="22618" y="93751"/>
                  </a:lnTo>
                  <a:lnTo>
                    <a:pt x="24193" y="95377"/>
                  </a:lnTo>
                  <a:lnTo>
                    <a:pt x="26492" y="95669"/>
                  </a:lnTo>
                  <a:lnTo>
                    <a:pt x="27406" y="95846"/>
                  </a:lnTo>
                  <a:lnTo>
                    <a:pt x="28257" y="95821"/>
                  </a:lnTo>
                  <a:lnTo>
                    <a:pt x="28956" y="93865"/>
                  </a:lnTo>
                  <a:close/>
                </a:path>
                <a:path w="355600" h="204470">
                  <a:moveTo>
                    <a:pt x="43611" y="98361"/>
                  </a:moveTo>
                  <a:lnTo>
                    <a:pt x="43014" y="97650"/>
                  </a:lnTo>
                  <a:lnTo>
                    <a:pt x="42367" y="97091"/>
                  </a:lnTo>
                  <a:lnTo>
                    <a:pt x="40741" y="95631"/>
                  </a:lnTo>
                  <a:lnTo>
                    <a:pt x="38773" y="94869"/>
                  </a:lnTo>
                  <a:lnTo>
                    <a:pt x="36550" y="94411"/>
                  </a:lnTo>
                  <a:lnTo>
                    <a:pt x="35941" y="94729"/>
                  </a:lnTo>
                  <a:lnTo>
                    <a:pt x="34798" y="93649"/>
                  </a:lnTo>
                  <a:lnTo>
                    <a:pt x="34213" y="95935"/>
                  </a:lnTo>
                  <a:lnTo>
                    <a:pt x="35471" y="95973"/>
                  </a:lnTo>
                  <a:lnTo>
                    <a:pt x="37947" y="96913"/>
                  </a:lnTo>
                  <a:lnTo>
                    <a:pt x="39408" y="98044"/>
                  </a:lnTo>
                  <a:lnTo>
                    <a:pt x="41554" y="99542"/>
                  </a:lnTo>
                  <a:lnTo>
                    <a:pt x="42278" y="99949"/>
                  </a:lnTo>
                  <a:lnTo>
                    <a:pt x="43611" y="98361"/>
                  </a:lnTo>
                  <a:close/>
                </a:path>
                <a:path w="355600" h="204470">
                  <a:moveTo>
                    <a:pt x="52374" y="156248"/>
                  </a:moveTo>
                  <a:lnTo>
                    <a:pt x="50025" y="154914"/>
                  </a:lnTo>
                  <a:lnTo>
                    <a:pt x="46316" y="153377"/>
                  </a:lnTo>
                  <a:lnTo>
                    <a:pt x="45656" y="153314"/>
                  </a:lnTo>
                  <a:lnTo>
                    <a:pt x="45554" y="154381"/>
                  </a:lnTo>
                  <a:lnTo>
                    <a:pt x="46329" y="155346"/>
                  </a:lnTo>
                  <a:lnTo>
                    <a:pt x="47345" y="156222"/>
                  </a:lnTo>
                  <a:lnTo>
                    <a:pt x="49415" y="157353"/>
                  </a:lnTo>
                  <a:lnTo>
                    <a:pt x="50241" y="158165"/>
                  </a:lnTo>
                  <a:lnTo>
                    <a:pt x="52133" y="157048"/>
                  </a:lnTo>
                  <a:lnTo>
                    <a:pt x="52374" y="156248"/>
                  </a:lnTo>
                  <a:close/>
                </a:path>
                <a:path w="355600" h="204470">
                  <a:moveTo>
                    <a:pt x="59448" y="103797"/>
                  </a:moveTo>
                  <a:lnTo>
                    <a:pt x="58254" y="103454"/>
                  </a:lnTo>
                  <a:lnTo>
                    <a:pt x="56210" y="102476"/>
                  </a:lnTo>
                  <a:lnTo>
                    <a:pt x="54902" y="101981"/>
                  </a:lnTo>
                  <a:lnTo>
                    <a:pt x="52984" y="101295"/>
                  </a:lnTo>
                  <a:lnTo>
                    <a:pt x="52273" y="101219"/>
                  </a:lnTo>
                  <a:lnTo>
                    <a:pt x="52006" y="102209"/>
                  </a:lnTo>
                  <a:lnTo>
                    <a:pt x="52044" y="102400"/>
                  </a:lnTo>
                  <a:lnTo>
                    <a:pt x="52019" y="102781"/>
                  </a:lnTo>
                  <a:lnTo>
                    <a:pt x="52171" y="102908"/>
                  </a:lnTo>
                  <a:lnTo>
                    <a:pt x="53568" y="103949"/>
                  </a:lnTo>
                  <a:lnTo>
                    <a:pt x="54927" y="105105"/>
                  </a:lnTo>
                  <a:lnTo>
                    <a:pt x="57200" y="106286"/>
                  </a:lnTo>
                  <a:lnTo>
                    <a:pt x="58432" y="105994"/>
                  </a:lnTo>
                  <a:lnTo>
                    <a:pt x="59448" y="103797"/>
                  </a:lnTo>
                  <a:close/>
                </a:path>
                <a:path w="355600" h="204470">
                  <a:moveTo>
                    <a:pt x="75260" y="110744"/>
                  </a:moveTo>
                  <a:lnTo>
                    <a:pt x="74739" y="110413"/>
                  </a:lnTo>
                  <a:lnTo>
                    <a:pt x="72491" y="108470"/>
                  </a:lnTo>
                  <a:lnTo>
                    <a:pt x="69278" y="108902"/>
                  </a:lnTo>
                  <a:lnTo>
                    <a:pt x="68338" y="105562"/>
                  </a:lnTo>
                  <a:lnTo>
                    <a:pt x="67564" y="105765"/>
                  </a:lnTo>
                  <a:lnTo>
                    <a:pt x="65557" y="107340"/>
                  </a:lnTo>
                  <a:lnTo>
                    <a:pt x="66344" y="108521"/>
                  </a:lnTo>
                  <a:lnTo>
                    <a:pt x="69278" y="110693"/>
                  </a:lnTo>
                  <a:lnTo>
                    <a:pt x="71437" y="111010"/>
                  </a:lnTo>
                  <a:lnTo>
                    <a:pt x="73177" y="111683"/>
                  </a:lnTo>
                  <a:lnTo>
                    <a:pt x="73964" y="111785"/>
                  </a:lnTo>
                  <a:lnTo>
                    <a:pt x="74574" y="111963"/>
                  </a:lnTo>
                  <a:lnTo>
                    <a:pt x="75260" y="110744"/>
                  </a:lnTo>
                  <a:close/>
                </a:path>
                <a:path w="355600" h="204470">
                  <a:moveTo>
                    <a:pt x="80149" y="166611"/>
                  </a:moveTo>
                  <a:lnTo>
                    <a:pt x="80048" y="164211"/>
                  </a:lnTo>
                  <a:lnTo>
                    <a:pt x="78727" y="164807"/>
                  </a:lnTo>
                  <a:lnTo>
                    <a:pt x="78066" y="164401"/>
                  </a:lnTo>
                  <a:lnTo>
                    <a:pt x="76657" y="164299"/>
                  </a:lnTo>
                  <a:lnTo>
                    <a:pt x="75260" y="164287"/>
                  </a:lnTo>
                  <a:lnTo>
                    <a:pt x="74066" y="165595"/>
                  </a:lnTo>
                  <a:lnTo>
                    <a:pt x="74015" y="166103"/>
                  </a:lnTo>
                  <a:lnTo>
                    <a:pt x="75184" y="167068"/>
                  </a:lnTo>
                  <a:lnTo>
                    <a:pt x="76365" y="166611"/>
                  </a:lnTo>
                  <a:lnTo>
                    <a:pt x="77698" y="166471"/>
                  </a:lnTo>
                  <a:lnTo>
                    <a:pt x="77889" y="166420"/>
                  </a:lnTo>
                  <a:lnTo>
                    <a:pt x="79057" y="166611"/>
                  </a:lnTo>
                  <a:lnTo>
                    <a:pt x="80149" y="166611"/>
                  </a:lnTo>
                  <a:close/>
                </a:path>
                <a:path w="355600" h="204470">
                  <a:moveTo>
                    <a:pt x="80657" y="2209"/>
                  </a:moveTo>
                  <a:lnTo>
                    <a:pt x="80162" y="101"/>
                  </a:lnTo>
                  <a:lnTo>
                    <a:pt x="79184" y="0"/>
                  </a:lnTo>
                  <a:lnTo>
                    <a:pt x="76581" y="406"/>
                  </a:lnTo>
                  <a:lnTo>
                    <a:pt x="74828" y="635"/>
                  </a:lnTo>
                  <a:lnTo>
                    <a:pt x="72301" y="1244"/>
                  </a:lnTo>
                  <a:lnTo>
                    <a:pt x="70866" y="1104"/>
                  </a:lnTo>
                  <a:lnTo>
                    <a:pt x="70815" y="3568"/>
                  </a:lnTo>
                  <a:lnTo>
                    <a:pt x="72275" y="2743"/>
                  </a:lnTo>
                  <a:lnTo>
                    <a:pt x="72885" y="2971"/>
                  </a:lnTo>
                  <a:lnTo>
                    <a:pt x="74955" y="3835"/>
                  </a:lnTo>
                  <a:lnTo>
                    <a:pt x="76835" y="3136"/>
                  </a:lnTo>
                  <a:lnTo>
                    <a:pt x="79654" y="2692"/>
                  </a:lnTo>
                  <a:lnTo>
                    <a:pt x="80657" y="2209"/>
                  </a:lnTo>
                  <a:close/>
                </a:path>
                <a:path w="355600" h="204470">
                  <a:moveTo>
                    <a:pt x="83502" y="112077"/>
                  </a:moveTo>
                  <a:lnTo>
                    <a:pt x="82638" y="109042"/>
                  </a:lnTo>
                  <a:lnTo>
                    <a:pt x="80187" y="109423"/>
                  </a:lnTo>
                  <a:lnTo>
                    <a:pt x="78613" y="108496"/>
                  </a:lnTo>
                  <a:lnTo>
                    <a:pt x="78028" y="108165"/>
                  </a:lnTo>
                  <a:lnTo>
                    <a:pt x="77419" y="108737"/>
                  </a:lnTo>
                  <a:lnTo>
                    <a:pt x="77698" y="111950"/>
                  </a:lnTo>
                  <a:lnTo>
                    <a:pt x="80314" y="111455"/>
                  </a:lnTo>
                  <a:lnTo>
                    <a:pt x="81724" y="112458"/>
                  </a:lnTo>
                  <a:lnTo>
                    <a:pt x="82689" y="112560"/>
                  </a:lnTo>
                  <a:lnTo>
                    <a:pt x="83502" y="112077"/>
                  </a:lnTo>
                  <a:close/>
                </a:path>
                <a:path w="355600" h="204470">
                  <a:moveTo>
                    <a:pt x="86017" y="172847"/>
                  </a:moveTo>
                  <a:lnTo>
                    <a:pt x="85928" y="172618"/>
                  </a:lnTo>
                  <a:lnTo>
                    <a:pt x="85242" y="171081"/>
                  </a:lnTo>
                  <a:lnTo>
                    <a:pt x="83705" y="171589"/>
                  </a:lnTo>
                  <a:lnTo>
                    <a:pt x="82511" y="171259"/>
                  </a:lnTo>
                  <a:lnTo>
                    <a:pt x="82143" y="171221"/>
                  </a:lnTo>
                  <a:lnTo>
                    <a:pt x="81775" y="171157"/>
                  </a:lnTo>
                  <a:lnTo>
                    <a:pt x="80822" y="171094"/>
                  </a:lnTo>
                  <a:lnTo>
                    <a:pt x="80086" y="170408"/>
                  </a:lnTo>
                  <a:lnTo>
                    <a:pt x="79438" y="172135"/>
                  </a:lnTo>
                  <a:lnTo>
                    <a:pt x="80302" y="172364"/>
                  </a:lnTo>
                  <a:lnTo>
                    <a:pt x="80810" y="172694"/>
                  </a:lnTo>
                  <a:lnTo>
                    <a:pt x="81127" y="172885"/>
                  </a:lnTo>
                  <a:lnTo>
                    <a:pt x="81521" y="172935"/>
                  </a:lnTo>
                  <a:lnTo>
                    <a:pt x="83045" y="173621"/>
                  </a:lnTo>
                  <a:lnTo>
                    <a:pt x="84239" y="174205"/>
                  </a:lnTo>
                  <a:lnTo>
                    <a:pt x="85788" y="173456"/>
                  </a:lnTo>
                  <a:lnTo>
                    <a:pt x="86017" y="172847"/>
                  </a:lnTo>
                  <a:close/>
                </a:path>
                <a:path w="355600" h="204470">
                  <a:moveTo>
                    <a:pt x="89344" y="110705"/>
                  </a:moveTo>
                  <a:lnTo>
                    <a:pt x="87896" y="110921"/>
                  </a:lnTo>
                  <a:lnTo>
                    <a:pt x="86563" y="110197"/>
                  </a:lnTo>
                  <a:lnTo>
                    <a:pt x="85915" y="110540"/>
                  </a:lnTo>
                  <a:lnTo>
                    <a:pt x="85877" y="111163"/>
                  </a:lnTo>
                  <a:lnTo>
                    <a:pt x="85775" y="112356"/>
                  </a:lnTo>
                  <a:lnTo>
                    <a:pt x="86741" y="112839"/>
                  </a:lnTo>
                  <a:lnTo>
                    <a:pt x="87566" y="113309"/>
                  </a:lnTo>
                  <a:lnTo>
                    <a:pt x="88506" y="113398"/>
                  </a:lnTo>
                  <a:lnTo>
                    <a:pt x="89128" y="112953"/>
                  </a:lnTo>
                  <a:lnTo>
                    <a:pt x="89344" y="110705"/>
                  </a:lnTo>
                  <a:close/>
                </a:path>
                <a:path w="355600" h="204470">
                  <a:moveTo>
                    <a:pt x="90335" y="13233"/>
                  </a:moveTo>
                  <a:lnTo>
                    <a:pt x="90246" y="10185"/>
                  </a:lnTo>
                  <a:lnTo>
                    <a:pt x="86372" y="9690"/>
                  </a:lnTo>
                  <a:lnTo>
                    <a:pt x="85382" y="9753"/>
                  </a:lnTo>
                  <a:lnTo>
                    <a:pt x="84112" y="11074"/>
                  </a:lnTo>
                  <a:lnTo>
                    <a:pt x="83566" y="11353"/>
                  </a:lnTo>
                  <a:lnTo>
                    <a:pt x="83807" y="12814"/>
                  </a:lnTo>
                  <a:lnTo>
                    <a:pt x="84658" y="12573"/>
                  </a:lnTo>
                  <a:lnTo>
                    <a:pt x="85255" y="12801"/>
                  </a:lnTo>
                  <a:lnTo>
                    <a:pt x="86042" y="12750"/>
                  </a:lnTo>
                  <a:lnTo>
                    <a:pt x="86880" y="12788"/>
                  </a:lnTo>
                  <a:lnTo>
                    <a:pt x="88646" y="12471"/>
                  </a:lnTo>
                  <a:lnTo>
                    <a:pt x="90335" y="13233"/>
                  </a:lnTo>
                  <a:close/>
                </a:path>
                <a:path w="355600" h="204470">
                  <a:moveTo>
                    <a:pt x="100863" y="169379"/>
                  </a:moveTo>
                  <a:lnTo>
                    <a:pt x="100507" y="168897"/>
                  </a:lnTo>
                  <a:lnTo>
                    <a:pt x="98729" y="168059"/>
                  </a:lnTo>
                  <a:lnTo>
                    <a:pt x="97561" y="167208"/>
                  </a:lnTo>
                  <a:lnTo>
                    <a:pt x="95554" y="167284"/>
                  </a:lnTo>
                  <a:lnTo>
                    <a:pt x="94945" y="167449"/>
                  </a:lnTo>
                  <a:lnTo>
                    <a:pt x="94551" y="168846"/>
                  </a:lnTo>
                  <a:lnTo>
                    <a:pt x="95211" y="168998"/>
                  </a:lnTo>
                  <a:lnTo>
                    <a:pt x="96862" y="169532"/>
                  </a:lnTo>
                  <a:lnTo>
                    <a:pt x="98031" y="169862"/>
                  </a:lnTo>
                  <a:lnTo>
                    <a:pt x="99479" y="170307"/>
                  </a:lnTo>
                  <a:lnTo>
                    <a:pt x="99682" y="170332"/>
                  </a:lnTo>
                  <a:lnTo>
                    <a:pt x="100291" y="170738"/>
                  </a:lnTo>
                  <a:lnTo>
                    <a:pt x="100609" y="170002"/>
                  </a:lnTo>
                  <a:lnTo>
                    <a:pt x="100863" y="169379"/>
                  </a:lnTo>
                  <a:close/>
                </a:path>
                <a:path w="355600" h="204470">
                  <a:moveTo>
                    <a:pt x="100926" y="112585"/>
                  </a:moveTo>
                  <a:lnTo>
                    <a:pt x="99555" y="111937"/>
                  </a:lnTo>
                  <a:lnTo>
                    <a:pt x="98336" y="111125"/>
                  </a:lnTo>
                  <a:lnTo>
                    <a:pt x="97878" y="110985"/>
                  </a:lnTo>
                  <a:lnTo>
                    <a:pt x="97510" y="110820"/>
                  </a:lnTo>
                  <a:lnTo>
                    <a:pt x="96647" y="110858"/>
                  </a:lnTo>
                  <a:lnTo>
                    <a:pt x="95542" y="110324"/>
                  </a:lnTo>
                  <a:lnTo>
                    <a:pt x="94653" y="112522"/>
                  </a:lnTo>
                  <a:lnTo>
                    <a:pt x="96012" y="112356"/>
                  </a:lnTo>
                  <a:lnTo>
                    <a:pt x="97078" y="112890"/>
                  </a:lnTo>
                  <a:lnTo>
                    <a:pt x="97485" y="113118"/>
                  </a:lnTo>
                  <a:lnTo>
                    <a:pt x="98767" y="113563"/>
                  </a:lnTo>
                  <a:lnTo>
                    <a:pt x="99758" y="115011"/>
                  </a:lnTo>
                  <a:lnTo>
                    <a:pt x="100926" y="112585"/>
                  </a:lnTo>
                  <a:close/>
                </a:path>
                <a:path w="355600" h="204470">
                  <a:moveTo>
                    <a:pt x="110959" y="116992"/>
                  </a:moveTo>
                  <a:lnTo>
                    <a:pt x="107937" y="114439"/>
                  </a:lnTo>
                  <a:lnTo>
                    <a:pt x="105752" y="114109"/>
                  </a:lnTo>
                  <a:lnTo>
                    <a:pt x="105029" y="113677"/>
                  </a:lnTo>
                  <a:lnTo>
                    <a:pt x="104597" y="117741"/>
                  </a:lnTo>
                  <a:lnTo>
                    <a:pt x="106578" y="118135"/>
                  </a:lnTo>
                  <a:lnTo>
                    <a:pt x="108737" y="118541"/>
                  </a:lnTo>
                  <a:lnTo>
                    <a:pt x="109410" y="118567"/>
                  </a:lnTo>
                  <a:lnTo>
                    <a:pt x="110350" y="119126"/>
                  </a:lnTo>
                  <a:lnTo>
                    <a:pt x="110959" y="116992"/>
                  </a:lnTo>
                  <a:close/>
                </a:path>
                <a:path w="355600" h="204470">
                  <a:moveTo>
                    <a:pt x="114287" y="171056"/>
                  </a:moveTo>
                  <a:lnTo>
                    <a:pt x="113296" y="169240"/>
                  </a:lnTo>
                  <a:lnTo>
                    <a:pt x="111645" y="169545"/>
                  </a:lnTo>
                  <a:lnTo>
                    <a:pt x="110058" y="169151"/>
                  </a:lnTo>
                  <a:lnTo>
                    <a:pt x="109385" y="169494"/>
                  </a:lnTo>
                  <a:lnTo>
                    <a:pt x="108026" y="168097"/>
                  </a:lnTo>
                  <a:lnTo>
                    <a:pt x="107365" y="170751"/>
                  </a:lnTo>
                  <a:lnTo>
                    <a:pt x="108889" y="170980"/>
                  </a:lnTo>
                  <a:lnTo>
                    <a:pt x="111112" y="171894"/>
                  </a:lnTo>
                  <a:lnTo>
                    <a:pt x="112572" y="172148"/>
                  </a:lnTo>
                  <a:lnTo>
                    <a:pt x="114046" y="171792"/>
                  </a:lnTo>
                  <a:lnTo>
                    <a:pt x="114287" y="171056"/>
                  </a:lnTo>
                  <a:close/>
                </a:path>
                <a:path w="355600" h="204470">
                  <a:moveTo>
                    <a:pt x="115087" y="125069"/>
                  </a:moveTo>
                  <a:lnTo>
                    <a:pt x="114261" y="124447"/>
                  </a:lnTo>
                  <a:lnTo>
                    <a:pt x="112496" y="120548"/>
                  </a:lnTo>
                  <a:lnTo>
                    <a:pt x="109499" y="120154"/>
                  </a:lnTo>
                  <a:lnTo>
                    <a:pt x="106375" y="120027"/>
                  </a:lnTo>
                  <a:lnTo>
                    <a:pt x="105257" y="119443"/>
                  </a:lnTo>
                  <a:lnTo>
                    <a:pt x="104482" y="120675"/>
                  </a:lnTo>
                  <a:lnTo>
                    <a:pt x="105105" y="121158"/>
                  </a:lnTo>
                  <a:lnTo>
                    <a:pt x="107492" y="123647"/>
                  </a:lnTo>
                  <a:lnTo>
                    <a:pt x="110502" y="123596"/>
                  </a:lnTo>
                  <a:lnTo>
                    <a:pt x="113106" y="125730"/>
                  </a:lnTo>
                  <a:lnTo>
                    <a:pt x="113665" y="126276"/>
                  </a:lnTo>
                  <a:lnTo>
                    <a:pt x="115087" y="125069"/>
                  </a:lnTo>
                  <a:close/>
                </a:path>
                <a:path w="355600" h="204470">
                  <a:moveTo>
                    <a:pt x="119583" y="24053"/>
                  </a:moveTo>
                  <a:lnTo>
                    <a:pt x="119151" y="23901"/>
                  </a:lnTo>
                  <a:lnTo>
                    <a:pt x="116293" y="22009"/>
                  </a:lnTo>
                  <a:lnTo>
                    <a:pt x="113576" y="22834"/>
                  </a:lnTo>
                  <a:lnTo>
                    <a:pt x="110185" y="22898"/>
                  </a:lnTo>
                  <a:lnTo>
                    <a:pt x="113169" y="25412"/>
                  </a:lnTo>
                  <a:lnTo>
                    <a:pt x="116141" y="24345"/>
                  </a:lnTo>
                  <a:lnTo>
                    <a:pt x="118872" y="25158"/>
                  </a:lnTo>
                  <a:lnTo>
                    <a:pt x="119316" y="24752"/>
                  </a:lnTo>
                  <a:lnTo>
                    <a:pt x="119583" y="24053"/>
                  </a:lnTo>
                  <a:close/>
                </a:path>
                <a:path w="355600" h="204470">
                  <a:moveTo>
                    <a:pt x="126479" y="181190"/>
                  </a:moveTo>
                  <a:lnTo>
                    <a:pt x="126466" y="180251"/>
                  </a:lnTo>
                  <a:lnTo>
                    <a:pt x="126453" y="178015"/>
                  </a:lnTo>
                  <a:lnTo>
                    <a:pt x="123698" y="179717"/>
                  </a:lnTo>
                  <a:lnTo>
                    <a:pt x="122732" y="177838"/>
                  </a:lnTo>
                  <a:lnTo>
                    <a:pt x="121729" y="178142"/>
                  </a:lnTo>
                  <a:lnTo>
                    <a:pt x="121793" y="178866"/>
                  </a:lnTo>
                  <a:lnTo>
                    <a:pt x="121932" y="180225"/>
                  </a:lnTo>
                  <a:lnTo>
                    <a:pt x="122809" y="180962"/>
                  </a:lnTo>
                  <a:lnTo>
                    <a:pt x="124129" y="181203"/>
                  </a:lnTo>
                  <a:lnTo>
                    <a:pt x="125056" y="181152"/>
                  </a:lnTo>
                  <a:lnTo>
                    <a:pt x="126479" y="181190"/>
                  </a:lnTo>
                  <a:close/>
                </a:path>
                <a:path w="355600" h="204470">
                  <a:moveTo>
                    <a:pt x="127876" y="12687"/>
                  </a:moveTo>
                  <a:lnTo>
                    <a:pt x="127762" y="10947"/>
                  </a:lnTo>
                  <a:lnTo>
                    <a:pt x="127076" y="10756"/>
                  </a:lnTo>
                  <a:lnTo>
                    <a:pt x="124472" y="10782"/>
                  </a:lnTo>
                  <a:lnTo>
                    <a:pt x="122504" y="10655"/>
                  </a:lnTo>
                  <a:lnTo>
                    <a:pt x="120700" y="11569"/>
                  </a:lnTo>
                  <a:lnTo>
                    <a:pt x="120154" y="11861"/>
                  </a:lnTo>
                  <a:lnTo>
                    <a:pt x="119278" y="11988"/>
                  </a:lnTo>
                  <a:lnTo>
                    <a:pt x="119456" y="13601"/>
                  </a:lnTo>
                  <a:lnTo>
                    <a:pt x="120307" y="13487"/>
                  </a:lnTo>
                  <a:lnTo>
                    <a:pt x="121323" y="13627"/>
                  </a:lnTo>
                  <a:lnTo>
                    <a:pt x="124637" y="13411"/>
                  </a:lnTo>
                  <a:lnTo>
                    <a:pt x="127304" y="13169"/>
                  </a:lnTo>
                  <a:lnTo>
                    <a:pt x="127876" y="12687"/>
                  </a:lnTo>
                  <a:close/>
                </a:path>
                <a:path w="355600" h="204470">
                  <a:moveTo>
                    <a:pt x="131432" y="131470"/>
                  </a:moveTo>
                  <a:lnTo>
                    <a:pt x="131152" y="129197"/>
                  </a:lnTo>
                  <a:lnTo>
                    <a:pt x="128752" y="129692"/>
                  </a:lnTo>
                  <a:lnTo>
                    <a:pt x="127012" y="128257"/>
                  </a:lnTo>
                  <a:lnTo>
                    <a:pt x="126288" y="128562"/>
                  </a:lnTo>
                  <a:lnTo>
                    <a:pt x="126352" y="129260"/>
                  </a:lnTo>
                  <a:lnTo>
                    <a:pt x="126555" y="131241"/>
                  </a:lnTo>
                  <a:lnTo>
                    <a:pt x="128422" y="131686"/>
                  </a:lnTo>
                  <a:lnTo>
                    <a:pt x="129768" y="132524"/>
                  </a:lnTo>
                  <a:lnTo>
                    <a:pt x="130568" y="133007"/>
                  </a:lnTo>
                  <a:lnTo>
                    <a:pt x="131127" y="132359"/>
                  </a:lnTo>
                  <a:lnTo>
                    <a:pt x="131432" y="131470"/>
                  </a:lnTo>
                  <a:close/>
                </a:path>
                <a:path w="355600" h="204470">
                  <a:moveTo>
                    <a:pt x="141452" y="181889"/>
                  </a:moveTo>
                  <a:lnTo>
                    <a:pt x="141363" y="181000"/>
                  </a:lnTo>
                  <a:lnTo>
                    <a:pt x="141211" y="179603"/>
                  </a:lnTo>
                  <a:lnTo>
                    <a:pt x="139827" y="179578"/>
                  </a:lnTo>
                  <a:lnTo>
                    <a:pt x="138099" y="179285"/>
                  </a:lnTo>
                  <a:lnTo>
                    <a:pt x="136906" y="178879"/>
                  </a:lnTo>
                  <a:lnTo>
                    <a:pt x="137007" y="179946"/>
                  </a:lnTo>
                  <a:lnTo>
                    <a:pt x="137134" y="181483"/>
                  </a:lnTo>
                  <a:lnTo>
                    <a:pt x="138861" y="181076"/>
                  </a:lnTo>
                  <a:lnTo>
                    <a:pt x="139649" y="181495"/>
                  </a:lnTo>
                  <a:lnTo>
                    <a:pt x="140525" y="181724"/>
                  </a:lnTo>
                  <a:lnTo>
                    <a:pt x="141452" y="181889"/>
                  </a:lnTo>
                  <a:close/>
                </a:path>
                <a:path w="355600" h="204470">
                  <a:moveTo>
                    <a:pt x="149047" y="28511"/>
                  </a:moveTo>
                  <a:lnTo>
                    <a:pt x="149034" y="27076"/>
                  </a:lnTo>
                  <a:lnTo>
                    <a:pt x="145199" y="26263"/>
                  </a:lnTo>
                  <a:lnTo>
                    <a:pt x="142570" y="26581"/>
                  </a:lnTo>
                  <a:lnTo>
                    <a:pt x="139623" y="27673"/>
                  </a:lnTo>
                  <a:lnTo>
                    <a:pt x="139065" y="27838"/>
                  </a:lnTo>
                  <a:lnTo>
                    <a:pt x="139230" y="29044"/>
                  </a:lnTo>
                  <a:lnTo>
                    <a:pt x="139788" y="28994"/>
                  </a:lnTo>
                  <a:lnTo>
                    <a:pt x="142786" y="28892"/>
                  </a:lnTo>
                  <a:lnTo>
                    <a:pt x="145364" y="28829"/>
                  </a:lnTo>
                  <a:lnTo>
                    <a:pt x="148526" y="28714"/>
                  </a:lnTo>
                  <a:lnTo>
                    <a:pt x="149047" y="28511"/>
                  </a:lnTo>
                  <a:close/>
                </a:path>
                <a:path w="355600" h="204470">
                  <a:moveTo>
                    <a:pt x="150520" y="135813"/>
                  </a:moveTo>
                  <a:lnTo>
                    <a:pt x="149415" y="135420"/>
                  </a:lnTo>
                  <a:lnTo>
                    <a:pt x="146354" y="134124"/>
                  </a:lnTo>
                  <a:lnTo>
                    <a:pt x="144005" y="134962"/>
                  </a:lnTo>
                  <a:lnTo>
                    <a:pt x="141287" y="134759"/>
                  </a:lnTo>
                  <a:lnTo>
                    <a:pt x="140804" y="135026"/>
                  </a:lnTo>
                  <a:lnTo>
                    <a:pt x="140779" y="136207"/>
                  </a:lnTo>
                  <a:lnTo>
                    <a:pt x="141249" y="136398"/>
                  </a:lnTo>
                  <a:lnTo>
                    <a:pt x="142925" y="137274"/>
                  </a:lnTo>
                  <a:lnTo>
                    <a:pt x="144360" y="137096"/>
                  </a:lnTo>
                  <a:lnTo>
                    <a:pt x="145745" y="137236"/>
                  </a:lnTo>
                  <a:lnTo>
                    <a:pt x="146481" y="137363"/>
                  </a:lnTo>
                  <a:lnTo>
                    <a:pt x="147218" y="137464"/>
                  </a:lnTo>
                  <a:lnTo>
                    <a:pt x="148831" y="137820"/>
                  </a:lnTo>
                  <a:lnTo>
                    <a:pt x="149898" y="138341"/>
                  </a:lnTo>
                  <a:lnTo>
                    <a:pt x="150520" y="135813"/>
                  </a:lnTo>
                  <a:close/>
                </a:path>
                <a:path w="355600" h="204470">
                  <a:moveTo>
                    <a:pt x="156159" y="40944"/>
                  </a:moveTo>
                  <a:lnTo>
                    <a:pt x="156083" y="40424"/>
                  </a:lnTo>
                  <a:lnTo>
                    <a:pt x="154813" y="39039"/>
                  </a:lnTo>
                  <a:lnTo>
                    <a:pt x="153555" y="39458"/>
                  </a:lnTo>
                  <a:lnTo>
                    <a:pt x="152387" y="39497"/>
                  </a:lnTo>
                  <a:lnTo>
                    <a:pt x="152196" y="39522"/>
                  </a:lnTo>
                  <a:lnTo>
                    <a:pt x="151307" y="39992"/>
                  </a:lnTo>
                  <a:lnTo>
                    <a:pt x="149707" y="39535"/>
                  </a:lnTo>
                  <a:lnTo>
                    <a:pt x="149910" y="42151"/>
                  </a:lnTo>
                  <a:lnTo>
                    <a:pt x="151307" y="42075"/>
                  </a:lnTo>
                  <a:lnTo>
                    <a:pt x="152234" y="42341"/>
                  </a:lnTo>
                  <a:lnTo>
                    <a:pt x="153543" y="42379"/>
                  </a:lnTo>
                  <a:lnTo>
                    <a:pt x="154863" y="42481"/>
                  </a:lnTo>
                  <a:lnTo>
                    <a:pt x="156159" y="40944"/>
                  </a:lnTo>
                  <a:close/>
                </a:path>
                <a:path w="355600" h="204470">
                  <a:moveTo>
                    <a:pt x="157975" y="141693"/>
                  </a:moveTo>
                  <a:lnTo>
                    <a:pt x="156743" y="141605"/>
                  </a:lnTo>
                  <a:lnTo>
                    <a:pt x="155092" y="141732"/>
                  </a:lnTo>
                  <a:lnTo>
                    <a:pt x="154355" y="141160"/>
                  </a:lnTo>
                  <a:lnTo>
                    <a:pt x="152488" y="140843"/>
                  </a:lnTo>
                  <a:lnTo>
                    <a:pt x="151447" y="140906"/>
                  </a:lnTo>
                  <a:lnTo>
                    <a:pt x="151091" y="143065"/>
                  </a:lnTo>
                  <a:lnTo>
                    <a:pt x="151968" y="143510"/>
                  </a:lnTo>
                  <a:lnTo>
                    <a:pt x="153339" y="143929"/>
                  </a:lnTo>
                  <a:lnTo>
                    <a:pt x="153911" y="143967"/>
                  </a:lnTo>
                  <a:lnTo>
                    <a:pt x="154927" y="144081"/>
                  </a:lnTo>
                  <a:lnTo>
                    <a:pt x="155384" y="144157"/>
                  </a:lnTo>
                  <a:lnTo>
                    <a:pt x="156819" y="144233"/>
                  </a:lnTo>
                  <a:lnTo>
                    <a:pt x="157848" y="144221"/>
                  </a:lnTo>
                  <a:lnTo>
                    <a:pt x="157975" y="141693"/>
                  </a:lnTo>
                  <a:close/>
                </a:path>
                <a:path w="355600" h="204470">
                  <a:moveTo>
                    <a:pt x="161023" y="181559"/>
                  </a:moveTo>
                  <a:lnTo>
                    <a:pt x="160045" y="181330"/>
                  </a:lnTo>
                  <a:lnTo>
                    <a:pt x="159308" y="181089"/>
                  </a:lnTo>
                  <a:lnTo>
                    <a:pt x="158699" y="181102"/>
                  </a:lnTo>
                  <a:lnTo>
                    <a:pt x="157784" y="180543"/>
                  </a:lnTo>
                  <a:lnTo>
                    <a:pt x="157683" y="181419"/>
                  </a:lnTo>
                  <a:lnTo>
                    <a:pt x="157530" y="182587"/>
                  </a:lnTo>
                  <a:lnTo>
                    <a:pt x="158775" y="182651"/>
                  </a:lnTo>
                  <a:lnTo>
                    <a:pt x="159550" y="183007"/>
                  </a:lnTo>
                  <a:lnTo>
                    <a:pt x="160185" y="183286"/>
                  </a:lnTo>
                  <a:lnTo>
                    <a:pt x="160985" y="183413"/>
                  </a:lnTo>
                  <a:lnTo>
                    <a:pt x="161010" y="182511"/>
                  </a:lnTo>
                  <a:lnTo>
                    <a:pt x="161023" y="181559"/>
                  </a:lnTo>
                  <a:close/>
                </a:path>
                <a:path w="355600" h="204470">
                  <a:moveTo>
                    <a:pt x="163614" y="185877"/>
                  </a:moveTo>
                  <a:lnTo>
                    <a:pt x="162229" y="186651"/>
                  </a:lnTo>
                  <a:lnTo>
                    <a:pt x="161467" y="186474"/>
                  </a:lnTo>
                  <a:lnTo>
                    <a:pt x="160870" y="186347"/>
                  </a:lnTo>
                  <a:lnTo>
                    <a:pt x="160312" y="185991"/>
                  </a:lnTo>
                  <a:lnTo>
                    <a:pt x="159346" y="185508"/>
                  </a:lnTo>
                  <a:lnTo>
                    <a:pt x="158927" y="185178"/>
                  </a:lnTo>
                  <a:lnTo>
                    <a:pt x="157924" y="186016"/>
                  </a:lnTo>
                  <a:lnTo>
                    <a:pt x="158318" y="186524"/>
                  </a:lnTo>
                  <a:lnTo>
                    <a:pt x="159080" y="187947"/>
                  </a:lnTo>
                  <a:lnTo>
                    <a:pt x="159880" y="188493"/>
                  </a:lnTo>
                  <a:lnTo>
                    <a:pt x="161010" y="188683"/>
                  </a:lnTo>
                  <a:lnTo>
                    <a:pt x="161963" y="188633"/>
                  </a:lnTo>
                  <a:lnTo>
                    <a:pt x="163245" y="188658"/>
                  </a:lnTo>
                  <a:lnTo>
                    <a:pt x="163614" y="185877"/>
                  </a:lnTo>
                  <a:close/>
                </a:path>
                <a:path w="355600" h="204470">
                  <a:moveTo>
                    <a:pt x="165214" y="6134"/>
                  </a:moveTo>
                  <a:lnTo>
                    <a:pt x="164223" y="5549"/>
                  </a:lnTo>
                  <a:lnTo>
                    <a:pt x="162687" y="5486"/>
                  </a:lnTo>
                  <a:lnTo>
                    <a:pt x="161480" y="5562"/>
                  </a:lnTo>
                  <a:lnTo>
                    <a:pt x="159334" y="5092"/>
                  </a:lnTo>
                  <a:lnTo>
                    <a:pt x="158737" y="8928"/>
                  </a:lnTo>
                  <a:lnTo>
                    <a:pt x="161290" y="8026"/>
                  </a:lnTo>
                  <a:lnTo>
                    <a:pt x="162433" y="8737"/>
                  </a:lnTo>
                  <a:lnTo>
                    <a:pt x="163283" y="9245"/>
                  </a:lnTo>
                  <a:lnTo>
                    <a:pt x="164833" y="8991"/>
                  </a:lnTo>
                  <a:lnTo>
                    <a:pt x="165214" y="6134"/>
                  </a:lnTo>
                  <a:close/>
                </a:path>
                <a:path w="355600" h="204470">
                  <a:moveTo>
                    <a:pt x="170954" y="144576"/>
                  </a:moveTo>
                  <a:lnTo>
                    <a:pt x="170459" y="144195"/>
                  </a:lnTo>
                  <a:lnTo>
                    <a:pt x="168922" y="143052"/>
                  </a:lnTo>
                  <a:lnTo>
                    <a:pt x="167195" y="142163"/>
                  </a:lnTo>
                  <a:lnTo>
                    <a:pt x="165404" y="141185"/>
                  </a:lnTo>
                  <a:lnTo>
                    <a:pt x="164973" y="141630"/>
                  </a:lnTo>
                  <a:lnTo>
                    <a:pt x="164274" y="142468"/>
                  </a:lnTo>
                  <a:lnTo>
                    <a:pt x="163728" y="143078"/>
                  </a:lnTo>
                  <a:lnTo>
                    <a:pt x="164515" y="144983"/>
                  </a:lnTo>
                  <a:lnTo>
                    <a:pt x="165493" y="145275"/>
                  </a:lnTo>
                  <a:lnTo>
                    <a:pt x="167005" y="145415"/>
                  </a:lnTo>
                  <a:lnTo>
                    <a:pt x="167589" y="145376"/>
                  </a:lnTo>
                  <a:lnTo>
                    <a:pt x="168617" y="145351"/>
                  </a:lnTo>
                  <a:lnTo>
                    <a:pt x="170230" y="145173"/>
                  </a:lnTo>
                  <a:lnTo>
                    <a:pt x="170954" y="144576"/>
                  </a:lnTo>
                  <a:close/>
                </a:path>
                <a:path w="355600" h="204470">
                  <a:moveTo>
                    <a:pt x="179438" y="147891"/>
                  </a:moveTo>
                  <a:lnTo>
                    <a:pt x="178993" y="147510"/>
                  </a:lnTo>
                  <a:lnTo>
                    <a:pt x="178650" y="147510"/>
                  </a:lnTo>
                  <a:lnTo>
                    <a:pt x="177038" y="147472"/>
                  </a:lnTo>
                  <a:lnTo>
                    <a:pt x="175526" y="148412"/>
                  </a:lnTo>
                  <a:lnTo>
                    <a:pt x="173850" y="148069"/>
                  </a:lnTo>
                  <a:lnTo>
                    <a:pt x="173545" y="148767"/>
                  </a:lnTo>
                  <a:lnTo>
                    <a:pt x="173659" y="149021"/>
                  </a:lnTo>
                  <a:lnTo>
                    <a:pt x="174091" y="150075"/>
                  </a:lnTo>
                  <a:lnTo>
                    <a:pt x="175006" y="150736"/>
                  </a:lnTo>
                  <a:lnTo>
                    <a:pt x="177241" y="150012"/>
                  </a:lnTo>
                  <a:lnTo>
                    <a:pt x="178650" y="149809"/>
                  </a:lnTo>
                  <a:lnTo>
                    <a:pt x="179438" y="147891"/>
                  </a:lnTo>
                  <a:close/>
                </a:path>
                <a:path w="355600" h="204470">
                  <a:moveTo>
                    <a:pt x="181419" y="139534"/>
                  </a:moveTo>
                  <a:lnTo>
                    <a:pt x="181305" y="137998"/>
                  </a:lnTo>
                  <a:lnTo>
                    <a:pt x="180886" y="137464"/>
                  </a:lnTo>
                  <a:lnTo>
                    <a:pt x="179565" y="137375"/>
                  </a:lnTo>
                  <a:lnTo>
                    <a:pt x="179006" y="137414"/>
                  </a:lnTo>
                  <a:lnTo>
                    <a:pt x="178295" y="137414"/>
                  </a:lnTo>
                  <a:lnTo>
                    <a:pt x="176796" y="136766"/>
                  </a:lnTo>
                  <a:lnTo>
                    <a:pt x="175158" y="137452"/>
                  </a:lnTo>
                  <a:lnTo>
                    <a:pt x="172847" y="137604"/>
                  </a:lnTo>
                  <a:lnTo>
                    <a:pt x="172250" y="138023"/>
                  </a:lnTo>
                  <a:lnTo>
                    <a:pt x="172237" y="139598"/>
                  </a:lnTo>
                  <a:lnTo>
                    <a:pt x="172885" y="139814"/>
                  </a:lnTo>
                  <a:lnTo>
                    <a:pt x="175704" y="140487"/>
                  </a:lnTo>
                  <a:lnTo>
                    <a:pt x="177914" y="139712"/>
                  </a:lnTo>
                  <a:lnTo>
                    <a:pt x="180848" y="140360"/>
                  </a:lnTo>
                  <a:lnTo>
                    <a:pt x="181419" y="139534"/>
                  </a:lnTo>
                  <a:close/>
                </a:path>
                <a:path w="355600" h="204470">
                  <a:moveTo>
                    <a:pt x="185623" y="51142"/>
                  </a:moveTo>
                  <a:lnTo>
                    <a:pt x="185458" y="47840"/>
                  </a:lnTo>
                  <a:lnTo>
                    <a:pt x="184086" y="47777"/>
                  </a:lnTo>
                  <a:lnTo>
                    <a:pt x="181063" y="48158"/>
                  </a:lnTo>
                  <a:lnTo>
                    <a:pt x="179260" y="48653"/>
                  </a:lnTo>
                  <a:lnTo>
                    <a:pt x="177444" y="48996"/>
                  </a:lnTo>
                  <a:lnTo>
                    <a:pt x="176834" y="49098"/>
                  </a:lnTo>
                  <a:lnTo>
                    <a:pt x="176339" y="49314"/>
                  </a:lnTo>
                  <a:lnTo>
                    <a:pt x="176326" y="50698"/>
                  </a:lnTo>
                  <a:lnTo>
                    <a:pt x="176936" y="50901"/>
                  </a:lnTo>
                  <a:lnTo>
                    <a:pt x="178727" y="50838"/>
                  </a:lnTo>
                  <a:lnTo>
                    <a:pt x="179882" y="51117"/>
                  </a:lnTo>
                  <a:lnTo>
                    <a:pt x="181038" y="51650"/>
                  </a:lnTo>
                  <a:lnTo>
                    <a:pt x="181749" y="51600"/>
                  </a:lnTo>
                  <a:lnTo>
                    <a:pt x="182499" y="51435"/>
                  </a:lnTo>
                  <a:lnTo>
                    <a:pt x="184721" y="51663"/>
                  </a:lnTo>
                  <a:lnTo>
                    <a:pt x="185623" y="51142"/>
                  </a:lnTo>
                  <a:close/>
                </a:path>
                <a:path w="355600" h="204470">
                  <a:moveTo>
                    <a:pt x="186575" y="146773"/>
                  </a:moveTo>
                  <a:lnTo>
                    <a:pt x="184150" y="146164"/>
                  </a:lnTo>
                  <a:lnTo>
                    <a:pt x="182841" y="145821"/>
                  </a:lnTo>
                  <a:lnTo>
                    <a:pt x="182105" y="146507"/>
                  </a:lnTo>
                  <a:lnTo>
                    <a:pt x="181749" y="148958"/>
                  </a:lnTo>
                  <a:lnTo>
                    <a:pt x="182930" y="148920"/>
                  </a:lnTo>
                  <a:lnTo>
                    <a:pt x="183908" y="149085"/>
                  </a:lnTo>
                  <a:lnTo>
                    <a:pt x="184797" y="149098"/>
                  </a:lnTo>
                  <a:lnTo>
                    <a:pt x="186156" y="149567"/>
                  </a:lnTo>
                  <a:lnTo>
                    <a:pt x="186575" y="146773"/>
                  </a:lnTo>
                  <a:close/>
                </a:path>
                <a:path w="355600" h="204470">
                  <a:moveTo>
                    <a:pt x="188785" y="199732"/>
                  </a:moveTo>
                  <a:lnTo>
                    <a:pt x="188302" y="199072"/>
                  </a:lnTo>
                  <a:lnTo>
                    <a:pt x="187706" y="198831"/>
                  </a:lnTo>
                  <a:lnTo>
                    <a:pt x="186182" y="198247"/>
                  </a:lnTo>
                  <a:lnTo>
                    <a:pt x="184683" y="197459"/>
                  </a:lnTo>
                  <a:lnTo>
                    <a:pt x="182600" y="197497"/>
                  </a:lnTo>
                  <a:lnTo>
                    <a:pt x="182016" y="197777"/>
                  </a:lnTo>
                  <a:lnTo>
                    <a:pt x="181559" y="198716"/>
                  </a:lnTo>
                  <a:lnTo>
                    <a:pt x="182079" y="199212"/>
                  </a:lnTo>
                  <a:lnTo>
                    <a:pt x="183921" y="199758"/>
                  </a:lnTo>
                  <a:lnTo>
                    <a:pt x="184988" y="200787"/>
                  </a:lnTo>
                  <a:lnTo>
                    <a:pt x="186512" y="200837"/>
                  </a:lnTo>
                  <a:lnTo>
                    <a:pt x="187223" y="201333"/>
                  </a:lnTo>
                  <a:lnTo>
                    <a:pt x="187934" y="201129"/>
                  </a:lnTo>
                  <a:lnTo>
                    <a:pt x="188785" y="199732"/>
                  </a:lnTo>
                  <a:close/>
                </a:path>
                <a:path w="355600" h="204470">
                  <a:moveTo>
                    <a:pt x="189433" y="185445"/>
                  </a:moveTo>
                  <a:lnTo>
                    <a:pt x="187159" y="185864"/>
                  </a:lnTo>
                  <a:lnTo>
                    <a:pt x="185534" y="185572"/>
                  </a:lnTo>
                  <a:lnTo>
                    <a:pt x="185242" y="185635"/>
                  </a:lnTo>
                  <a:lnTo>
                    <a:pt x="184162" y="185674"/>
                  </a:lnTo>
                  <a:lnTo>
                    <a:pt x="183032" y="185407"/>
                  </a:lnTo>
                  <a:lnTo>
                    <a:pt x="182689" y="187731"/>
                  </a:lnTo>
                  <a:lnTo>
                    <a:pt x="183896" y="187782"/>
                  </a:lnTo>
                  <a:lnTo>
                    <a:pt x="185153" y="188036"/>
                  </a:lnTo>
                  <a:lnTo>
                    <a:pt x="185521" y="188048"/>
                  </a:lnTo>
                  <a:lnTo>
                    <a:pt x="186270" y="188137"/>
                  </a:lnTo>
                  <a:lnTo>
                    <a:pt x="187045" y="187642"/>
                  </a:lnTo>
                  <a:lnTo>
                    <a:pt x="189204" y="189420"/>
                  </a:lnTo>
                  <a:lnTo>
                    <a:pt x="189318" y="187274"/>
                  </a:lnTo>
                  <a:lnTo>
                    <a:pt x="189433" y="185445"/>
                  </a:lnTo>
                  <a:close/>
                </a:path>
                <a:path w="355600" h="204470">
                  <a:moveTo>
                    <a:pt x="191985" y="33845"/>
                  </a:moveTo>
                  <a:lnTo>
                    <a:pt x="191262" y="33756"/>
                  </a:lnTo>
                  <a:lnTo>
                    <a:pt x="188976" y="32969"/>
                  </a:lnTo>
                  <a:lnTo>
                    <a:pt x="187515" y="33210"/>
                  </a:lnTo>
                  <a:lnTo>
                    <a:pt x="185940" y="34239"/>
                  </a:lnTo>
                  <a:lnTo>
                    <a:pt x="187325" y="35547"/>
                  </a:lnTo>
                  <a:lnTo>
                    <a:pt x="188760" y="35953"/>
                  </a:lnTo>
                  <a:lnTo>
                    <a:pt x="190373" y="35712"/>
                  </a:lnTo>
                  <a:lnTo>
                    <a:pt x="191770" y="35521"/>
                  </a:lnTo>
                  <a:lnTo>
                    <a:pt x="191985" y="33845"/>
                  </a:lnTo>
                  <a:close/>
                </a:path>
                <a:path w="355600" h="204470">
                  <a:moveTo>
                    <a:pt x="195160" y="143510"/>
                  </a:moveTo>
                  <a:lnTo>
                    <a:pt x="194170" y="143344"/>
                  </a:lnTo>
                  <a:lnTo>
                    <a:pt x="191884" y="141325"/>
                  </a:lnTo>
                  <a:lnTo>
                    <a:pt x="189382" y="140957"/>
                  </a:lnTo>
                  <a:lnTo>
                    <a:pt x="186639" y="139407"/>
                  </a:lnTo>
                  <a:lnTo>
                    <a:pt x="185712" y="139534"/>
                  </a:lnTo>
                  <a:lnTo>
                    <a:pt x="184912" y="141414"/>
                  </a:lnTo>
                  <a:lnTo>
                    <a:pt x="185699" y="141859"/>
                  </a:lnTo>
                  <a:lnTo>
                    <a:pt x="186537" y="142163"/>
                  </a:lnTo>
                  <a:lnTo>
                    <a:pt x="193636" y="144602"/>
                  </a:lnTo>
                  <a:lnTo>
                    <a:pt x="194322" y="144894"/>
                  </a:lnTo>
                  <a:lnTo>
                    <a:pt x="195160" y="143510"/>
                  </a:lnTo>
                  <a:close/>
                </a:path>
                <a:path w="355600" h="204470">
                  <a:moveTo>
                    <a:pt x="199491" y="43522"/>
                  </a:moveTo>
                  <a:lnTo>
                    <a:pt x="199237" y="43027"/>
                  </a:lnTo>
                  <a:lnTo>
                    <a:pt x="198285" y="41668"/>
                  </a:lnTo>
                  <a:lnTo>
                    <a:pt x="197434" y="41173"/>
                  </a:lnTo>
                  <a:lnTo>
                    <a:pt x="196176" y="40995"/>
                  </a:lnTo>
                  <a:lnTo>
                    <a:pt x="195630" y="41122"/>
                  </a:lnTo>
                  <a:lnTo>
                    <a:pt x="194881" y="41236"/>
                  </a:lnTo>
                  <a:lnTo>
                    <a:pt x="194195" y="41490"/>
                  </a:lnTo>
                  <a:lnTo>
                    <a:pt x="192278" y="42151"/>
                  </a:lnTo>
                  <a:lnTo>
                    <a:pt x="192519" y="43357"/>
                  </a:lnTo>
                  <a:lnTo>
                    <a:pt x="192786" y="44589"/>
                  </a:lnTo>
                  <a:lnTo>
                    <a:pt x="193802" y="44475"/>
                  </a:lnTo>
                  <a:lnTo>
                    <a:pt x="195757" y="44043"/>
                  </a:lnTo>
                  <a:lnTo>
                    <a:pt x="196748" y="43853"/>
                  </a:lnTo>
                  <a:lnTo>
                    <a:pt x="198272" y="44678"/>
                  </a:lnTo>
                  <a:lnTo>
                    <a:pt x="198818" y="44716"/>
                  </a:lnTo>
                  <a:lnTo>
                    <a:pt x="199491" y="43522"/>
                  </a:lnTo>
                  <a:close/>
                </a:path>
                <a:path w="355600" h="204470">
                  <a:moveTo>
                    <a:pt x="205435" y="201333"/>
                  </a:moveTo>
                  <a:lnTo>
                    <a:pt x="203987" y="201358"/>
                  </a:lnTo>
                  <a:lnTo>
                    <a:pt x="203212" y="200825"/>
                  </a:lnTo>
                  <a:lnTo>
                    <a:pt x="201777" y="200863"/>
                  </a:lnTo>
                  <a:lnTo>
                    <a:pt x="200748" y="199275"/>
                  </a:lnTo>
                  <a:lnTo>
                    <a:pt x="199415" y="200317"/>
                  </a:lnTo>
                  <a:lnTo>
                    <a:pt x="199186" y="200482"/>
                  </a:lnTo>
                  <a:lnTo>
                    <a:pt x="199009" y="201066"/>
                  </a:lnTo>
                  <a:lnTo>
                    <a:pt x="199136" y="201282"/>
                  </a:lnTo>
                  <a:lnTo>
                    <a:pt x="199885" y="202653"/>
                  </a:lnTo>
                  <a:lnTo>
                    <a:pt x="201333" y="202742"/>
                  </a:lnTo>
                  <a:lnTo>
                    <a:pt x="202730" y="203073"/>
                  </a:lnTo>
                  <a:lnTo>
                    <a:pt x="203504" y="202755"/>
                  </a:lnTo>
                  <a:lnTo>
                    <a:pt x="204876" y="204025"/>
                  </a:lnTo>
                  <a:lnTo>
                    <a:pt x="205206" y="202476"/>
                  </a:lnTo>
                  <a:lnTo>
                    <a:pt x="205435" y="201333"/>
                  </a:lnTo>
                  <a:close/>
                </a:path>
                <a:path w="355600" h="204470">
                  <a:moveTo>
                    <a:pt x="209346" y="22021"/>
                  </a:moveTo>
                  <a:lnTo>
                    <a:pt x="208991" y="21767"/>
                  </a:lnTo>
                  <a:lnTo>
                    <a:pt x="206171" y="21259"/>
                  </a:lnTo>
                  <a:lnTo>
                    <a:pt x="204063" y="19786"/>
                  </a:lnTo>
                  <a:lnTo>
                    <a:pt x="200698" y="20739"/>
                  </a:lnTo>
                  <a:lnTo>
                    <a:pt x="199491" y="20193"/>
                  </a:lnTo>
                  <a:lnTo>
                    <a:pt x="199402" y="23050"/>
                  </a:lnTo>
                  <a:lnTo>
                    <a:pt x="200418" y="23469"/>
                  </a:lnTo>
                  <a:lnTo>
                    <a:pt x="201650" y="23495"/>
                  </a:lnTo>
                  <a:lnTo>
                    <a:pt x="203860" y="23507"/>
                  </a:lnTo>
                  <a:lnTo>
                    <a:pt x="206057" y="23545"/>
                  </a:lnTo>
                  <a:lnTo>
                    <a:pt x="208864" y="23533"/>
                  </a:lnTo>
                  <a:lnTo>
                    <a:pt x="209346" y="23291"/>
                  </a:lnTo>
                  <a:lnTo>
                    <a:pt x="209346" y="22021"/>
                  </a:lnTo>
                  <a:close/>
                </a:path>
                <a:path w="355600" h="204470">
                  <a:moveTo>
                    <a:pt x="210439" y="151104"/>
                  </a:moveTo>
                  <a:lnTo>
                    <a:pt x="208991" y="149783"/>
                  </a:lnTo>
                  <a:lnTo>
                    <a:pt x="207924" y="148158"/>
                  </a:lnTo>
                  <a:lnTo>
                    <a:pt x="205994" y="147701"/>
                  </a:lnTo>
                  <a:lnTo>
                    <a:pt x="205346" y="147789"/>
                  </a:lnTo>
                  <a:lnTo>
                    <a:pt x="204698" y="147853"/>
                  </a:lnTo>
                  <a:lnTo>
                    <a:pt x="203377" y="148120"/>
                  </a:lnTo>
                  <a:lnTo>
                    <a:pt x="202819" y="148488"/>
                  </a:lnTo>
                  <a:lnTo>
                    <a:pt x="203060" y="150050"/>
                  </a:lnTo>
                  <a:lnTo>
                    <a:pt x="203517" y="151066"/>
                  </a:lnTo>
                  <a:lnTo>
                    <a:pt x="206146" y="149948"/>
                  </a:lnTo>
                  <a:lnTo>
                    <a:pt x="207441" y="151028"/>
                  </a:lnTo>
                  <a:lnTo>
                    <a:pt x="209283" y="151879"/>
                  </a:lnTo>
                  <a:lnTo>
                    <a:pt x="209791" y="151777"/>
                  </a:lnTo>
                  <a:lnTo>
                    <a:pt x="210312" y="151701"/>
                  </a:lnTo>
                  <a:lnTo>
                    <a:pt x="210439" y="151104"/>
                  </a:lnTo>
                  <a:close/>
                </a:path>
                <a:path w="355600" h="204470">
                  <a:moveTo>
                    <a:pt x="225171" y="191554"/>
                  </a:moveTo>
                  <a:lnTo>
                    <a:pt x="224510" y="190792"/>
                  </a:lnTo>
                  <a:lnTo>
                    <a:pt x="223545" y="190868"/>
                  </a:lnTo>
                  <a:lnTo>
                    <a:pt x="222161" y="190995"/>
                  </a:lnTo>
                  <a:lnTo>
                    <a:pt x="220586" y="191439"/>
                  </a:lnTo>
                  <a:lnTo>
                    <a:pt x="219671" y="193751"/>
                  </a:lnTo>
                  <a:lnTo>
                    <a:pt x="220967" y="193903"/>
                  </a:lnTo>
                  <a:lnTo>
                    <a:pt x="221691" y="194030"/>
                  </a:lnTo>
                  <a:lnTo>
                    <a:pt x="223037" y="193941"/>
                  </a:lnTo>
                  <a:lnTo>
                    <a:pt x="224586" y="194271"/>
                  </a:lnTo>
                  <a:lnTo>
                    <a:pt x="225171" y="191554"/>
                  </a:lnTo>
                  <a:close/>
                </a:path>
                <a:path w="355600" h="204470">
                  <a:moveTo>
                    <a:pt x="229565" y="198056"/>
                  </a:moveTo>
                  <a:lnTo>
                    <a:pt x="229095" y="196824"/>
                  </a:lnTo>
                  <a:lnTo>
                    <a:pt x="228473" y="196735"/>
                  </a:lnTo>
                  <a:lnTo>
                    <a:pt x="227926" y="196875"/>
                  </a:lnTo>
                  <a:lnTo>
                    <a:pt x="226580" y="197192"/>
                  </a:lnTo>
                  <a:lnTo>
                    <a:pt x="225234" y="197548"/>
                  </a:lnTo>
                  <a:lnTo>
                    <a:pt x="223151" y="198221"/>
                  </a:lnTo>
                  <a:lnTo>
                    <a:pt x="222097" y="198437"/>
                  </a:lnTo>
                  <a:lnTo>
                    <a:pt x="222313" y="200672"/>
                  </a:lnTo>
                  <a:lnTo>
                    <a:pt x="223520" y="200139"/>
                  </a:lnTo>
                  <a:lnTo>
                    <a:pt x="224218" y="200418"/>
                  </a:lnTo>
                  <a:lnTo>
                    <a:pt x="226263" y="201345"/>
                  </a:lnTo>
                  <a:lnTo>
                    <a:pt x="227126" y="199199"/>
                  </a:lnTo>
                  <a:lnTo>
                    <a:pt x="229247" y="198564"/>
                  </a:lnTo>
                  <a:lnTo>
                    <a:pt x="229565" y="198056"/>
                  </a:lnTo>
                  <a:close/>
                </a:path>
                <a:path w="355600" h="204470">
                  <a:moveTo>
                    <a:pt x="239979" y="201803"/>
                  </a:moveTo>
                  <a:lnTo>
                    <a:pt x="239737" y="200279"/>
                  </a:lnTo>
                  <a:lnTo>
                    <a:pt x="239039" y="200177"/>
                  </a:lnTo>
                  <a:lnTo>
                    <a:pt x="236728" y="200494"/>
                  </a:lnTo>
                  <a:lnTo>
                    <a:pt x="235140" y="200952"/>
                  </a:lnTo>
                  <a:lnTo>
                    <a:pt x="232079" y="203352"/>
                  </a:lnTo>
                  <a:lnTo>
                    <a:pt x="232613" y="204050"/>
                  </a:lnTo>
                  <a:lnTo>
                    <a:pt x="234442" y="204406"/>
                  </a:lnTo>
                  <a:lnTo>
                    <a:pt x="234226" y="203771"/>
                  </a:lnTo>
                  <a:lnTo>
                    <a:pt x="234759" y="203974"/>
                  </a:lnTo>
                  <a:lnTo>
                    <a:pt x="235026" y="203898"/>
                  </a:lnTo>
                  <a:lnTo>
                    <a:pt x="235572" y="203606"/>
                  </a:lnTo>
                  <a:lnTo>
                    <a:pt x="236029" y="202895"/>
                  </a:lnTo>
                  <a:lnTo>
                    <a:pt x="236766" y="203542"/>
                  </a:lnTo>
                  <a:lnTo>
                    <a:pt x="237020" y="202336"/>
                  </a:lnTo>
                  <a:lnTo>
                    <a:pt x="238252" y="202806"/>
                  </a:lnTo>
                  <a:lnTo>
                    <a:pt x="239369" y="201968"/>
                  </a:lnTo>
                  <a:lnTo>
                    <a:pt x="239979" y="201803"/>
                  </a:lnTo>
                  <a:close/>
                </a:path>
                <a:path w="355600" h="204470">
                  <a:moveTo>
                    <a:pt x="240982" y="190855"/>
                  </a:moveTo>
                  <a:lnTo>
                    <a:pt x="240855" y="189064"/>
                  </a:lnTo>
                  <a:lnTo>
                    <a:pt x="240131" y="188696"/>
                  </a:lnTo>
                  <a:lnTo>
                    <a:pt x="238302" y="189242"/>
                  </a:lnTo>
                  <a:lnTo>
                    <a:pt x="237642" y="188569"/>
                  </a:lnTo>
                  <a:lnTo>
                    <a:pt x="235280" y="187134"/>
                  </a:lnTo>
                  <a:lnTo>
                    <a:pt x="233959" y="188087"/>
                  </a:lnTo>
                  <a:lnTo>
                    <a:pt x="231749" y="189217"/>
                  </a:lnTo>
                  <a:lnTo>
                    <a:pt x="231838" y="190004"/>
                  </a:lnTo>
                  <a:lnTo>
                    <a:pt x="232054" y="191541"/>
                  </a:lnTo>
                  <a:lnTo>
                    <a:pt x="232575" y="191858"/>
                  </a:lnTo>
                  <a:lnTo>
                    <a:pt x="233426" y="191871"/>
                  </a:lnTo>
                  <a:lnTo>
                    <a:pt x="235305" y="191287"/>
                  </a:lnTo>
                  <a:lnTo>
                    <a:pt x="237363" y="191401"/>
                  </a:lnTo>
                  <a:lnTo>
                    <a:pt x="240118" y="191249"/>
                  </a:lnTo>
                  <a:lnTo>
                    <a:pt x="240982" y="190855"/>
                  </a:lnTo>
                  <a:close/>
                </a:path>
                <a:path w="355600" h="204470">
                  <a:moveTo>
                    <a:pt x="251028" y="191643"/>
                  </a:moveTo>
                  <a:lnTo>
                    <a:pt x="250977" y="189776"/>
                  </a:lnTo>
                  <a:lnTo>
                    <a:pt x="250240" y="189344"/>
                  </a:lnTo>
                  <a:lnTo>
                    <a:pt x="247624" y="188798"/>
                  </a:lnTo>
                  <a:lnTo>
                    <a:pt x="245795" y="189039"/>
                  </a:lnTo>
                  <a:lnTo>
                    <a:pt x="243078" y="189712"/>
                  </a:lnTo>
                  <a:lnTo>
                    <a:pt x="241922" y="189699"/>
                  </a:lnTo>
                  <a:lnTo>
                    <a:pt x="242265" y="192112"/>
                  </a:lnTo>
                  <a:lnTo>
                    <a:pt x="243357" y="191884"/>
                  </a:lnTo>
                  <a:lnTo>
                    <a:pt x="244144" y="191960"/>
                  </a:lnTo>
                  <a:lnTo>
                    <a:pt x="245922" y="192201"/>
                  </a:lnTo>
                  <a:lnTo>
                    <a:pt x="247650" y="191719"/>
                  </a:lnTo>
                  <a:lnTo>
                    <a:pt x="250164" y="191490"/>
                  </a:lnTo>
                  <a:lnTo>
                    <a:pt x="251028" y="191643"/>
                  </a:lnTo>
                  <a:close/>
                </a:path>
                <a:path w="355600" h="204470">
                  <a:moveTo>
                    <a:pt x="255612" y="73787"/>
                  </a:moveTo>
                  <a:lnTo>
                    <a:pt x="255498" y="71285"/>
                  </a:lnTo>
                  <a:lnTo>
                    <a:pt x="254355" y="71335"/>
                  </a:lnTo>
                  <a:lnTo>
                    <a:pt x="249770" y="69583"/>
                  </a:lnTo>
                  <a:lnTo>
                    <a:pt x="246634" y="72491"/>
                  </a:lnTo>
                  <a:lnTo>
                    <a:pt x="241769" y="72250"/>
                  </a:lnTo>
                  <a:lnTo>
                    <a:pt x="242176" y="73761"/>
                  </a:lnTo>
                  <a:lnTo>
                    <a:pt x="241960" y="75438"/>
                  </a:lnTo>
                  <a:lnTo>
                    <a:pt x="242760" y="75755"/>
                  </a:lnTo>
                  <a:lnTo>
                    <a:pt x="243624" y="75793"/>
                  </a:lnTo>
                  <a:lnTo>
                    <a:pt x="246976" y="75412"/>
                  </a:lnTo>
                  <a:lnTo>
                    <a:pt x="250126" y="73939"/>
                  </a:lnTo>
                  <a:lnTo>
                    <a:pt x="254444" y="73736"/>
                  </a:lnTo>
                  <a:lnTo>
                    <a:pt x="255612" y="73787"/>
                  </a:lnTo>
                  <a:close/>
                </a:path>
                <a:path w="355600" h="204470">
                  <a:moveTo>
                    <a:pt x="255841" y="196583"/>
                  </a:moveTo>
                  <a:lnTo>
                    <a:pt x="255282" y="194094"/>
                  </a:lnTo>
                  <a:lnTo>
                    <a:pt x="254317" y="193929"/>
                  </a:lnTo>
                  <a:lnTo>
                    <a:pt x="251993" y="194602"/>
                  </a:lnTo>
                  <a:lnTo>
                    <a:pt x="250786" y="194754"/>
                  </a:lnTo>
                  <a:lnTo>
                    <a:pt x="248881" y="195376"/>
                  </a:lnTo>
                  <a:lnTo>
                    <a:pt x="247434" y="194627"/>
                  </a:lnTo>
                  <a:lnTo>
                    <a:pt x="247484" y="197396"/>
                  </a:lnTo>
                  <a:lnTo>
                    <a:pt x="248856" y="196951"/>
                  </a:lnTo>
                  <a:lnTo>
                    <a:pt x="249859" y="197256"/>
                  </a:lnTo>
                  <a:lnTo>
                    <a:pt x="251066" y="197192"/>
                  </a:lnTo>
                  <a:lnTo>
                    <a:pt x="252463" y="197154"/>
                  </a:lnTo>
                  <a:lnTo>
                    <a:pt x="254812" y="196913"/>
                  </a:lnTo>
                  <a:lnTo>
                    <a:pt x="255841" y="196583"/>
                  </a:lnTo>
                  <a:close/>
                </a:path>
                <a:path w="355600" h="204470">
                  <a:moveTo>
                    <a:pt x="265061" y="54927"/>
                  </a:moveTo>
                  <a:lnTo>
                    <a:pt x="264604" y="54381"/>
                  </a:lnTo>
                  <a:lnTo>
                    <a:pt x="262572" y="54102"/>
                  </a:lnTo>
                  <a:lnTo>
                    <a:pt x="261289" y="53759"/>
                  </a:lnTo>
                  <a:lnTo>
                    <a:pt x="258762" y="54406"/>
                  </a:lnTo>
                  <a:lnTo>
                    <a:pt x="256057" y="52997"/>
                  </a:lnTo>
                  <a:lnTo>
                    <a:pt x="256159" y="57315"/>
                  </a:lnTo>
                  <a:lnTo>
                    <a:pt x="258737" y="56248"/>
                  </a:lnTo>
                  <a:lnTo>
                    <a:pt x="259816" y="56591"/>
                  </a:lnTo>
                  <a:lnTo>
                    <a:pt x="261264" y="56680"/>
                  </a:lnTo>
                  <a:lnTo>
                    <a:pt x="262369" y="56794"/>
                  </a:lnTo>
                  <a:lnTo>
                    <a:pt x="264134" y="56819"/>
                  </a:lnTo>
                  <a:lnTo>
                    <a:pt x="264807" y="56692"/>
                  </a:lnTo>
                  <a:lnTo>
                    <a:pt x="265061" y="54927"/>
                  </a:lnTo>
                  <a:close/>
                </a:path>
                <a:path w="355600" h="204470">
                  <a:moveTo>
                    <a:pt x="270929" y="185864"/>
                  </a:moveTo>
                  <a:lnTo>
                    <a:pt x="270230" y="184480"/>
                  </a:lnTo>
                  <a:lnTo>
                    <a:pt x="269570" y="184226"/>
                  </a:lnTo>
                  <a:lnTo>
                    <a:pt x="266636" y="184670"/>
                  </a:lnTo>
                  <a:lnTo>
                    <a:pt x="264668" y="185458"/>
                  </a:lnTo>
                  <a:lnTo>
                    <a:pt x="262077" y="186855"/>
                  </a:lnTo>
                  <a:lnTo>
                    <a:pt x="261086" y="187337"/>
                  </a:lnTo>
                  <a:lnTo>
                    <a:pt x="262089" y="189433"/>
                  </a:lnTo>
                  <a:lnTo>
                    <a:pt x="263105" y="188899"/>
                  </a:lnTo>
                  <a:lnTo>
                    <a:pt x="265544" y="187883"/>
                  </a:lnTo>
                  <a:lnTo>
                    <a:pt x="267042" y="186855"/>
                  </a:lnTo>
                  <a:lnTo>
                    <a:pt x="268719" y="187401"/>
                  </a:lnTo>
                  <a:lnTo>
                    <a:pt x="269646" y="188125"/>
                  </a:lnTo>
                  <a:lnTo>
                    <a:pt x="270078" y="187617"/>
                  </a:lnTo>
                  <a:lnTo>
                    <a:pt x="270471" y="187071"/>
                  </a:lnTo>
                  <a:lnTo>
                    <a:pt x="270852" y="186499"/>
                  </a:lnTo>
                  <a:lnTo>
                    <a:pt x="270929" y="185864"/>
                  </a:lnTo>
                  <a:close/>
                </a:path>
                <a:path w="355600" h="204470">
                  <a:moveTo>
                    <a:pt x="271157" y="195199"/>
                  </a:moveTo>
                  <a:lnTo>
                    <a:pt x="270916" y="194678"/>
                  </a:lnTo>
                  <a:lnTo>
                    <a:pt x="269024" y="193471"/>
                  </a:lnTo>
                  <a:lnTo>
                    <a:pt x="267487" y="193852"/>
                  </a:lnTo>
                  <a:lnTo>
                    <a:pt x="265607" y="194233"/>
                  </a:lnTo>
                  <a:lnTo>
                    <a:pt x="265290" y="194449"/>
                  </a:lnTo>
                  <a:lnTo>
                    <a:pt x="264947" y="194589"/>
                  </a:lnTo>
                  <a:lnTo>
                    <a:pt x="264502" y="194792"/>
                  </a:lnTo>
                  <a:lnTo>
                    <a:pt x="264121" y="195097"/>
                  </a:lnTo>
                  <a:lnTo>
                    <a:pt x="264274" y="196354"/>
                  </a:lnTo>
                  <a:lnTo>
                    <a:pt x="264871" y="196367"/>
                  </a:lnTo>
                  <a:lnTo>
                    <a:pt x="265214" y="196354"/>
                  </a:lnTo>
                  <a:lnTo>
                    <a:pt x="265899" y="196291"/>
                  </a:lnTo>
                  <a:lnTo>
                    <a:pt x="266357" y="196227"/>
                  </a:lnTo>
                  <a:lnTo>
                    <a:pt x="268160" y="196151"/>
                  </a:lnTo>
                  <a:lnTo>
                    <a:pt x="269608" y="196519"/>
                  </a:lnTo>
                  <a:lnTo>
                    <a:pt x="271157" y="195199"/>
                  </a:lnTo>
                  <a:close/>
                </a:path>
                <a:path w="355600" h="204470">
                  <a:moveTo>
                    <a:pt x="271716" y="73736"/>
                  </a:moveTo>
                  <a:lnTo>
                    <a:pt x="271322" y="72504"/>
                  </a:lnTo>
                  <a:lnTo>
                    <a:pt x="270738" y="72364"/>
                  </a:lnTo>
                  <a:lnTo>
                    <a:pt x="270167" y="72313"/>
                  </a:lnTo>
                  <a:lnTo>
                    <a:pt x="268071" y="72174"/>
                  </a:lnTo>
                  <a:lnTo>
                    <a:pt x="266395" y="73177"/>
                  </a:lnTo>
                  <a:lnTo>
                    <a:pt x="264261" y="74612"/>
                  </a:lnTo>
                  <a:lnTo>
                    <a:pt x="264134" y="75196"/>
                  </a:lnTo>
                  <a:lnTo>
                    <a:pt x="264706" y="76339"/>
                  </a:lnTo>
                  <a:lnTo>
                    <a:pt x="265252" y="76479"/>
                  </a:lnTo>
                  <a:lnTo>
                    <a:pt x="265836" y="76466"/>
                  </a:lnTo>
                  <a:lnTo>
                    <a:pt x="267716" y="76352"/>
                  </a:lnTo>
                  <a:lnTo>
                    <a:pt x="269290" y="75387"/>
                  </a:lnTo>
                  <a:lnTo>
                    <a:pt x="271322" y="74333"/>
                  </a:lnTo>
                  <a:lnTo>
                    <a:pt x="271716" y="73736"/>
                  </a:lnTo>
                  <a:close/>
                </a:path>
                <a:path w="355600" h="204470">
                  <a:moveTo>
                    <a:pt x="277685" y="43027"/>
                  </a:moveTo>
                  <a:lnTo>
                    <a:pt x="276961" y="42824"/>
                  </a:lnTo>
                  <a:lnTo>
                    <a:pt x="274345" y="42748"/>
                  </a:lnTo>
                  <a:lnTo>
                    <a:pt x="272402" y="42760"/>
                  </a:lnTo>
                  <a:lnTo>
                    <a:pt x="270459" y="42735"/>
                  </a:lnTo>
                  <a:lnTo>
                    <a:pt x="269176" y="42748"/>
                  </a:lnTo>
                  <a:lnTo>
                    <a:pt x="269100" y="44056"/>
                  </a:lnTo>
                  <a:lnTo>
                    <a:pt x="269748" y="44297"/>
                  </a:lnTo>
                  <a:lnTo>
                    <a:pt x="270332" y="44386"/>
                  </a:lnTo>
                  <a:lnTo>
                    <a:pt x="270789" y="44475"/>
                  </a:lnTo>
                  <a:lnTo>
                    <a:pt x="272008" y="44678"/>
                  </a:lnTo>
                  <a:lnTo>
                    <a:pt x="274675" y="44665"/>
                  </a:lnTo>
                  <a:lnTo>
                    <a:pt x="276821" y="44678"/>
                  </a:lnTo>
                  <a:lnTo>
                    <a:pt x="277596" y="44805"/>
                  </a:lnTo>
                  <a:lnTo>
                    <a:pt x="277685" y="43027"/>
                  </a:lnTo>
                  <a:close/>
                </a:path>
                <a:path w="355600" h="204470">
                  <a:moveTo>
                    <a:pt x="278320" y="190563"/>
                  </a:moveTo>
                  <a:lnTo>
                    <a:pt x="278282" y="188785"/>
                  </a:lnTo>
                  <a:lnTo>
                    <a:pt x="277495" y="188391"/>
                  </a:lnTo>
                  <a:lnTo>
                    <a:pt x="276758" y="188429"/>
                  </a:lnTo>
                  <a:lnTo>
                    <a:pt x="275463" y="188468"/>
                  </a:lnTo>
                  <a:lnTo>
                    <a:pt x="274180" y="188772"/>
                  </a:lnTo>
                  <a:lnTo>
                    <a:pt x="272097" y="188976"/>
                  </a:lnTo>
                  <a:lnTo>
                    <a:pt x="271284" y="189026"/>
                  </a:lnTo>
                  <a:lnTo>
                    <a:pt x="271462" y="190957"/>
                  </a:lnTo>
                  <a:lnTo>
                    <a:pt x="272249" y="191160"/>
                  </a:lnTo>
                  <a:lnTo>
                    <a:pt x="273380" y="191249"/>
                  </a:lnTo>
                  <a:lnTo>
                    <a:pt x="277533" y="190601"/>
                  </a:lnTo>
                  <a:lnTo>
                    <a:pt x="278320" y="190563"/>
                  </a:lnTo>
                  <a:close/>
                </a:path>
                <a:path w="355600" h="204470">
                  <a:moveTo>
                    <a:pt x="288213" y="180581"/>
                  </a:moveTo>
                  <a:lnTo>
                    <a:pt x="287604" y="179705"/>
                  </a:lnTo>
                  <a:lnTo>
                    <a:pt x="282663" y="180454"/>
                  </a:lnTo>
                  <a:lnTo>
                    <a:pt x="281051" y="182727"/>
                  </a:lnTo>
                  <a:lnTo>
                    <a:pt x="281571" y="183197"/>
                  </a:lnTo>
                  <a:lnTo>
                    <a:pt x="281978" y="183172"/>
                  </a:lnTo>
                  <a:lnTo>
                    <a:pt x="284175" y="182676"/>
                  </a:lnTo>
                  <a:lnTo>
                    <a:pt x="286715" y="184340"/>
                  </a:lnTo>
                  <a:lnTo>
                    <a:pt x="288213" y="180581"/>
                  </a:lnTo>
                  <a:close/>
                </a:path>
                <a:path w="355600" h="204470">
                  <a:moveTo>
                    <a:pt x="288518" y="188556"/>
                  </a:moveTo>
                  <a:lnTo>
                    <a:pt x="288328" y="187833"/>
                  </a:lnTo>
                  <a:lnTo>
                    <a:pt x="286296" y="188163"/>
                  </a:lnTo>
                  <a:lnTo>
                    <a:pt x="285153" y="189001"/>
                  </a:lnTo>
                  <a:lnTo>
                    <a:pt x="284543" y="190322"/>
                  </a:lnTo>
                  <a:lnTo>
                    <a:pt x="284276" y="190868"/>
                  </a:lnTo>
                  <a:lnTo>
                    <a:pt x="284708" y="191592"/>
                  </a:lnTo>
                  <a:lnTo>
                    <a:pt x="285318" y="191490"/>
                  </a:lnTo>
                  <a:lnTo>
                    <a:pt x="286715" y="191236"/>
                  </a:lnTo>
                  <a:lnTo>
                    <a:pt x="287769" y="190373"/>
                  </a:lnTo>
                  <a:lnTo>
                    <a:pt x="288505" y="189318"/>
                  </a:lnTo>
                  <a:lnTo>
                    <a:pt x="288518" y="188556"/>
                  </a:lnTo>
                  <a:close/>
                </a:path>
                <a:path w="355600" h="204470">
                  <a:moveTo>
                    <a:pt x="290550" y="24333"/>
                  </a:moveTo>
                  <a:lnTo>
                    <a:pt x="290512" y="22923"/>
                  </a:lnTo>
                  <a:lnTo>
                    <a:pt x="289864" y="22885"/>
                  </a:lnTo>
                  <a:lnTo>
                    <a:pt x="287159" y="22339"/>
                  </a:lnTo>
                  <a:lnTo>
                    <a:pt x="285038" y="22390"/>
                  </a:lnTo>
                  <a:lnTo>
                    <a:pt x="282854" y="23571"/>
                  </a:lnTo>
                  <a:lnTo>
                    <a:pt x="284924" y="25603"/>
                  </a:lnTo>
                  <a:lnTo>
                    <a:pt x="287121" y="25654"/>
                  </a:lnTo>
                  <a:lnTo>
                    <a:pt x="290017" y="24561"/>
                  </a:lnTo>
                  <a:lnTo>
                    <a:pt x="290550" y="24333"/>
                  </a:lnTo>
                  <a:close/>
                </a:path>
                <a:path w="355600" h="204470">
                  <a:moveTo>
                    <a:pt x="299059" y="193370"/>
                  </a:moveTo>
                  <a:lnTo>
                    <a:pt x="298513" y="191033"/>
                  </a:lnTo>
                  <a:lnTo>
                    <a:pt x="297421" y="191160"/>
                  </a:lnTo>
                  <a:lnTo>
                    <a:pt x="294157" y="191643"/>
                  </a:lnTo>
                  <a:lnTo>
                    <a:pt x="291846" y="192366"/>
                  </a:lnTo>
                  <a:lnTo>
                    <a:pt x="289204" y="193916"/>
                  </a:lnTo>
                  <a:lnTo>
                    <a:pt x="292430" y="195262"/>
                  </a:lnTo>
                  <a:lnTo>
                    <a:pt x="294690" y="193662"/>
                  </a:lnTo>
                  <a:lnTo>
                    <a:pt x="297738" y="192849"/>
                  </a:lnTo>
                  <a:lnTo>
                    <a:pt x="299059" y="193370"/>
                  </a:lnTo>
                  <a:close/>
                </a:path>
                <a:path w="355600" h="204470">
                  <a:moveTo>
                    <a:pt x="301942" y="180289"/>
                  </a:moveTo>
                  <a:lnTo>
                    <a:pt x="301383" y="179857"/>
                  </a:lnTo>
                  <a:lnTo>
                    <a:pt x="300888" y="179870"/>
                  </a:lnTo>
                  <a:lnTo>
                    <a:pt x="299059" y="179959"/>
                  </a:lnTo>
                  <a:lnTo>
                    <a:pt x="297167" y="179501"/>
                  </a:lnTo>
                  <a:lnTo>
                    <a:pt x="295021" y="180695"/>
                  </a:lnTo>
                  <a:lnTo>
                    <a:pt x="294614" y="180987"/>
                  </a:lnTo>
                  <a:lnTo>
                    <a:pt x="294881" y="182130"/>
                  </a:lnTo>
                  <a:lnTo>
                    <a:pt x="295427" y="182041"/>
                  </a:lnTo>
                  <a:lnTo>
                    <a:pt x="295833" y="182079"/>
                  </a:lnTo>
                  <a:lnTo>
                    <a:pt x="297497" y="181648"/>
                  </a:lnTo>
                  <a:lnTo>
                    <a:pt x="299212" y="182257"/>
                  </a:lnTo>
                  <a:lnTo>
                    <a:pt x="301256" y="181521"/>
                  </a:lnTo>
                  <a:lnTo>
                    <a:pt x="301802" y="181597"/>
                  </a:lnTo>
                  <a:lnTo>
                    <a:pt x="301942" y="180289"/>
                  </a:lnTo>
                  <a:close/>
                </a:path>
                <a:path w="355600" h="204470">
                  <a:moveTo>
                    <a:pt x="306082" y="188607"/>
                  </a:moveTo>
                  <a:lnTo>
                    <a:pt x="306019" y="186220"/>
                  </a:lnTo>
                  <a:lnTo>
                    <a:pt x="301612" y="186334"/>
                  </a:lnTo>
                  <a:lnTo>
                    <a:pt x="299250" y="186664"/>
                  </a:lnTo>
                  <a:lnTo>
                    <a:pt x="296341" y="187845"/>
                  </a:lnTo>
                  <a:lnTo>
                    <a:pt x="295338" y="187718"/>
                  </a:lnTo>
                  <a:lnTo>
                    <a:pt x="295643" y="189661"/>
                  </a:lnTo>
                  <a:lnTo>
                    <a:pt x="297230" y="189839"/>
                  </a:lnTo>
                  <a:lnTo>
                    <a:pt x="299694" y="190144"/>
                  </a:lnTo>
                  <a:lnTo>
                    <a:pt x="301942" y="188988"/>
                  </a:lnTo>
                  <a:lnTo>
                    <a:pt x="305244" y="188861"/>
                  </a:lnTo>
                  <a:lnTo>
                    <a:pt x="306082" y="188607"/>
                  </a:lnTo>
                  <a:close/>
                </a:path>
                <a:path w="355600" h="204470">
                  <a:moveTo>
                    <a:pt x="311607" y="54394"/>
                  </a:moveTo>
                  <a:lnTo>
                    <a:pt x="311531" y="51790"/>
                  </a:lnTo>
                  <a:lnTo>
                    <a:pt x="310299" y="51955"/>
                  </a:lnTo>
                  <a:lnTo>
                    <a:pt x="307619" y="52070"/>
                  </a:lnTo>
                  <a:lnTo>
                    <a:pt x="303618" y="52311"/>
                  </a:lnTo>
                  <a:lnTo>
                    <a:pt x="303123" y="52387"/>
                  </a:lnTo>
                  <a:lnTo>
                    <a:pt x="302920" y="53746"/>
                  </a:lnTo>
                  <a:lnTo>
                    <a:pt x="303491" y="53936"/>
                  </a:lnTo>
                  <a:lnTo>
                    <a:pt x="305447" y="54051"/>
                  </a:lnTo>
                  <a:lnTo>
                    <a:pt x="306832" y="54063"/>
                  </a:lnTo>
                  <a:lnTo>
                    <a:pt x="307784" y="54089"/>
                  </a:lnTo>
                  <a:lnTo>
                    <a:pt x="308571" y="54279"/>
                  </a:lnTo>
                  <a:lnTo>
                    <a:pt x="308940" y="54457"/>
                  </a:lnTo>
                  <a:lnTo>
                    <a:pt x="310324" y="54432"/>
                  </a:lnTo>
                  <a:lnTo>
                    <a:pt x="311607" y="54394"/>
                  </a:lnTo>
                  <a:close/>
                </a:path>
                <a:path w="355600" h="204470">
                  <a:moveTo>
                    <a:pt x="319392" y="181597"/>
                  </a:moveTo>
                  <a:lnTo>
                    <a:pt x="318808" y="180352"/>
                  </a:lnTo>
                  <a:lnTo>
                    <a:pt x="318338" y="179984"/>
                  </a:lnTo>
                  <a:lnTo>
                    <a:pt x="316026" y="180403"/>
                  </a:lnTo>
                  <a:lnTo>
                    <a:pt x="314261" y="180530"/>
                  </a:lnTo>
                  <a:lnTo>
                    <a:pt x="312178" y="181610"/>
                  </a:lnTo>
                  <a:lnTo>
                    <a:pt x="311569" y="181800"/>
                  </a:lnTo>
                  <a:lnTo>
                    <a:pt x="311937" y="183248"/>
                  </a:lnTo>
                  <a:lnTo>
                    <a:pt x="312559" y="183172"/>
                  </a:lnTo>
                  <a:lnTo>
                    <a:pt x="313359" y="183210"/>
                  </a:lnTo>
                  <a:lnTo>
                    <a:pt x="314833" y="182613"/>
                  </a:lnTo>
                  <a:lnTo>
                    <a:pt x="316877" y="183769"/>
                  </a:lnTo>
                  <a:lnTo>
                    <a:pt x="318808" y="181876"/>
                  </a:lnTo>
                  <a:lnTo>
                    <a:pt x="319392" y="181597"/>
                  </a:lnTo>
                  <a:close/>
                </a:path>
                <a:path w="355600" h="204470">
                  <a:moveTo>
                    <a:pt x="324421" y="187375"/>
                  </a:moveTo>
                  <a:lnTo>
                    <a:pt x="323735" y="186563"/>
                  </a:lnTo>
                  <a:lnTo>
                    <a:pt x="322668" y="186740"/>
                  </a:lnTo>
                  <a:lnTo>
                    <a:pt x="320840" y="187071"/>
                  </a:lnTo>
                  <a:lnTo>
                    <a:pt x="318541" y="186563"/>
                  </a:lnTo>
                  <a:lnTo>
                    <a:pt x="317246" y="189484"/>
                  </a:lnTo>
                  <a:lnTo>
                    <a:pt x="318135" y="190017"/>
                  </a:lnTo>
                  <a:lnTo>
                    <a:pt x="319201" y="190030"/>
                  </a:lnTo>
                  <a:lnTo>
                    <a:pt x="320598" y="189064"/>
                  </a:lnTo>
                  <a:lnTo>
                    <a:pt x="323202" y="190881"/>
                  </a:lnTo>
                  <a:lnTo>
                    <a:pt x="324421" y="187375"/>
                  </a:lnTo>
                  <a:close/>
                </a:path>
                <a:path w="355600" h="204470">
                  <a:moveTo>
                    <a:pt x="325056" y="175209"/>
                  </a:moveTo>
                  <a:lnTo>
                    <a:pt x="324307" y="174574"/>
                  </a:lnTo>
                  <a:lnTo>
                    <a:pt x="322567" y="174498"/>
                  </a:lnTo>
                  <a:lnTo>
                    <a:pt x="322008" y="174612"/>
                  </a:lnTo>
                  <a:lnTo>
                    <a:pt x="320294" y="174828"/>
                  </a:lnTo>
                  <a:lnTo>
                    <a:pt x="318439" y="174802"/>
                  </a:lnTo>
                  <a:lnTo>
                    <a:pt x="318414" y="177571"/>
                  </a:lnTo>
                  <a:lnTo>
                    <a:pt x="320357" y="176441"/>
                  </a:lnTo>
                  <a:lnTo>
                    <a:pt x="321119" y="176974"/>
                  </a:lnTo>
                  <a:lnTo>
                    <a:pt x="321843" y="177063"/>
                  </a:lnTo>
                  <a:lnTo>
                    <a:pt x="322440" y="177012"/>
                  </a:lnTo>
                  <a:lnTo>
                    <a:pt x="323900" y="177596"/>
                  </a:lnTo>
                  <a:lnTo>
                    <a:pt x="324802" y="177863"/>
                  </a:lnTo>
                  <a:lnTo>
                    <a:pt x="325056" y="175209"/>
                  </a:lnTo>
                  <a:close/>
                </a:path>
                <a:path w="355600" h="204470">
                  <a:moveTo>
                    <a:pt x="338963" y="180822"/>
                  </a:moveTo>
                  <a:lnTo>
                    <a:pt x="337324" y="182041"/>
                  </a:lnTo>
                  <a:lnTo>
                    <a:pt x="336677" y="181622"/>
                  </a:lnTo>
                  <a:lnTo>
                    <a:pt x="334505" y="181025"/>
                  </a:lnTo>
                  <a:lnTo>
                    <a:pt x="332562" y="181584"/>
                  </a:lnTo>
                  <a:lnTo>
                    <a:pt x="330073" y="182524"/>
                  </a:lnTo>
                  <a:lnTo>
                    <a:pt x="329196" y="182537"/>
                  </a:lnTo>
                  <a:lnTo>
                    <a:pt x="329488" y="184416"/>
                  </a:lnTo>
                  <a:lnTo>
                    <a:pt x="330441" y="184289"/>
                  </a:lnTo>
                  <a:lnTo>
                    <a:pt x="332854" y="184175"/>
                  </a:lnTo>
                  <a:lnTo>
                    <a:pt x="334518" y="183654"/>
                  </a:lnTo>
                  <a:lnTo>
                    <a:pt x="337210" y="184162"/>
                  </a:lnTo>
                  <a:lnTo>
                    <a:pt x="338861" y="184099"/>
                  </a:lnTo>
                  <a:lnTo>
                    <a:pt x="338963" y="180822"/>
                  </a:lnTo>
                  <a:close/>
                </a:path>
                <a:path w="355600" h="204470">
                  <a:moveTo>
                    <a:pt x="341668" y="174256"/>
                  </a:moveTo>
                  <a:lnTo>
                    <a:pt x="340880" y="173507"/>
                  </a:lnTo>
                  <a:lnTo>
                    <a:pt x="338963" y="174218"/>
                  </a:lnTo>
                  <a:lnTo>
                    <a:pt x="337286" y="173837"/>
                  </a:lnTo>
                  <a:lnTo>
                    <a:pt x="336423" y="176250"/>
                  </a:lnTo>
                  <a:lnTo>
                    <a:pt x="337324" y="176530"/>
                  </a:lnTo>
                  <a:lnTo>
                    <a:pt x="338150" y="176568"/>
                  </a:lnTo>
                  <a:lnTo>
                    <a:pt x="339356" y="176326"/>
                  </a:lnTo>
                  <a:lnTo>
                    <a:pt x="340944" y="176720"/>
                  </a:lnTo>
                  <a:lnTo>
                    <a:pt x="341668" y="174256"/>
                  </a:lnTo>
                  <a:close/>
                </a:path>
                <a:path w="355600" h="204470">
                  <a:moveTo>
                    <a:pt x="352971" y="174498"/>
                  </a:moveTo>
                  <a:lnTo>
                    <a:pt x="351586" y="174294"/>
                  </a:lnTo>
                  <a:lnTo>
                    <a:pt x="350380" y="174002"/>
                  </a:lnTo>
                  <a:lnTo>
                    <a:pt x="349427" y="174180"/>
                  </a:lnTo>
                  <a:lnTo>
                    <a:pt x="348272" y="174117"/>
                  </a:lnTo>
                  <a:lnTo>
                    <a:pt x="347179" y="175488"/>
                  </a:lnTo>
                  <a:lnTo>
                    <a:pt x="347319" y="176009"/>
                  </a:lnTo>
                  <a:lnTo>
                    <a:pt x="348335" y="177266"/>
                  </a:lnTo>
                  <a:lnTo>
                    <a:pt x="349275" y="176784"/>
                  </a:lnTo>
                  <a:lnTo>
                    <a:pt x="350342" y="176644"/>
                  </a:lnTo>
                  <a:lnTo>
                    <a:pt x="350532" y="176669"/>
                  </a:lnTo>
                  <a:lnTo>
                    <a:pt x="351485" y="176403"/>
                  </a:lnTo>
                  <a:lnTo>
                    <a:pt x="352869" y="177228"/>
                  </a:lnTo>
                  <a:lnTo>
                    <a:pt x="352971" y="174498"/>
                  </a:lnTo>
                  <a:close/>
                </a:path>
                <a:path w="355600" h="204470">
                  <a:moveTo>
                    <a:pt x="355142" y="184353"/>
                  </a:moveTo>
                  <a:lnTo>
                    <a:pt x="354863" y="182245"/>
                  </a:lnTo>
                  <a:lnTo>
                    <a:pt x="353707" y="182308"/>
                  </a:lnTo>
                  <a:lnTo>
                    <a:pt x="351650" y="182460"/>
                  </a:lnTo>
                  <a:lnTo>
                    <a:pt x="350380" y="182778"/>
                  </a:lnTo>
                  <a:lnTo>
                    <a:pt x="349110" y="183019"/>
                  </a:lnTo>
                  <a:lnTo>
                    <a:pt x="348373" y="183146"/>
                  </a:lnTo>
                  <a:lnTo>
                    <a:pt x="347141" y="182638"/>
                  </a:lnTo>
                  <a:lnTo>
                    <a:pt x="347167" y="183896"/>
                  </a:lnTo>
                  <a:lnTo>
                    <a:pt x="347167" y="184988"/>
                  </a:lnTo>
                  <a:lnTo>
                    <a:pt x="348322" y="184848"/>
                  </a:lnTo>
                  <a:lnTo>
                    <a:pt x="349758" y="184975"/>
                  </a:lnTo>
                  <a:lnTo>
                    <a:pt x="350545" y="185127"/>
                  </a:lnTo>
                  <a:lnTo>
                    <a:pt x="351917" y="184873"/>
                  </a:lnTo>
                  <a:lnTo>
                    <a:pt x="354190" y="184569"/>
                  </a:lnTo>
                  <a:lnTo>
                    <a:pt x="355142" y="184353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21">
              <a:extLst>
                <a:ext uri="{FF2B5EF4-FFF2-40B4-BE49-F238E27FC236}">
                  <a16:creationId xmlns:a16="http://schemas.microsoft.com/office/drawing/2014/main" id="{293C1277-7A64-7144-2D04-35DCA713EF3C}"/>
                </a:ext>
              </a:extLst>
            </p:cNvPr>
            <p:cNvSpPr/>
            <p:nvPr/>
          </p:nvSpPr>
          <p:spPr>
            <a:xfrm>
              <a:off x="1039710" y="6206782"/>
              <a:ext cx="196215" cy="252095"/>
            </a:xfrm>
            <a:custGeom>
              <a:avLst/>
              <a:gdLst/>
              <a:ahLst/>
              <a:cxnLst/>
              <a:rect l="l" t="t" r="r" b="b"/>
              <a:pathLst>
                <a:path w="196215" h="252095">
                  <a:moveTo>
                    <a:pt x="5943" y="229349"/>
                  </a:moveTo>
                  <a:lnTo>
                    <a:pt x="5397" y="228028"/>
                  </a:lnTo>
                  <a:lnTo>
                    <a:pt x="3035" y="229069"/>
                  </a:lnTo>
                  <a:lnTo>
                    <a:pt x="635" y="227368"/>
                  </a:lnTo>
                  <a:lnTo>
                    <a:pt x="0" y="231521"/>
                  </a:lnTo>
                  <a:lnTo>
                    <a:pt x="1879" y="231165"/>
                  </a:lnTo>
                  <a:lnTo>
                    <a:pt x="2794" y="231559"/>
                  </a:lnTo>
                  <a:lnTo>
                    <a:pt x="4064" y="231571"/>
                  </a:lnTo>
                  <a:lnTo>
                    <a:pt x="5486" y="232079"/>
                  </a:lnTo>
                  <a:lnTo>
                    <a:pt x="5791" y="230314"/>
                  </a:lnTo>
                  <a:lnTo>
                    <a:pt x="5943" y="229349"/>
                  </a:lnTo>
                  <a:close/>
                </a:path>
                <a:path w="196215" h="252095">
                  <a:moveTo>
                    <a:pt x="20193" y="166077"/>
                  </a:moveTo>
                  <a:lnTo>
                    <a:pt x="17754" y="165531"/>
                  </a:lnTo>
                  <a:lnTo>
                    <a:pt x="15646" y="164985"/>
                  </a:lnTo>
                  <a:lnTo>
                    <a:pt x="12052" y="164338"/>
                  </a:lnTo>
                  <a:lnTo>
                    <a:pt x="10591" y="164833"/>
                  </a:lnTo>
                  <a:lnTo>
                    <a:pt x="9855" y="168173"/>
                  </a:lnTo>
                  <a:lnTo>
                    <a:pt x="11531" y="168198"/>
                  </a:lnTo>
                  <a:lnTo>
                    <a:pt x="15532" y="169164"/>
                  </a:lnTo>
                  <a:lnTo>
                    <a:pt x="17907" y="168567"/>
                  </a:lnTo>
                  <a:lnTo>
                    <a:pt x="20193" y="166077"/>
                  </a:lnTo>
                  <a:close/>
                </a:path>
                <a:path w="196215" h="252095">
                  <a:moveTo>
                    <a:pt x="23164" y="160172"/>
                  </a:moveTo>
                  <a:lnTo>
                    <a:pt x="22453" y="157734"/>
                  </a:lnTo>
                  <a:lnTo>
                    <a:pt x="21323" y="157289"/>
                  </a:lnTo>
                  <a:lnTo>
                    <a:pt x="18694" y="158343"/>
                  </a:lnTo>
                  <a:lnTo>
                    <a:pt x="17030" y="158356"/>
                  </a:lnTo>
                  <a:lnTo>
                    <a:pt x="14325" y="158762"/>
                  </a:lnTo>
                  <a:lnTo>
                    <a:pt x="12814" y="158750"/>
                  </a:lnTo>
                  <a:lnTo>
                    <a:pt x="13081" y="161683"/>
                  </a:lnTo>
                  <a:lnTo>
                    <a:pt x="14579" y="161010"/>
                  </a:lnTo>
                  <a:lnTo>
                    <a:pt x="15544" y="161290"/>
                  </a:lnTo>
                  <a:lnTo>
                    <a:pt x="17348" y="161594"/>
                  </a:lnTo>
                  <a:lnTo>
                    <a:pt x="21983" y="160604"/>
                  </a:lnTo>
                  <a:lnTo>
                    <a:pt x="23164" y="160172"/>
                  </a:lnTo>
                  <a:close/>
                </a:path>
                <a:path w="196215" h="252095">
                  <a:moveTo>
                    <a:pt x="26619" y="230466"/>
                  </a:moveTo>
                  <a:lnTo>
                    <a:pt x="23444" y="228841"/>
                  </a:lnTo>
                  <a:lnTo>
                    <a:pt x="21170" y="229057"/>
                  </a:lnTo>
                  <a:lnTo>
                    <a:pt x="17881" y="229692"/>
                  </a:lnTo>
                  <a:lnTo>
                    <a:pt x="15938" y="229768"/>
                  </a:lnTo>
                  <a:lnTo>
                    <a:pt x="16040" y="232244"/>
                  </a:lnTo>
                  <a:lnTo>
                    <a:pt x="17957" y="232079"/>
                  </a:lnTo>
                  <a:lnTo>
                    <a:pt x="19405" y="232549"/>
                  </a:lnTo>
                  <a:lnTo>
                    <a:pt x="19786" y="232537"/>
                  </a:lnTo>
                  <a:lnTo>
                    <a:pt x="20281" y="232587"/>
                  </a:lnTo>
                  <a:lnTo>
                    <a:pt x="21945" y="233006"/>
                  </a:lnTo>
                  <a:lnTo>
                    <a:pt x="23672" y="232625"/>
                  </a:lnTo>
                  <a:lnTo>
                    <a:pt x="25946" y="232003"/>
                  </a:lnTo>
                  <a:lnTo>
                    <a:pt x="26492" y="231749"/>
                  </a:lnTo>
                  <a:lnTo>
                    <a:pt x="26619" y="230466"/>
                  </a:lnTo>
                  <a:close/>
                </a:path>
                <a:path w="196215" h="252095">
                  <a:moveTo>
                    <a:pt x="28486" y="246443"/>
                  </a:moveTo>
                  <a:lnTo>
                    <a:pt x="28181" y="246240"/>
                  </a:lnTo>
                  <a:lnTo>
                    <a:pt x="26987" y="245567"/>
                  </a:lnTo>
                  <a:lnTo>
                    <a:pt x="20980" y="246748"/>
                  </a:lnTo>
                  <a:lnTo>
                    <a:pt x="19977" y="247992"/>
                  </a:lnTo>
                  <a:lnTo>
                    <a:pt x="19888" y="248564"/>
                  </a:lnTo>
                  <a:lnTo>
                    <a:pt x="20523" y="249732"/>
                  </a:lnTo>
                  <a:lnTo>
                    <a:pt x="21170" y="249834"/>
                  </a:lnTo>
                  <a:lnTo>
                    <a:pt x="23698" y="248958"/>
                  </a:lnTo>
                  <a:lnTo>
                    <a:pt x="27774" y="247510"/>
                  </a:lnTo>
                  <a:lnTo>
                    <a:pt x="28295" y="247472"/>
                  </a:lnTo>
                  <a:lnTo>
                    <a:pt x="28422" y="246900"/>
                  </a:lnTo>
                  <a:lnTo>
                    <a:pt x="28486" y="246443"/>
                  </a:lnTo>
                  <a:close/>
                </a:path>
                <a:path w="196215" h="252095">
                  <a:moveTo>
                    <a:pt x="30734" y="147777"/>
                  </a:moveTo>
                  <a:lnTo>
                    <a:pt x="29591" y="145364"/>
                  </a:lnTo>
                  <a:lnTo>
                    <a:pt x="28346" y="144119"/>
                  </a:lnTo>
                  <a:lnTo>
                    <a:pt x="24968" y="144576"/>
                  </a:lnTo>
                  <a:lnTo>
                    <a:pt x="22961" y="144119"/>
                  </a:lnTo>
                  <a:lnTo>
                    <a:pt x="23025" y="148031"/>
                  </a:lnTo>
                  <a:lnTo>
                    <a:pt x="25095" y="147802"/>
                  </a:lnTo>
                  <a:lnTo>
                    <a:pt x="26492" y="148120"/>
                  </a:lnTo>
                  <a:lnTo>
                    <a:pt x="27393" y="148221"/>
                  </a:lnTo>
                  <a:lnTo>
                    <a:pt x="27597" y="148234"/>
                  </a:lnTo>
                  <a:lnTo>
                    <a:pt x="28448" y="148374"/>
                  </a:lnTo>
                  <a:lnTo>
                    <a:pt x="29921" y="148234"/>
                  </a:lnTo>
                  <a:lnTo>
                    <a:pt x="30734" y="147777"/>
                  </a:lnTo>
                  <a:close/>
                </a:path>
                <a:path w="196215" h="252095">
                  <a:moveTo>
                    <a:pt x="35953" y="249072"/>
                  </a:moveTo>
                  <a:lnTo>
                    <a:pt x="35902" y="248399"/>
                  </a:lnTo>
                  <a:lnTo>
                    <a:pt x="35496" y="247777"/>
                  </a:lnTo>
                  <a:lnTo>
                    <a:pt x="31623" y="247916"/>
                  </a:lnTo>
                  <a:lnTo>
                    <a:pt x="28384" y="247865"/>
                  </a:lnTo>
                  <a:lnTo>
                    <a:pt x="25285" y="250431"/>
                  </a:lnTo>
                  <a:lnTo>
                    <a:pt x="24701" y="250698"/>
                  </a:lnTo>
                  <a:lnTo>
                    <a:pt x="25133" y="252031"/>
                  </a:lnTo>
                  <a:lnTo>
                    <a:pt x="25806" y="252018"/>
                  </a:lnTo>
                  <a:lnTo>
                    <a:pt x="28956" y="250964"/>
                  </a:lnTo>
                  <a:lnTo>
                    <a:pt x="35242" y="250405"/>
                  </a:lnTo>
                  <a:lnTo>
                    <a:pt x="35839" y="250037"/>
                  </a:lnTo>
                  <a:lnTo>
                    <a:pt x="35953" y="249072"/>
                  </a:lnTo>
                  <a:close/>
                </a:path>
                <a:path w="196215" h="252095">
                  <a:moveTo>
                    <a:pt x="38976" y="241122"/>
                  </a:moveTo>
                  <a:lnTo>
                    <a:pt x="38366" y="239852"/>
                  </a:lnTo>
                  <a:lnTo>
                    <a:pt x="37782" y="239610"/>
                  </a:lnTo>
                  <a:lnTo>
                    <a:pt x="33451" y="240652"/>
                  </a:lnTo>
                  <a:lnTo>
                    <a:pt x="29819" y="241566"/>
                  </a:lnTo>
                  <a:lnTo>
                    <a:pt x="26936" y="244411"/>
                  </a:lnTo>
                  <a:lnTo>
                    <a:pt x="30949" y="244576"/>
                  </a:lnTo>
                  <a:lnTo>
                    <a:pt x="34556" y="242874"/>
                  </a:lnTo>
                  <a:lnTo>
                    <a:pt x="38862" y="241846"/>
                  </a:lnTo>
                  <a:lnTo>
                    <a:pt x="38976" y="241122"/>
                  </a:lnTo>
                  <a:close/>
                </a:path>
                <a:path w="196215" h="252095">
                  <a:moveTo>
                    <a:pt x="40284" y="128638"/>
                  </a:moveTo>
                  <a:lnTo>
                    <a:pt x="39370" y="127203"/>
                  </a:lnTo>
                  <a:lnTo>
                    <a:pt x="38696" y="127723"/>
                  </a:lnTo>
                  <a:lnTo>
                    <a:pt x="38087" y="127825"/>
                  </a:lnTo>
                  <a:lnTo>
                    <a:pt x="37172" y="128003"/>
                  </a:lnTo>
                  <a:lnTo>
                    <a:pt x="31457" y="133413"/>
                  </a:lnTo>
                  <a:lnTo>
                    <a:pt x="31381" y="134251"/>
                  </a:lnTo>
                  <a:lnTo>
                    <a:pt x="31356" y="134683"/>
                  </a:lnTo>
                  <a:lnTo>
                    <a:pt x="31432" y="135255"/>
                  </a:lnTo>
                  <a:lnTo>
                    <a:pt x="32156" y="135966"/>
                  </a:lnTo>
                  <a:lnTo>
                    <a:pt x="32778" y="135851"/>
                  </a:lnTo>
                  <a:lnTo>
                    <a:pt x="34188" y="133642"/>
                  </a:lnTo>
                  <a:lnTo>
                    <a:pt x="35509" y="133781"/>
                  </a:lnTo>
                  <a:lnTo>
                    <a:pt x="36918" y="134607"/>
                  </a:lnTo>
                  <a:lnTo>
                    <a:pt x="37249" y="132778"/>
                  </a:lnTo>
                  <a:lnTo>
                    <a:pt x="38544" y="131368"/>
                  </a:lnTo>
                  <a:lnTo>
                    <a:pt x="39763" y="129209"/>
                  </a:lnTo>
                  <a:lnTo>
                    <a:pt x="40284" y="128638"/>
                  </a:lnTo>
                  <a:close/>
                </a:path>
                <a:path w="196215" h="252095">
                  <a:moveTo>
                    <a:pt x="46304" y="241757"/>
                  </a:moveTo>
                  <a:lnTo>
                    <a:pt x="45339" y="241452"/>
                  </a:lnTo>
                  <a:lnTo>
                    <a:pt x="44450" y="241388"/>
                  </a:lnTo>
                  <a:lnTo>
                    <a:pt x="43383" y="241325"/>
                  </a:lnTo>
                  <a:lnTo>
                    <a:pt x="42633" y="241833"/>
                  </a:lnTo>
                  <a:lnTo>
                    <a:pt x="42202" y="243687"/>
                  </a:lnTo>
                  <a:lnTo>
                    <a:pt x="42735" y="244030"/>
                  </a:lnTo>
                  <a:lnTo>
                    <a:pt x="43586" y="244068"/>
                  </a:lnTo>
                  <a:lnTo>
                    <a:pt x="44323" y="243420"/>
                  </a:lnTo>
                  <a:lnTo>
                    <a:pt x="46037" y="244424"/>
                  </a:lnTo>
                  <a:lnTo>
                    <a:pt x="46304" y="241757"/>
                  </a:lnTo>
                  <a:close/>
                </a:path>
                <a:path w="196215" h="252095">
                  <a:moveTo>
                    <a:pt x="57937" y="236842"/>
                  </a:moveTo>
                  <a:lnTo>
                    <a:pt x="57912" y="235851"/>
                  </a:lnTo>
                  <a:lnTo>
                    <a:pt x="57340" y="235369"/>
                  </a:lnTo>
                  <a:lnTo>
                    <a:pt x="54787" y="233959"/>
                  </a:lnTo>
                  <a:lnTo>
                    <a:pt x="48361" y="236562"/>
                  </a:lnTo>
                  <a:lnTo>
                    <a:pt x="47472" y="239102"/>
                  </a:lnTo>
                  <a:lnTo>
                    <a:pt x="47421" y="239560"/>
                  </a:lnTo>
                  <a:lnTo>
                    <a:pt x="48247" y="240334"/>
                  </a:lnTo>
                  <a:lnTo>
                    <a:pt x="48971" y="240538"/>
                  </a:lnTo>
                  <a:lnTo>
                    <a:pt x="50977" y="237947"/>
                  </a:lnTo>
                  <a:lnTo>
                    <a:pt x="53263" y="238150"/>
                  </a:lnTo>
                  <a:lnTo>
                    <a:pt x="56464" y="238099"/>
                  </a:lnTo>
                  <a:lnTo>
                    <a:pt x="57785" y="238201"/>
                  </a:lnTo>
                  <a:lnTo>
                    <a:pt x="57937" y="236842"/>
                  </a:lnTo>
                  <a:close/>
                </a:path>
                <a:path w="196215" h="252095">
                  <a:moveTo>
                    <a:pt x="87731" y="63334"/>
                  </a:moveTo>
                  <a:lnTo>
                    <a:pt x="87109" y="62826"/>
                  </a:lnTo>
                  <a:lnTo>
                    <a:pt x="86309" y="62687"/>
                  </a:lnTo>
                  <a:lnTo>
                    <a:pt x="84048" y="65582"/>
                  </a:lnTo>
                  <a:lnTo>
                    <a:pt x="82283" y="68046"/>
                  </a:lnTo>
                  <a:lnTo>
                    <a:pt x="80213" y="70891"/>
                  </a:lnTo>
                  <a:lnTo>
                    <a:pt x="80137" y="71462"/>
                  </a:lnTo>
                  <a:lnTo>
                    <a:pt x="81127" y="72123"/>
                  </a:lnTo>
                  <a:lnTo>
                    <a:pt x="81597" y="71653"/>
                  </a:lnTo>
                  <a:lnTo>
                    <a:pt x="84048" y="68719"/>
                  </a:lnTo>
                  <a:lnTo>
                    <a:pt x="86398" y="66395"/>
                  </a:lnTo>
                  <a:lnTo>
                    <a:pt x="87731" y="63334"/>
                  </a:lnTo>
                  <a:close/>
                </a:path>
                <a:path w="196215" h="252095">
                  <a:moveTo>
                    <a:pt x="112915" y="149682"/>
                  </a:moveTo>
                  <a:lnTo>
                    <a:pt x="112839" y="147078"/>
                  </a:lnTo>
                  <a:lnTo>
                    <a:pt x="111607" y="147243"/>
                  </a:lnTo>
                  <a:lnTo>
                    <a:pt x="108927" y="147358"/>
                  </a:lnTo>
                  <a:lnTo>
                    <a:pt x="104927" y="147599"/>
                  </a:lnTo>
                  <a:lnTo>
                    <a:pt x="104432" y="147675"/>
                  </a:lnTo>
                  <a:lnTo>
                    <a:pt x="104228" y="149034"/>
                  </a:lnTo>
                  <a:lnTo>
                    <a:pt x="104800" y="149225"/>
                  </a:lnTo>
                  <a:lnTo>
                    <a:pt x="106756" y="149339"/>
                  </a:lnTo>
                  <a:lnTo>
                    <a:pt x="108140" y="149352"/>
                  </a:lnTo>
                  <a:lnTo>
                    <a:pt x="109093" y="149377"/>
                  </a:lnTo>
                  <a:lnTo>
                    <a:pt x="109880" y="149567"/>
                  </a:lnTo>
                  <a:lnTo>
                    <a:pt x="110248" y="149745"/>
                  </a:lnTo>
                  <a:lnTo>
                    <a:pt x="111633" y="149720"/>
                  </a:lnTo>
                  <a:lnTo>
                    <a:pt x="112915" y="149682"/>
                  </a:lnTo>
                  <a:close/>
                </a:path>
                <a:path w="196215" h="252095">
                  <a:moveTo>
                    <a:pt x="120154" y="120586"/>
                  </a:moveTo>
                  <a:lnTo>
                    <a:pt x="119900" y="117589"/>
                  </a:lnTo>
                  <a:lnTo>
                    <a:pt x="118999" y="116801"/>
                  </a:lnTo>
                  <a:lnTo>
                    <a:pt x="116928" y="117017"/>
                  </a:lnTo>
                  <a:lnTo>
                    <a:pt x="116319" y="117271"/>
                  </a:lnTo>
                  <a:lnTo>
                    <a:pt x="114757" y="117729"/>
                  </a:lnTo>
                  <a:lnTo>
                    <a:pt x="113271" y="117741"/>
                  </a:lnTo>
                  <a:lnTo>
                    <a:pt x="113360" y="120167"/>
                  </a:lnTo>
                  <a:lnTo>
                    <a:pt x="114960" y="119938"/>
                  </a:lnTo>
                  <a:lnTo>
                    <a:pt x="115836" y="120307"/>
                  </a:lnTo>
                  <a:lnTo>
                    <a:pt x="117221" y="120243"/>
                  </a:lnTo>
                  <a:lnTo>
                    <a:pt x="118795" y="120142"/>
                  </a:lnTo>
                  <a:lnTo>
                    <a:pt x="120154" y="120586"/>
                  </a:lnTo>
                  <a:close/>
                </a:path>
                <a:path w="196215" h="252095">
                  <a:moveTo>
                    <a:pt x="122199" y="138544"/>
                  </a:moveTo>
                  <a:lnTo>
                    <a:pt x="121907" y="138099"/>
                  </a:lnTo>
                  <a:lnTo>
                    <a:pt x="119989" y="137693"/>
                  </a:lnTo>
                  <a:lnTo>
                    <a:pt x="118719" y="136766"/>
                  </a:lnTo>
                  <a:lnTo>
                    <a:pt x="117665" y="136855"/>
                  </a:lnTo>
                  <a:lnTo>
                    <a:pt x="113931" y="136779"/>
                  </a:lnTo>
                  <a:lnTo>
                    <a:pt x="113398" y="136906"/>
                  </a:lnTo>
                  <a:lnTo>
                    <a:pt x="121577" y="139738"/>
                  </a:lnTo>
                  <a:lnTo>
                    <a:pt x="122034" y="139623"/>
                  </a:lnTo>
                  <a:lnTo>
                    <a:pt x="122199" y="138544"/>
                  </a:lnTo>
                  <a:close/>
                </a:path>
                <a:path w="196215" h="252095">
                  <a:moveTo>
                    <a:pt x="128371" y="120446"/>
                  </a:moveTo>
                  <a:lnTo>
                    <a:pt x="126644" y="120510"/>
                  </a:lnTo>
                  <a:lnTo>
                    <a:pt x="124460" y="120396"/>
                  </a:lnTo>
                  <a:lnTo>
                    <a:pt x="122834" y="120154"/>
                  </a:lnTo>
                  <a:lnTo>
                    <a:pt x="122453" y="123050"/>
                  </a:lnTo>
                  <a:lnTo>
                    <a:pt x="123977" y="122389"/>
                  </a:lnTo>
                  <a:lnTo>
                    <a:pt x="124968" y="122732"/>
                  </a:lnTo>
                  <a:lnTo>
                    <a:pt x="125831" y="122110"/>
                  </a:lnTo>
                  <a:lnTo>
                    <a:pt x="127698" y="123774"/>
                  </a:lnTo>
                  <a:lnTo>
                    <a:pt x="128371" y="120446"/>
                  </a:lnTo>
                  <a:close/>
                </a:path>
                <a:path w="196215" h="252095">
                  <a:moveTo>
                    <a:pt x="129819" y="1219"/>
                  </a:moveTo>
                  <a:lnTo>
                    <a:pt x="127863" y="0"/>
                  </a:lnTo>
                  <a:lnTo>
                    <a:pt x="127469" y="1079"/>
                  </a:lnTo>
                  <a:lnTo>
                    <a:pt x="124968" y="5473"/>
                  </a:lnTo>
                  <a:lnTo>
                    <a:pt x="121983" y="8699"/>
                  </a:lnTo>
                  <a:lnTo>
                    <a:pt x="117983" y="14135"/>
                  </a:lnTo>
                  <a:lnTo>
                    <a:pt x="115671" y="16002"/>
                  </a:lnTo>
                  <a:lnTo>
                    <a:pt x="116497" y="19354"/>
                  </a:lnTo>
                  <a:lnTo>
                    <a:pt x="118160" y="18415"/>
                  </a:lnTo>
                  <a:lnTo>
                    <a:pt x="118224" y="16840"/>
                  </a:lnTo>
                  <a:lnTo>
                    <a:pt x="121881" y="11188"/>
                  </a:lnTo>
                  <a:lnTo>
                    <a:pt x="126212" y="7683"/>
                  </a:lnTo>
                  <a:lnTo>
                    <a:pt x="128803" y="1981"/>
                  </a:lnTo>
                  <a:lnTo>
                    <a:pt x="129819" y="1219"/>
                  </a:lnTo>
                  <a:close/>
                </a:path>
                <a:path w="196215" h="252095">
                  <a:moveTo>
                    <a:pt x="132067" y="4546"/>
                  </a:moveTo>
                  <a:lnTo>
                    <a:pt x="130848" y="4013"/>
                  </a:lnTo>
                  <a:lnTo>
                    <a:pt x="130505" y="4394"/>
                  </a:lnTo>
                  <a:lnTo>
                    <a:pt x="130251" y="4800"/>
                  </a:lnTo>
                  <a:lnTo>
                    <a:pt x="128447" y="7874"/>
                  </a:lnTo>
                  <a:lnTo>
                    <a:pt x="125882" y="10325"/>
                  </a:lnTo>
                  <a:lnTo>
                    <a:pt x="123304" y="13347"/>
                  </a:lnTo>
                  <a:lnTo>
                    <a:pt x="122821" y="13639"/>
                  </a:lnTo>
                  <a:lnTo>
                    <a:pt x="123177" y="14465"/>
                  </a:lnTo>
                  <a:lnTo>
                    <a:pt x="123520" y="14668"/>
                  </a:lnTo>
                  <a:lnTo>
                    <a:pt x="123672" y="14808"/>
                  </a:lnTo>
                  <a:lnTo>
                    <a:pt x="124625" y="14897"/>
                  </a:lnTo>
                  <a:lnTo>
                    <a:pt x="126390" y="12611"/>
                  </a:lnTo>
                  <a:lnTo>
                    <a:pt x="129578" y="8750"/>
                  </a:lnTo>
                  <a:lnTo>
                    <a:pt x="130898" y="7404"/>
                  </a:lnTo>
                  <a:lnTo>
                    <a:pt x="131838" y="5156"/>
                  </a:lnTo>
                  <a:lnTo>
                    <a:pt x="132067" y="4546"/>
                  </a:lnTo>
                  <a:close/>
                </a:path>
                <a:path w="196215" h="252095">
                  <a:moveTo>
                    <a:pt x="135280" y="224891"/>
                  </a:moveTo>
                  <a:lnTo>
                    <a:pt x="134988" y="223951"/>
                  </a:lnTo>
                  <a:lnTo>
                    <a:pt x="134543" y="223570"/>
                  </a:lnTo>
                  <a:lnTo>
                    <a:pt x="131559" y="223862"/>
                  </a:lnTo>
                  <a:lnTo>
                    <a:pt x="128739" y="223672"/>
                  </a:lnTo>
                  <a:lnTo>
                    <a:pt x="125704" y="225107"/>
                  </a:lnTo>
                  <a:lnTo>
                    <a:pt x="125349" y="225425"/>
                  </a:lnTo>
                  <a:lnTo>
                    <a:pt x="125653" y="226529"/>
                  </a:lnTo>
                  <a:lnTo>
                    <a:pt x="126733" y="226568"/>
                  </a:lnTo>
                  <a:lnTo>
                    <a:pt x="129171" y="226237"/>
                  </a:lnTo>
                  <a:lnTo>
                    <a:pt x="131800" y="226517"/>
                  </a:lnTo>
                  <a:lnTo>
                    <a:pt x="134772" y="225209"/>
                  </a:lnTo>
                  <a:lnTo>
                    <a:pt x="135280" y="224891"/>
                  </a:lnTo>
                  <a:close/>
                </a:path>
                <a:path w="196215" h="252095">
                  <a:moveTo>
                    <a:pt x="146469" y="146723"/>
                  </a:moveTo>
                  <a:lnTo>
                    <a:pt x="145275" y="146964"/>
                  </a:lnTo>
                  <a:lnTo>
                    <a:pt x="142328" y="146342"/>
                  </a:lnTo>
                  <a:lnTo>
                    <a:pt x="140119" y="146481"/>
                  </a:lnTo>
                  <a:lnTo>
                    <a:pt x="137236" y="146723"/>
                  </a:lnTo>
                  <a:lnTo>
                    <a:pt x="136207" y="146494"/>
                  </a:lnTo>
                  <a:lnTo>
                    <a:pt x="136296" y="148424"/>
                  </a:lnTo>
                  <a:lnTo>
                    <a:pt x="137236" y="148145"/>
                  </a:lnTo>
                  <a:lnTo>
                    <a:pt x="137845" y="148145"/>
                  </a:lnTo>
                  <a:lnTo>
                    <a:pt x="145186" y="148628"/>
                  </a:lnTo>
                  <a:lnTo>
                    <a:pt x="146202" y="148907"/>
                  </a:lnTo>
                  <a:lnTo>
                    <a:pt x="146469" y="146723"/>
                  </a:lnTo>
                  <a:close/>
                </a:path>
                <a:path w="196215" h="252095">
                  <a:moveTo>
                    <a:pt x="152133" y="221907"/>
                  </a:moveTo>
                  <a:lnTo>
                    <a:pt x="151320" y="221538"/>
                  </a:lnTo>
                  <a:lnTo>
                    <a:pt x="147980" y="221653"/>
                  </a:lnTo>
                  <a:lnTo>
                    <a:pt x="145173" y="221411"/>
                  </a:lnTo>
                  <a:lnTo>
                    <a:pt x="141833" y="222478"/>
                  </a:lnTo>
                  <a:lnTo>
                    <a:pt x="141185" y="222796"/>
                  </a:lnTo>
                  <a:lnTo>
                    <a:pt x="141401" y="224447"/>
                  </a:lnTo>
                  <a:lnTo>
                    <a:pt x="142125" y="224485"/>
                  </a:lnTo>
                  <a:lnTo>
                    <a:pt x="143319" y="224586"/>
                  </a:lnTo>
                  <a:lnTo>
                    <a:pt x="145440" y="224193"/>
                  </a:lnTo>
                  <a:lnTo>
                    <a:pt x="148069" y="223659"/>
                  </a:lnTo>
                  <a:lnTo>
                    <a:pt x="151231" y="223151"/>
                  </a:lnTo>
                  <a:lnTo>
                    <a:pt x="151942" y="223494"/>
                  </a:lnTo>
                  <a:lnTo>
                    <a:pt x="152133" y="221907"/>
                  </a:lnTo>
                  <a:close/>
                </a:path>
                <a:path w="196215" h="252095">
                  <a:moveTo>
                    <a:pt x="154787" y="140931"/>
                  </a:moveTo>
                  <a:lnTo>
                    <a:pt x="154495" y="139763"/>
                  </a:lnTo>
                  <a:lnTo>
                    <a:pt x="154228" y="138747"/>
                  </a:lnTo>
                  <a:lnTo>
                    <a:pt x="153695" y="137845"/>
                  </a:lnTo>
                  <a:lnTo>
                    <a:pt x="151777" y="138912"/>
                  </a:lnTo>
                  <a:lnTo>
                    <a:pt x="151130" y="139052"/>
                  </a:lnTo>
                  <a:lnTo>
                    <a:pt x="150520" y="139242"/>
                  </a:lnTo>
                  <a:lnTo>
                    <a:pt x="149796" y="139446"/>
                  </a:lnTo>
                  <a:lnTo>
                    <a:pt x="148488" y="139014"/>
                  </a:lnTo>
                  <a:lnTo>
                    <a:pt x="148602" y="141363"/>
                  </a:lnTo>
                  <a:lnTo>
                    <a:pt x="150037" y="140754"/>
                  </a:lnTo>
                  <a:lnTo>
                    <a:pt x="150825" y="141185"/>
                  </a:lnTo>
                  <a:lnTo>
                    <a:pt x="151536" y="141173"/>
                  </a:lnTo>
                  <a:lnTo>
                    <a:pt x="152260" y="141173"/>
                  </a:lnTo>
                  <a:lnTo>
                    <a:pt x="153885" y="141109"/>
                  </a:lnTo>
                  <a:lnTo>
                    <a:pt x="154787" y="140931"/>
                  </a:lnTo>
                  <a:close/>
                </a:path>
                <a:path w="196215" h="252095">
                  <a:moveTo>
                    <a:pt x="155625" y="217563"/>
                  </a:moveTo>
                  <a:lnTo>
                    <a:pt x="154698" y="216649"/>
                  </a:lnTo>
                  <a:lnTo>
                    <a:pt x="153974" y="216890"/>
                  </a:lnTo>
                  <a:lnTo>
                    <a:pt x="152501" y="217424"/>
                  </a:lnTo>
                  <a:lnTo>
                    <a:pt x="150596" y="217424"/>
                  </a:lnTo>
                  <a:lnTo>
                    <a:pt x="149593" y="219684"/>
                  </a:lnTo>
                  <a:lnTo>
                    <a:pt x="150418" y="219633"/>
                  </a:lnTo>
                  <a:lnTo>
                    <a:pt x="150926" y="219773"/>
                  </a:lnTo>
                  <a:lnTo>
                    <a:pt x="152298" y="219125"/>
                  </a:lnTo>
                  <a:lnTo>
                    <a:pt x="154381" y="220065"/>
                  </a:lnTo>
                  <a:lnTo>
                    <a:pt x="155625" y="217563"/>
                  </a:lnTo>
                  <a:close/>
                </a:path>
                <a:path w="196215" h="252095">
                  <a:moveTo>
                    <a:pt x="162217" y="125006"/>
                  </a:moveTo>
                  <a:lnTo>
                    <a:pt x="161124" y="123621"/>
                  </a:lnTo>
                  <a:lnTo>
                    <a:pt x="160274" y="123990"/>
                  </a:lnTo>
                  <a:lnTo>
                    <a:pt x="159473" y="124028"/>
                  </a:lnTo>
                  <a:lnTo>
                    <a:pt x="158102" y="124066"/>
                  </a:lnTo>
                  <a:lnTo>
                    <a:pt x="156718" y="124066"/>
                  </a:lnTo>
                  <a:lnTo>
                    <a:pt x="154774" y="124218"/>
                  </a:lnTo>
                  <a:lnTo>
                    <a:pt x="153860" y="123901"/>
                  </a:lnTo>
                  <a:lnTo>
                    <a:pt x="153670" y="125679"/>
                  </a:lnTo>
                  <a:lnTo>
                    <a:pt x="154584" y="125641"/>
                  </a:lnTo>
                  <a:lnTo>
                    <a:pt x="156502" y="126022"/>
                  </a:lnTo>
                  <a:lnTo>
                    <a:pt x="157873" y="126199"/>
                  </a:lnTo>
                  <a:lnTo>
                    <a:pt x="159550" y="126466"/>
                  </a:lnTo>
                  <a:lnTo>
                    <a:pt x="159994" y="126276"/>
                  </a:lnTo>
                  <a:lnTo>
                    <a:pt x="161048" y="127317"/>
                  </a:lnTo>
                  <a:lnTo>
                    <a:pt x="161785" y="125437"/>
                  </a:lnTo>
                  <a:lnTo>
                    <a:pt x="162217" y="125006"/>
                  </a:lnTo>
                  <a:close/>
                </a:path>
                <a:path w="196215" h="252095">
                  <a:moveTo>
                    <a:pt x="163055" y="145986"/>
                  </a:moveTo>
                  <a:lnTo>
                    <a:pt x="162598" y="145821"/>
                  </a:lnTo>
                  <a:lnTo>
                    <a:pt x="160286" y="145948"/>
                  </a:lnTo>
                  <a:lnTo>
                    <a:pt x="158407" y="145224"/>
                  </a:lnTo>
                  <a:lnTo>
                    <a:pt x="156641" y="146126"/>
                  </a:lnTo>
                  <a:lnTo>
                    <a:pt x="155867" y="146507"/>
                  </a:lnTo>
                  <a:lnTo>
                    <a:pt x="154508" y="146558"/>
                  </a:lnTo>
                  <a:lnTo>
                    <a:pt x="154876" y="148844"/>
                  </a:lnTo>
                  <a:lnTo>
                    <a:pt x="156095" y="148094"/>
                  </a:lnTo>
                  <a:lnTo>
                    <a:pt x="157276" y="148399"/>
                  </a:lnTo>
                  <a:lnTo>
                    <a:pt x="158750" y="149085"/>
                  </a:lnTo>
                  <a:lnTo>
                    <a:pt x="160413" y="147802"/>
                  </a:lnTo>
                  <a:lnTo>
                    <a:pt x="162636" y="147523"/>
                  </a:lnTo>
                  <a:lnTo>
                    <a:pt x="163042" y="147129"/>
                  </a:lnTo>
                  <a:lnTo>
                    <a:pt x="163055" y="145986"/>
                  </a:lnTo>
                  <a:close/>
                </a:path>
                <a:path w="196215" h="252095">
                  <a:moveTo>
                    <a:pt x="164985" y="133959"/>
                  </a:moveTo>
                  <a:lnTo>
                    <a:pt x="164185" y="133743"/>
                  </a:lnTo>
                  <a:lnTo>
                    <a:pt x="162344" y="133515"/>
                  </a:lnTo>
                  <a:lnTo>
                    <a:pt x="161226" y="133502"/>
                  </a:lnTo>
                  <a:lnTo>
                    <a:pt x="160820" y="133477"/>
                  </a:lnTo>
                  <a:lnTo>
                    <a:pt x="158737" y="133235"/>
                  </a:lnTo>
                  <a:lnTo>
                    <a:pt x="157353" y="133057"/>
                  </a:lnTo>
                  <a:lnTo>
                    <a:pt x="155473" y="132892"/>
                  </a:lnTo>
                  <a:lnTo>
                    <a:pt x="155028" y="133096"/>
                  </a:lnTo>
                  <a:lnTo>
                    <a:pt x="154863" y="134023"/>
                  </a:lnTo>
                  <a:lnTo>
                    <a:pt x="155003" y="134416"/>
                  </a:lnTo>
                  <a:lnTo>
                    <a:pt x="158076" y="135305"/>
                  </a:lnTo>
                  <a:lnTo>
                    <a:pt x="160655" y="136512"/>
                  </a:lnTo>
                  <a:lnTo>
                    <a:pt x="164172" y="135839"/>
                  </a:lnTo>
                  <a:lnTo>
                    <a:pt x="164947" y="135851"/>
                  </a:lnTo>
                  <a:lnTo>
                    <a:pt x="164985" y="133959"/>
                  </a:lnTo>
                  <a:close/>
                </a:path>
                <a:path w="196215" h="252095">
                  <a:moveTo>
                    <a:pt x="171132" y="215011"/>
                  </a:moveTo>
                  <a:lnTo>
                    <a:pt x="170573" y="213868"/>
                  </a:lnTo>
                  <a:lnTo>
                    <a:pt x="170091" y="213550"/>
                  </a:lnTo>
                  <a:lnTo>
                    <a:pt x="167614" y="214325"/>
                  </a:lnTo>
                  <a:lnTo>
                    <a:pt x="165760" y="214947"/>
                  </a:lnTo>
                  <a:lnTo>
                    <a:pt x="163245" y="215823"/>
                  </a:lnTo>
                  <a:lnTo>
                    <a:pt x="162788" y="216306"/>
                  </a:lnTo>
                  <a:lnTo>
                    <a:pt x="163156" y="217716"/>
                  </a:lnTo>
                  <a:lnTo>
                    <a:pt x="163779" y="217779"/>
                  </a:lnTo>
                  <a:lnTo>
                    <a:pt x="164338" y="217855"/>
                  </a:lnTo>
                  <a:lnTo>
                    <a:pt x="166509" y="218160"/>
                  </a:lnTo>
                  <a:lnTo>
                    <a:pt x="168986" y="217233"/>
                  </a:lnTo>
                  <a:lnTo>
                    <a:pt x="170357" y="215798"/>
                  </a:lnTo>
                  <a:lnTo>
                    <a:pt x="171132" y="215011"/>
                  </a:lnTo>
                  <a:close/>
                </a:path>
                <a:path w="196215" h="252095">
                  <a:moveTo>
                    <a:pt x="195846" y="133451"/>
                  </a:moveTo>
                  <a:lnTo>
                    <a:pt x="195491" y="132969"/>
                  </a:lnTo>
                  <a:lnTo>
                    <a:pt x="191808" y="133273"/>
                  </a:lnTo>
                  <a:lnTo>
                    <a:pt x="188595" y="132054"/>
                  </a:lnTo>
                  <a:lnTo>
                    <a:pt x="185458" y="133858"/>
                  </a:lnTo>
                  <a:lnTo>
                    <a:pt x="188518" y="134200"/>
                  </a:lnTo>
                  <a:lnTo>
                    <a:pt x="191579" y="134581"/>
                  </a:lnTo>
                  <a:lnTo>
                    <a:pt x="195160" y="134924"/>
                  </a:lnTo>
                  <a:lnTo>
                    <a:pt x="195821" y="134607"/>
                  </a:lnTo>
                  <a:lnTo>
                    <a:pt x="195846" y="133451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object 24">
            <a:extLst>
              <a:ext uri="{FF2B5EF4-FFF2-40B4-BE49-F238E27FC236}">
                <a16:creationId xmlns:a16="http://schemas.microsoft.com/office/drawing/2014/main" id="{32EB9D3C-9575-741B-DE7C-2D0995C2807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1077" y="8173694"/>
            <a:ext cx="533057" cy="380999"/>
          </a:xfrm>
          <a:prstGeom prst="rect">
            <a:avLst/>
          </a:prstGeom>
        </p:spPr>
      </p:pic>
      <p:grpSp>
        <p:nvGrpSpPr>
          <p:cNvPr id="45" name="object 27">
            <a:extLst>
              <a:ext uri="{FF2B5EF4-FFF2-40B4-BE49-F238E27FC236}">
                <a16:creationId xmlns:a16="http://schemas.microsoft.com/office/drawing/2014/main" id="{3E0BD539-4C77-CEF4-40B7-26AAE0E4267A}"/>
              </a:ext>
            </a:extLst>
          </p:cNvPr>
          <p:cNvGrpSpPr/>
          <p:nvPr/>
        </p:nvGrpSpPr>
        <p:grpSpPr>
          <a:xfrm>
            <a:off x="773857" y="2153148"/>
            <a:ext cx="436245" cy="520065"/>
            <a:chOff x="741875" y="2127627"/>
            <a:chExt cx="436245" cy="520065"/>
          </a:xfrm>
        </p:grpSpPr>
        <p:sp>
          <p:nvSpPr>
            <p:cNvPr id="57" name="object 28">
              <a:extLst>
                <a:ext uri="{FF2B5EF4-FFF2-40B4-BE49-F238E27FC236}">
                  <a16:creationId xmlns:a16="http://schemas.microsoft.com/office/drawing/2014/main" id="{25D4FE37-A908-7E41-CE0C-FE0AE7254305}"/>
                </a:ext>
              </a:extLst>
            </p:cNvPr>
            <p:cNvSpPr/>
            <p:nvPr/>
          </p:nvSpPr>
          <p:spPr>
            <a:xfrm>
              <a:off x="741870" y="2127630"/>
              <a:ext cx="436245" cy="520065"/>
            </a:xfrm>
            <a:custGeom>
              <a:avLst/>
              <a:gdLst/>
              <a:ahLst/>
              <a:cxnLst/>
              <a:rect l="l" t="t" r="r" b="b"/>
              <a:pathLst>
                <a:path w="436244" h="520064">
                  <a:moveTo>
                    <a:pt x="400799" y="358698"/>
                  </a:moveTo>
                  <a:lnTo>
                    <a:pt x="373367" y="304800"/>
                  </a:lnTo>
                  <a:lnTo>
                    <a:pt x="343496" y="248983"/>
                  </a:lnTo>
                  <a:lnTo>
                    <a:pt x="319811" y="205892"/>
                  </a:lnTo>
                  <a:lnTo>
                    <a:pt x="276644" y="133578"/>
                  </a:lnTo>
                  <a:lnTo>
                    <a:pt x="272262" y="126238"/>
                  </a:lnTo>
                  <a:lnTo>
                    <a:pt x="268071" y="119100"/>
                  </a:lnTo>
                  <a:lnTo>
                    <a:pt x="263791" y="111518"/>
                  </a:lnTo>
                  <a:lnTo>
                    <a:pt x="259829" y="103962"/>
                  </a:lnTo>
                  <a:lnTo>
                    <a:pt x="251993" y="88544"/>
                  </a:lnTo>
                  <a:lnTo>
                    <a:pt x="243979" y="72986"/>
                  </a:lnTo>
                  <a:lnTo>
                    <a:pt x="220472" y="35128"/>
                  </a:lnTo>
                  <a:lnTo>
                    <a:pt x="220230" y="34937"/>
                  </a:lnTo>
                  <a:lnTo>
                    <a:pt x="220091" y="34315"/>
                  </a:lnTo>
                  <a:lnTo>
                    <a:pt x="162598" y="64503"/>
                  </a:lnTo>
                  <a:lnTo>
                    <a:pt x="103606" y="97790"/>
                  </a:lnTo>
                  <a:lnTo>
                    <a:pt x="46558" y="133908"/>
                  </a:lnTo>
                  <a:lnTo>
                    <a:pt x="36398" y="140843"/>
                  </a:lnTo>
                  <a:lnTo>
                    <a:pt x="36893" y="141236"/>
                  </a:lnTo>
                  <a:lnTo>
                    <a:pt x="36969" y="141528"/>
                  </a:lnTo>
                  <a:lnTo>
                    <a:pt x="45707" y="157581"/>
                  </a:lnTo>
                  <a:lnTo>
                    <a:pt x="48514" y="162572"/>
                  </a:lnTo>
                  <a:lnTo>
                    <a:pt x="59143" y="182791"/>
                  </a:lnTo>
                  <a:lnTo>
                    <a:pt x="82270" y="228117"/>
                  </a:lnTo>
                  <a:lnTo>
                    <a:pt x="111887" y="287477"/>
                  </a:lnTo>
                  <a:lnTo>
                    <a:pt x="126542" y="316306"/>
                  </a:lnTo>
                  <a:lnTo>
                    <a:pt x="141249" y="344424"/>
                  </a:lnTo>
                  <a:lnTo>
                    <a:pt x="156032" y="371551"/>
                  </a:lnTo>
                  <a:lnTo>
                    <a:pt x="159816" y="378155"/>
                  </a:lnTo>
                  <a:lnTo>
                    <a:pt x="163550" y="384733"/>
                  </a:lnTo>
                  <a:lnTo>
                    <a:pt x="190284" y="428586"/>
                  </a:lnTo>
                  <a:lnTo>
                    <a:pt x="214985" y="464286"/>
                  </a:lnTo>
                  <a:lnTo>
                    <a:pt x="221322" y="466026"/>
                  </a:lnTo>
                  <a:lnTo>
                    <a:pt x="222072" y="461606"/>
                  </a:lnTo>
                  <a:lnTo>
                    <a:pt x="221881" y="459244"/>
                  </a:lnTo>
                  <a:lnTo>
                    <a:pt x="221881" y="458851"/>
                  </a:lnTo>
                  <a:lnTo>
                    <a:pt x="199440" y="426580"/>
                  </a:lnTo>
                  <a:lnTo>
                    <a:pt x="176822" y="390194"/>
                  </a:lnTo>
                  <a:lnTo>
                    <a:pt x="151104" y="344424"/>
                  </a:lnTo>
                  <a:lnTo>
                    <a:pt x="122186" y="288569"/>
                  </a:lnTo>
                  <a:lnTo>
                    <a:pt x="77914" y="200190"/>
                  </a:lnTo>
                  <a:lnTo>
                    <a:pt x="70192" y="185191"/>
                  </a:lnTo>
                  <a:lnTo>
                    <a:pt x="66294" y="177673"/>
                  </a:lnTo>
                  <a:lnTo>
                    <a:pt x="59664" y="165138"/>
                  </a:lnTo>
                  <a:lnTo>
                    <a:pt x="57061" y="160096"/>
                  </a:lnTo>
                  <a:lnTo>
                    <a:pt x="54292" y="155117"/>
                  </a:lnTo>
                  <a:lnTo>
                    <a:pt x="48094" y="143751"/>
                  </a:lnTo>
                  <a:lnTo>
                    <a:pt x="58115" y="136994"/>
                  </a:lnTo>
                  <a:lnTo>
                    <a:pt x="100050" y="110439"/>
                  </a:lnTo>
                  <a:lnTo>
                    <a:pt x="143179" y="85471"/>
                  </a:lnTo>
                  <a:lnTo>
                    <a:pt x="187007" y="61747"/>
                  </a:lnTo>
                  <a:lnTo>
                    <a:pt x="217436" y="45885"/>
                  </a:lnTo>
                  <a:lnTo>
                    <a:pt x="219100" y="48158"/>
                  </a:lnTo>
                  <a:lnTo>
                    <a:pt x="238963" y="82130"/>
                  </a:lnTo>
                  <a:lnTo>
                    <a:pt x="246710" y="97320"/>
                  </a:lnTo>
                  <a:lnTo>
                    <a:pt x="257111" y="117652"/>
                  </a:lnTo>
                  <a:lnTo>
                    <a:pt x="260007" y="122656"/>
                  </a:lnTo>
                  <a:lnTo>
                    <a:pt x="280149" y="156260"/>
                  </a:lnTo>
                  <a:lnTo>
                    <a:pt x="288747" y="170446"/>
                  </a:lnTo>
                  <a:lnTo>
                    <a:pt x="297230" y="184531"/>
                  </a:lnTo>
                  <a:lnTo>
                    <a:pt x="329069" y="240677"/>
                  </a:lnTo>
                  <a:lnTo>
                    <a:pt x="358635" y="295503"/>
                  </a:lnTo>
                  <a:lnTo>
                    <a:pt x="379336" y="335203"/>
                  </a:lnTo>
                  <a:lnTo>
                    <a:pt x="389890" y="356209"/>
                  </a:lnTo>
                  <a:lnTo>
                    <a:pt x="387578" y="358152"/>
                  </a:lnTo>
                  <a:lnTo>
                    <a:pt x="384606" y="360375"/>
                  </a:lnTo>
                  <a:lnTo>
                    <a:pt x="382892" y="361772"/>
                  </a:lnTo>
                  <a:lnTo>
                    <a:pt x="348335" y="383895"/>
                  </a:lnTo>
                  <a:lnTo>
                    <a:pt x="316141" y="401980"/>
                  </a:lnTo>
                  <a:lnTo>
                    <a:pt x="305904" y="407962"/>
                  </a:lnTo>
                  <a:lnTo>
                    <a:pt x="247611" y="447929"/>
                  </a:lnTo>
                  <a:lnTo>
                    <a:pt x="233426" y="459244"/>
                  </a:lnTo>
                  <a:lnTo>
                    <a:pt x="230682" y="461340"/>
                  </a:lnTo>
                  <a:lnTo>
                    <a:pt x="230378" y="461606"/>
                  </a:lnTo>
                  <a:lnTo>
                    <a:pt x="229146" y="462508"/>
                  </a:lnTo>
                  <a:lnTo>
                    <a:pt x="228866" y="462927"/>
                  </a:lnTo>
                  <a:lnTo>
                    <a:pt x="224345" y="466902"/>
                  </a:lnTo>
                  <a:lnTo>
                    <a:pt x="222123" y="469760"/>
                  </a:lnTo>
                  <a:lnTo>
                    <a:pt x="224002" y="470179"/>
                  </a:lnTo>
                  <a:lnTo>
                    <a:pt x="231470" y="467106"/>
                  </a:lnTo>
                  <a:lnTo>
                    <a:pt x="240017" y="463207"/>
                  </a:lnTo>
                  <a:lnTo>
                    <a:pt x="251421" y="456222"/>
                  </a:lnTo>
                  <a:lnTo>
                    <a:pt x="279552" y="436041"/>
                  </a:lnTo>
                  <a:lnTo>
                    <a:pt x="285851" y="431685"/>
                  </a:lnTo>
                  <a:lnTo>
                    <a:pt x="326631" y="406412"/>
                  </a:lnTo>
                  <a:lnTo>
                    <a:pt x="349123" y="393839"/>
                  </a:lnTo>
                  <a:lnTo>
                    <a:pt x="360667" y="387134"/>
                  </a:lnTo>
                  <a:lnTo>
                    <a:pt x="395427" y="363232"/>
                  </a:lnTo>
                  <a:lnTo>
                    <a:pt x="397141" y="361772"/>
                  </a:lnTo>
                  <a:lnTo>
                    <a:pt x="399021" y="360375"/>
                  </a:lnTo>
                  <a:lnTo>
                    <a:pt x="400799" y="358698"/>
                  </a:lnTo>
                  <a:close/>
                </a:path>
                <a:path w="436244" h="520064">
                  <a:moveTo>
                    <a:pt x="435952" y="387134"/>
                  </a:moveTo>
                  <a:lnTo>
                    <a:pt x="435406" y="377329"/>
                  </a:lnTo>
                  <a:lnTo>
                    <a:pt x="435406" y="377202"/>
                  </a:lnTo>
                  <a:lnTo>
                    <a:pt x="433539" y="367512"/>
                  </a:lnTo>
                  <a:lnTo>
                    <a:pt x="419392" y="331216"/>
                  </a:lnTo>
                  <a:lnTo>
                    <a:pt x="391883" y="282829"/>
                  </a:lnTo>
                  <a:lnTo>
                    <a:pt x="270967" y="61671"/>
                  </a:lnTo>
                  <a:lnTo>
                    <a:pt x="251206" y="27355"/>
                  </a:lnTo>
                  <a:lnTo>
                    <a:pt x="222504" y="2628"/>
                  </a:lnTo>
                  <a:lnTo>
                    <a:pt x="214845" y="0"/>
                  </a:lnTo>
                  <a:lnTo>
                    <a:pt x="206565" y="165"/>
                  </a:lnTo>
                  <a:lnTo>
                    <a:pt x="199034" y="1828"/>
                  </a:lnTo>
                  <a:lnTo>
                    <a:pt x="191630" y="3886"/>
                  </a:lnTo>
                  <a:lnTo>
                    <a:pt x="189953" y="4724"/>
                  </a:lnTo>
                  <a:lnTo>
                    <a:pt x="184569" y="6769"/>
                  </a:lnTo>
                  <a:lnTo>
                    <a:pt x="181432" y="8356"/>
                  </a:lnTo>
                  <a:lnTo>
                    <a:pt x="178155" y="9880"/>
                  </a:lnTo>
                  <a:lnTo>
                    <a:pt x="158750" y="19329"/>
                  </a:lnTo>
                  <a:lnTo>
                    <a:pt x="120319" y="38582"/>
                  </a:lnTo>
                  <a:lnTo>
                    <a:pt x="81711" y="56705"/>
                  </a:lnTo>
                  <a:lnTo>
                    <a:pt x="62090" y="64757"/>
                  </a:lnTo>
                  <a:lnTo>
                    <a:pt x="52070" y="69024"/>
                  </a:lnTo>
                  <a:lnTo>
                    <a:pt x="18084" y="90589"/>
                  </a:lnTo>
                  <a:lnTo>
                    <a:pt x="127" y="130657"/>
                  </a:lnTo>
                  <a:lnTo>
                    <a:pt x="0" y="131622"/>
                  </a:lnTo>
                  <a:lnTo>
                    <a:pt x="19202" y="185597"/>
                  </a:lnTo>
                  <a:lnTo>
                    <a:pt x="38684" y="222161"/>
                  </a:lnTo>
                  <a:lnTo>
                    <a:pt x="59232" y="257238"/>
                  </a:lnTo>
                  <a:lnTo>
                    <a:pt x="69507" y="274421"/>
                  </a:lnTo>
                  <a:lnTo>
                    <a:pt x="79578" y="291477"/>
                  </a:lnTo>
                  <a:lnTo>
                    <a:pt x="89306" y="308457"/>
                  </a:lnTo>
                  <a:lnTo>
                    <a:pt x="126936" y="377202"/>
                  </a:lnTo>
                  <a:lnTo>
                    <a:pt x="188569" y="489953"/>
                  </a:lnTo>
                  <a:lnTo>
                    <a:pt x="188785" y="490156"/>
                  </a:lnTo>
                  <a:lnTo>
                    <a:pt x="189103" y="490334"/>
                  </a:lnTo>
                  <a:lnTo>
                    <a:pt x="194602" y="492556"/>
                  </a:lnTo>
                  <a:lnTo>
                    <a:pt x="196024" y="488657"/>
                  </a:lnTo>
                  <a:lnTo>
                    <a:pt x="196189" y="486410"/>
                  </a:lnTo>
                  <a:lnTo>
                    <a:pt x="196240" y="486067"/>
                  </a:lnTo>
                  <a:lnTo>
                    <a:pt x="100152" y="310311"/>
                  </a:lnTo>
                  <a:lnTo>
                    <a:pt x="90589" y="293344"/>
                  </a:lnTo>
                  <a:lnTo>
                    <a:pt x="80683" y="276415"/>
                  </a:lnTo>
                  <a:lnTo>
                    <a:pt x="60350" y="242354"/>
                  </a:lnTo>
                  <a:lnTo>
                    <a:pt x="50228" y="225082"/>
                  </a:lnTo>
                  <a:lnTo>
                    <a:pt x="30848" y="189661"/>
                  </a:lnTo>
                  <a:lnTo>
                    <a:pt x="13906" y="152666"/>
                  </a:lnTo>
                  <a:lnTo>
                    <a:pt x="12903" y="149555"/>
                  </a:lnTo>
                  <a:lnTo>
                    <a:pt x="11709" y="146494"/>
                  </a:lnTo>
                  <a:lnTo>
                    <a:pt x="10934" y="143357"/>
                  </a:lnTo>
                  <a:lnTo>
                    <a:pt x="10325" y="140195"/>
                  </a:lnTo>
                  <a:lnTo>
                    <a:pt x="9448" y="137033"/>
                  </a:lnTo>
                  <a:lnTo>
                    <a:pt x="9410" y="133845"/>
                  </a:lnTo>
                  <a:lnTo>
                    <a:pt x="8966" y="130657"/>
                  </a:lnTo>
                  <a:lnTo>
                    <a:pt x="9347" y="127508"/>
                  </a:lnTo>
                  <a:lnTo>
                    <a:pt x="9525" y="124345"/>
                  </a:lnTo>
                  <a:lnTo>
                    <a:pt x="10160" y="121272"/>
                  </a:lnTo>
                  <a:lnTo>
                    <a:pt x="10591" y="118122"/>
                  </a:lnTo>
                  <a:lnTo>
                    <a:pt x="11874" y="115227"/>
                  </a:lnTo>
                  <a:lnTo>
                    <a:pt x="14084" y="109334"/>
                  </a:lnTo>
                  <a:lnTo>
                    <a:pt x="17513" y="103809"/>
                  </a:lnTo>
                  <a:lnTo>
                    <a:pt x="58483" y="75450"/>
                  </a:lnTo>
                  <a:lnTo>
                    <a:pt x="61696" y="74231"/>
                  </a:lnTo>
                  <a:lnTo>
                    <a:pt x="64858" y="72898"/>
                  </a:lnTo>
                  <a:lnTo>
                    <a:pt x="113499" y="51498"/>
                  </a:lnTo>
                  <a:lnTo>
                    <a:pt x="170434" y="23139"/>
                  </a:lnTo>
                  <a:lnTo>
                    <a:pt x="183095" y="16941"/>
                  </a:lnTo>
                  <a:lnTo>
                    <a:pt x="195567" y="11417"/>
                  </a:lnTo>
                  <a:lnTo>
                    <a:pt x="201942" y="9601"/>
                  </a:lnTo>
                  <a:lnTo>
                    <a:pt x="208254" y="9144"/>
                  </a:lnTo>
                  <a:lnTo>
                    <a:pt x="214579" y="8788"/>
                  </a:lnTo>
                  <a:lnTo>
                    <a:pt x="220675" y="10414"/>
                  </a:lnTo>
                  <a:lnTo>
                    <a:pt x="251472" y="44119"/>
                  </a:lnTo>
                  <a:lnTo>
                    <a:pt x="385241" y="288569"/>
                  </a:lnTo>
                  <a:lnTo>
                    <a:pt x="388556" y="294068"/>
                  </a:lnTo>
                  <a:lnTo>
                    <a:pt x="411835" y="335241"/>
                  </a:lnTo>
                  <a:lnTo>
                    <a:pt x="426758" y="377202"/>
                  </a:lnTo>
                  <a:lnTo>
                    <a:pt x="427710" y="388620"/>
                  </a:lnTo>
                  <a:lnTo>
                    <a:pt x="426694" y="393839"/>
                  </a:lnTo>
                  <a:lnTo>
                    <a:pt x="426250" y="396481"/>
                  </a:lnTo>
                  <a:lnTo>
                    <a:pt x="425323" y="398932"/>
                  </a:lnTo>
                  <a:lnTo>
                    <a:pt x="424294" y="401281"/>
                  </a:lnTo>
                  <a:lnTo>
                    <a:pt x="423672" y="402412"/>
                  </a:lnTo>
                  <a:lnTo>
                    <a:pt x="423151" y="403504"/>
                  </a:lnTo>
                  <a:lnTo>
                    <a:pt x="394893" y="429437"/>
                  </a:lnTo>
                  <a:lnTo>
                    <a:pt x="336194" y="458101"/>
                  </a:lnTo>
                  <a:lnTo>
                    <a:pt x="329031" y="461606"/>
                  </a:lnTo>
                  <a:lnTo>
                    <a:pt x="321995" y="465328"/>
                  </a:lnTo>
                  <a:lnTo>
                    <a:pt x="315175" y="469303"/>
                  </a:lnTo>
                  <a:lnTo>
                    <a:pt x="308622" y="473557"/>
                  </a:lnTo>
                  <a:lnTo>
                    <a:pt x="296252" y="481952"/>
                  </a:lnTo>
                  <a:lnTo>
                    <a:pt x="290029" y="486067"/>
                  </a:lnTo>
                  <a:lnTo>
                    <a:pt x="251955" y="506603"/>
                  </a:lnTo>
                  <a:lnTo>
                    <a:pt x="232562" y="510819"/>
                  </a:lnTo>
                  <a:lnTo>
                    <a:pt x="226275" y="510819"/>
                  </a:lnTo>
                  <a:lnTo>
                    <a:pt x="221526" y="509778"/>
                  </a:lnTo>
                  <a:lnTo>
                    <a:pt x="221030" y="509778"/>
                  </a:lnTo>
                  <a:lnTo>
                    <a:pt x="220027" y="509371"/>
                  </a:lnTo>
                  <a:lnTo>
                    <a:pt x="214884" y="508317"/>
                  </a:lnTo>
                  <a:lnTo>
                    <a:pt x="210540" y="505358"/>
                  </a:lnTo>
                  <a:lnTo>
                    <a:pt x="205994" y="502399"/>
                  </a:lnTo>
                  <a:lnTo>
                    <a:pt x="202895" y="498551"/>
                  </a:lnTo>
                  <a:lnTo>
                    <a:pt x="202514" y="498081"/>
                  </a:lnTo>
                  <a:lnTo>
                    <a:pt x="202717" y="498551"/>
                  </a:lnTo>
                  <a:lnTo>
                    <a:pt x="199682" y="495147"/>
                  </a:lnTo>
                  <a:lnTo>
                    <a:pt x="197421" y="491934"/>
                  </a:lnTo>
                  <a:lnTo>
                    <a:pt x="196227" y="491591"/>
                  </a:lnTo>
                  <a:lnTo>
                    <a:pt x="195681" y="491413"/>
                  </a:lnTo>
                  <a:lnTo>
                    <a:pt x="195745" y="493496"/>
                  </a:lnTo>
                  <a:lnTo>
                    <a:pt x="196011" y="494944"/>
                  </a:lnTo>
                  <a:lnTo>
                    <a:pt x="196583" y="496925"/>
                  </a:lnTo>
                  <a:lnTo>
                    <a:pt x="196646" y="497128"/>
                  </a:lnTo>
                  <a:lnTo>
                    <a:pt x="196748" y="497471"/>
                  </a:lnTo>
                  <a:lnTo>
                    <a:pt x="198716" y="501103"/>
                  </a:lnTo>
                  <a:lnTo>
                    <a:pt x="200926" y="505358"/>
                  </a:lnTo>
                  <a:lnTo>
                    <a:pt x="204597" y="509778"/>
                  </a:lnTo>
                  <a:lnTo>
                    <a:pt x="204419" y="509778"/>
                  </a:lnTo>
                  <a:lnTo>
                    <a:pt x="208864" y="512991"/>
                  </a:lnTo>
                  <a:lnTo>
                    <a:pt x="210832" y="514502"/>
                  </a:lnTo>
                  <a:lnTo>
                    <a:pt x="212737" y="515505"/>
                  </a:lnTo>
                  <a:lnTo>
                    <a:pt x="214122" y="516204"/>
                  </a:lnTo>
                  <a:lnTo>
                    <a:pt x="214795" y="516585"/>
                  </a:lnTo>
                  <a:lnTo>
                    <a:pt x="215353" y="516839"/>
                  </a:lnTo>
                  <a:lnTo>
                    <a:pt x="216154" y="517131"/>
                  </a:lnTo>
                  <a:lnTo>
                    <a:pt x="217335" y="517512"/>
                  </a:lnTo>
                  <a:lnTo>
                    <a:pt x="217970" y="517690"/>
                  </a:lnTo>
                  <a:lnTo>
                    <a:pt x="218871" y="518071"/>
                  </a:lnTo>
                  <a:lnTo>
                    <a:pt x="221284" y="518464"/>
                  </a:lnTo>
                  <a:lnTo>
                    <a:pt x="223697" y="519201"/>
                  </a:lnTo>
                  <a:lnTo>
                    <a:pt x="226263" y="519201"/>
                  </a:lnTo>
                  <a:lnTo>
                    <a:pt x="231190" y="519569"/>
                  </a:lnTo>
                  <a:lnTo>
                    <a:pt x="235534" y="519201"/>
                  </a:lnTo>
                  <a:lnTo>
                    <a:pt x="235851" y="519201"/>
                  </a:lnTo>
                  <a:lnTo>
                    <a:pt x="263423" y="510819"/>
                  </a:lnTo>
                  <a:lnTo>
                    <a:pt x="268782" y="508317"/>
                  </a:lnTo>
                  <a:lnTo>
                    <a:pt x="314642" y="479831"/>
                  </a:lnTo>
                  <a:lnTo>
                    <a:pt x="321157" y="475653"/>
                  </a:lnTo>
                  <a:lnTo>
                    <a:pt x="335127" y="468122"/>
                  </a:lnTo>
                  <a:lnTo>
                    <a:pt x="349961" y="461162"/>
                  </a:lnTo>
                  <a:lnTo>
                    <a:pt x="365366" y="454240"/>
                  </a:lnTo>
                  <a:lnTo>
                    <a:pt x="381025" y="446849"/>
                  </a:lnTo>
                  <a:lnTo>
                    <a:pt x="414223" y="426173"/>
                  </a:lnTo>
                  <a:lnTo>
                    <a:pt x="416509" y="423989"/>
                  </a:lnTo>
                  <a:lnTo>
                    <a:pt x="418884" y="421932"/>
                  </a:lnTo>
                  <a:lnTo>
                    <a:pt x="420928" y="419773"/>
                  </a:lnTo>
                  <a:lnTo>
                    <a:pt x="423291" y="417372"/>
                  </a:lnTo>
                  <a:lnTo>
                    <a:pt x="425348" y="414921"/>
                  </a:lnTo>
                  <a:lnTo>
                    <a:pt x="429717" y="409079"/>
                  </a:lnTo>
                  <a:lnTo>
                    <a:pt x="430187" y="408393"/>
                  </a:lnTo>
                  <a:lnTo>
                    <a:pt x="430593" y="407581"/>
                  </a:lnTo>
                  <a:lnTo>
                    <a:pt x="432777" y="403809"/>
                  </a:lnTo>
                  <a:lnTo>
                    <a:pt x="433882" y="400519"/>
                  </a:lnTo>
                  <a:lnTo>
                    <a:pt x="434746" y="397205"/>
                  </a:lnTo>
                  <a:lnTo>
                    <a:pt x="435952" y="387134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8" name="object 29">
              <a:extLst>
                <a:ext uri="{FF2B5EF4-FFF2-40B4-BE49-F238E27FC236}">
                  <a16:creationId xmlns:a16="http://schemas.microsoft.com/office/drawing/2014/main" id="{C79D7E08-6E2F-A194-A3C6-466E527471E4}"/>
                </a:ext>
              </a:extLst>
            </p:cNvPr>
            <p:cNvSpPr/>
            <p:nvPr/>
          </p:nvSpPr>
          <p:spPr>
            <a:xfrm>
              <a:off x="848357" y="2190092"/>
              <a:ext cx="31115" cy="16510"/>
            </a:xfrm>
            <a:custGeom>
              <a:avLst/>
              <a:gdLst/>
              <a:ahLst/>
              <a:cxnLst/>
              <a:rect l="l" t="t" r="r" b="b"/>
              <a:pathLst>
                <a:path w="31115" h="16510">
                  <a:moveTo>
                    <a:pt x="0" y="16078"/>
                  </a:moveTo>
                  <a:lnTo>
                    <a:pt x="30848" y="0"/>
                  </a:lnTo>
                </a:path>
              </a:pathLst>
            </a:custGeom>
            <a:ln w="6350">
              <a:solidFill>
                <a:srgbClr val="1330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6" name="object 9">
            <a:extLst>
              <a:ext uri="{FF2B5EF4-FFF2-40B4-BE49-F238E27FC236}">
                <a16:creationId xmlns:a16="http://schemas.microsoft.com/office/drawing/2014/main" id="{B51724E5-C2DD-2B41-9167-076DC3B3083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6695" y="2154210"/>
            <a:ext cx="347002" cy="571500"/>
          </a:xfrm>
          <a:prstGeom prst="rect">
            <a:avLst/>
          </a:prstGeom>
        </p:spPr>
      </p:pic>
      <p:pic>
        <p:nvPicPr>
          <p:cNvPr id="47" name="object 17">
            <a:extLst>
              <a:ext uri="{FF2B5EF4-FFF2-40B4-BE49-F238E27FC236}">
                <a16:creationId xmlns:a16="http://schemas.microsoft.com/office/drawing/2014/main" id="{7514E8FC-EF22-0347-4958-86EE79B33E1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8408" y="4105525"/>
            <a:ext cx="405429" cy="599439"/>
          </a:xfrm>
          <a:prstGeom prst="rect">
            <a:avLst/>
          </a:prstGeom>
        </p:spPr>
      </p:pic>
      <p:grpSp>
        <p:nvGrpSpPr>
          <p:cNvPr id="48" name="object 14">
            <a:extLst>
              <a:ext uri="{FF2B5EF4-FFF2-40B4-BE49-F238E27FC236}">
                <a16:creationId xmlns:a16="http://schemas.microsoft.com/office/drawing/2014/main" id="{39CA9B36-61A5-67B9-BAC6-24E11B76CCC1}"/>
              </a:ext>
            </a:extLst>
          </p:cNvPr>
          <p:cNvGrpSpPr/>
          <p:nvPr/>
        </p:nvGrpSpPr>
        <p:grpSpPr>
          <a:xfrm>
            <a:off x="2915821" y="4129363"/>
            <a:ext cx="379730" cy="549910"/>
            <a:chOff x="2883839" y="4103842"/>
            <a:chExt cx="379730" cy="549910"/>
          </a:xfrm>
        </p:grpSpPr>
        <p:sp>
          <p:nvSpPr>
            <p:cNvPr id="55" name="object 15">
              <a:extLst>
                <a:ext uri="{FF2B5EF4-FFF2-40B4-BE49-F238E27FC236}">
                  <a16:creationId xmlns:a16="http://schemas.microsoft.com/office/drawing/2014/main" id="{B404E876-6020-5324-E9A1-67FB29A06E14}"/>
                </a:ext>
              </a:extLst>
            </p:cNvPr>
            <p:cNvSpPr/>
            <p:nvPr/>
          </p:nvSpPr>
          <p:spPr>
            <a:xfrm>
              <a:off x="2883840" y="4103852"/>
              <a:ext cx="379730" cy="549910"/>
            </a:xfrm>
            <a:custGeom>
              <a:avLst/>
              <a:gdLst/>
              <a:ahLst/>
              <a:cxnLst/>
              <a:rect l="l" t="t" r="r" b="b"/>
              <a:pathLst>
                <a:path w="379729" h="549910">
                  <a:moveTo>
                    <a:pt x="237972" y="69850"/>
                  </a:moveTo>
                  <a:lnTo>
                    <a:pt x="237147" y="68580"/>
                  </a:lnTo>
                  <a:lnTo>
                    <a:pt x="236143" y="68580"/>
                  </a:lnTo>
                  <a:lnTo>
                    <a:pt x="226809" y="72390"/>
                  </a:lnTo>
                  <a:lnTo>
                    <a:pt x="218376" y="77470"/>
                  </a:lnTo>
                  <a:lnTo>
                    <a:pt x="210540" y="83820"/>
                  </a:lnTo>
                  <a:lnTo>
                    <a:pt x="203009" y="90170"/>
                  </a:lnTo>
                  <a:lnTo>
                    <a:pt x="192100" y="97790"/>
                  </a:lnTo>
                  <a:lnTo>
                    <a:pt x="158673" y="121920"/>
                  </a:lnTo>
                  <a:lnTo>
                    <a:pt x="122910" y="143510"/>
                  </a:lnTo>
                  <a:lnTo>
                    <a:pt x="84404" y="160020"/>
                  </a:lnTo>
                  <a:lnTo>
                    <a:pt x="84340" y="153670"/>
                  </a:lnTo>
                  <a:lnTo>
                    <a:pt x="84251" y="152400"/>
                  </a:lnTo>
                  <a:lnTo>
                    <a:pt x="84175" y="151130"/>
                  </a:lnTo>
                  <a:lnTo>
                    <a:pt x="84099" y="149860"/>
                  </a:lnTo>
                  <a:lnTo>
                    <a:pt x="84023" y="148590"/>
                  </a:lnTo>
                  <a:lnTo>
                    <a:pt x="83388" y="142240"/>
                  </a:lnTo>
                  <a:lnTo>
                    <a:pt x="120497" y="130810"/>
                  </a:lnTo>
                  <a:lnTo>
                    <a:pt x="155016" y="114300"/>
                  </a:lnTo>
                  <a:lnTo>
                    <a:pt x="164084" y="107950"/>
                  </a:lnTo>
                  <a:lnTo>
                    <a:pt x="173024" y="102870"/>
                  </a:lnTo>
                  <a:lnTo>
                    <a:pt x="190525" y="90170"/>
                  </a:lnTo>
                  <a:lnTo>
                    <a:pt x="197777" y="85090"/>
                  </a:lnTo>
                  <a:lnTo>
                    <a:pt x="205181" y="80010"/>
                  </a:lnTo>
                  <a:lnTo>
                    <a:pt x="212115" y="73660"/>
                  </a:lnTo>
                  <a:lnTo>
                    <a:pt x="217957" y="67310"/>
                  </a:lnTo>
                  <a:lnTo>
                    <a:pt x="218757" y="66040"/>
                  </a:lnTo>
                  <a:lnTo>
                    <a:pt x="216242" y="66040"/>
                  </a:lnTo>
                  <a:lnTo>
                    <a:pt x="208800" y="69850"/>
                  </a:lnTo>
                  <a:lnTo>
                    <a:pt x="201739" y="74930"/>
                  </a:lnTo>
                  <a:lnTo>
                    <a:pt x="194881" y="81280"/>
                  </a:lnTo>
                  <a:lnTo>
                    <a:pt x="188099" y="86360"/>
                  </a:lnTo>
                  <a:lnTo>
                    <a:pt x="155435" y="107950"/>
                  </a:lnTo>
                  <a:lnTo>
                    <a:pt x="120535" y="128270"/>
                  </a:lnTo>
                  <a:lnTo>
                    <a:pt x="83096" y="140970"/>
                  </a:lnTo>
                  <a:lnTo>
                    <a:pt x="82499" y="140970"/>
                  </a:lnTo>
                  <a:lnTo>
                    <a:pt x="82689" y="142240"/>
                  </a:lnTo>
                  <a:lnTo>
                    <a:pt x="83172" y="142240"/>
                  </a:lnTo>
                  <a:lnTo>
                    <a:pt x="83680" y="148590"/>
                  </a:lnTo>
                  <a:lnTo>
                    <a:pt x="83566" y="157480"/>
                  </a:lnTo>
                  <a:lnTo>
                    <a:pt x="83451" y="160020"/>
                  </a:lnTo>
                  <a:lnTo>
                    <a:pt x="75247" y="162560"/>
                  </a:lnTo>
                  <a:lnTo>
                    <a:pt x="70624" y="162560"/>
                  </a:lnTo>
                  <a:lnTo>
                    <a:pt x="70548" y="163830"/>
                  </a:lnTo>
                  <a:lnTo>
                    <a:pt x="74790" y="166370"/>
                  </a:lnTo>
                  <a:lnTo>
                    <a:pt x="81381" y="166370"/>
                  </a:lnTo>
                  <a:lnTo>
                    <a:pt x="82969" y="166370"/>
                  </a:lnTo>
                  <a:lnTo>
                    <a:pt x="84340" y="166370"/>
                  </a:lnTo>
                  <a:lnTo>
                    <a:pt x="92252" y="166370"/>
                  </a:lnTo>
                  <a:lnTo>
                    <a:pt x="100342" y="163830"/>
                  </a:lnTo>
                  <a:lnTo>
                    <a:pt x="107645" y="161290"/>
                  </a:lnTo>
                  <a:lnTo>
                    <a:pt x="110909" y="160020"/>
                  </a:lnTo>
                  <a:lnTo>
                    <a:pt x="120738" y="156210"/>
                  </a:lnTo>
                  <a:lnTo>
                    <a:pt x="133464" y="149860"/>
                  </a:lnTo>
                  <a:lnTo>
                    <a:pt x="145884" y="143510"/>
                  </a:lnTo>
                  <a:lnTo>
                    <a:pt x="158038" y="135890"/>
                  </a:lnTo>
                  <a:lnTo>
                    <a:pt x="170738" y="128270"/>
                  </a:lnTo>
                  <a:lnTo>
                    <a:pt x="216039" y="95250"/>
                  </a:lnTo>
                  <a:lnTo>
                    <a:pt x="237693" y="71120"/>
                  </a:lnTo>
                  <a:lnTo>
                    <a:pt x="237972" y="69850"/>
                  </a:lnTo>
                  <a:close/>
                </a:path>
                <a:path w="379729" h="549910">
                  <a:moveTo>
                    <a:pt x="314007" y="261302"/>
                  </a:moveTo>
                  <a:lnTo>
                    <a:pt x="308343" y="220586"/>
                  </a:lnTo>
                  <a:lnTo>
                    <a:pt x="305727" y="212369"/>
                  </a:lnTo>
                  <a:lnTo>
                    <a:pt x="303250" y="213131"/>
                  </a:lnTo>
                  <a:lnTo>
                    <a:pt x="303606" y="214884"/>
                  </a:lnTo>
                  <a:lnTo>
                    <a:pt x="304863" y="222224"/>
                  </a:lnTo>
                  <a:lnTo>
                    <a:pt x="305765" y="229577"/>
                  </a:lnTo>
                  <a:lnTo>
                    <a:pt x="307568" y="252209"/>
                  </a:lnTo>
                  <a:lnTo>
                    <a:pt x="306451" y="260616"/>
                  </a:lnTo>
                  <a:lnTo>
                    <a:pt x="309829" y="269811"/>
                  </a:lnTo>
                  <a:lnTo>
                    <a:pt x="312343" y="269887"/>
                  </a:lnTo>
                  <a:lnTo>
                    <a:pt x="312902" y="267970"/>
                  </a:lnTo>
                  <a:lnTo>
                    <a:pt x="314007" y="261302"/>
                  </a:lnTo>
                  <a:close/>
                </a:path>
                <a:path w="379729" h="549910">
                  <a:moveTo>
                    <a:pt x="331355" y="285661"/>
                  </a:moveTo>
                  <a:lnTo>
                    <a:pt x="329946" y="278003"/>
                  </a:lnTo>
                  <a:lnTo>
                    <a:pt x="329653" y="271907"/>
                  </a:lnTo>
                  <a:lnTo>
                    <a:pt x="329095" y="265112"/>
                  </a:lnTo>
                  <a:lnTo>
                    <a:pt x="328041" y="258445"/>
                  </a:lnTo>
                  <a:lnTo>
                    <a:pt x="326390" y="251917"/>
                  </a:lnTo>
                  <a:lnTo>
                    <a:pt x="324065" y="245503"/>
                  </a:lnTo>
                  <a:lnTo>
                    <a:pt x="323646" y="244513"/>
                  </a:lnTo>
                  <a:lnTo>
                    <a:pt x="321843" y="244525"/>
                  </a:lnTo>
                  <a:lnTo>
                    <a:pt x="323570" y="258851"/>
                  </a:lnTo>
                  <a:lnTo>
                    <a:pt x="324129" y="265391"/>
                  </a:lnTo>
                  <a:lnTo>
                    <a:pt x="324408" y="271957"/>
                  </a:lnTo>
                  <a:lnTo>
                    <a:pt x="324510" y="278231"/>
                  </a:lnTo>
                  <a:lnTo>
                    <a:pt x="322516" y="285369"/>
                  </a:lnTo>
                  <a:lnTo>
                    <a:pt x="325513" y="291096"/>
                  </a:lnTo>
                  <a:lnTo>
                    <a:pt x="326034" y="292087"/>
                  </a:lnTo>
                  <a:lnTo>
                    <a:pt x="327406" y="291871"/>
                  </a:lnTo>
                  <a:lnTo>
                    <a:pt x="331355" y="285661"/>
                  </a:lnTo>
                  <a:close/>
                </a:path>
                <a:path w="379729" h="549910">
                  <a:moveTo>
                    <a:pt x="379425" y="364490"/>
                  </a:moveTo>
                  <a:lnTo>
                    <a:pt x="379298" y="358140"/>
                  </a:lnTo>
                  <a:lnTo>
                    <a:pt x="379183" y="351790"/>
                  </a:lnTo>
                  <a:lnTo>
                    <a:pt x="379082" y="346710"/>
                  </a:lnTo>
                  <a:lnTo>
                    <a:pt x="374319" y="331470"/>
                  </a:lnTo>
                  <a:lnTo>
                    <a:pt x="366864" y="319671"/>
                  </a:lnTo>
                  <a:lnTo>
                    <a:pt x="366864" y="363220"/>
                  </a:lnTo>
                  <a:lnTo>
                    <a:pt x="360489" y="383540"/>
                  </a:lnTo>
                  <a:lnTo>
                    <a:pt x="359752" y="384810"/>
                  </a:lnTo>
                  <a:lnTo>
                    <a:pt x="360222" y="383540"/>
                  </a:lnTo>
                  <a:lnTo>
                    <a:pt x="361086" y="381000"/>
                  </a:lnTo>
                  <a:lnTo>
                    <a:pt x="362559" y="374650"/>
                  </a:lnTo>
                  <a:lnTo>
                    <a:pt x="363461" y="369570"/>
                  </a:lnTo>
                  <a:lnTo>
                    <a:pt x="363677" y="367030"/>
                  </a:lnTo>
                  <a:lnTo>
                    <a:pt x="363778" y="365760"/>
                  </a:lnTo>
                  <a:lnTo>
                    <a:pt x="363893" y="364490"/>
                  </a:lnTo>
                  <a:lnTo>
                    <a:pt x="364769" y="361950"/>
                  </a:lnTo>
                  <a:lnTo>
                    <a:pt x="365340" y="359410"/>
                  </a:lnTo>
                  <a:lnTo>
                    <a:pt x="365417" y="358140"/>
                  </a:lnTo>
                  <a:lnTo>
                    <a:pt x="365506" y="356870"/>
                  </a:lnTo>
                  <a:lnTo>
                    <a:pt x="364896" y="355600"/>
                  </a:lnTo>
                  <a:lnTo>
                    <a:pt x="364236" y="355600"/>
                  </a:lnTo>
                  <a:lnTo>
                    <a:pt x="364109" y="350520"/>
                  </a:lnTo>
                  <a:lnTo>
                    <a:pt x="364032" y="349250"/>
                  </a:lnTo>
                  <a:lnTo>
                    <a:pt x="363956" y="347980"/>
                  </a:lnTo>
                  <a:lnTo>
                    <a:pt x="363867" y="346710"/>
                  </a:lnTo>
                  <a:lnTo>
                    <a:pt x="355638" y="325120"/>
                  </a:lnTo>
                  <a:lnTo>
                    <a:pt x="353872" y="326390"/>
                  </a:lnTo>
                  <a:lnTo>
                    <a:pt x="353314" y="334010"/>
                  </a:lnTo>
                  <a:lnTo>
                    <a:pt x="353225" y="335280"/>
                  </a:lnTo>
                  <a:lnTo>
                    <a:pt x="356933" y="342900"/>
                  </a:lnTo>
                  <a:lnTo>
                    <a:pt x="357962" y="354330"/>
                  </a:lnTo>
                  <a:lnTo>
                    <a:pt x="358013" y="361950"/>
                  </a:lnTo>
                  <a:lnTo>
                    <a:pt x="356857" y="363181"/>
                  </a:lnTo>
                  <a:lnTo>
                    <a:pt x="356857" y="374650"/>
                  </a:lnTo>
                  <a:lnTo>
                    <a:pt x="337769" y="408940"/>
                  </a:lnTo>
                  <a:lnTo>
                    <a:pt x="325069" y="416560"/>
                  </a:lnTo>
                  <a:lnTo>
                    <a:pt x="323507" y="416560"/>
                  </a:lnTo>
                  <a:lnTo>
                    <a:pt x="320217" y="417830"/>
                  </a:lnTo>
                  <a:lnTo>
                    <a:pt x="331355" y="397510"/>
                  </a:lnTo>
                  <a:lnTo>
                    <a:pt x="331724" y="396240"/>
                  </a:lnTo>
                  <a:lnTo>
                    <a:pt x="332447" y="393700"/>
                  </a:lnTo>
                  <a:lnTo>
                    <a:pt x="338467" y="391160"/>
                  </a:lnTo>
                  <a:lnTo>
                    <a:pt x="344106" y="386080"/>
                  </a:lnTo>
                  <a:lnTo>
                    <a:pt x="345630" y="384810"/>
                  </a:lnTo>
                  <a:lnTo>
                    <a:pt x="351764" y="379730"/>
                  </a:lnTo>
                  <a:lnTo>
                    <a:pt x="354418" y="377190"/>
                  </a:lnTo>
                  <a:lnTo>
                    <a:pt x="356857" y="374650"/>
                  </a:lnTo>
                  <a:lnTo>
                    <a:pt x="356857" y="363181"/>
                  </a:lnTo>
                  <a:lnTo>
                    <a:pt x="354406" y="365760"/>
                  </a:lnTo>
                  <a:lnTo>
                    <a:pt x="351104" y="370840"/>
                  </a:lnTo>
                  <a:lnTo>
                    <a:pt x="343496" y="378460"/>
                  </a:lnTo>
                  <a:lnTo>
                    <a:pt x="339356" y="381000"/>
                  </a:lnTo>
                  <a:lnTo>
                    <a:pt x="334975" y="384810"/>
                  </a:lnTo>
                  <a:lnTo>
                    <a:pt x="335330" y="382270"/>
                  </a:lnTo>
                  <a:lnTo>
                    <a:pt x="335661" y="381000"/>
                  </a:lnTo>
                  <a:lnTo>
                    <a:pt x="335927" y="379730"/>
                  </a:lnTo>
                  <a:lnTo>
                    <a:pt x="336042" y="378460"/>
                  </a:lnTo>
                  <a:lnTo>
                    <a:pt x="336169" y="377190"/>
                  </a:lnTo>
                  <a:lnTo>
                    <a:pt x="336296" y="375920"/>
                  </a:lnTo>
                  <a:lnTo>
                    <a:pt x="336423" y="374650"/>
                  </a:lnTo>
                  <a:lnTo>
                    <a:pt x="336537" y="373380"/>
                  </a:lnTo>
                  <a:lnTo>
                    <a:pt x="336651" y="363220"/>
                  </a:lnTo>
                  <a:lnTo>
                    <a:pt x="335153" y="355600"/>
                  </a:lnTo>
                  <a:lnTo>
                    <a:pt x="332930" y="351790"/>
                  </a:lnTo>
                  <a:lnTo>
                    <a:pt x="332600" y="351218"/>
                  </a:lnTo>
                  <a:lnTo>
                    <a:pt x="341020" y="349250"/>
                  </a:lnTo>
                  <a:lnTo>
                    <a:pt x="335686" y="336550"/>
                  </a:lnTo>
                  <a:lnTo>
                    <a:pt x="333552" y="331470"/>
                  </a:lnTo>
                  <a:lnTo>
                    <a:pt x="336715" y="330200"/>
                  </a:lnTo>
                  <a:lnTo>
                    <a:pt x="338518" y="328930"/>
                  </a:lnTo>
                  <a:lnTo>
                    <a:pt x="342442" y="326390"/>
                  </a:lnTo>
                  <a:lnTo>
                    <a:pt x="342353" y="325120"/>
                  </a:lnTo>
                  <a:lnTo>
                    <a:pt x="342265" y="323850"/>
                  </a:lnTo>
                  <a:lnTo>
                    <a:pt x="342188" y="322580"/>
                  </a:lnTo>
                  <a:lnTo>
                    <a:pt x="339471" y="321310"/>
                  </a:lnTo>
                  <a:lnTo>
                    <a:pt x="338734" y="321310"/>
                  </a:lnTo>
                  <a:lnTo>
                    <a:pt x="339382" y="316230"/>
                  </a:lnTo>
                  <a:lnTo>
                    <a:pt x="339001" y="312420"/>
                  </a:lnTo>
                  <a:lnTo>
                    <a:pt x="339026" y="300990"/>
                  </a:lnTo>
                  <a:lnTo>
                    <a:pt x="340614" y="302260"/>
                  </a:lnTo>
                  <a:lnTo>
                    <a:pt x="342099" y="303530"/>
                  </a:lnTo>
                  <a:lnTo>
                    <a:pt x="343535" y="304800"/>
                  </a:lnTo>
                  <a:lnTo>
                    <a:pt x="344220" y="307340"/>
                  </a:lnTo>
                  <a:lnTo>
                    <a:pt x="345579" y="307340"/>
                  </a:lnTo>
                  <a:lnTo>
                    <a:pt x="347116" y="308610"/>
                  </a:lnTo>
                  <a:lnTo>
                    <a:pt x="359841" y="323850"/>
                  </a:lnTo>
                  <a:lnTo>
                    <a:pt x="366547" y="342900"/>
                  </a:lnTo>
                  <a:lnTo>
                    <a:pt x="366623" y="347980"/>
                  </a:lnTo>
                  <a:lnTo>
                    <a:pt x="366750" y="355600"/>
                  </a:lnTo>
                  <a:lnTo>
                    <a:pt x="366864" y="363220"/>
                  </a:lnTo>
                  <a:lnTo>
                    <a:pt x="366864" y="319671"/>
                  </a:lnTo>
                  <a:lnTo>
                    <a:pt x="365493" y="317500"/>
                  </a:lnTo>
                  <a:lnTo>
                    <a:pt x="352971" y="306070"/>
                  </a:lnTo>
                  <a:lnTo>
                    <a:pt x="353669" y="304800"/>
                  </a:lnTo>
                  <a:lnTo>
                    <a:pt x="353936" y="303530"/>
                  </a:lnTo>
                  <a:lnTo>
                    <a:pt x="353479" y="300990"/>
                  </a:lnTo>
                  <a:lnTo>
                    <a:pt x="353072" y="299720"/>
                  </a:lnTo>
                  <a:lnTo>
                    <a:pt x="350634" y="292100"/>
                  </a:lnTo>
                  <a:lnTo>
                    <a:pt x="342112" y="265430"/>
                  </a:lnTo>
                  <a:lnTo>
                    <a:pt x="341972" y="265036"/>
                  </a:lnTo>
                  <a:lnTo>
                    <a:pt x="341972" y="299720"/>
                  </a:lnTo>
                  <a:lnTo>
                    <a:pt x="340728" y="299720"/>
                  </a:lnTo>
                  <a:lnTo>
                    <a:pt x="339699" y="298450"/>
                  </a:lnTo>
                  <a:lnTo>
                    <a:pt x="339128" y="298450"/>
                  </a:lnTo>
                  <a:lnTo>
                    <a:pt x="339242" y="297180"/>
                  </a:lnTo>
                  <a:lnTo>
                    <a:pt x="339331" y="295910"/>
                  </a:lnTo>
                  <a:lnTo>
                    <a:pt x="339420" y="294640"/>
                  </a:lnTo>
                  <a:lnTo>
                    <a:pt x="339534" y="293370"/>
                  </a:lnTo>
                  <a:lnTo>
                    <a:pt x="339661" y="292100"/>
                  </a:lnTo>
                  <a:lnTo>
                    <a:pt x="340448" y="294640"/>
                  </a:lnTo>
                  <a:lnTo>
                    <a:pt x="341972" y="299720"/>
                  </a:lnTo>
                  <a:lnTo>
                    <a:pt x="341972" y="265036"/>
                  </a:lnTo>
                  <a:lnTo>
                    <a:pt x="337705" y="252844"/>
                  </a:lnTo>
                  <a:lnTo>
                    <a:pt x="337705" y="285750"/>
                  </a:lnTo>
                  <a:lnTo>
                    <a:pt x="335775" y="294640"/>
                  </a:lnTo>
                  <a:lnTo>
                    <a:pt x="334441" y="303530"/>
                  </a:lnTo>
                  <a:lnTo>
                    <a:pt x="333921" y="311150"/>
                  </a:lnTo>
                  <a:lnTo>
                    <a:pt x="333971" y="316230"/>
                  </a:lnTo>
                  <a:lnTo>
                    <a:pt x="334060" y="318770"/>
                  </a:lnTo>
                  <a:lnTo>
                    <a:pt x="334149" y="321310"/>
                  </a:lnTo>
                  <a:lnTo>
                    <a:pt x="331216" y="321310"/>
                  </a:lnTo>
                  <a:lnTo>
                    <a:pt x="331216" y="367030"/>
                  </a:lnTo>
                  <a:lnTo>
                    <a:pt x="331127" y="370840"/>
                  </a:lnTo>
                  <a:lnTo>
                    <a:pt x="331012" y="373380"/>
                  </a:lnTo>
                  <a:lnTo>
                    <a:pt x="330923" y="374650"/>
                  </a:lnTo>
                  <a:lnTo>
                    <a:pt x="330835" y="375920"/>
                  </a:lnTo>
                  <a:lnTo>
                    <a:pt x="330746" y="377190"/>
                  </a:lnTo>
                  <a:lnTo>
                    <a:pt x="330657" y="378460"/>
                  </a:lnTo>
                  <a:lnTo>
                    <a:pt x="330568" y="379730"/>
                  </a:lnTo>
                  <a:lnTo>
                    <a:pt x="329869" y="384810"/>
                  </a:lnTo>
                  <a:lnTo>
                    <a:pt x="328866" y="388620"/>
                  </a:lnTo>
                  <a:lnTo>
                    <a:pt x="326974" y="389890"/>
                  </a:lnTo>
                  <a:lnTo>
                    <a:pt x="325920" y="389890"/>
                  </a:lnTo>
                  <a:lnTo>
                    <a:pt x="325920" y="397510"/>
                  </a:lnTo>
                  <a:lnTo>
                    <a:pt x="295097" y="424180"/>
                  </a:lnTo>
                  <a:lnTo>
                    <a:pt x="288759" y="424180"/>
                  </a:lnTo>
                  <a:lnTo>
                    <a:pt x="291757" y="422910"/>
                  </a:lnTo>
                  <a:lnTo>
                    <a:pt x="294614" y="420370"/>
                  </a:lnTo>
                  <a:lnTo>
                    <a:pt x="301650" y="414020"/>
                  </a:lnTo>
                  <a:lnTo>
                    <a:pt x="305828" y="408940"/>
                  </a:lnTo>
                  <a:lnTo>
                    <a:pt x="309118" y="403860"/>
                  </a:lnTo>
                  <a:lnTo>
                    <a:pt x="313042" y="402590"/>
                  </a:lnTo>
                  <a:lnTo>
                    <a:pt x="316839" y="401320"/>
                  </a:lnTo>
                  <a:lnTo>
                    <a:pt x="320319" y="400050"/>
                  </a:lnTo>
                  <a:lnTo>
                    <a:pt x="322224" y="398780"/>
                  </a:lnTo>
                  <a:lnTo>
                    <a:pt x="324078" y="398780"/>
                  </a:lnTo>
                  <a:lnTo>
                    <a:pt x="325920" y="397510"/>
                  </a:lnTo>
                  <a:lnTo>
                    <a:pt x="325920" y="389890"/>
                  </a:lnTo>
                  <a:lnTo>
                    <a:pt x="325056" y="389890"/>
                  </a:lnTo>
                  <a:lnTo>
                    <a:pt x="319824" y="393700"/>
                  </a:lnTo>
                  <a:lnTo>
                    <a:pt x="312915" y="396240"/>
                  </a:lnTo>
                  <a:lnTo>
                    <a:pt x="316052" y="388620"/>
                  </a:lnTo>
                  <a:lnTo>
                    <a:pt x="317004" y="379730"/>
                  </a:lnTo>
                  <a:lnTo>
                    <a:pt x="313309" y="369570"/>
                  </a:lnTo>
                  <a:lnTo>
                    <a:pt x="310819" y="370840"/>
                  </a:lnTo>
                  <a:lnTo>
                    <a:pt x="310667" y="372110"/>
                  </a:lnTo>
                  <a:lnTo>
                    <a:pt x="309880" y="379730"/>
                  </a:lnTo>
                  <a:lnTo>
                    <a:pt x="308571" y="386080"/>
                  </a:lnTo>
                  <a:lnTo>
                    <a:pt x="306679" y="392430"/>
                  </a:lnTo>
                  <a:lnTo>
                    <a:pt x="304139" y="398780"/>
                  </a:lnTo>
                  <a:lnTo>
                    <a:pt x="300545" y="398780"/>
                  </a:lnTo>
                  <a:lnTo>
                    <a:pt x="300545" y="405130"/>
                  </a:lnTo>
                  <a:lnTo>
                    <a:pt x="298132" y="407670"/>
                  </a:lnTo>
                  <a:lnTo>
                    <a:pt x="295249" y="411480"/>
                  </a:lnTo>
                  <a:lnTo>
                    <a:pt x="288340" y="417830"/>
                  </a:lnTo>
                  <a:lnTo>
                    <a:pt x="284467" y="421640"/>
                  </a:lnTo>
                  <a:lnTo>
                    <a:pt x="280339" y="424180"/>
                  </a:lnTo>
                  <a:lnTo>
                    <a:pt x="273494" y="424180"/>
                  </a:lnTo>
                  <a:lnTo>
                    <a:pt x="267284" y="422910"/>
                  </a:lnTo>
                  <a:lnTo>
                    <a:pt x="263156" y="420370"/>
                  </a:lnTo>
                  <a:lnTo>
                    <a:pt x="260629" y="417830"/>
                  </a:lnTo>
                  <a:lnTo>
                    <a:pt x="264058" y="417830"/>
                  </a:lnTo>
                  <a:lnTo>
                    <a:pt x="267474" y="416560"/>
                  </a:lnTo>
                  <a:lnTo>
                    <a:pt x="276758" y="414020"/>
                  </a:lnTo>
                  <a:lnTo>
                    <a:pt x="278307" y="412750"/>
                  </a:lnTo>
                  <a:lnTo>
                    <a:pt x="282968" y="408940"/>
                  </a:lnTo>
                  <a:lnTo>
                    <a:pt x="287502" y="403860"/>
                  </a:lnTo>
                  <a:lnTo>
                    <a:pt x="291706" y="405130"/>
                  </a:lnTo>
                  <a:lnTo>
                    <a:pt x="300545" y="405130"/>
                  </a:lnTo>
                  <a:lnTo>
                    <a:pt x="300545" y="398780"/>
                  </a:lnTo>
                  <a:lnTo>
                    <a:pt x="299631" y="398780"/>
                  </a:lnTo>
                  <a:lnTo>
                    <a:pt x="295084" y="400050"/>
                  </a:lnTo>
                  <a:lnTo>
                    <a:pt x="290614" y="398780"/>
                  </a:lnTo>
                  <a:lnTo>
                    <a:pt x="293090" y="394970"/>
                  </a:lnTo>
                  <a:lnTo>
                    <a:pt x="294513" y="391160"/>
                  </a:lnTo>
                  <a:lnTo>
                    <a:pt x="294424" y="389890"/>
                  </a:lnTo>
                  <a:lnTo>
                    <a:pt x="294347" y="388620"/>
                  </a:lnTo>
                  <a:lnTo>
                    <a:pt x="294259" y="387350"/>
                  </a:lnTo>
                  <a:lnTo>
                    <a:pt x="294182" y="386080"/>
                  </a:lnTo>
                  <a:lnTo>
                    <a:pt x="294093" y="384810"/>
                  </a:lnTo>
                  <a:lnTo>
                    <a:pt x="294017" y="383540"/>
                  </a:lnTo>
                  <a:lnTo>
                    <a:pt x="291757" y="383540"/>
                  </a:lnTo>
                  <a:lnTo>
                    <a:pt x="287832" y="388620"/>
                  </a:lnTo>
                  <a:lnTo>
                    <a:pt x="286207" y="393700"/>
                  </a:lnTo>
                  <a:lnTo>
                    <a:pt x="283527" y="398780"/>
                  </a:lnTo>
                  <a:lnTo>
                    <a:pt x="279057" y="397510"/>
                  </a:lnTo>
                  <a:lnTo>
                    <a:pt x="274726" y="394970"/>
                  </a:lnTo>
                  <a:lnTo>
                    <a:pt x="270052" y="391160"/>
                  </a:lnTo>
                  <a:lnTo>
                    <a:pt x="268947" y="392430"/>
                  </a:lnTo>
                  <a:lnTo>
                    <a:pt x="272580" y="397510"/>
                  </a:lnTo>
                  <a:lnTo>
                    <a:pt x="276517" y="400050"/>
                  </a:lnTo>
                  <a:lnTo>
                    <a:pt x="280898" y="401320"/>
                  </a:lnTo>
                  <a:lnTo>
                    <a:pt x="277266" y="405130"/>
                  </a:lnTo>
                  <a:lnTo>
                    <a:pt x="272478" y="408940"/>
                  </a:lnTo>
                  <a:lnTo>
                    <a:pt x="264388" y="411480"/>
                  </a:lnTo>
                  <a:lnTo>
                    <a:pt x="261251" y="412750"/>
                  </a:lnTo>
                  <a:lnTo>
                    <a:pt x="258089" y="412750"/>
                  </a:lnTo>
                  <a:lnTo>
                    <a:pt x="257962" y="411480"/>
                  </a:lnTo>
                  <a:lnTo>
                    <a:pt x="257352" y="405130"/>
                  </a:lnTo>
                  <a:lnTo>
                    <a:pt x="259080" y="397510"/>
                  </a:lnTo>
                  <a:lnTo>
                    <a:pt x="287718" y="358140"/>
                  </a:lnTo>
                  <a:lnTo>
                    <a:pt x="316293" y="340360"/>
                  </a:lnTo>
                  <a:lnTo>
                    <a:pt x="323430" y="336550"/>
                  </a:lnTo>
                  <a:lnTo>
                    <a:pt x="329082" y="349250"/>
                  </a:lnTo>
                  <a:lnTo>
                    <a:pt x="328726" y="349250"/>
                  </a:lnTo>
                  <a:lnTo>
                    <a:pt x="328231" y="354330"/>
                  </a:lnTo>
                  <a:lnTo>
                    <a:pt x="329603" y="358140"/>
                  </a:lnTo>
                  <a:lnTo>
                    <a:pt x="331216" y="367030"/>
                  </a:lnTo>
                  <a:lnTo>
                    <a:pt x="331216" y="321310"/>
                  </a:lnTo>
                  <a:lnTo>
                    <a:pt x="329057" y="321310"/>
                  </a:lnTo>
                  <a:lnTo>
                    <a:pt x="318452" y="295910"/>
                  </a:lnTo>
                  <a:lnTo>
                    <a:pt x="307975" y="271780"/>
                  </a:lnTo>
                  <a:lnTo>
                    <a:pt x="297738" y="246380"/>
                  </a:lnTo>
                  <a:lnTo>
                    <a:pt x="287921" y="222250"/>
                  </a:lnTo>
                  <a:lnTo>
                    <a:pt x="288442" y="222250"/>
                  </a:lnTo>
                  <a:lnTo>
                    <a:pt x="288988" y="220980"/>
                  </a:lnTo>
                  <a:lnTo>
                    <a:pt x="289369" y="220980"/>
                  </a:lnTo>
                  <a:lnTo>
                    <a:pt x="291312" y="218440"/>
                  </a:lnTo>
                  <a:lnTo>
                    <a:pt x="293268" y="215900"/>
                  </a:lnTo>
                  <a:lnTo>
                    <a:pt x="295452" y="209550"/>
                  </a:lnTo>
                  <a:lnTo>
                    <a:pt x="296481" y="201930"/>
                  </a:lnTo>
                  <a:lnTo>
                    <a:pt x="296913" y="195580"/>
                  </a:lnTo>
                  <a:lnTo>
                    <a:pt x="296811" y="187960"/>
                  </a:lnTo>
                  <a:lnTo>
                    <a:pt x="295783" y="179070"/>
                  </a:lnTo>
                  <a:lnTo>
                    <a:pt x="293903" y="171450"/>
                  </a:lnTo>
                  <a:lnTo>
                    <a:pt x="291299" y="163830"/>
                  </a:lnTo>
                  <a:lnTo>
                    <a:pt x="289433" y="163830"/>
                  </a:lnTo>
                  <a:lnTo>
                    <a:pt x="289610" y="165100"/>
                  </a:lnTo>
                  <a:lnTo>
                    <a:pt x="290601" y="171450"/>
                  </a:lnTo>
                  <a:lnTo>
                    <a:pt x="291236" y="177800"/>
                  </a:lnTo>
                  <a:lnTo>
                    <a:pt x="291363" y="179070"/>
                  </a:lnTo>
                  <a:lnTo>
                    <a:pt x="291833" y="185420"/>
                  </a:lnTo>
                  <a:lnTo>
                    <a:pt x="291884" y="187960"/>
                  </a:lnTo>
                  <a:lnTo>
                    <a:pt x="291998" y="193040"/>
                  </a:lnTo>
                  <a:lnTo>
                    <a:pt x="291325" y="199390"/>
                  </a:lnTo>
                  <a:lnTo>
                    <a:pt x="289775" y="205740"/>
                  </a:lnTo>
                  <a:lnTo>
                    <a:pt x="287985" y="212090"/>
                  </a:lnTo>
                  <a:lnTo>
                    <a:pt x="286613" y="218440"/>
                  </a:lnTo>
                  <a:lnTo>
                    <a:pt x="283362" y="209550"/>
                  </a:lnTo>
                  <a:lnTo>
                    <a:pt x="281800" y="205740"/>
                  </a:lnTo>
                  <a:lnTo>
                    <a:pt x="273583" y="180530"/>
                  </a:lnTo>
                  <a:lnTo>
                    <a:pt x="278269" y="181686"/>
                  </a:lnTo>
                  <a:lnTo>
                    <a:pt x="278904" y="177914"/>
                  </a:lnTo>
                  <a:lnTo>
                    <a:pt x="281152" y="161518"/>
                  </a:lnTo>
                  <a:lnTo>
                    <a:pt x="281914" y="145313"/>
                  </a:lnTo>
                  <a:lnTo>
                    <a:pt x="280517" y="129235"/>
                  </a:lnTo>
                  <a:lnTo>
                    <a:pt x="276136" y="112801"/>
                  </a:lnTo>
                  <a:lnTo>
                    <a:pt x="275539" y="112979"/>
                  </a:lnTo>
                  <a:lnTo>
                    <a:pt x="277241" y="129133"/>
                  </a:lnTo>
                  <a:lnTo>
                    <a:pt x="277152" y="145021"/>
                  </a:lnTo>
                  <a:lnTo>
                    <a:pt x="275666" y="160870"/>
                  </a:lnTo>
                  <a:lnTo>
                    <a:pt x="273126" y="176441"/>
                  </a:lnTo>
                  <a:lnTo>
                    <a:pt x="272796" y="178104"/>
                  </a:lnTo>
                  <a:lnTo>
                    <a:pt x="272707" y="177800"/>
                  </a:lnTo>
                  <a:lnTo>
                    <a:pt x="264833" y="151130"/>
                  </a:lnTo>
                  <a:lnTo>
                    <a:pt x="261416" y="137401"/>
                  </a:lnTo>
                  <a:lnTo>
                    <a:pt x="264960" y="139700"/>
                  </a:lnTo>
                  <a:lnTo>
                    <a:pt x="266103" y="137401"/>
                  </a:lnTo>
                  <a:lnTo>
                    <a:pt x="274624" y="99060"/>
                  </a:lnTo>
                  <a:lnTo>
                    <a:pt x="274713" y="97790"/>
                  </a:lnTo>
                  <a:lnTo>
                    <a:pt x="274802" y="96520"/>
                  </a:lnTo>
                  <a:lnTo>
                    <a:pt x="274891" y="95250"/>
                  </a:lnTo>
                  <a:lnTo>
                    <a:pt x="278803" y="110490"/>
                  </a:lnTo>
                  <a:lnTo>
                    <a:pt x="283044" y="125730"/>
                  </a:lnTo>
                  <a:lnTo>
                    <a:pt x="287540" y="139700"/>
                  </a:lnTo>
                  <a:lnTo>
                    <a:pt x="292201" y="154940"/>
                  </a:lnTo>
                  <a:lnTo>
                    <a:pt x="315125" y="219710"/>
                  </a:lnTo>
                  <a:lnTo>
                    <a:pt x="326745" y="252730"/>
                  </a:lnTo>
                  <a:lnTo>
                    <a:pt x="337705" y="285750"/>
                  </a:lnTo>
                  <a:lnTo>
                    <a:pt x="337705" y="252844"/>
                  </a:lnTo>
                  <a:lnTo>
                    <a:pt x="329666" y="229870"/>
                  </a:lnTo>
                  <a:lnTo>
                    <a:pt x="316839" y="193040"/>
                  </a:lnTo>
                  <a:lnTo>
                    <a:pt x="304368" y="157480"/>
                  </a:lnTo>
                  <a:lnTo>
                    <a:pt x="292620" y="120650"/>
                  </a:lnTo>
                  <a:lnTo>
                    <a:pt x="282625" y="83820"/>
                  </a:lnTo>
                  <a:lnTo>
                    <a:pt x="275678" y="45720"/>
                  </a:lnTo>
                  <a:lnTo>
                    <a:pt x="273850" y="17780"/>
                  </a:lnTo>
                  <a:lnTo>
                    <a:pt x="273100" y="6350"/>
                  </a:lnTo>
                  <a:lnTo>
                    <a:pt x="273113" y="1270"/>
                  </a:lnTo>
                  <a:lnTo>
                    <a:pt x="271272" y="850"/>
                  </a:lnTo>
                  <a:lnTo>
                    <a:pt x="271272" y="80010"/>
                  </a:lnTo>
                  <a:lnTo>
                    <a:pt x="271195" y="85090"/>
                  </a:lnTo>
                  <a:lnTo>
                    <a:pt x="271068" y="87630"/>
                  </a:lnTo>
                  <a:lnTo>
                    <a:pt x="270662" y="92710"/>
                  </a:lnTo>
                  <a:lnTo>
                    <a:pt x="270560" y="93980"/>
                  </a:lnTo>
                  <a:lnTo>
                    <a:pt x="269633" y="99060"/>
                  </a:lnTo>
                  <a:lnTo>
                    <a:pt x="267779" y="107950"/>
                  </a:lnTo>
                  <a:lnTo>
                    <a:pt x="265366" y="116840"/>
                  </a:lnTo>
                  <a:lnTo>
                    <a:pt x="263029" y="125730"/>
                  </a:lnTo>
                  <a:lnTo>
                    <a:pt x="261378" y="134620"/>
                  </a:lnTo>
                  <a:lnTo>
                    <a:pt x="261213" y="135890"/>
                  </a:lnTo>
                  <a:lnTo>
                    <a:pt x="261150" y="136321"/>
                  </a:lnTo>
                  <a:lnTo>
                    <a:pt x="261048" y="137160"/>
                  </a:lnTo>
                  <a:lnTo>
                    <a:pt x="261048" y="135890"/>
                  </a:lnTo>
                  <a:lnTo>
                    <a:pt x="257886" y="123190"/>
                  </a:lnTo>
                  <a:lnTo>
                    <a:pt x="251548" y="95250"/>
                  </a:lnTo>
                  <a:lnTo>
                    <a:pt x="254038" y="95250"/>
                  </a:lnTo>
                  <a:lnTo>
                    <a:pt x="254127" y="93980"/>
                  </a:lnTo>
                  <a:lnTo>
                    <a:pt x="254469" y="90170"/>
                  </a:lnTo>
                  <a:lnTo>
                    <a:pt x="254584" y="88900"/>
                  </a:lnTo>
                  <a:lnTo>
                    <a:pt x="255638" y="77470"/>
                  </a:lnTo>
                  <a:lnTo>
                    <a:pt x="255765" y="76200"/>
                  </a:lnTo>
                  <a:lnTo>
                    <a:pt x="258305" y="58420"/>
                  </a:lnTo>
                  <a:lnTo>
                    <a:pt x="261061" y="40640"/>
                  </a:lnTo>
                  <a:lnTo>
                    <a:pt x="263321" y="22860"/>
                  </a:lnTo>
                  <a:lnTo>
                    <a:pt x="264388" y="38100"/>
                  </a:lnTo>
                  <a:lnTo>
                    <a:pt x="266115" y="52070"/>
                  </a:lnTo>
                  <a:lnTo>
                    <a:pt x="268439" y="66040"/>
                  </a:lnTo>
                  <a:lnTo>
                    <a:pt x="271272" y="80010"/>
                  </a:lnTo>
                  <a:lnTo>
                    <a:pt x="271272" y="850"/>
                  </a:lnTo>
                  <a:lnTo>
                    <a:pt x="267576" y="0"/>
                  </a:lnTo>
                  <a:lnTo>
                    <a:pt x="264337" y="3810"/>
                  </a:lnTo>
                  <a:lnTo>
                    <a:pt x="223761" y="34290"/>
                  </a:lnTo>
                  <a:lnTo>
                    <a:pt x="180911" y="63500"/>
                  </a:lnTo>
                  <a:lnTo>
                    <a:pt x="136283" y="88900"/>
                  </a:lnTo>
                  <a:lnTo>
                    <a:pt x="90462" y="111760"/>
                  </a:lnTo>
                  <a:lnTo>
                    <a:pt x="43954" y="133350"/>
                  </a:lnTo>
                  <a:lnTo>
                    <a:pt x="42633" y="134620"/>
                  </a:lnTo>
                  <a:lnTo>
                    <a:pt x="43421" y="135890"/>
                  </a:lnTo>
                  <a:lnTo>
                    <a:pt x="44691" y="135890"/>
                  </a:lnTo>
                  <a:lnTo>
                    <a:pt x="47383" y="153670"/>
                  </a:lnTo>
                  <a:lnTo>
                    <a:pt x="51066" y="170180"/>
                  </a:lnTo>
                  <a:lnTo>
                    <a:pt x="55283" y="186690"/>
                  </a:lnTo>
                  <a:lnTo>
                    <a:pt x="59550" y="203200"/>
                  </a:lnTo>
                  <a:lnTo>
                    <a:pt x="64033" y="220980"/>
                  </a:lnTo>
                  <a:lnTo>
                    <a:pt x="77939" y="275590"/>
                  </a:lnTo>
                  <a:lnTo>
                    <a:pt x="97878" y="341630"/>
                  </a:lnTo>
                  <a:lnTo>
                    <a:pt x="123545" y="405130"/>
                  </a:lnTo>
                  <a:lnTo>
                    <a:pt x="100317" y="408940"/>
                  </a:lnTo>
                  <a:lnTo>
                    <a:pt x="56794" y="427990"/>
                  </a:lnTo>
                  <a:lnTo>
                    <a:pt x="26352" y="452120"/>
                  </a:lnTo>
                  <a:lnTo>
                    <a:pt x="2578" y="492760"/>
                  </a:lnTo>
                  <a:lnTo>
                    <a:pt x="1320" y="491490"/>
                  </a:lnTo>
                  <a:lnTo>
                    <a:pt x="0" y="494030"/>
                  </a:lnTo>
                  <a:lnTo>
                    <a:pt x="1358" y="495300"/>
                  </a:lnTo>
                  <a:lnTo>
                    <a:pt x="2260" y="495300"/>
                  </a:lnTo>
                  <a:lnTo>
                    <a:pt x="2146" y="496570"/>
                  </a:lnTo>
                  <a:lnTo>
                    <a:pt x="2044" y="497840"/>
                  </a:lnTo>
                  <a:lnTo>
                    <a:pt x="1943" y="499110"/>
                  </a:lnTo>
                  <a:lnTo>
                    <a:pt x="1841" y="500380"/>
                  </a:lnTo>
                  <a:lnTo>
                    <a:pt x="1739" y="501650"/>
                  </a:lnTo>
                  <a:lnTo>
                    <a:pt x="2679" y="509270"/>
                  </a:lnTo>
                  <a:lnTo>
                    <a:pt x="5626" y="515620"/>
                  </a:lnTo>
                  <a:lnTo>
                    <a:pt x="20574" y="533400"/>
                  </a:lnTo>
                  <a:lnTo>
                    <a:pt x="42519" y="544830"/>
                  </a:lnTo>
                  <a:lnTo>
                    <a:pt x="67424" y="549910"/>
                  </a:lnTo>
                  <a:lnTo>
                    <a:pt x="91262" y="549910"/>
                  </a:lnTo>
                  <a:lnTo>
                    <a:pt x="114681" y="543560"/>
                  </a:lnTo>
                  <a:lnTo>
                    <a:pt x="126873" y="537210"/>
                  </a:lnTo>
                  <a:lnTo>
                    <a:pt x="136626" y="532130"/>
                  </a:lnTo>
                  <a:lnTo>
                    <a:pt x="155930" y="516890"/>
                  </a:lnTo>
                  <a:lnTo>
                    <a:pt x="160058" y="511810"/>
                  </a:lnTo>
                  <a:lnTo>
                    <a:pt x="161086" y="510540"/>
                  </a:lnTo>
                  <a:lnTo>
                    <a:pt x="165214" y="505460"/>
                  </a:lnTo>
                  <a:lnTo>
                    <a:pt x="170370" y="499110"/>
                  </a:lnTo>
                  <a:lnTo>
                    <a:pt x="171411" y="497840"/>
                  </a:lnTo>
                  <a:lnTo>
                    <a:pt x="173723" y="492760"/>
                  </a:lnTo>
                  <a:lnTo>
                    <a:pt x="178943" y="481330"/>
                  </a:lnTo>
                  <a:lnTo>
                    <a:pt x="181610" y="464820"/>
                  </a:lnTo>
                  <a:lnTo>
                    <a:pt x="179425" y="448310"/>
                  </a:lnTo>
                  <a:lnTo>
                    <a:pt x="172466" y="433070"/>
                  </a:lnTo>
                  <a:lnTo>
                    <a:pt x="167741" y="417830"/>
                  </a:lnTo>
                  <a:lnTo>
                    <a:pt x="165798" y="411568"/>
                  </a:lnTo>
                  <a:lnTo>
                    <a:pt x="165798" y="455930"/>
                  </a:lnTo>
                  <a:lnTo>
                    <a:pt x="162877" y="463550"/>
                  </a:lnTo>
                  <a:lnTo>
                    <a:pt x="159499" y="469900"/>
                  </a:lnTo>
                  <a:lnTo>
                    <a:pt x="155854" y="477520"/>
                  </a:lnTo>
                  <a:lnTo>
                    <a:pt x="151625" y="483857"/>
                  </a:lnTo>
                  <a:lnTo>
                    <a:pt x="151625" y="499110"/>
                  </a:lnTo>
                  <a:lnTo>
                    <a:pt x="149847" y="501650"/>
                  </a:lnTo>
                  <a:lnTo>
                    <a:pt x="148094" y="502920"/>
                  </a:lnTo>
                  <a:lnTo>
                    <a:pt x="146265" y="505460"/>
                  </a:lnTo>
                  <a:lnTo>
                    <a:pt x="147828" y="502920"/>
                  </a:lnTo>
                  <a:lnTo>
                    <a:pt x="148577" y="501650"/>
                  </a:lnTo>
                  <a:lnTo>
                    <a:pt x="150812" y="499110"/>
                  </a:lnTo>
                  <a:lnTo>
                    <a:pt x="151625" y="499110"/>
                  </a:lnTo>
                  <a:lnTo>
                    <a:pt x="151625" y="483857"/>
                  </a:lnTo>
                  <a:lnTo>
                    <a:pt x="146761" y="487680"/>
                  </a:lnTo>
                  <a:lnTo>
                    <a:pt x="141338" y="492760"/>
                  </a:lnTo>
                  <a:lnTo>
                    <a:pt x="142697" y="483870"/>
                  </a:lnTo>
                  <a:lnTo>
                    <a:pt x="142786" y="482600"/>
                  </a:lnTo>
                  <a:lnTo>
                    <a:pt x="142875" y="481330"/>
                  </a:lnTo>
                  <a:lnTo>
                    <a:pt x="143002" y="467360"/>
                  </a:lnTo>
                  <a:lnTo>
                    <a:pt x="142062" y="458470"/>
                  </a:lnTo>
                  <a:lnTo>
                    <a:pt x="140741" y="450850"/>
                  </a:lnTo>
                  <a:lnTo>
                    <a:pt x="138671" y="441960"/>
                  </a:lnTo>
                  <a:lnTo>
                    <a:pt x="135293" y="434340"/>
                  </a:lnTo>
                  <a:lnTo>
                    <a:pt x="130048" y="427990"/>
                  </a:lnTo>
                  <a:lnTo>
                    <a:pt x="129019" y="427990"/>
                  </a:lnTo>
                  <a:lnTo>
                    <a:pt x="127711" y="429260"/>
                  </a:lnTo>
                  <a:lnTo>
                    <a:pt x="128511" y="435610"/>
                  </a:lnTo>
                  <a:lnTo>
                    <a:pt x="130657" y="443230"/>
                  </a:lnTo>
                  <a:lnTo>
                    <a:pt x="133210" y="449580"/>
                  </a:lnTo>
                  <a:lnTo>
                    <a:pt x="135255" y="455930"/>
                  </a:lnTo>
                  <a:lnTo>
                    <a:pt x="136766" y="464820"/>
                  </a:lnTo>
                  <a:lnTo>
                    <a:pt x="137337" y="472440"/>
                  </a:lnTo>
                  <a:lnTo>
                    <a:pt x="137261" y="481330"/>
                  </a:lnTo>
                  <a:lnTo>
                    <a:pt x="136499" y="488353"/>
                  </a:lnTo>
                  <a:lnTo>
                    <a:pt x="136499" y="508000"/>
                  </a:lnTo>
                  <a:lnTo>
                    <a:pt x="135953" y="509270"/>
                  </a:lnTo>
                  <a:lnTo>
                    <a:pt x="135229" y="510070"/>
                  </a:lnTo>
                  <a:lnTo>
                    <a:pt x="135521" y="509270"/>
                  </a:lnTo>
                  <a:lnTo>
                    <a:pt x="136499" y="508000"/>
                  </a:lnTo>
                  <a:lnTo>
                    <a:pt x="136499" y="488353"/>
                  </a:lnTo>
                  <a:lnTo>
                    <a:pt x="136296" y="490220"/>
                  </a:lnTo>
                  <a:lnTo>
                    <a:pt x="135953" y="492760"/>
                  </a:lnTo>
                  <a:lnTo>
                    <a:pt x="135458" y="494030"/>
                  </a:lnTo>
                  <a:lnTo>
                    <a:pt x="134899" y="496570"/>
                  </a:lnTo>
                  <a:lnTo>
                    <a:pt x="129463" y="500380"/>
                  </a:lnTo>
                  <a:lnTo>
                    <a:pt x="128536" y="500799"/>
                  </a:lnTo>
                  <a:lnTo>
                    <a:pt x="128536" y="511810"/>
                  </a:lnTo>
                  <a:lnTo>
                    <a:pt x="91744" y="535940"/>
                  </a:lnTo>
                  <a:lnTo>
                    <a:pt x="82931" y="537210"/>
                  </a:lnTo>
                  <a:lnTo>
                    <a:pt x="89839" y="532130"/>
                  </a:lnTo>
                  <a:lnTo>
                    <a:pt x="95694" y="525780"/>
                  </a:lnTo>
                  <a:lnTo>
                    <a:pt x="99987" y="518160"/>
                  </a:lnTo>
                  <a:lnTo>
                    <a:pt x="104038" y="518160"/>
                  </a:lnTo>
                  <a:lnTo>
                    <a:pt x="108077" y="516890"/>
                  </a:lnTo>
                  <a:lnTo>
                    <a:pt x="117322" y="515620"/>
                  </a:lnTo>
                  <a:lnTo>
                    <a:pt x="122948" y="514350"/>
                  </a:lnTo>
                  <a:lnTo>
                    <a:pt x="128536" y="511810"/>
                  </a:lnTo>
                  <a:lnTo>
                    <a:pt x="128536" y="500799"/>
                  </a:lnTo>
                  <a:lnTo>
                    <a:pt x="123736" y="502920"/>
                  </a:lnTo>
                  <a:lnTo>
                    <a:pt x="117716" y="504190"/>
                  </a:lnTo>
                  <a:lnTo>
                    <a:pt x="111417" y="506730"/>
                  </a:lnTo>
                  <a:lnTo>
                    <a:pt x="109359" y="506730"/>
                  </a:lnTo>
                  <a:lnTo>
                    <a:pt x="107276" y="508000"/>
                  </a:lnTo>
                  <a:lnTo>
                    <a:pt x="105156" y="508000"/>
                  </a:lnTo>
                  <a:lnTo>
                    <a:pt x="109753" y="495300"/>
                  </a:lnTo>
                  <a:lnTo>
                    <a:pt x="112585" y="480060"/>
                  </a:lnTo>
                  <a:lnTo>
                    <a:pt x="112687" y="477520"/>
                  </a:lnTo>
                  <a:lnTo>
                    <a:pt x="112776" y="474980"/>
                  </a:lnTo>
                  <a:lnTo>
                    <a:pt x="112877" y="472440"/>
                  </a:lnTo>
                  <a:lnTo>
                    <a:pt x="112979" y="469900"/>
                  </a:lnTo>
                  <a:lnTo>
                    <a:pt x="113080" y="467360"/>
                  </a:lnTo>
                  <a:lnTo>
                    <a:pt x="113118" y="466090"/>
                  </a:lnTo>
                  <a:lnTo>
                    <a:pt x="110858" y="453390"/>
                  </a:lnTo>
                  <a:lnTo>
                    <a:pt x="110248" y="450850"/>
                  </a:lnTo>
                  <a:lnTo>
                    <a:pt x="107302" y="450850"/>
                  </a:lnTo>
                  <a:lnTo>
                    <a:pt x="106794" y="453390"/>
                  </a:lnTo>
                  <a:lnTo>
                    <a:pt x="104419" y="466090"/>
                  </a:lnTo>
                  <a:lnTo>
                    <a:pt x="102895" y="478790"/>
                  </a:lnTo>
                  <a:lnTo>
                    <a:pt x="101041" y="491490"/>
                  </a:lnTo>
                  <a:lnTo>
                    <a:pt x="97713" y="504190"/>
                  </a:lnTo>
                  <a:lnTo>
                    <a:pt x="97155" y="506730"/>
                  </a:lnTo>
                  <a:lnTo>
                    <a:pt x="96494" y="508000"/>
                  </a:lnTo>
                  <a:lnTo>
                    <a:pt x="95796" y="509270"/>
                  </a:lnTo>
                  <a:lnTo>
                    <a:pt x="90614" y="509270"/>
                  </a:lnTo>
                  <a:lnTo>
                    <a:pt x="90614" y="518160"/>
                  </a:lnTo>
                  <a:lnTo>
                    <a:pt x="88290" y="521970"/>
                  </a:lnTo>
                  <a:lnTo>
                    <a:pt x="85648" y="524510"/>
                  </a:lnTo>
                  <a:lnTo>
                    <a:pt x="77914" y="532130"/>
                  </a:lnTo>
                  <a:lnTo>
                    <a:pt x="72339" y="534670"/>
                  </a:lnTo>
                  <a:lnTo>
                    <a:pt x="66598" y="537210"/>
                  </a:lnTo>
                  <a:lnTo>
                    <a:pt x="65659" y="535940"/>
                  </a:lnTo>
                  <a:lnTo>
                    <a:pt x="58356" y="535940"/>
                  </a:lnTo>
                  <a:lnTo>
                    <a:pt x="50774" y="533400"/>
                  </a:lnTo>
                  <a:lnTo>
                    <a:pt x="43599" y="530860"/>
                  </a:lnTo>
                  <a:lnTo>
                    <a:pt x="56413" y="528320"/>
                  </a:lnTo>
                  <a:lnTo>
                    <a:pt x="62585" y="525780"/>
                  </a:lnTo>
                  <a:lnTo>
                    <a:pt x="68503" y="523240"/>
                  </a:lnTo>
                  <a:lnTo>
                    <a:pt x="71501" y="520700"/>
                  </a:lnTo>
                  <a:lnTo>
                    <a:pt x="74269" y="519430"/>
                  </a:lnTo>
                  <a:lnTo>
                    <a:pt x="76822" y="516890"/>
                  </a:lnTo>
                  <a:lnTo>
                    <a:pt x="81343" y="518160"/>
                  </a:lnTo>
                  <a:lnTo>
                    <a:pt x="90614" y="518160"/>
                  </a:lnTo>
                  <a:lnTo>
                    <a:pt x="90614" y="509270"/>
                  </a:lnTo>
                  <a:lnTo>
                    <a:pt x="83527" y="509270"/>
                  </a:lnTo>
                  <a:lnTo>
                    <a:pt x="84391" y="508000"/>
                  </a:lnTo>
                  <a:lnTo>
                    <a:pt x="85255" y="506730"/>
                  </a:lnTo>
                  <a:lnTo>
                    <a:pt x="86829" y="505460"/>
                  </a:lnTo>
                  <a:lnTo>
                    <a:pt x="88176" y="502920"/>
                  </a:lnTo>
                  <a:lnTo>
                    <a:pt x="90906" y="496570"/>
                  </a:lnTo>
                  <a:lnTo>
                    <a:pt x="92875" y="488950"/>
                  </a:lnTo>
                  <a:lnTo>
                    <a:pt x="93002" y="482600"/>
                  </a:lnTo>
                  <a:lnTo>
                    <a:pt x="93014" y="481330"/>
                  </a:lnTo>
                  <a:lnTo>
                    <a:pt x="90309" y="476250"/>
                  </a:lnTo>
                  <a:lnTo>
                    <a:pt x="89369" y="474980"/>
                  </a:lnTo>
                  <a:lnTo>
                    <a:pt x="87236" y="474980"/>
                  </a:lnTo>
                  <a:lnTo>
                    <a:pt x="81775" y="481330"/>
                  </a:lnTo>
                  <a:lnTo>
                    <a:pt x="83400" y="491490"/>
                  </a:lnTo>
                  <a:lnTo>
                    <a:pt x="78803" y="501650"/>
                  </a:lnTo>
                  <a:lnTo>
                    <a:pt x="76441" y="505460"/>
                  </a:lnTo>
                  <a:lnTo>
                    <a:pt x="73609" y="508000"/>
                  </a:lnTo>
                  <a:lnTo>
                    <a:pt x="67017" y="506730"/>
                  </a:lnTo>
                  <a:lnTo>
                    <a:pt x="67017" y="514350"/>
                  </a:lnTo>
                  <a:lnTo>
                    <a:pt x="34023" y="525780"/>
                  </a:lnTo>
                  <a:lnTo>
                    <a:pt x="28067" y="521970"/>
                  </a:lnTo>
                  <a:lnTo>
                    <a:pt x="22885" y="518160"/>
                  </a:lnTo>
                  <a:lnTo>
                    <a:pt x="18046" y="510540"/>
                  </a:lnTo>
                  <a:lnTo>
                    <a:pt x="17157" y="508000"/>
                  </a:lnTo>
                  <a:lnTo>
                    <a:pt x="16560" y="505460"/>
                  </a:lnTo>
                  <a:lnTo>
                    <a:pt x="23241" y="508000"/>
                  </a:lnTo>
                  <a:lnTo>
                    <a:pt x="30226" y="509270"/>
                  </a:lnTo>
                  <a:lnTo>
                    <a:pt x="37452" y="509270"/>
                  </a:lnTo>
                  <a:lnTo>
                    <a:pt x="44843" y="508000"/>
                  </a:lnTo>
                  <a:lnTo>
                    <a:pt x="46393" y="506730"/>
                  </a:lnTo>
                  <a:lnTo>
                    <a:pt x="47891" y="506730"/>
                  </a:lnTo>
                  <a:lnTo>
                    <a:pt x="49364" y="505460"/>
                  </a:lnTo>
                  <a:lnTo>
                    <a:pt x="54813" y="509270"/>
                  </a:lnTo>
                  <a:lnTo>
                    <a:pt x="60744" y="511810"/>
                  </a:lnTo>
                  <a:lnTo>
                    <a:pt x="67017" y="514350"/>
                  </a:lnTo>
                  <a:lnTo>
                    <a:pt x="67017" y="506730"/>
                  </a:lnTo>
                  <a:lnTo>
                    <a:pt x="60439" y="505460"/>
                  </a:lnTo>
                  <a:lnTo>
                    <a:pt x="57442" y="504190"/>
                  </a:lnTo>
                  <a:lnTo>
                    <a:pt x="54444" y="502920"/>
                  </a:lnTo>
                  <a:lnTo>
                    <a:pt x="59423" y="497840"/>
                  </a:lnTo>
                  <a:lnTo>
                    <a:pt x="61912" y="495300"/>
                  </a:lnTo>
                  <a:lnTo>
                    <a:pt x="67386" y="485140"/>
                  </a:lnTo>
                  <a:lnTo>
                    <a:pt x="70154" y="474980"/>
                  </a:lnTo>
                  <a:lnTo>
                    <a:pt x="69697" y="467360"/>
                  </a:lnTo>
                  <a:lnTo>
                    <a:pt x="69621" y="466090"/>
                  </a:lnTo>
                  <a:lnTo>
                    <a:pt x="69545" y="464820"/>
                  </a:lnTo>
                  <a:lnTo>
                    <a:pt x="68732" y="462280"/>
                  </a:lnTo>
                  <a:lnTo>
                    <a:pt x="64795" y="462280"/>
                  </a:lnTo>
                  <a:lnTo>
                    <a:pt x="61087" y="472440"/>
                  </a:lnTo>
                  <a:lnTo>
                    <a:pt x="61010" y="478790"/>
                  </a:lnTo>
                  <a:lnTo>
                    <a:pt x="55143" y="491490"/>
                  </a:lnTo>
                  <a:lnTo>
                    <a:pt x="51727" y="495300"/>
                  </a:lnTo>
                  <a:lnTo>
                    <a:pt x="47409" y="497840"/>
                  </a:lnTo>
                  <a:lnTo>
                    <a:pt x="44424" y="496570"/>
                  </a:lnTo>
                  <a:lnTo>
                    <a:pt x="41592" y="494030"/>
                  </a:lnTo>
                  <a:lnTo>
                    <a:pt x="37642" y="490220"/>
                  </a:lnTo>
                  <a:lnTo>
                    <a:pt x="35039" y="491490"/>
                  </a:lnTo>
                  <a:lnTo>
                    <a:pt x="38455" y="496570"/>
                  </a:lnTo>
                  <a:lnTo>
                    <a:pt x="40792" y="499110"/>
                  </a:lnTo>
                  <a:lnTo>
                    <a:pt x="43256" y="500380"/>
                  </a:lnTo>
                  <a:lnTo>
                    <a:pt x="36563" y="502920"/>
                  </a:lnTo>
                  <a:lnTo>
                    <a:pt x="29591" y="504190"/>
                  </a:lnTo>
                  <a:lnTo>
                    <a:pt x="22555" y="502920"/>
                  </a:lnTo>
                  <a:lnTo>
                    <a:pt x="15697" y="500380"/>
                  </a:lnTo>
                  <a:lnTo>
                    <a:pt x="15773" y="499110"/>
                  </a:lnTo>
                  <a:lnTo>
                    <a:pt x="15849" y="497840"/>
                  </a:lnTo>
                  <a:lnTo>
                    <a:pt x="15925" y="496570"/>
                  </a:lnTo>
                  <a:lnTo>
                    <a:pt x="16002" y="495300"/>
                  </a:lnTo>
                  <a:lnTo>
                    <a:pt x="16078" y="494030"/>
                  </a:lnTo>
                  <a:lnTo>
                    <a:pt x="16395" y="492760"/>
                  </a:lnTo>
                  <a:lnTo>
                    <a:pt x="17665" y="487680"/>
                  </a:lnTo>
                  <a:lnTo>
                    <a:pt x="20142" y="482600"/>
                  </a:lnTo>
                  <a:lnTo>
                    <a:pt x="23190" y="476250"/>
                  </a:lnTo>
                  <a:lnTo>
                    <a:pt x="60744" y="439420"/>
                  </a:lnTo>
                  <a:lnTo>
                    <a:pt x="109283" y="419100"/>
                  </a:lnTo>
                  <a:lnTo>
                    <a:pt x="124955" y="416560"/>
                  </a:lnTo>
                  <a:lnTo>
                    <a:pt x="135051" y="416560"/>
                  </a:lnTo>
                  <a:lnTo>
                    <a:pt x="135077" y="421640"/>
                  </a:lnTo>
                  <a:lnTo>
                    <a:pt x="135178" y="422910"/>
                  </a:lnTo>
                  <a:lnTo>
                    <a:pt x="135293" y="424180"/>
                  </a:lnTo>
                  <a:lnTo>
                    <a:pt x="136639" y="429260"/>
                  </a:lnTo>
                  <a:lnTo>
                    <a:pt x="139115" y="429260"/>
                  </a:lnTo>
                  <a:lnTo>
                    <a:pt x="139649" y="424180"/>
                  </a:lnTo>
                  <a:lnTo>
                    <a:pt x="139725" y="422910"/>
                  </a:lnTo>
                  <a:lnTo>
                    <a:pt x="139801" y="421640"/>
                  </a:lnTo>
                  <a:lnTo>
                    <a:pt x="139890" y="420370"/>
                  </a:lnTo>
                  <a:lnTo>
                    <a:pt x="139966" y="419100"/>
                  </a:lnTo>
                  <a:lnTo>
                    <a:pt x="140055" y="417830"/>
                  </a:lnTo>
                  <a:lnTo>
                    <a:pt x="140220" y="417830"/>
                  </a:lnTo>
                  <a:lnTo>
                    <a:pt x="140500" y="419100"/>
                  </a:lnTo>
                  <a:lnTo>
                    <a:pt x="140944" y="419100"/>
                  </a:lnTo>
                  <a:lnTo>
                    <a:pt x="148361" y="427990"/>
                  </a:lnTo>
                  <a:lnTo>
                    <a:pt x="155651" y="435610"/>
                  </a:lnTo>
                  <a:lnTo>
                    <a:pt x="161798" y="445770"/>
                  </a:lnTo>
                  <a:lnTo>
                    <a:pt x="165798" y="455930"/>
                  </a:lnTo>
                  <a:lnTo>
                    <a:pt x="165798" y="411568"/>
                  </a:lnTo>
                  <a:lnTo>
                    <a:pt x="157505" y="384810"/>
                  </a:lnTo>
                  <a:lnTo>
                    <a:pt x="155930" y="379730"/>
                  </a:lnTo>
                  <a:lnTo>
                    <a:pt x="155308" y="377825"/>
                  </a:lnTo>
                  <a:lnTo>
                    <a:pt x="155308" y="416560"/>
                  </a:lnTo>
                  <a:lnTo>
                    <a:pt x="152069" y="415290"/>
                  </a:lnTo>
                  <a:lnTo>
                    <a:pt x="148551" y="414020"/>
                  </a:lnTo>
                  <a:lnTo>
                    <a:pt x="144729" y="412750"/>
                  </a:lnTo>
                  <a:lnTo>
                    <a:pt x="142481" y="411480"/>
                  </a:lnTo>
                  <a:lnTo>
                    <a:pt x="140893" y="412750"/>
                  </a:lnTo>
                  <a:lnTo>
                    <a:pt x="140233" y="415290"/>
                  </a:lnTo>
                  <a:lnTo>
                    <a:pt x="140855" y="405130"/>
                  </a:lnTo>
                  <a:lnTo>
                    <a:pt x="140944" y="403860"/>
                  </a:lnTo>
                  <a:lnTo>
                    <a:pt x="141033" y="402590"/>
                  </a:lnTo>
                  <a:lnTo>
                    <a:pt x="143103" y="392430"/>
                  </a:lnTo>
                  <a:lnTo>
                    <a:pt x="144005" y="388620"/>
                  </a:lnTo>
                  <a:lnTo>
                    <a:pt x="144957" y="384810"/>
                  </a:lnTo>
                  <a:lnTo>
                    <a:pt x="150164" y="401320"/>
                  </a:lnTo>
                  <a:lnTo>
                    <a:pt x="155308" y="416560"/>
                  </a:lnTo>
                  <a:lnTo>
                    <a:pt x="155308" y="377825"/>
                  </a:lnTo>
                  <a:lnTo>
                    <a:pt x="143662" y="342176"/>
                  </a:lnTo>
                  <a:lnTo>
                    <a:pt x="143662" y="381000"/>
                  </a:lnTo>
                  <a:lnTo>
                    <a:pt x="140766" y="388620"/>
                  </a:lnTo>
                  <a:lnTo>
                    <a:pt x="138010" y="396240"/>
                  </a:lnTo>
                  <a:lnTo>
                    <a:pt x="136423" y="403860"/>
                  </a:lnTo>
                  <a:lnTo>
                    <a:pt x="134073" y="400050"/>
                  </a:lnTo>
                  <a:lnTo>
                    <a:pt x="127469" y="374650"/>
                  </a:lnTo>
                  <a:lnTo>
                    <a:pt x="127355" y="373380"/>
                  </a:lnTo>
                  <a:lnTo>
                    <a:pt x="127368" y="356870"/>
                  </a:lnTo>
                  <a:lnTo>
                    <a:pt x="128854" y="349250"/>
                  </a:lnTo>
                  <a:lnTo>
                    <a:pt x="131000" y="341630"/>
                  </a:lnTo>
                  <a:lnTo>
                    <a:pt x="140500" y="370840"/>
                  </a:lnTo>
                  <a:lnTo>
                    <a:pt x="143662" y="381000"/>
                  </a:lnTo>
                  <a:lnTo>
                    <a:pt x="143662" y="342176"/>
                  </a:lnTo>
                  <a:lnTo>
                    <a:pt x="143484" y="341630"/>
                  </a:lnTo>
                  <a:lnTo>
                    <a:pt x="138506" y="326390"/>
                  </a:lnTo>
                  <a:lnTo>
                    <a:pt x="129984" y="301713"/>
                  </a:lnTo>
                  <a:lnTo>
                    <a:pt x="129984" y="339090"/>
                  </a:lnTo>
                  <a:lnTo>
                    <a:pt x="126746" y="347980"/>
                  </a:lnTo>
                  <a:lnTo>
                    <a:pt x="124307" y="355600"/>
                  </a:lnTo>
                  <a:lnTo>
                    <a:pt x="122783" y="364490"/>
                  </a:lnTo>
                  <a:lnTo>
                    <a:pt x="122491" y="369570"/>
                  </a:lnTo>
                  <a:lnTo>
                    <a:pt x="122428" y="370840"/>
                  </a:lnTo>
                  <a:lnTo>
                    <a:pt x="122351" y="372110"/>
                  </a:lnTo>
                  <a:lnTo>
                    <a:pt x="109893" y="342900"/>
                  </a:lnTo>
                  <a:lnTo>
                    <a:pt x="110286" y="336550"/>
                  </a:lnTo>
                  <a:lnTo>
                    <a:pt x="110591" y="334010"/>
                  </a:lnTo>
                  <a:lnTo>
                    <a:pt x="111061" y="330200"/>
                  </a:lnTo>
                  <a:lnTo>
                    <a:pt x="113398" y="316230"/>
                  </a:lnTo>
                  <a:lnTo>
                    <a:pt x="113855" y="308610"/>
                  </a:lnTo>
                  <a:lnTo>
                    <a:pt x="113944" y="307340"/>
                  </a:lnTo>
                  <a:lnTo>
                    <a:pt x="116979" y="299720"/>
                  </a:lnTo>
                  <a:lnTo>
                    <a:pt x="123444" y="318770"/>
                  </a:lnTo>
                  <a:lnTo>
                    <a:pt x="129984" y="339090"/>
                  </a:lnTo>
                  <a:lnTo>
                    <a:pt x="129984" y="301713"/>
                  </a:lnTo>
                  <a:lnTo>
                    <a:pt x="129298" y="299720"/>
                  </a:lnTo>
                  <a:lnTo>
                    <a:pt x="120535" y="274320"/>
                  </a:lnTo>
                  <a:lnTo>
                    <a:pt x="116827" y="263448"/>
                  </a:lnTo>
                  <a:lnTo>
                    <a:pt x="116827" y="298450"/>
                  </a:lnTo>
                  <a:lnTo>
                    <a:pt x="113233" y="307340"/>
                  </a:lnTo>
                  <a:lnTo>
                    <a:pt x="110350" y="316230"/>
                  </a:lnTo>
                  <a:lnTo>
                    <a:pt x="108165" y="325120"/>
                  </a:lnTo>
                  <a:lnTo>
                    <a:pt x="106654" y="334010"/>
                  </a:lnTo>
                  <a:lnTo>
                    <a:pt x="104419" y="327660"/>
                  </a:lnTo>
                  <a:lnTo>
                    <a:pt x="102247" y="321310"/>
                  </a:lnTo>
                  <a:lnTo>
                    <a:pt x="100114" y="314960"/>
                  </a:lnTo>
                  <a:lnTo>
                    <a:pt x="98018" y="308610"/>
                  </a:lnTo>
                  <a:lnTo>
                    <a:pt x="98107" y="307340"/>
                  </a:lnTo>
                  <a:lnTo>
                    <a:pt x="98196" y="306070"/>
                  </a:lnTo>
                  <a:lnTo>
                    <a:pt x="98285" y="304800"/>
                  </a:lnTo>
                  <a:lnTo>
                    <a:pt x="98374" y="303530"/>
                  </a:lnTo>
                  <a:lnTo>
                    <a:pt x="98475" y="302260"/>
                  </a:lnTo>
                  <a:lnTo>
                    <a:pt x="98564" y="300990"/>
                  </a:lnTo>
                  <a:lnTo>
                    <a:pt x="98653" y="299720"/>
                  </a:lnTo>
                  <a:lnTo>
                    <a:pt x="98742" y="298450"/>
                  </a:lnTo>
                  <a:lnTo>
                    <a:pt x="98844" y="297180"/>
                  </a:lnTo>
                  <a:lnTo>
                    <a:pt x="98933" y="295910"/>
                  </a:lnTo>
                  <a:lnTo>
                    <a:pt x="99021" y="294640"/>
                  </a:lnTo>
                  <a:lnTo>
                    <a:pt x="99110" y="293370"/>
                  </a:lnTo>
                  <a:lnTo>
                    <a:pt x="99809" y="279400"/>
                  </a:lnTo>
                  <a:lnTo>
                    <a:pt x="100266" y="267970"/>
                  </a:lnTo>
                  <a:lnTo>
                    <a:pt x="100368" y="265430"/>
                  </a:lnTo>
                  <a:lnTo>
                    <a:pt x="100469" y="262890"/>
                  </a:lnTo>
                  <a:lnTo>
                    <a:pt x="100939" y="252730"/>
                  </a:lnTo>
                  <a:lnTo>
                    <a:pt x="100990" y="251460"/>
                  </a:lnTo>
                  <a:lnTo>
                    <a:pt x="101117" y="248920"/>
                  </a:lnTo>
                  <a:lnTo>
                    <a:pt x="104940" y="261620"/>
                  </a:lnTo>
                  <a:lnTo>
                    <a:pt x="108839" y="274320"/>
                  </a:lnTo>
                  <a:lnTo>
                    <a:pt x="112801" y="285750"/>
                  </a:lnTo>
                  <a:lnTo>
                    <a:pt x="116827" y="298450"/>
                  </a:lnTo>
                  <a:lnTo>
                    <a:pt x="116827" y="263448"/>
                  </a:lnTo>
                  <a:lnTo>
                    <a:pt x="111874" y="248920"/>
                  </a:lnTo>
                  <a:lnTo>
                    <a:pt x="102336" y="220980"/>
                  </a:lnTo>
                  <a:lnTo>
                    <a:pt x="100139" y="214630"/>
                  </a:lnTo>
                  <a:lnTo>
                    <a:pt x="100063" y="214414"/>
                  </a:lnTo>
                  <a:lnTo>
                    <a:pt x="100063" y="245110"/>
                  </a:lnTo>
                  <a:lnTo>
                    <a:pt x="98526" y="257810"/>
                  </a:lnTo>
                  <a:lnTo>
                    <a:pt x="97116" y="271780"/>
                  </a:lnTo>
                  <a:lnTo>
                    <a:pt x="95796" y="284480"/>
                  </a:lnTo>
                  <a:lnTo>
                    <a:pt x="94526" y="297180"/>
                  </a:lnTo>
                  <a:lnTo>
                    <a:pt x="92570" y="290830"/>
                  </a:lnTo>
                  <a:lnTo>
                    <a:pt x="88734" y="279400"/>
                  </a:lnTo>
                  <a:lnTo>
                    <a:pt x="85534" y="267970"/>
                  </a:lnTo>
                  <a:lnTo>
                    <a:pt x="88176" y="260350"/>
                  </a:lnTo>
                  <a:lnTo>
                    <a:pt x="88430" y="259080"/>
                  </a:lnTo>
                  <a:lnTo>
                    <a:pt x="89700" y="252730"/>
                  </a:lnTo>
                  <a:lnTo>
                    <a:pt x="90284" y="246380"/>
                  </a:lnTo>
                  <a:lnTo>
                    <a:pt x="90398" y="245110"/>
                  </a:lnTo>
                  <a:lnTo>
                    <a:pt x="90512" y="243840"/>
                  </a:lnTo>
                  <a:lnTo>
                    <a:pt x="91401" y="229870"/>
                  </a:lnTo>
                  <a:lnTo>
                    <a:pt x="91313" y="215900"/>
                  </a:lnTo>
                  <a:lnTo>
                    <a:pt x="91274" y="214630"/>
                  </a:lnTo>
                  <a:lnTo>
                    <a:pt x="93408" y="222250"/>
                  </a:lnTo>
                  <a:lnTo>
                    <a:pt x="95592" y="229870"/>
                  </a:lnTo>
                  <a:lnTo>
                    <a:pt x="97802" y="237490"/>
                  </a:lnTo>
                  <a:lnTo>
                    <a:pt x="100063" y="245110"/>
                  </a:lnTo>
                  <a:lnTo>
                    <a:pt x="100063" y="214414"/>
                  </a:lnTo>
                  <a:lnTo>
                    <a:pt x="89115" y="182880"/>
                  </a:lnTo>
                  <a:lnTo>
                    <a:pt x="88976" y="182486"/>
                  </a:lnTo>
                  <a:lnTo>
                    <a:pt x="88976" y="205740"/>
                  </a:lnTo>
                  <a:lnTo>
                    <a:pt x="88849" y="215900"/>
                  </a:lnTo>
                  <a:lnTo>
                    <a:pt x="88747" y="218440"/>
                  </a:lnTo>
                  <a:lnTo>
                    <a:pt x="88696" y="219710"/>
                  </a:lnTo>
                  <a:lnTo>
                    <a:pt x="88607" y="222250"/>
                  </a:lnTo>
                  <a:lnTo>
                    <a:pt x="88125" y="227330"/>
                  </a:lnTo>
                  <a:lnTo>
                    <a:pt x="88011" y="228600"/>
                  </a:lnTo>
                  <a:lnTo>
                    <a:pt x="87896" y="229870"/>
                  </a:lnTo>
                  <a:lnTo>
                    <a:pt x="86931" y="237490"/>
                  </a:lnTo>
                  <a:lnTo>
                    <a:pt x="85534" y="243840"/>
                  </a:lnTo>
                  <a:lnTo>
                    <a:pt x="84035" y="251460"/>
                  </a:lnTo>
                  <a:lnTo>
                    <a:pt x="82765" y="259080"/>
                  </a:lnTo>
                  <a:lnTo>
                    <a:pt x="80454" y="251460"/>
                  </a:lnTo>
                  <a:lnTo>
                    <a:pt x="78181" y="242570"/>
                  </a:lnTo>
                  <a:lnTo>
                    <a:pt x="73698" y="227330"/>
                  </a:lnTo>
                  <a:lnTo>
                    <a:pt x="75755" y="219710"/>
                  </a:lnTo>
                  <a:lnTo>
                    <a:pt x="76796" y="215900"/>
                  </a:lnTo>
                  <a:lnTo>
                    <a:pt x="79438" y="205740"/>
                  </a:lnTo>
                  <a:lnTo>
                    <a:pt x="81559" y="194310"/>
                  </a:lnTo>
                  <a:lnTo>
                    <a:pt x="83134" y="182880"/>
                  </a:lnTo>
                  <a:lnTo>
                    <a:pt x="85013" y="190500"/>
                  </a:lnTo>
                  <a:lnTo>
                    <a:pt x="86944" y="198120"/>
                  </a:lnTo>
                  <a:lnTo>
                    <a:pt x="88976" y="205740"/>
                  </a:lnTo>
                  <a:lnTo>
                    <a:pt x="88976" y="182486"/>
                  </a:lnTo>
                  <a:lnTo>
                    <a:pt x="84277" y="168910"/>
                  </a:lnTo>
                  <a:lnTo>
                    <a:pt x="84302" y="167640"/>
                  </a:lnTo>
                  <a:lnTo>
                    <a:pt x="82892" y="167640"/>
                  </a:lnTo>
                  <a:lnTo>
                    <a:pt x="79375" y="167640"/>
                  </a:lnTo>
                  <a:lnTo>
                    <a:pt x="80429" y="172720"/>
                  </a:lnTo>
                  <a:lnTo>
                    <a:pt x="81051" y="175260"/>
                  </a:lnTo>
                  <a:lnTo>
                    <a:pt x="81635" y="177800"/>
                  </a:lnTo>
                  <a:lnTo>
                    <a:pt x="79705" y="187960"/>
                  </a:lnTo>
                  <a:lnTo>
                    <a:pt x="77292" y="198120"/>
                  </a:lnTo>
                  <a:lnTo>
                    <a:pt x="74510" y="209550"/>
                  </a:lnTo>
                  <a:lnTo>
                    <a:pt x="71462" y="219710"/>
                  </a:lnTo>
                  <a:lnTo>
                    <a:pt x="66509" y="201930"/>
                  </a:lnTo>
                  <a:lnTo>
                    <a:pt x="62001" y="185420"/>
                  </a:lnTo>
                  <a:lnTo>
                    <a:pt x="57302" y="167640"/>
                  </a:lnTo>
                  <a:lnTo>
                    <a:pt x="51930" y="152400"/>
                  </a:lnTo>
                  <a:lnTo>
                    <a:pt x="45427" y="135890"/>
                  </a:lnTo>
                  <a:lnTo>
                    <a:pt x="91605" y="118110"/>
                  </a:lnTo>
                  <a:lnTo>
                    <a:pt x="136588" y="96520"/>
                  </a:lnTo>
                  <a:lnTo>
                    <a:pt x="180162" y="73660"/>
                  </a:lnTo>
                  <a:lnTo>
                    <a:pt x="222084" y="46990"/>
                  </a:lnTo>
                  <a:lnTo>
                    <a:pt x="262166" y="17780"/>
                  </a:lnTo>
                  <a:lnTo>
                    <a:pt x="259181" y="35560"/>
                  </a:lnTo>
                  <a:lnTo>
                    <a:pt x="255600" y="53340"/>
                  </a:lnTo>
                  <a:lnTo>
                    <a:pt x="252247" y="71120"/>
                  </a:lnTo>
                  <a:lnTo>
                    <a:pt x="249923" y="88900"/>
                  </a:lnTo>
                  <a:lnTo>
                    <a:pt x="243306" y="57150"/>
                  </a:lnTo>
                  <a:lnTo>
                    <a:pt x="240525" y="58420"/>
                  </a:lnTo>
                  <a:lnTo>
                    <a:pt x="240588" y="59690"/>
                  </a:lnTo>
                  <a:lnTo>
                    <a:pt x="246380" y="114300"/>
                  </a:lnTo>
                  <a:lnTo>
                    <a:pt x="258699" y="167640"/>
                  </a:lnTo>
                  <a:lnTo>
                    <a:pt x="275856" y="220980"/>
                  </a:lnTo>
                  <a:lnTo>
                    <a:pt x="296100" y="273050"/>
                  </a:lnTo>
                  <a:lnTo>
                    <a:pt x="317728" y="322580"/>
                  </a:lnTo>
                  <a:lnTo>
                    <a:pt x="302679" y="328930"/>
                  </a:lnTo>
                  <a:lnTo>
                    <a:pt x="265099" y="360680"/>
                  </a:lnTo>
                  <a:lnTo>
                    <a:pt x="243128" y="397510"/>
                  </a:lnTo>
                  <a:lnTo>
                    <a:pt x="242303" y="408940"/>
                  </a:lnTo>
                  <a:lnTo>
                    <a:pt x="242214" y="410210"/>
                  </a:lnTo>
                  <a:lnTo>
                    <a:pt x="242125" y="411480"/>
                  </a:lnTo>
                  <a:lnTo>
                    <a:pt x="239941" y="411480"/>
                  </a:lnTo>
                  <a:lnTo>
                    <a:pt x="237794" y="410210"/>
                  </a:lnTo>
                  <a:lnTo>
                    <a:pt x="234810" y="408940"/>
                  </a:lnTo>
                  <a:lnTo>
                    <a:pt x="234111" y="410210"/>
                  </a:lnTo>
                  <a:lnTo>
                    <a:pt x="237413" y="412750"/>
                  </a:lnTo>
                  <a:lnTo>
                    <a:pt x="239991" y="414020"/>
                  </a:lnTo>
                  <a:lnTo>
                    <a:pt x="242658" y="415290"/>
                  </a:lnTo>
                  <a:lnTo>
                    <a:pt x="243179" y="416560"/>
                  </a:lnTo>
                  <a:lnTo>
                    <a:pt x="243954" y="419100"/>
                  </a:lnTo>
                  <a:lnTo>
                    <a:pt x="248158" y="427990"/>
                  </a:lnTo>
                  <a:lnTo>
                    <a:pt x="253072" y="431800"/>
                  </a:lnTo>
                  <a:lnTo>
                    <a:pt x="259016" y="435610"/>
                  </a:lnTo>
                  <a:lnTo>
                    <a:pt x="256209" y="435610"/>
                  </a:lnTo>
                  <a:lnTo>
                    <a:pt x="254800" y="436880"/>
                  </a:lnTo>
                  <a:lnTo>
                    <a:pt x="261543" y="436880"/>
                  </a:lnTo>
                  <a:lnTo>
                    <a:pt x="276313" y="439420"/>
                  </a:lnTo>
                  <a:lnTo>
                    <a:pt x="292315" y="439420"/>
                  </a:lnTo>
                  <a:lnTo>
                    <a:pt x="307771" y="436880"/>
                  </a:lnTo>
                  <a:lnTo>
                    <a:pt x="348500" y="417830"/>
                  </a:lnTo>
                  <a:lnTo>
                    <a:pt x="373087" y="387350"/>
                  </a:lnTo>
                  <a:lnTo>
                    <a:pt x="373786" y="384810"/>
                  </a:lnTo>
                  <a:lnTo>
                    <a:pt x="379425" y="364490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16">
              <a:extLst>
                <a:ext uri="{FF2B5EF4-FFF2-40B4-BE49-F238E27FC236}">
                  <a16:creationId xmlns:a16="http://schemas.microsoft.com/office/drawing/2014/main" id="{4B7C5EE6-E8CA-0B7C-2F16-ACA690CBC4B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49713" y="4162735"/>
              <a:ext cx="141668" cy="87629"/>
            </a:xfrm>
            <a:prstGeom prst="rect">
              <a:avLst/>
            </a:prstGeom>
          </p:spPr>
        </p:pic>
      </p:grpSp>
      <p:grpSp>
        <p:nvGrpSpPr>
          <p:cNvPr id="49" name="object 10">
            <a:extLst>
              <a:ext uri="{FF2B5EF4-FFF2-40B4-BE49-F238E27FC236}">
                <a16:creationId xmlns:a16="http://schemas.microsoft.com/office/drawing/2014/main" id="{09E3ABB4-0C3F-E56B-CEBF-275179A6B4FC}"/>
              </a:ext>
            </a:extLst>
          </p:cNvPr>
          <p:cNvGrpSpPr/>
          <p:nvPr/>
        </p:nvGrpSpPr>
        <p:grpSpPr>
          <a:xfrm>
            <a:off x="935048" y="4105013"/>
            <a:ext cx="407034" cy="753110"/>
            <a:chOff x="903066" y="4079492"/>
            <a:chExt cx="407034" cy="753110"/>
          </a:xfrm>
        </p:grpSpPr>
        <p:pic>
          <p:nvPicPr>
            <p:cNvPr id="52" name="object 11">
              <a:extLst>
                <a:ext uri="{FF2B5EF4-FFF2-40B4-BE49-F238E27FC236}">
                  <a16:creationId xmlns:a16="http://schemas.microsoft.com/office/drawing/2014/main" id="{388FB1A9-9C95-4ED1-8022-F101EFE24C9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24093" y="4137797"/>
              <a:ext cx="168323" cy="254190"/>
            </a:xfrm>
            <a:prstGeom prst="rect">
              <a:avLst/>
            </a:prstGeom>
          </p:spPr>
        </p:pic>
        <p:sp>
          <p:nvSpPr>
            <p:cNvPr id="53" name="object 12">
              <a:extLst>
                <a:ext uri="{FF2B5EF4-FFF2-40B4-BE49-F238E27FC236}">
                  <a16:creationId xmlns:a16="http://schemas.microsoft.com/office/drawing/2014/main" id="{4E7AD18D-0343-9551-9093-8A024A2E452C}"/>
                </a:ext>
              </a:extLst>
            </p:cNvPr>
            <p:cNvSpPr/>
            <p:nvPr/>
          </p:nvSpPr>
          <p:spPr>
            <a:xfrm>
              <a:off x="903058" y="4079493"/>
              <a:ext cx="375285" cy="753110"/>
            </a:xfrm>
            <a:custGeom>
              <a:avLst/>
              <a:gdLst/>
              <a:ahLst/>
              <a:cxnLst/>
              <a:rect l="l" t="t" r="r" b="b"/>
              <a:pathLst>
                <a:path w="375284" h="753110">
                  <a:moveTo>
                    <a:pt x="133883" y="49809"/>
                  </a:moveTo>
                  <a:lnTo>
                    <a:pt x="132245" y="49250"/>
                  </a:lnTo>
                  <a:lnTo>
                    <a:pt x="130492" y="48018"/>
                  </a:lnTo>
                  <a:lnTo>
                    <a:pt x="114630" y="50076"/>
                  </a:lnTo>
                  <a:lnTo>
                    <a:pt x="107492" y="51130"/>
                  </a:lnTo>
                  <a:lnTo>
                    <a:pt x="93281" y="53581"/>
                  </a:lnTo>
                  <a:lnTo>
                    <a:pt x="76479" y="57696"/>
                  </a:lnTo>
                  <a:lnTo>
                    <a:pt x="73825" y="58826"/>
                  </a:lnTo>
                  <a:lnTo>
                    <a:pt x="71132" y="59804"/>
                  </a:lnTo>
                  <a:lnTo>
                    <a:pt x="71793" y="62738"/>
                  </a:lnTo>
                  <a:lnTo>
                    <a:pt x="133794" y="52019"/>
                  </a:lnTo>
                  <a:lnTo>
                    <a:pt x="133883" y="49809"/>
                  </a:lnTo>
                  <a:close/>
                </a:path>
                <a:path w="375284" h="753110">
                  <a:moveTo>
                    <a:pt x="142824" y="83210"/>
                  </a:moveTo>
                  <a:lnTo>
                    <a:pt x="100698" y="89344"/>
                  </a:lnTo>
                  <a:lnTo>
                    <a:pt x="86550" y="93433"/>
                  </a:lnTo>
                  <a:lnTo>
                    <a:pt x="88595" y="94653"/>
                  </a:lnTo>
                  <a:lnTo>
                    <a:pt x="89522" y="95732"/>
                  </a:lnTo>
                  <a:lnTo>
                    <a:pt x="131876" y="87337"/>
                  </a:lnTo>
                  <a:lnTo>
                    <a:pt x="141732" y="84061"/>
                  </a:lnTo>
                  <a:lnTo>
                    <a:pt x="142824" y="83210"/>
                  </a:lnTo>
                  <a:close/>
                </a:path>
                <a:path w="375284" h="753110">
                  <a:moveTo>
                    <a:pt x="167220" y="146164"/>
                  </a:moveTo>
                  <a:lnTo>
                    <a:pt x="163601" y="144500"/>
                  </a:lnTo>
                  <a:lnTo>
                    <a:pt x="159791" y="144094"/>
                  </a:lnTo>
                  <a:lnTo>
                    <a:pt x="153479" y="145122"/>
                  </a:lnTo>
                  <a:lnTo>
                    <a:pt x="134327" y="149593"/>
                  </a:lnTo>
                  <a:lnTo>
                    <a:pt x="126314" y="151345"/>
                  </a:lnTo>
                  <a:lnTo>
                    <a:pt x="118973" y="155562"/>
                  </a:lnTo>
                  <a:lnTo>
                    <a:pt x="131191" y="154952"/>
                  </a:lnTo>
                  <a:lnTo>
                    <a:pt x="143179" y="152946"/>
                  </a:lnTo>
                  <a:lnTo>
                    <a:pt x="155130" y="149910"/>
                  </a:lnTo>
                  <a:lnTo>
                    <a:pt x="167220" y="146164"/>
                  </a:lnTo>
                  <a:close/>
                </a:path>
                <a:path w="375284" h="753110">
                  <a:moveTo>
                    <a:pt x="175260" y="192290"/>
                  </a:moveTo>
                  <a:lnTo>
                    <a:pt x="175133" y="190144"/>
                  </a:lnTo>
                  <a:lnTo>
                    <a:pt x="172999" y="190030"/>
                  </a:lnTo>
                  <a:lnTo>
                    <a:pt x="170776" y="189331"/>
                  </a:lnTo>
                  <a:lnTo>
                    <a:pt x="157353" y="191998"/>
                  </a:lnTo>
                  <a:lnTo>
                    <a:pt x="146062" y="194716"/>
                  </a:lnTo>
                  <a:lnTo>
                    <a:pt x="135051" y="198374"/>
                  </a:lnTo>
                  <a:lnTo>
                    <a:pt x="124472" y="203492"/>
                  </a:lnTo>
                  <a:lnTo>
                    <a:pt x="137337" y="201510"/>
                  </a:lnTo>
                  <a:lnTo>
                    <a:pt x="150126" y="199072"/>
                  </a:lnTo>
                  <a:lnTo>
                    <a:pt x="162788" y="196062"/>
                  </a:lnTo>
                  <a:lnTo>
                    <a:pt x="175260" y="192290"/>
                  </a:lnTo>
                  <a:close/>
                </a:path>
                <a:path w="375284" h="753110">
                  <a:moveTo>
                    <a:pt x="176263" y="172593"/>
                  </a:moveTo>
                  <a:lnTo>
                    <a:pt x="165519" y="172567"/>
                  </a:lnTo>
                  <a:lnTo>
                    <a:pt x="149745" y="175755"/>
                  </a:lnTo>
                  <a:lnTo>
                    <a:pt x="133400" y="180949"/>
                  </a:lnTo>
                  <a:lnTo>
                    <a:pt x="120891" y="186944"/>
                  </a:lnTo>
                  <a:lnTo>
                    <a:pt x="121437" y="188899"/>
                  </a:lnTo>
                  <a:lnTo>
                    <a:pt x="174015" y="175171"/>
                  </a:lnTo>
                  <a:lnTo>
                    <a:pt x="174879" y="174929"/>
                  </a:lnTo>
                  <a:lnTo>
                    <a:pt x="175450" y="173596"/>
                  </a:lnTo>
                  <a:lnTo>
                    <a:pt x="176263" y="172593"/>
                  </a:lnTo>
                  <a:close/>
                </a:path>
                <a:path w="375284" h="753110">
                  <a:moveTo>
                    <a:pt x="194868" y="291757"/>
                  </a:moveTo>
                  <a:lnTo>
                    <a:pt x="194678" y="291566"/>
                  </a:lnTo>
                  <a:lnTo>
                    <a:pt x="194398" y="291414"/>
                  </a:lnTo>
                  <a:lnTo>
                    <a:pt x="193929" y="291096"/>
                  </a:lnTo>
                  <a:lnTo>
                    <a:pt x="193573" y="290944"/>
                  </a:lnTo>
                  <a:lnTo>
                    <a:pt x="193294" y="290779"/>
                  </a:lnTo>
                  <a:lnTo>
                    <a:pt x="192379" y="290334"/>
                  </a:lnTo>
                  <a:lnTo>
                    <a:pt x="191541" y="290106"/>
                  </a:lnTo>
                  <a:lnTo>
                    <a:pt x="186994" y="290106"/>
                  </a:lnTo>
                  <a:lnTo>
                    <a:pt x="185115" y="291096"/>
                  </a:lnTo>
                  <a:lnTo>
                    <a:pt x="183032" y="291757"/>
                  </a:lnTo>
                  <a:lnTo>
                    <a:pt x="152933" y="302196"/>
                  </a:lnTo>
                  <a:lnTo>
                    <a:pt x="142862" y="305549"/>
                  </a:lnTo>
                  <a:lnTo>
                    <a:pt x="134835" y="308089"/>
                  </a:lnTo>
                  <a:lnTo>
                    <a:pt x="126517" y="309854"/>
                  </a:lnTo>
                  <a:lnTo>
                    <a:pt x="118325" y="311810"/>
                  </a:lnTo>
                  <a:lnTo>
                    <a:pt x="115582" y="312432"/>
                  </a:lnTo>
                  <a:lnTo>
                    <a:pt x="110439" y="312432"/>
                  </a:lnTo>
                  <a:lnTo>
                    <a:pt x="104622" y="311810"/>
                  </a:lnTo>
                  <a:lnTo>
                    <a:pt x="106121" y="311810"/>
                  </a:lnTo>
                  <a:lnTo>
                    <a:pt x="105054" y="311505"/>
                  </a:lnTo>
                  <a:lnTo>
                    <a:pt x="103098" y="310654"/>
                  </a:lnTo>
                  <a:lnTo>
                    <a:pt x="102057" y="310235"/>
                  </a:lnTo>
                  <a:lnTo>
                    <a:pt x="101282" y="309854"/>
                  </a:lnTo>
                  <a:lnTo>
                    <a:pt x="100495" y="309422"/>
                  </a:lnTo>
                  <a:lnTo>
                    <a:pt x="94386" y="305930"/>
                  </a:lnTo>
                  <a:lnTo>
                    <a:pt x="82943" y="299707"/>
                  </a:lnTo>
                  <a:lnTo>
                    <a:pt x="71526" y="293281"/>
                  </a:lnTo>
                  <a:lnTo>
                    <a:pt x="67297" y="288683"/>
                  </a:lnTo>
                  <a:lnTo>
                    <a:pt x="66255" y="281863"/>
                  </a:lnTo>
                  <a:lnTo>
                    <a:pt x="65468" y="276479"/>
                  </a:lnTo>
                  <a:lnTo>
                    <a:pt x="62979" y="272567"/>
                  </a:lnTo>
                  <a:lnTo>
                    <a:pt x="58102" y="269621"/>
                  </a:lnTo>
                  <a:lnTo>
                    <a:pt x="51320" y="265658"/>
                  </a:lnTo>
                  <a:lnTo>
                    <a:pt x="48488" y="259105"/>
                  </a:lnTo>
                  <a:lnTo>
                    <a:pt x="48882" y="251282"/>
                  </a:lnTo>
                  <a:lnTo>
                    <a:pt x="48996" y="248285"/>
                  </a:lnTo>
                  <a:lnTo>
                    <a:pt x="49047" y="246811"/>
                  </a:lnTo>
                  <a:lnTo>
                    <a:pt x="49364" y="240068"/>
                  </a:lnTo>
                  <a:lnTo>
                    <a:pt x="47561" y="234873"/>
                  </a:lnTo>
                  <a:lnTo>
                    <a:pt x="47434" y="234518"/>
                  </a:lnTo>
                  <a:lnTo>
                    <a:pt x="34747" y="225018"/>
                  </a:lnTo>
                  <a:lnTo>
                    <a:pt x="31546" y="218262"/>
                  </a:lnTo>
                  <a:lnTo>
                    <a:pt x="32943" y="208978"/>
                  </a:lnTo>
                  <a:lnTo>
                    <a:pt x="34226" y="200672"/>
                  </a:lnTo>
                  <a:lnTo>
                    <a:pt x="32981" y="192519"/>
                  </a:lnTo>
                  <a:lnTo>
                    <a:pt x="22428" y="181165"/>
                  </a:lnTo>
                  <a:lnTo>
                    <a:pt x="20993" y="175171"/>
                  </a:lnTo>
                  <a:lnTo>
                    <a:pt x="21844" y="168935"/>
                  </a:lnTo>
                  <a:lnTo>
                    <a:pt x="22796" y="160870"/>
                  </a:lnTo>
                  <a:lnTo>
                    <a:pt x="21831" y="153720"/>
                  </a:lnTo>
                  <a:lnTo>
                    <a:pt x="16319" y="147066"/>
                  </a:lnTo>
                  <a:lnTo>
                    <a:pt x="11239" y="140830"/>
                  </a:lnTo>
                  <a:lnTo>
                    <a:pt x="12001" y="132892"/>
                  </a:lnTo>
                  <a:lnTo>
                    <a:pt x="12319" y="125323"/>
                  </a:lnTo>
                  <a:lnTo>
                    <a:pt x="12420" y="120929"/>
                  </a:lnTo>
                  <a:lnTo>
                    <a:pt x="12204" y="117792"/>
                  </a:lnTo>
                  <a:lnTo>
                    <a:pt x="12115" y="116408"/>
                  </a:lnTo>
                  <a:lnTo>
                    <a:pt x="20535" y="74218"/>
                  </a:lnTo>
                  <a:lnTo>
                    <a:pt x="26339" y="69024"/>
                  </a:lnTo>
                  <a:lnTo>
                    <a:pt x="29298" y="66484"/>
                  </a:lnTo>
                  <a:lnTo>
                    <a:pt x="31623" y="64439"/>
                  </a:lnTo>
                  <a:lnTo>
                    <a:pt x="37299" y="59588"/>
                  </a:lnTo>
                  <a:lnTo>
                    <a:pt x="37744" y="59232"/>
                  </a:lnTo>
                  <a:lnTo>
                    <a:pt x="38176" y="58801"/>
                  </a:lnTo>
                  <a:lnTo>
                    <a:pt x="38620" y="58445"/>
                  </a:lnTo>
                  <a:lnTo>
                    <a:pt x="35128" y="57378"/>
                  </a:lnTo>
                  <a:lnTo>
                    <a:pt x="33274" y="56337"/>
                  </a:lnTo>
                  <a:lnTo>
                    <a:pt x="7975" y="85191"/>
                  </a:lnTo>
                  <a:lnTo>
                    <a:pt x="7505" y="88290"/>
                  </a:lnTo>
                  <a:lnTo>
                    <a:pt x="5130" y="91516"/>
                  </a:lnTo>
                  <a:lnTo>
                    <a:pt x="215" y="98259"/>
                  </a:lnTo>
                  <a:lnTo>
                    <a:pt x="50" y="104381"/>
                  </a:lnTo>
                  <a:lnTo>
                    <a:pt x="0" y="106197"/>
                  </a:lnTo>
                  <a:lnTo>
                    <a:pt x="2476" y="114007"/>
                  </a:lnTo>
                  <a:lnTo>
                    <a:pt x="3759" y="117792"/>
                  </a:lnTo>
                  <a:lnTo>
                    <a:pt x="3924" y="120929"/>
                  </a:lnTo>
                  <a:lnTo>
                    <a:pt x="3937" y="121246"/>
                  </a:lnTo>
                  <a:lnTo>
                    <a:pt x="3111" y="125323"/>
                  </a:lnTo>
                  <a:lnTo>
                    <a:pt x="2641" y="132892"/>
                  </a:lnTo>
                  <a:lnTo>
                    <a:pt x="2540" y="134569"/>
                  </a:lnTo>
                  <a:lnTo>
                    <a:pt x="4356" y="143129"/>
                  </a:lnTo>
                  <a:lnTo>
                    <a:pt x="8496" y="150964"/>
                  </a:lnTo>
                  <a:lnTo>
                    <a:pt x="14922" y="158064"/>
                  </a:lnTo>
                  <a:lnTo>
                    <a:pt x="12395" y="165239"/>
                  </a:lnTo>
                  <a:lnTo>
                    <a:pt x="10426" y="172796"/>
                  </a:lnTo>
                  <a:lnTo>
                    <a:pt x="14097" y="179819"/>
                  </a:lnTo>
                  <a:lnTo>
                    <a:pt x="17475" y="186359"/>
                  </a:lnTo>
                  <a:lnTo>
                    <a:pt x="22263" y="192138"/>
                  </a:lnTo>
                  <a:lnTo>
                    <a:pt x="27025" y="199161"/>
                  </a:lnTo>
                  <a:lnTo>
                    <a:pt x="22567" y="205308"/>
                  </a:lnTo>
                  <a:lnTo>
                    <a:pt x="21590" y="213296"/>
                  </a:lnTo>
                  <a:lnTo>
                    <a:pt x="27584" y="230428"/>
                  </a:lnTo>
                  <a:lnTo>
                    <a:pt x="34899" y="234873"/>
                  </a:lnTo>
                  <a:lnTo>
                    <a:pt x="42468" y="239649"/>
                  </a:lnTo>
                  <a:lnTo>
                    <a:pt x="39687" y="246811"/>
                  </a:lnTo>
                  <a:lnTo>
                    <a:pt x="38722" y="254012"/>
                  </a:lnTo>
                  <a:lnTo>
                    <a:pt x="41490" y="261442"/>
                  </a:lnTo>
                  <a:lnTo>
                    <a:pt x="44196" y="268960"/>
                  </a:lnTo>
                  <a:lnTo>
                    <a:pt x="49860" y="273621"/>
                  </a:lnTo>
                  <a:lnTo>
                    <a:pt x="56629" y="277520"/>
                  </a:lnTo>
                  <a:lnTo>
                    <a:pt x="57937" y="287312"/>
                  </a:lnTo>
                  <a:lnTo>
                    <a:pt x="62128" y="294906"/>
                  </a:lnTo>
                  <a:lnTo>
                    <a:pt x="68745" y="300659"/>
                  </a:lnTo>
                  <a:lnTo>
                    <a:pt x="77330" y="304927"/>
                  </a:lnTo>
                  <a:lnTo>
                    <a:pt x="80086" y="305930"/>
                  </a:lnTo>
                  <a:lnTo>
                    <a:pt x="82575" y="307530"/>
                  </a:lnTo>
                  <a:lnTo>
                    <a:pt x="84747" y="309422"/>
                  </a:lnTo>
                  <a:lnTo>
                    <a:pt x="93129" y="315887"/>
                  </a:lnTo>
                  <a:lnTo>
                    <a:pt x="102069" y="320217"/>
                  </a:lnTo>
                  <a:lnTo>
                    <a:pt x="111810" y="321818"/>
                  </a:lnTo>
                  <a:lnTo>
                    <a:pt x="122555" y="320065"/>
                  </a:lnTo>
                  <a:lnTo>
                    <a:pt x="131203" y="317461"/>
                  </a:lnTo>
                  <a:lnTo>
                    <a:pt x="149656" y="312432"/>
                  </a:lnTo>
                  <a:lnTo>
                    <a:pt x="157759" y="310235"/>
                  </a:lnTo>
                  <a:lnTo>
                    <a:pt x="158216" y="310235"/>
                  </a:lnTo>
                  <a:lnTo>
                    <a:pt x="160870" y="318185"/>
                  </a:lnTo>
                  <a:lnTo>
                    <a:pt x="163995" y="325196"/>
                  </a:lnTo>
                  <a:lnTo>
                    <a:pt x="174980" y="330492"/>
                  </a:lnTo>
                  <a:lnTo>
                    <a:pt x="179209" y="331419"/>
                  </a:lnTo>
                  <a:lnTo>
                    <a:pt x="186156" y="332854"/>
                  </a:lnTo>
                  <a:lnTo>
                    <a:pt x="188569" y="331419"/>
                  </a:lnTo>
                  <a:lnTo>
                    <a:pt x="188836" y="330492"/>
                  </a:lnTo>
                  <a:lnTo>
                    <a:pt x="189293" y="328396"/>
                  </a:lnTo>
                  <a:lnTo>
                    <a:pt x="189826" y="325196"/>
                  </a:lnTo>
                  <a:lnTo>
                    <a:pt x="189877" y="324878"/>
                  </a:lnTo>
                  <a:lnTo>
                    <a:pt x="187579" y="323329"/>
                  </a:lnTo>
                  <a:lnTo>
                    <a:pt x="184607" y="322757"/>
                  </a:lnTo>
                  <a:lnTo>
                    <a:pt x="182283" y="322224"/>
                  </a:lnTo>
                  <a:lnTo>
                    <a:pt x="165887" y="308089"/>
                  </a:lnTo>
                  <a:lnTo>
                    <a:pt x="165646" y="308089"/>
                  </a:lnTo>
                  <a:lnTo>
                    <a:pt x="173139" y="304368"/>
                  </a:lnTo>
                  <a:lnTo>
                    <a:pt x="181025" y="301510"/>
                  </a:lnTo>
                  <a:lnTo>
                    <a:pt x="188569" y="297827"/>
                  </a:lnTo>
                  <a:lnTo>
                    <a:pt x="194868" y="291757"/>
                  </a:lnTo>
                  <a:close/>
                </a:path>
                <a:path w="375284" h="753110">
                  <a:moveTo>
                    <a:pt x="286626" y="651510"/>
                  </a:moveTo>
                  <a:lnTo>
                    <a:pt x="274713" y="595236"/>
                  </a:lnTo>
                  <a:lnTo>
                    <a:pt x="263245" y="546849"/>
                  </a:lnTo>
                  <a:lnTo>
                    <a:pt x="251015" y="498652"/>
                  </a:lnTo>
                  <a:lnTo>
                    <a:pt x="208483" y="339369"/>
                  </a:lnTo>
                  <a:lnTo>
                    <a:pt x="202653" y="331863"/>
                  </a:lnTo>
                  <a:lnTo>
                    <a:pt x="200901" y="330873"/>
                  </a:lnTo>
                  <a:lnTo>
                    <a:pt x="198666" y="334365"/>
                  </a:lnTo>
                  <a:lnTo>
                    <a:pt x="197929" y="336765"/>
                  </a:lnTo>
                  <a:lnTo>
                    <a:pt x="197624" y="339026"/>
                  </a:lnTo>
                  <a:lnTo>
                    <a:pt x="198615" y="341477"/>
                  </a:lnTo>
                  <a:lnTo>
                    <a:pt x="270395" y="614908"/>
                  </a:lnTo>
                  <a:lnTo>
                    <a:pt x="279234" y="650201"/>
                  </a:lnTo>
                  <a:lnTo>
                    <a:pt x="278841" y="652970"/>
                  </a:lnTo>
                  <a:lnTo>
                    <a:pt x="275882" y="655269"/>
                  </a:lnTo>
                  <a:lnTo>
                    <a:pt x="268668" y="662673"/>
                  </a:lnTo>
                  <a:lnTo>
                    <a:pt x="264401" y="671169"/>
                  </a:lnTo>
                  <a:lnTo>
                    <a:pt x="262458" y="680567"/>
                  </a:lnTo>
                  <a:lnTo>
                    <a:pt x="262242" y="690714"/>
                  </a:lnTo>
                  <a:lnTo>
                    <a:pt x="263525" y="708101"/>
                  </a:lnTo>
                  <a:lnTo>
                    <a:pt x="265696" y="725347"/>
                  </a:lnTo>
                  <a:lnTo>
                    <a:pt x="268528" y="742505"/>
                  </a:lnTo>
                  <a:lnTo>
                    <a:pt x="270433" y="752563"/>
                  </a:lnTo>
                  <a:lnTo>
                    <a:pt x="280962" y="752563"/>
                  </a:lnTo>
                  <a:lnTo>
                    <a:pt x="277939" y="737069"/>
                  </a:lnTo>
                  <a:lnTo>
                    <a:pt x="274777" y="716978"/>
                  </a:lnTo>
                  <a:lnTo>
                    <a:pt x="272402" y="692505"/>
                  </a:lnTo>
                  <a:lnTo>
                    <a:pt x="271767" y="675830"/>
                  </a:lnTo>
                  <a:lnTo>
                    <a:pt x="274053" y="668642"/>
                  </a:lnTo>
                  <a:lnTo>
                    <a:pt x="285559" y="657504"/>
                  </a:lnTo>
                  <a:lnTo>
                    <a:pt x="286626" y="651510"/>
                  </a:lnTo>
                  <a:close/>
                </a:path>
                <a:path w="375284" h="753110">
                  <a:moveTo>
                    <a:pt x="325297" y="643915"/>
                  </a:moveTo>
                  <a:lnTo>
                    <a:pt x="324269" y="636003"/>
                  </a:lnTo>
                  <a:lnTo>
                    <a:pt x="322986" y="628561"/>
                  </a:lnTo>
                  <a:lnTo>
                    <a:pt x="311607" y="583806"/>
                  </a:lnTo>
                  <a:lnTo>
                    <a:pt x="236499" y="320916"/>
                  </a:lnTo>
                  <a:lnTo>
                    <a:pt x="239420" y="318236"/>
                  </a:lnTo>
                  <a:lnTo>
                    <a:pt x="257035" y="285826"/>
                  </a:lnTo>
                  <a:lnTo>
                    <a:pt x="256552" y="273558"/>
                  </a:lnTo>
                  <a:lnTo>
                    <a:pt x="230378" y="166179"/>
                  </a:lnTo>
                  <a:lnTo>
                    <a:pt x="209651" y="95008"/>
                  </a:lnTo>
                  <a:lnTo>
                    <a:pt x="189344" y="38646"/>
                  </a:lnTo>
                  <a:lnTo>
                    <a:pt x="157543" y="4940"/>
                  </a:lnTo>
                  <a:lnTo>
                    <a:pt x="138544" y="0"/>
                  </a:lnTo>
                  <a:lnTo>
                    <a:pt x="115506" y="1320"/>
                  </a:lnTo>
                  <a:lnTo>
                    <a:pt x="79933" y="25958"/>
                  </a:lnTo>
                  <a:lnTo>
                    <a:pt x="79286" y="34683"/>
                  </a:lnTo>
                  <a:lnTo>
                    <a:pt x="71894" y="36741"/>
                  </a:lnTo>
                  <a:lnTo>
                    <a:pt x="64300" y="38303"/>
                  </a:lnTo>
                  <a:lnTo>
                    <a:pt x="50253" y="43599"/>
                  </a:lnTo>
                  <a:lnTo>
                    <a:pt x="41452" y="43078"/>
                  </a:lnTo>
                  <a:lnTo>
                    <a:pt x="37122" y="51371"/>
                  </a:lnTo>
                  <a:lnTo>
                    <a:pt x="41681" y="53771"/>
                  </a:lnTo>
                  <a:lnTo>
                    <a:pt x="45580" y="53784"/>
                  </a:lnTo>
                  <a:lnTo>
                    <a:pt x="77495" y="45085"/>
                  </a:lnTo>
                  <a:lnTo>
                    <a:pt x="89890" y="42456"/>
                  </a:lnTo>
                  <a:lnTo>
                    <a:pt x="102374" y="40919"/>
                  </a:lnTo>
                  <a:lnTo>
                    <a:pt x="114960" y="40474"/>
                  </a:lnTo>
                  <a:lnTo>
                    <a:pt x="127622" y="41097"/>
                  </a:lnTo>
                  <a:lnTo>
                    <a:pt x="136271" y="41897"/>
                  </a:lnTo>
                  <a:lnTo>
                    <a:pt x="142011" y="46304"/>
                  </a:lnTo>
                  <a:lnTo>
                    <a:pt x="146405" y="57327"/>
                  </a:lnTo>
                  <a:lnTo>
                    <a:pt x="148348" y="60147"/>
                  </a:lnTo>
                  <a:lnTo>
                    <a:pt x="155752" y="67995"/>
                  </a:lnTo>
                  <a:lnTo>
                    <a:pt x="158026" y="74231"/>
                  </a:lnTo>
                  <a:lnTo>
                    <a:pt x="153530" y="86702"/>
                  </a:lnTo>
                  <a:lnTo>
                    <a:pt x="155295" y="89966"/>
                  </a:lnTo>
                  <a:lnTo>
                    <a:pt x="159346" y="93052"/>
                  </a:lnTo>
                  <a:lnTo>
                    <a:pt x="164058" y="97777"/>
                  </a:lnTo>
                  <a:lnTo>
                    <a:pt x="166687" y="103149"/>
                  </a:lnTo>
                  <a:lnTo>
                    <a:pt x="167271" y="109118"/>
                  </a:lnTo>
                  <a:lnTo>
                    <a:pt x="165836" y="115582"/>
                  </a:lnTo>
                  <a:lnTo>
                    <a:pt x="164439" y="119557"/>
                  </a:lnTo>
                  <a:lnTo>
                    <a:pt x="165531" y="122377"/>
                  </a:lnTo>
                  <a:lnTo>
                    <a:pt x="172059" y="130924"/>
                  </a:lnTo>
                  <a:lnTo>
                    <a:pt x="174917" y="136766"/>
                  </a:lnTo>
                  <a:lnTo>
                    <a:pt x="175983" y="143116"/>
                  </a:lnTo>
                  <a:lnTo>
                    <a:pt x="174650" y="150190"/>
                  </a:lnTo>
                  <a:lnTo>
                    <a:pt x="173990" y="152006"/>
                  </a:lnTo>
                  <a:lnTo>
                    <a:pt x="178904" y="161328"/>
                  </a:lnTo>
                  <a:lnTo>
                    <a:pt x="181952" y="165557"/>
                  </a:lnTo>
                  <a:lnTo>
                    <a:pt x="186944" y="174548"/>
                  </a:lnTo>
                  <a:lnTo>
                    <a:pt x="188963" y="179285"/>
                  </a:lnTo>
                  <a:lnTo>
                    <a:pt x="184277" y="187134"/>
                  </a:lnTo>
                  <a:lnTo>
                    <a:pt x="185064" y="189420"/>
                  </a:lnTo>
                  <a:lnTo>
                    <a:pt x="190703" y="198551"/>
                  </a:lnTo>
                  <a:lnTo>
                    <a:pt x="193916" y="205359"/>
                  </a:lnTo>
                  <a:lnTo>
                    <a:pt x="195821" y="212623"/>
                  </a:lnTo>
                  <a:lnTo>
                    <a:pt x="195884" y="220573"/>
                  </a:lnTo>
                  <a:lnTo>
                    <a:pt x="195503" y="223723"/>
                  </a:lnTo>
                  <a:lnTo>
                    <a:pt x="198081" y="227380"/>
                  </a:lnTo>
                  <a:lnTo>
                    <a:pt x="202171" y="236220"/>
                  </a:lnTo>
                  <a:lnTo>
                    <a:pt x="203047" y="241909"/>
                  </a:lnTo>
                  <a:lnTo>
                    <a:pt x="201079" y="253377"/>
                  </a:lnTo>
                  <a:lnTo>
                    <a:pt x="200964" y="258864"/>
                  </a:lnTo>
                  <a:lnTo>
                    <a:pt x="201701" y="276136"/>
                  </a:lnTo>
                  <a:lnTo>
                    <a:pt x="196913" y="282765"/>
                  </a:lnTo>
                  <a:lnTo>
                    <a:pt x="197662" y="285203"/>
                  </a:lnTo>
                  <a:lnTo>
                    <a:pt x="197662" y="287159"/>
                  </a:lnTo>
                  <a:lnTo>
                    <a:pt x="203504" y="286867"/>
                  </a:lnTo>
                  <a:lnTo>
                    <a:pt x="210451" y="282359"/>
                  </a:lnTo>
                  <a:lnTo>
                    <a:pt x="213664" y="272897"/>
                  </a:lnTo>
                  <a:lnTo>
                    <a:pt x="209296" y="259676"/>
                  </a:lnTo>
                  <a:lnTo>
                    <a:pt x="209689" y="255435"/>
                  </a:lnTo>
                  <a:lnTo>
                    <a:pt x="211112" y="250748"/>
                  </a:lnTo>
                  <a:lnTo>
                    <a:pt x="212636" y="243497"/>
                  </a:lnTo>
                  <a:lnTo>
                    <a:pt x="212445" y="236524"/>
                  </a:lnTo>
                  <a:lnTo>
                    <a:pt x="210388" y="229844"/>
                  </a:lnTo>
                  <a:lnTo>
                    <a:pt x="205384" y="222224"/>
                  </a:lnTo>
                  <a:lnTo>
                    <a:pt x="204304" y="220268"/>
                  </a:lnTo>
                  <a:lnTo>
                    <a:pt x="204520" y="218808"/>
                  </a:lnTo>
                  <a:lnTo>
                    <a:pt x="204787" y="210210"/>
                  </a:lnTo>
                  <a:lnTo>
                    <a:pt x="203047" y="202298"/>
                  </a:lnTo>
                  <a:lnTo>
                    <a:pt x="199618" y="194970"/>
                  </a:lnTo>
                  <a:lnTo>
                    <a:pt x="194830" y="188112"/>
                  </a:lnTo>
                  <a:lnTo>
                    <a:pt x="196151" y="178816"/>
                  </a:lnTo>
                  <a:lnTo>
                    <a:pt x="194983" y="170637"/>
                  </a:lnTo>
                  <a:lnTo>
                    <a:pt x="190893" y="162229"/>
                  </a:lnTo>
                  <a:lnTo>
                    <a:pt x="183400" y="152209"/>
                  </a:lnTo>
                  <a:lnTo>
                    <a:pt x="185115" y="143002"/>
                  </a:lnTo>
                  <a:lnTo>
                    <a:pt x="183819" y="134378"/>
                  </a:lnTo>
                  <a:lnTo>
                    <a:pt x="180047" y="126199"/>
                  </a:lnTo>
                  <a:lnTo>
                    <a:pt x="174307" y="118313"/>
                  </a:lnTo>
                  <a:lnTo>
                    <a:pt x="175882" y="109118"/>
                  </a:lnTo>
                  <a:lnTo>
                    <a:pt x="175171" y="100584"/>
                  </a:lnTo>
                  <a:lnTo>
                    <a:pt x="171792" y="92989"/>
                  </a:lnTo>
                  <a:lnTo>
                    <a:pt x="165366" y="86626"/>
                  </a:lnTo>
                  <a:lnTo>
                    <a:pt x="165112" y="79514"/>
                  </a:lnTo>
                  <a:lnTo>
                    <a:pt x="146812" y="42341"/>
                  </a:lnTo>
                  <a:lnTo>
                    <a:pt x="129641" y="32346"/>
                  </a:lnTo>
                  <a:lnTo>
                    <a:pt x="90932" y="32791"/>
                  </a:lnTo>
                  <a:lnTo>
                    <a:pt x="89090" y="26746"/>
                  </a:lnTo>
                  <a:lnTo>
                    <a:pt x="134975" y="10109"/>
                  </a:lnTo>
                  <a:lnTo>
                    <a:pt x="151650" y="14071"/>
                  </a:lnTo>
                  <a:lnTo>
                    <a:pt x="181114" y="48006"/>
                  </a:lnTo>
                  <a:lnTo>
                    <a:pt x="204851" y="114871"/>
                  </a:lnTo>
                  <a:lnTo>
                    <a:pt x="216776" y="154266"/>
                  </a:lnTo>
                  <a:lnTo>
                    <a:pt x="227901" y="193878"/>
                  </a:lnTo>
                  <a:lnTo>
                    <a:pt x="238213" y="233718"/>
                  </a:lnTo>
                  <a:lnTo>
                    <a:pt x="246316" y="282638"/>
                  </a:lnTo>
                  <a:lnTo>
                    <a:pt x="246570" y="290474"/>
                  </a:lnTo>
                  <a:lnTo>
                    <a:pt x="244970" y="297713"/>
                  </a:lnTo>
                  <a:lnTo>
                    <a:pt x="241427" y="304266"/>
                  </a:lnTo>
                  <a:lnTo>
                    <a:pt x="235826" y="310032"/>
                  </a:lnTo>
                  <a:lnTo>
                    <a:pt x="234238" y="311327"/>
                  </a:lnTo>
                  <a:lnTo>
                    <a:pt x="232930" y="313093"/>
                  </a:lnTo>
                  <a:lnTo>
                    <a:pt x="227888" y="317690"/>
                  </a:lnTo>
                  <a:lnTo>
                    <a:pt x="226999" y="321525"/>
                  </a:lnTo>
                  <a:lnTo>
                    <a:pt x="229539" y="331825"/>
                  </a:lnTo>
                  <a:lnTo>
                    <a:pt x="230517" y="337870"/>
                  </a:lnTo>
                  <a:lnTo>
                    <a:pt x="307797" y="604151"/>
                  </a:lnTo>
                  <a:lnTo>
                    <a:pt x="317538" y="641223"/>
                  </a:lnTo>
                  <a:lnTo>
                    <a:pt x="317754" y="643432"/>
                  </a:lnTo>
                  <a:lnTo>
                    <a:pt x="319582" y="646658"/>
                  </a:lnTo>
                  <a:lnTo>
                    <a:pt x="322732" y="649300"/>
                  </a:lnTo>
                  <a:lnTo>
                    <a:pt x="323354" y="647877"/>
                  </a:lnTo>
                  <a:lnTo>
                    <a:pt x="324573" y="646366"/>
                  </a:lnTo>
                  <a:lnTo>
                    <a:pt x="325297" y="643915"/>
                  </a:lnTo>
                  <a:close/>
                </a:path>
                <a:path w="375284" h="753110">
                  <a:moveTo>
                    <a:pt x="374777" y="752576"/>
                  </a:moveTo>
                  <a:lnTo>
                    <a:pt x="360527" y="712698"/>
                  </a:lnTo>
                  <a:lnTo>
                    <a:pt x="344855" y="676160"/>
                  </a:lnTo>
                  <a:lnTo>
                    <a:pt x="337324" y="667562"/>
                  </a:lnTo>
                  <a:lnTo>
                    <a:pt x="335927" y="672934"/>
                  </a:lnTo>
                  <a:lnTo>
                    <a:pt x="338569" y="676262"/>
                  </a:lnTo>
                  <a:lnTo>
                    <a:pt x="353974" y="714870"/>
                  </a:lnTo>
                  <a:lnTo>
                    <a:pt x="368274" y="752576"/>
                  </a:lnTo>
                  <a:lnTo>
                    <a:pt x="374777" y="752576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13">
              <a:extLst>
                <a:ext uri="{FF2B5EF4-FFF2-40B4-BE49-F238E27FC236}">
                  <a16:creationId xmlns:a16="http://schemas.microsoft.com/office/drawing/2014/main" id="{D7052AD6-EDCC-5576-0D90-212FFF21A57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6413" y="4725142"/>
              <a:ext cx="73297" cy="106914"/>
            </a:xfrm>
            <a:prstGeom prst="rect">
              <a:avLst/>
            </a:prstGeom>
          </p:spPr>
        </p:pic>
      </p:grpSp>
      <p:pic>
        <p:nvPicPr>
          <p:cNvPr id="50" name="object 22">
            <a:extLst>
              <a:ext uri="{FF2B5EF4-FFF2-40B4-BE49-F238E27FC236}">
                <a16:creationId xmlns:a16="http://schemas.microsoft.com/office/drawing/2014/main" id="{79AB3A14-0B4B-50D0-98A6-D79973332A0D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80246" y="6159797"/>
            <a:ext cx="551256" cy="449829"/>
          </a:xfrm>
          <a:prstGeom prst="rect">
            <a:avLst/>
          </a:prstGeom>
        </p:spPr>
      </p:pic>
      <p:sp>
        <p:nvSpPr>
          <p:cNvPr id="51" name="object 23">
            <a:extLst>
              <a:ext uri="{FF2B5EF4-FFF2-40B4-BE49-F238E27FC236}">
                <a16:creationId xmlns:a16="http://schemas.microsoft.com/office/drawing/2014/main" id="{6F7D5DBB-0407-A6D6-D247-F9DB075468BD}"/>
              </a:ext>
            </a:extLst>
          </p:cNvPr>
          <p:cNvSpPr/>
          <p:nvPr/>
        </p:nvSpPr>
        <p:spPr>
          <a:xfrm>
            <a:off x="5122764" y="6071165"/>
            <a:ext cx="396875" cy="628650"/>
          </a:xfrm>
          <a:custGeom>
            <a:avLst/>
            <a:gdLst/>
            <a:ahLst/>
            <a:cxnLst/>
            <a:rect l="l" t="t" r="r" b="b"/>
            <a:pathLst>
              <a:path w="396875" h="628650">
                <a:moveTo>
                  <a:pt x="533" y="6350"/>
                </a:moveTo>
                <a:lnTo>
                  <a:pt x="152" y="5080"/>
                </a:lnTo>
                <a:lnTo>
                  <a:pt x="0" y="5080"/>
                </a:lnTo>
                <a:lnTo>
                  <a:pt x="533" y="6350"/>
                </a:lnTo>
                <a:close/>
              </a:path>
              <a:path w="396875" h="628650">
                <a:moveTo>
                  <a:pt x="62166" y="70942"/>
                </a:moveTo>
                <a:lnTo>
                  <a:pt x="61277" y="70904"/>
                </a:lnTo>
                <a:lnTo>
                  <a:pt x="58991" y="76847"/>
                </a:lnTo>
                <a:lnTo>
                  <a:pt x="57277" y="82702"/>
                </a:lnTo>
                <a:lnTo>
                  <a:pt x="56591" y="88811"/>
                </a:lnTo>
                <a:lnTo>
                  <a:pt x="57226" y="88811"/>
                </a:lnTo>
                <a:lnTo>
                  <a:pt x="57378" y="88455"/>
                </a:lnTo>
                <a:lnTo>
                  <a:pt x="59728" y="83045"/>
                </a:lnTo>
                <a:lnTo>
                  <a:pt x="61175" y="77152"/>
                </a:lnTo>
                <a:lnTo>
                  <a:pt x="62166" y="70942"/>
                </a:lnTo>
                <a:close/>
              </a:path>
              <a:path w="396875" h="628650">
                <a:moveTo>
                  <a:pt x="71386" y="76555"/>
                </a:moveTo>
                <a:lnTo>
                  <a:pt x="70319" y="76479"/>
                </a:lnTo>
                <a:lnTo>
                  <a:pt x="69100" y="80010"/>
                </a:lnTo>
                <a:lnTo>
                  <a:pt x="66649" y="88531"/>
                </a:lnTo>
                <a:lnTo>
                  <a:pt x="65532" y="91427"/>
                </a:lnTo>
                <a:lnTo>
                  <a:pt x="65646" y="94068"/>
                </a:lnTo>
                <a:lnTo>
                  <a:pt x="65659" y="94500"/>
                </a:lnTo>
                <a:lnTo>
                  <a:pt x="66268" y="94729"/>
                </a:lnTo>
                <a:lnTo>
                  <a:pt x="68097" y="91757"/>
                </a:lnTo>
                <a:lnTo>
                  <a:pt x="68567" y="88607"/>
                </a:lnTo>
                <a:lnTo>
                  <a:pt x="70002" y="82969"/>
                </a:lnTo>
                <a:lnTo>
                  <a:pt x="70700" y="80098"/>
                </a:lnTo>
                <a:lnTo>
                  <a:pt x="71386" y="76555"/>
                </a:lnTo>
                <a:close/>
              </a:path>
              <a:path w="396875" h="628650">
                <a:moveTo>
                  <a:pt x="79984" y="80937"/>
                </a:moveTo>
                <a:lnTo>
                  <a:pt x="78752" y="80657"/>
                </a:lnTo>
                <a:lnTo>
                  <a:pt x="76898" y="84620"/>
                </a:lnTo>
                <a:lnTo>
                  <a:pt x="75361" y="87833"/>
                </a:lnTo>
                <a:lnTo>
                  <a:pt x="73964" y="91528"/>
                </a:lnTo>
                <a:lnTo>
                  <a:pt x="74574" y="91770"/>
                </a:lnTo>
                <a:lnTo>
                  <a:pt x="74790" y="91389"/>
                </a:lnTo>
                <a:lnTo>
                  <a:pt x="76581" y="88226"/>
                </a:lnTo>
                <a:lnTo>
                  <a:pt x="78092" y="84950"/>
                </a:lnTo>
                <a:lnTo>
                  <a:pt x="79984" y="80937"/>
                </a:lnTo>
                <a:close/>
              </a:path>
              <a:path w="396875" h="628650">
                <a:moveTo>
                  <a:pt x="90271" y="62268"/>
                </a:moveTo>
                <a:lnTo>
                  <a:pt x="89750" y="62128"/>
                </a:lnTo>
                <a:lnTo>
                  <a:pt x="87718" y="65976"/>
                </a:lnTo>
                <a:lnTo>
                  <a:pt x="86677" y="69799"/>
                </a:lnTo>
                <a:lnTo>
                  <a:pt x="84302" y="77241"/>
                </a:lnTo>
                <a:lnTo>
                  <a:pt x="82854" y="80987"/>
                </a:lnTo>
                <a:lnTo>
                  <a:pt x="82308" y="85217"/>
                </a:lnTo>
                <a:lnTo>
                  <a:pt x="82969" y="85407"/>
                </a:lnTo>
                <a:lnTo>
                  <a:pt x="83172" y="85013"/>
                </a:lnTo>
                <a:lnTo>
                  <a:pt x="85026" y="81470"/>
                </a:lnTo>
                <a:lnTo>
                  <a:pt x="86004" y="77647"/>
                </a:lnTo>
                <a:lnTo>
                  <a:pt x="88379" y="70180"/>
                </a:lnTo>
                <a:lnTo>
                  <a:pt x="89763" y="66421"/>
                </a:lnTo>
                <a:lnTo>
                  <a:pt x="90271" y="62268"/>
                </a:lnTo>
                <a:close/>
              </a:path>
              <a:path w="396875" h="628650">
                <a:moveTo>
                  <a:pt x="115087" y="77520"/>
                </a:moveTo>
                <a:lnTo>
                  <a:pt x="113309" y="76200"/>
                </a:lnTo>
                <a:lnTo>
                  <a:pt x="111734" y="76200"/>
                </a:lnTo>
                <a:lnTo>
                  <a:pt x="115087" y="77520"/>
                </a:lnTo>
                <a:close/>
              </a:path>
              <a:path w="396875" h="628650">
                <a:moveTo>
                  <a:pt x="142455" y="271449"/>
                </a:moveTo>
                <a:lnTo>
                  <a:pt x="141897" y="268351"/>
                </a:lnTo>
                <a:lnTo>
                  <a:pt x="141046" y="268249"/>
                </a:lnTo>
                <a:lnTo>
                  <a:pt x="140741" y="268757"/>
                </a:lnTo>
                <a:lnTo>
                  <a:pt x="139280" y="271272"/>
                </a:lnTo>
                <a:lnTo>
                  <a:pt x="139052" y="274548"/>
                </a:lnTo>
                <a:lnTo>
                  <a:pt x="137960" y="279908"/>
                </a:lnTo>
                <a:lnTo>
                  <a:pt x="137058" y="282727"/>
                </a:lnTo>
                <a:lnTo>
                  <a:pt x="137325" y="286461"/>
                </a:lnTo>
                <a:lnTo>
                  <a:pt x="138925" y="286118"/>
                </a:lnTo>
                <a:lnTo>
                  <a:pt x="140474" y="282765"/>
                </a:lnTo>
                <a:lnTo>
                  <a:pt x="140614" y="279717"/>
                </a:lnTo>
                <a:lnTo>
                  <a:pt x="141528" y="274421"/>
                </a:lnTo>
                <a:lnTo>
                  <a:pt x="142455" y="271449"/>
                </a:lnTo>
                <a:close/>
              </a:path>
              <a:path w="396875" h="628650">
                <a:moveTo>
                  <a:pt x="178612" y="334886"/>
                </a:moveTo>
                <a:lnTo>
                  <a:pt x="178333" y="330631"/>
                </a:lnTo>
                <a:lnTo>
                  <a:pt x="177380" y="330390"/>
                </a:lnTo>
                <a:lnTo>
                  <a:pt x="177177" y="331101"/>
                </a:lnTo>
                <a:lnTo>
                  <a:pt x="176187" y="334594"/>
                </a:lnTo>
                <a:lnTo>
                  <a:pt x="175945" y="338201"/>
                </a:lnTo>
                <a:lnTo>
                  <a:pt x="175082" y="345262"/>
                </a:lnTo>
                <a:lnTo>
                  <a:pt x="174294" y="348945"/>
                </a:lnTo>
                <a:lnTo>
                  <a:pt x="174739" y="353237"/>
                </a:lnTo>
                <a:lnTo>
                  <a:pt x="176072" y="353136"/>
                </a:lnTo>
                <a:lnTo>
                  <a:pt x="177368" y="349148"/>
                </a:lnTo>
                <a:lnTo>
                  <a:pt x="177380" y="345694"/>
                </a:lnTo>
                <a:lnTo>
                  <a:pt x="178041" y="338696"/>
                </a:lnTo>
                <a:lnTo>
                  <a:pt x="178612" y="334886"/>
                </a:lnTo>
                <a:close/>
              </a:path>
              <a:path w="396875" h="628650">
                <a:moveTo>
                  <a:pt x="204736" y="360641"/>
                </a:moveTo>
                <a:lnTo>
                  <a:pt x="203619" y="360337"/>
                </a:lnTo>
                <a:lnTo>
                  <a:pt x="203390" y="361099"/>
                </a:lnTo>
                <a:lnTo>
                  <a:pt x="201790" y="366623"/>
                </a:lnTo>
                <a:lnTo>
                  <a:pt x="197700" y="382663"/>
                </a:lnTo>
                <a:lnTo>
                  <a:pt x="195846" y="387794"/>
                </a:lnTo>
                <a:lnTo>
                  <a:pt x="195605" y="393242"/>
                </a:lnTo>
                <a:lnTo>
                  <a:pt x="196227" y="393268"/>
                </a:lnTo>
                <a:lnTo>
                  <a:pt x="198729" y="387959"/>
                </a:lnTo>
                <a:lnTo>
                  <a:pt x="199542" y="382333"/>
                </a:lnTo>
                <a:lnTo>
                  <a:pt x="203454" y="366674"/>
                </a:lnTo>
                <a:lnTo>
                  <a:pt x="204736" y="360641"/>
                </a:lnTo>
                <a:close/>
              </a:path>
              <a:path w="396875" h="628650">
                <a:moveTo>
                  <a:pt x="215506" y="385978"/>
                </a:moveTo>
                <a:lnTo>
                  <a:pt x="214503" y="385724"/>
                </a:lnTo>
                <a:lnTo>
                  <a:pt x="214287" y="386397"/>
                </a:lnTo>
                <a:lnTo>
                  <a:pt x="213245" y="389928"/>
                </a:lnTo>
                <a:lnTo>
                  <a:pt x="211861" y="393369"/>
                </a:lnTo>
                <a:lnTo>
                  <a:pt x="209905" y="400050"/>
                </a:lnTo>
                <a:lnTo>
                  <a:pt x="208483" y="403479"/>
                </a:lnTo>
                <a:lnTo>
                  <a:pt x="208394" y="407593"/>
                </a:lnTo>
                <a:lnTo>
                  <a:pt x="209842" y="408127"/>
                </a:lnTo>
                <a:lnTo>
                  <a:pt x="211937" y="404164"/>
                </a:lnTo>
                <a:lnTo>
                  <a:pt x="212407" y="400621"/>
                </a:lnTo>
                <a:lnTo>
                  <a:pt x="214020" y="393852"/>
                </a:lnTo>
                <a:lnTo>
                  <a:pt x="214503" y="390232"/>
                </a:lnTo>
                <a:lnTo>
                  <a:pt x="215506" y="385978"/>
                </a:lnTo>
                <a:close/>
              </a:path>
              <a:path w="396875" h="628650">
                <a:moveTo>
                  <a:pt x="217551" y="495668"/>
                </a:moveTo>
                <a:lnTo>
                  <a:pt x="194373" y="452437"/>
                </a:lnTo>
                <a:lnTo>
                  <a:pt x="170942" y="409562"/>
                </a:lnTo>
                <a:lnTo>
                  <a:pt x="74701" y="236156"/>
                </a:lnTo>
                <a:lnTo>
                  <a:pt x="65582" y="220713"/>
                </a:lnTo>
                <a:lnTo>
                  <a:pt x="64604" y="221246"/>
                </a:lnTo>
                <a:lnTo>
                  <a:pt x="93649" y="275437"/>
                </a:lnTo>
                <a:lnTo>
                  <a:pt x="183121" y="435660"/>
                </a:lnTo>
                <a:lnTo>
                  <a:pt x="208521" y="480733"/>
                </a:lnTo>
                <a:lnTo>
                  <a:pt x="217233" y="495846"/>
                </a:lnTo>
                <a:lnTo>
                  <a:pt x="217551" y="495668"/>
                </a:lnTo>
                <a:close/>
              </a:path>
              <a:path w="396875" h="628650">
                <a:moveTo>
                  <a:pt x="224269" y="403771"/>
                </a:moveTo>
                <a:lnTo>
                  <a:pt x="223837" y="403796"/>
                </a:lnTo>
                <a:lnTo>
                  <a:pt x="222999" y="408203"/>
                </a:lnTo>
                <a:lnTo>
                  <a:pt x="221894" y="412216"/>
                </a:lnTo>
                <a:lnTo>
                  <a:pt x="221272" y="416394"/>
                </a:lnTo>
                <a:lnTo>
                  <a:pt x="220726" y="419989"/>
                </a:lnTo>
                <a:lnTo>
                  <a:pt x="219697" y="423913"/>
                </a:lnTo>
                <a:lnTo>
                  <a:pt x="220332" y="428256"/>
                </a:lnTo>
                <a:lnTo>
                  <a:pt x="221526" y="428117"/>
                </a:lnTo>
                <a:lnTo>
                  <a:pt x="223215" y="423951"/>
                </a:lnTo>
                <a:lnTo>
                  <a:pt x="223202" y="419938"/>
                </a:lnTo>
                <a:lnTo>
                  <a:pt x="224028" y="412203"/>
                </a:lnTo>
                <a:lnTo>
                  <a:pt x="223977" y="408165"/>
                </a:lnTo>
                <a:lnTo>
                  <a:pt x="224269" y="403771"/>
                </a:lnTo>
                <a:close/>
              </a:path>
              <a:path w="396875" h="628650">
                <a:moveTo>
                  <a:pt x="238328" y="424637"/>
                </a:moveTo>
                <a:lnTo>
                  <a:pt x="237540" y="424383"/>
                </a:lnTo>
                <a:lnTo>
                  <a:pt x="237261" y="424891"/>
                </a:lnTo>
                <a:lnTo>
                  <a:pt x="235064" y="428917"/>
                </a:lnTo>
                <a:lnTo>
                  <a:pt x="234010" y="433425"/>
                </a:lnTo>
                <a:lnTo>
                  <a:pt x="231343" y="441909"/>
                </a:lnTo>
                <a:lnTo>
                  <a:pt x="229285" y="446532"/>
                </a:lnTo>
                <a:lnTo>
                  <a:pt x="229031" y="451840"/>
                </a:lnTo>
                <a:lnTo>
                  <a:pt x="230530" y="452310"/>
                </a:lnTo>
                <a:lnTo>
                  <a:pt x="233324" y="447357"/>
                </a:lnTo>
                <a:lnTo>
                  <a:pt x="234061" y="442544"/>
                </a:lnTo>
                <a:lnTo>
                  <a:pt x="236423" y="433984"/>
                </a:lnTo>
                <a:lnTo>
                  <a:pt x="238023" y="429526"/>
                </a:lnTo>
                <a:lnTo>
                  <a:pt x="238328" y="424637"/>
                </a:lnTo>
                <a:close/>
              </a:path>
              <a:path w="396875" h="628650">
                <a:moveTo>
                  <a:pt x="243751" y="542251"/>
                </a:moveTo>
                <a:lnTo>
                  <a:pt x="243560" y="536752"/>
                </a:lnTo>
                <a:lnTo>
                  <a:pt x="242912" y="536600"/>
                </a:lnTo>
                <a:lnTo>
                  <a:pt x="242671" y="537019"/>
                </a:lnTo>
                <a:lnTo>
                  <a:pt x="242582" y="536867"/>
                </a:lnTo>
                <a:lnTo>
                  <a:pt x="242392" y="536778"/>
                </a:lnTo>
                <a:lnTo>
                  <a:pt x="241757" y="537121"/>
                </a:lnTo>
                <a:lnTo>
                  <a:pt x="242062" y="537705"/>
                </a:lnTo>
                <a:lnTo>
                  <a:pt x="242493" y="537502"/>
                </a:lnTo>
                <a:lnTo>
                  <a:pt x="241109" y="542124"/>
                </a:lnTo>
                <a:lnTo>
                  <a:pt x="240779" y="547027"/>
                </a:lnTo>
                <a:lnTo>
                  <a:pt x="240093" y="551726"/>
                </a:lnTo>
                <a:lnTo>
                  <a:pt x="239407" y="556526"/>
                </a:lnTo>
                <a:lnTo>
                  <a:pt x="238201" y="561568"/>
                </a:lnTo>
                <a:lnTo>
                  <a:pt x="238633" y="566851"/>
                </a:lnTo>
                <a:lnTo>
                  <a:pt x="239483" y="566762"/>
                </a:lnTo>
                <a:lnTo>
                  <a:pt x="241223" y="561911"/>
                </a:lnTo>
                <a:lnTo>
                  <a:pt x="241401" y="557098"/>
                </a:lnTo>
                <a:lnTo>
                  <a:pt x="242633" y="547535"/>
                </a:lnTo>
                <a:lnTo>
                  <a:pt x="243751" y="542251"/>
                </a:lnTo>
                <a:close/>
              </a:path>
              <a:path w="396875" h="628650">
                <a:moveTo>
                  <a:pt x="247840" y="442506"/>
                </a:moveTo>
                <a:lnTo>
                  <a:pt x="247091" y="442429"/>
                </a:lnTo>
                <a:lnTo>
                  <a:pt x="247002" y="442849"/>
                </a:lnTo>
                <a:lnTo>
                  <a:pt x="245313" y="450684"/>
                </a:lnTo>
                <a:lnTo>
                  <a:pt x="241528" y="458965"/>
                </a:lnTo>
                <a:lnTo>
                  <a:pt x="241693" y="468198"/>
                </a:lnTo>
                <a:lnTo>
                  <a:pt x="243433" y="468439"/>
                </a:lnTo>
                <a:lnTo>
                  <a:pt x="247053" y="459460"/>
                </a:lnTo>
                <a:lnTo>
                  <a:pt x="246481" y="450837"/>
                </a:lnTo>
                <a:lnTo>
                  <a:pt x="247840" y="442506"/>
                </a:lnTo>
                <a:close/>
              </a:path>
              <a:path w="396875" h="628650">
                <a:moveTo>
                  <a:pt x="258699" y="465251"/>
                </a:moveTo>
                <a:lnTo>
                  <a:pt x="257924" y="465112"/>
                </a:lnTo>
                <a:lnTo>
                  <a:pt x="257810" y="465607"/>
                </a:lnTo>
                <a:lnTo>
                  <a:pt x="256044" y="473062"/>
                </a:lnTo>
                <a:lnTo>
                  <a:pt x="254190" y="481406"/>
                </a:lnTo>
                <a:lnTo>
                  <a:pt x="254203" y="489915"/>
                </a:lnTo>
                <a:lnTo>
                  <a:pt x="255866" y="490245"/>
                </a:lnTo>
                <a:lnTo>
                  <a:pt x="258152" y="481647"/>
                </a:lnTo>
                <a:lnTo>
                  <a:pt x="258495" y="473227"/>
                </a:lnTo>
                <a:lnTo>
                  <a:pt x="258699" y="465251"/>
                </a:lnTo>
                <a:close/>
              </a:path>
              <a:path w="396875" h="628650">
                <a:moveTo>
                  <a:pt x="260184" y="552170"/>
                </a:moveTo>
                <a:lnTo>
                  <a:pt x="258521" y="551776"/>
                </a:lnTo>
                <a:lnTo>
                  <a:pt x="256044" y="559765"/>
                </a:lnTo>
                <a:lnTo>
                  <a:pt x="253809" y="566750"/>
                </a:lnTo>
                <a:lnTo>
                  <a:pt x="251726" y="573747"/>
                </a:lnTo>
                <a:lnTo>
                  <a:pt x="249834" y="581621"/>
                </a:lnTo>
                <a:lnTo>
                  <a:pt x="251066" y="581964"/>
                </a:lnTo>
                <a:lnTo>
                  <a:pt x="251409" y="581075"/>
                </a:lnTo>
                <a:lnTo>
                  <a:pt x="253834" y="574205"/>
                </a:lnTo>
                <a:lnTo>
                  <a:pt x="255930" y="567207"/>
                </a:lnTo>
                <a:lnTo>
                  <a:pt x="260184" y="552170"/>
                </a:lnTo>
                <a:close/>
              </a:path>
              <a:path w="396875" h="628650">
                <a:moveTo>
                  <a:pt x="262572" y="548817"/>
                </a:moveTo>
                <a:lnTo>
                  <a:pt x="261454" y="546773"/>
                </a:lnTo>
                <a:lnTo>
                  <a:pt x="259994" y="547573"/>
                </a:lnTo>
                <a:lnTo>
                  <a:pt x="258546" y="548386"/>
                </a:lnTo>
                <a:lnTo>
                  <a:pt x="259676" y="550430"/>
                </a:lnTo>
                <a:lnTo>
                  <a:pt x="261124" y="549617"/>
                </a:lnTo>
                <a:lnTo>
                  <a:pt x="262572" y="548817"/>
                </a:lnTo>
                <a:close/>
              </a:path>
              <a:path w="396875" h="628650">
                <a:moveTo>
                  <a:pt x="262597" y="333121"/>
                </a:moveTo>
                <a:lnTo>
                  <a:pt x="261696" y="327469"/>
                </a:lnTo>
                <a:lnTo>
                  <a:pt x="261035" y="327482"/>
                </a:lnTo>
                <a:lnTo>
                  <a:pt x="259346" y="333197"/>
                </a:lnTo>
                <a:lnTo>
                  <a:pt x="258013" y="349199"/>
                </a:lnTo>
                <a:lnTo>
                  <a:pt x="257225" y="354723"/>
                </a:lnTo>
                <a:lnTo>
                  <a:pt x="258495" y="360654"/>
                </a:lnTo>
                <a:lnTo>
                  <a:pt x="259676" y="360616"/>
                </a:lnTo>
                <a:lnTo>
                  <a:pt x="259943" y="359854"/>
                </a:lnTo>
                <a:lnTo>
                  <a:pt x="261759" y="354634"/>
                </a:lnTo>
                <a:lnTo>
                  <a:pt x="261734" y="349123"/>
                </a:lnTo>
                <a:lnTo>
                  <a:pt x="262597" y="333121"/>
                </a:lnTo>
                <a:close/>
              </a:path>
              <a:path w="396875" h="628650">
                <a:moveTo>
                  <a:pt x="269176" y="512102"/>
                </a:moveTo>
                <a:lnTo>
                  <a:pt x="268820" y="509206"/>
                </a:lnTo>
                <a:lnTo>
                  <a:pt x="269087" y="500773"/>
                </a:lnTo>
                <a:lnTo>
                  <a:pt x="268973" y="496760"/>
                </a:lnTo>
                <a:lnTo>
                  <a:pt x="267347" y="496760"/>
                </a:lnTo>
                <a:lnTo>
                  <a:pt x="266877" y="500811"/>
                </a:lnTo>
                <a:lnTo>
                  <a:pt x="266674" y="503745"/>
                </a:lnTo>
                <a:lnTo>
                  <a:pt x="266369" y="509257"/>
                </a:lnTo>
                <a:lnTo>
                  <a:pt x="265747" y="512203"/>
                </a:lnTo>
                <a:lnTo>
                  <a:pt x="266788" y="515327"/>
                </a:lnTo>
                <a:lnTo>
                  <a:pt x="267830" y="515366"/>
                </a:lnTo>
                <a:lnTo>
                  <a:pt x="268160" y="514565"/>
                </a:lnTo>
                <a:lnTo>
                  <a:pt x="269176" y="512102"/>
                </a:lnTo>
                <a:close/>
              </a:path>
              <a:path w="396875" h="628650">
                <a:moveTo>
                  <a:pt x="270725" y="344462"/>
                </a:moveTo>
                <a:lnTo>
                  <a:pt x="270497" y="344043"/>
                </a:lnTo>
                <a:lnTo>
                  <a:pt x="269913" y="344373"/>
                </a:lnTo>
                <a:lnTo>
                  <a:pt x="270129" y="344779"/>
                </a:lnTo>
                <a:lnTo>
                  <a:pt x="270433" y="344614"/>
                </a:lnTo>
                <a:lnTo>
                  <a:pt x="270725" y="344462"/>
                </a:lnTo>
                <a:close/>
              </a:path>
              <a:path w="396875" h="628650">
                <a:moveTo>
                  <a:pt x="271068" y="344982"/>
                </a:moveTo>
                <a:lnTo>
                  <a:pt x="268554" y="345109"/>
                </a:lnTo>
                <a:lnTo>
                  <a:pt x="267157" y="352552"/>
                </a:lnTo>
                <a:lnTo>
                  <a:pt x="264388" y="369557"/>
                </a:lnTo>
                <a:lnTo>
                  <a:pt x="262966" y="375107"/>
                </a:lnTo>
                <a:lnTo>
                  <a:pt x="263550" y="381063"/>
                </a:lnTo>
                <a:lnTo>
                  <a:pt x="264769" y="380847"/>
                </a:lnTo>
                <a:lnTo>
                  <a:pt x="265049" y="380187"/>
                </a:lnTo>
                <a:lnTo>
                  <a:pt x="267157" y="375221"/>
                </a:lnTo>
                <a:lnTo>
                  <a:pt x="267462" y="369506"/>
                </a:lnTo>
                <a:lnTo>
                  <a:pt x="270090" y="352513"/>
                </a:lnTo>
                <a:lnTo>
                  <a:pt x="271068" y="344982"/>
                </a:lnTo>
                <a:close/>
              </a:path>
              <a:path w="396875" h="628650">
                <a:moveTo>
                  <a:pt x="284632" y="517207"/>
                </a:moveTo>
                <a:lnTo>
                  <a:pt x="282956" y="516763"/>
                </a:lnTo>
                <a:lnTo>
                  <a:pt x="282575" y="517906"/>
                </a:lnTo>
                <a:lnTo>
                  <a:pt x="281343" y="521627"/>
                </a:lnTo>
                <a:lnTo>
                  <a:pt x="280352" y="525399"/>
                </a:lnTo>
                <a:lnTo>
                  <a:pt x="278193" y="532485"/>
                </a:lnTo>
                <a:lnTo>
                  <a:pt x="276860" y="535990"/>
                </a:lnTo>
                <a:lnTo>
                  <a:pt x="276440" y="540473"/>
                </a:lnTo>
                <a:lnTo>
                  <a:pt x="277901" y="540448"/>
                </a:lnTo>
                <a:lnTo>
                  <a:pt x="279920" y="536282"/>
                </a:lnTo>
                <a:lnTo>
                  <a:pt x="280593" y="532472"/>
                </a:lnTo>
                <a:lnTo>
                  <a:pt x="282460" y="525437"/>
                </a:lnTo>
                <a:lnTo>
                  <a:pt x="283527" y="521906"/>
                </a:lnTo>
                <a:lnTo>
                  <a:pt x="284632" y="517207"/>
                </a:lnTo>
                <a:close/>
              </a:path>
              <a:path w="396875" h="628650">
                <a:moveTo>
                  <a:pt x="294373" y="545706"/>
                </a:moveTo>
                <a:lnTo>
                  <a:pt x="292735" y="545325"/>
                </a:lnTo>
                <a:lnTo>
                  <a:pt x="292277" y="546430"/>
                </a:lnTo>
                <a:lnTo>
                  <a:pt x="291134" y="549148"/>
                </a:lnTo>
                <a:lnTo>
                  <a:pt x="289242" y="552767"/>
                </a:lnTo>
                <a:lnTo>
                  <a:pt x="289623" y="556018"/>
                </a:lnTo>
                <a:lnTo>
                  <a:pt x="290233" y="556158"/>
                </a:lnTo>
                <a:lnTo>
                  <a:pt x="292633" y="553542"/>
                </a:lnTo>
                <a:lnTo>
                  <a:pt x="293306" y="549668"/>
                </a:lnTo>
                <a:lnTo>
                  <a:pt x="294373" y="545706"/>
                </a:lnTo>
                <a:close/>
              </a:path>
              <a:path w="396875" h="628650">
                <a:moveTo>
                  <a:pt x="327240" y="447217"/>
                </a:moveTo>
                <a:lnTo>
                  <a:pt x="325932" y="440537"/>
                </a:lnTo>
                <a:lnTo>
                  <a:pt x="325602" y="440575"/>
                </a:lnTo>
                <a:lnTo>
                  <a:pt x="322745" y="446760"/>
                </a:lnTo>
                <a:lnTo>
                  <a:pt x="322402" y="453682"/>
                </a:lnTo>
                <a:lnTo>
                  <a:pt x="320535" y="466991"/>
                </a:lnTo>
                <a:lnTo>
                  <a:pt x="318909" y="474408"/>
                </a:lnTo>
                <a:lnTo>
                  <a:pt x="319163" y="482739"/>
                </a:lnTo>
                <a:lnTo>
                  <a:pt x="321271" y="483184"/>
                </a:lnTo>
                <a:lnTo>
                  <a:pt x="321716" y="481672"/>
                </a:lnTo>
                <a:lnTo>
                  <a:pt x="323684" y="474992"/>
                </a:lnTo>
                <a:lnTo>
                  <a:pt x="323989" y="467868"/>
                </a:lnTo>
                <a:lnTo>
                  <a:pt x="325640" y="454482"/>
                </a:lnTo>
                <a:lnTo>
                  <a:pt x="327240" y="447217"/>
                </a:lnTo>
                <a:close/>
              </a:path>
              <a:path w="396875" h="628650">
                <a:moveTo>
                  <a:pt x="353479" y="489750"/>
                </a:moveTo>
                <a:lnTo>
                  <a:pt x="352856" y="489712"/>
                </a:lnTo>
                <a:lnTo>
                  <a:pt x="352158" y="491845"/>
                </a:lnTo>
                <a:lnTo>
                  <a:pt x="351167" y="493433"/>
                </a:lnTo>
                <a:lnTo>
                  <a:pt x="350100" y="497255"/>
                </a:lnTo>
                <a:lnTo>
                  <a:pt x="348424" y="504228"/>
                </a:lnTo>
                <a:lnTo>
                  <a:pt x="346976" y="507898"/>
                </a:lnTo>
                <a:lnTo>
                  <a:pt x="347776" y="511594"/>
                </a:lnTo>
                <a:lnTo>
                  <a:pt x="348843" y="511657"/>
                </a:lnTo>
                <a:lnTo>
                  <a:pt x="349313" y="510997"/>
                </a:lnTo>
                <a:lnTo>
                  <a:pt x="351193" y="508368"/>
                </a:lnTo>
                <a:lnTo>
                  <a:pt x="351383" y="504545"/>
                </a:lnTo>
                <a:lnTo>
                  <a:pt x="352729" y="497941"/>
                </a:lnTo>
                <a:lnTo>
                  <a:pt x="353402" y="494068"/>
                </a:lnTo>
                <a:lnTo>
                  <a:pt x="353187" y="492150"/>
                </a:lnTo>
                <a:lnTo>
                  <a:pt x="353479" y="489750"/>
                </a:lnTo>
                <a:close/>
              </a:path>
              <a:path w="396875" h="628650">
                <a:moveTo>
                  <a:pt x="381000" y="534936"/>
                </a:moveTo>
                <a:lnTo>
                  <a:pt x="375869" y="553173"/>
                </a:lnTo>
                <a:lnTo>
                  <a:pt x="377850" y="553427"/>
                </a:lnTo>
                <a:lnTo>
                  <a:pt x="379958" y="546989"/>
                </a:lnTo>
                <a:lnTo>
                  <a:pt x="380530" y="541108"/>
                </a:lnTo>
                <a:lnTo>
                  <a:pt x="381000" y="534936"/>
                </a:lnTo>
                <a:close/>
              </a:path>
              <a:path w="396875" h="628650">
                <a:moveTo>
                  <a:pt x="396684" y="548640"/>
                </a:moveTo>
                <a:lnTo>
                  <a:pt x="394601" y="539978"/>
                </a:lnTo>
                <a:lnTo>
                  <a:pt x="394563" y="539826"/>
                </a:lnTo>
                <a:lnTo>
                  <a:pt x="394792" y="538480"/>
                </a:lnTo>
                <a:lnTo>
                  <a:pt x="395097" y="538480"/>
                </a:lnTo>
                <a:lnTo>
                  <a:pt x="395617" y="537210"/>
                </a:lnTo>
                <a:lnTo>
                  <a:pt x="394055" y="537210"/>
                </a:lnTo>
                <a:lnTo>
                  <a:pt x="393827" y="538480"/>
                </a:lnTo>
                <a:lnTo>
                  <a:pt x="393560" y="537210"/>
                </a:lnTo>
                <a:lnTo>
                  <a:pt x="393331" y="537210"/>
                </a:lnTo>
                <a:lnTo>
                  <a:pt x="392874" y="536397"/>
                </a:lnTo>
                <a:lnTo>
                  <a:pt x="392874" y="551180"/>
                </a:lnTo>
                <a:lnTo>
                  <a:pt x="391883" y="557530"/>
                </a:lnTo>
                <a:lnTo>
                  <a:pt x="389610" y="565150"/>
                </a:lnTo>
                <a:lnTo>
                  <a:pt x="386054" y="572770"/>
                </a:lnTo>
                <a:lnTo>
                  <a:pt x="386905" y="568960"/>
                </a:lnTo>
                <a:lnTo>
                  <a:pt x="388861" y="561340"/>
                </a:lnTo>
                <a:lnTo>
                  <a:pt x="391210" y="554990"/>
                </a:lnTo>
                <a:lnTo>
                  <a:pt x="391121" y="552450"/>
                </a:lnTo>
                <a:lnTo>
                  <a:pt x="391020" y="549910"/>
                </a:lnTo>
                <a:lnTo>
                  <a:pt x="390982" y="548640"/>
                </a:lnTo>
                <a:lnTo>
                  <a:pt x="390664" y="548640"/>
                </a:lnTo>
                <a:lnTo>
                  <a:pt x="387362" y="553720"/>
                </a:lnTo>
                <a:lnTo>
                  <a:pt x="386270" y="560070"/>
                </a:lnTo>
                <a:lnTo>
                  <a:pt x="383552" y="570230"/>
                </a:lnTo>
                <a:lnTo>
                  <a:pt x="381901" y="575310"/>
                </a:lnTo>
                <a:lnTo>
                  <a:pt x="381038" y="579120"/>
                </a:lnTo>
                <a:lnTo>
                  <a:pt x="372846" y="588010"/>
                </a:lnTo>
                <a:lnTo>
                  <a:pt x="363410" y="594360"/>
                </a:lnTo>
                <a:lnTo>
                  <a:pt x="353199" y="600710"/>
                </a:lnTo>
                <a:lnTo>
                  <a:pt x="342658" y="605790"/>
                </a:lnTo>
                <a:lnTo>
                  <a:pt x="331177" y="612140"/>
                </a:lnTo>
                <a:lnTo>
                  <a:pt x="319392" y="617220"/>
                </a:lnTo>
                <a:lnTo>
                  <a:pt x="307378" y="621030"/>
                </a:lnTo>
                <a:lnTo>
                  <a:pt x="295173" y="623570"/>
                </a:lnTo>
                <a:lnTo>
                  <a:pt x="288607" y="624840"/>
                </a:lnTo>
                <a:lnTo>
                  <a:pt x="282092" y="624840"/>
                </a:lnTo>
                <a:lnTo>
                  <a:pt x="275755" y="623570"/>
                </a:lnTo>
                <a:lnTo>
                  <a:pt x="269735" y="621030"/>
                </a:lnTo>
                <a:lnTo>
                  <a:pt x="265887" y="619760"/>
                </a:lnTo>
                <a:lnTo>
                  <a:pt x="263169" y="617220"/>
                </a:lnTo>
                <a:lnTo>
                  <a:pt x="260832" y="614680"/>
                </a:lnTo>
                <a:lnTo>
                  <a:pt x="260273" y="613410"/>
                </a:lnTo>
                <a:lnTo>
                  <a:pt x="263169" y="614680"/>
                </a:lnTo>
                <a:lnTo>
                  <a:pt x="270141" y="614680"/>
                </a:lnTo>
                <a:lnTo>
                  <a:pt x="270040" y="615950"/>
                </a:lnTo>
                <a:lnTo>
                  <a:pt x="270332" y="617220"/>
                </a:lnTo>
                <a:lnTo>
                  <a:pt x="271005" y="617220"/>
                </a:lnTo>
                <a:lnTo>
                  <a:pt x="271119" y="615950"/>
                </a:lnTo>
                <a:lnTo>
                  <a:pt x="271284" y="614680"/>
                </a:lnTo>
                <a:lnTo>
                  <a:pt x="279514" y="614680"/>
                </a:lnTo>
                <a:lnTo>
                  <a:pt x="281495" y="613410"/>
                </a:lnTo>
                <a:lnTo>
                  <a:pt x="283464" y="613410"/>
                </a:lnTo>
                <a:lnTo>
                  <a:pt x="281305" y="615950"/>
                </a:lnTo>
                <a:lnTo>
                  <a:pt x="279476" y="618490"/>
                </a:lnTo>
                <a:lnTo>
                  <a:pt x="281127" y="621030"/>
                </a:lnTo>
                <a:lnTo>
                  <a:pt x="281698" y="621030"/>
                </a:lnTo>
                <a:lnTo>
                  <a:pt x="282702" y="617220"/>
                </a:lnTo>
                <a:lnTo>
                  <a:pt x="282917" y="615950"/>
                </a:lnTo>
                <a:lnTo>
                  <a:pt x="285623" y="613410"/>
                </a:lnTo>
                <a:lnTo>
                  <a:pt x="288429" y="613410"/>
                </a:lnTo>
                <a:lnTo>
                  <a:pt x="293128" y="612140"/>
                </a:lnTo>
                <a:lnTo>
                  <a:pt x="294081" y="612140"/>
                </a:lnTo>
                <a:lnTo>
                  <a:pt x="292722" y="614680"/>
                </a:lnTo>
                <a:lnTo>
                  <a:pt x="290969" y="617220"/>
                </a:lnTo>
                <a:lnTo>
                  <a:pt x="290893" y="618490"/>
                </a:lnTo>
                <a:lnTo>
                  <a:pt x="290817" y="619760"/>
                </a:lnTo>
                <a:lnTo>
                  <a:pt x="291604" y="621030"/>
                </a:lnTo>
                <a:lnTo>
                  <a:pt x="293979" y="618490"/>
                </a:lnTo>
                <a:lnTo>
                  <a:pt x="294601" y="615950"/>
                </a:lnTo>
                <a:lnTo>
                  <a:pt x="295376" y="613410"/>
                </a:lnTo>
                <a:lnTo>
                  <a:pt x="295541" y="612140"/>
                </a:lnTo>
                <a:lnTo>
                  <a:pt x="296100" y="612140"/>
                </a:lnTo>
                <a:lnTo>
                  <a:pt x="296799" y="610870"/>
                </a:lnTo>
                <a:lnTo>
                  <a:pt x="297510" y="610870"/>
                </a:lnTo>
                <a:lnTo>
                  <a:pt x="302717" y="609600"/>
                </a:lnTo>
                <a:lnTo>
                  <a:pt x="307911" y="608330"/>
                </a:lnTo>
                <a:lnTo>
                  <a:pt x="313131" y="606386"/>
                </a:lnTo>
                <a:lnTo>
                  <a:pt x="328142" y="600710"/>
                </a:lnTo>
                <a:lnTo>
                  <a:pt x="337832" y="595630"/>
                </a:lnTo>
                <a:lnTo>
                  <a:pt x="343725" y="593090"/>
                </a:lnTo>
                <a:lnTo>
                  <a:pt x="349491" y="589280"/>
                </a:lnTo>
                <a:lnTo>
                  <a:pt x="355130" y="585470"/>
                </a:lnTo>
                <a:lnTo>
                  <a:pt x="360591" y="580390"/>
                </a:lnTo>
                <a:lnTo>
                  <a:pt x="360184" y="582930"/>
                </a:lnTo>
                <a:lnTo>
                  <a:pt x="360121" y="584200"/>
                </a:lnTo>
                <a:lnTo>
                  <a:pt x="360883" y="584200"/>
                </a:lnTo>
                <a:lnTo>
                  <a:pt x="362102" y="581660"/>
                </a:lnTo>
                <a:lnTo>
                  <a:pt x="362800" y="580390"/>
                </a:lnTo>
                <a:lnTo>
                  <a:pt x="363410" y="579120"/>
                </a:lnTo>
                <a:lnTo>
                  <a:pt x="366953" y="575310"/>
                </a:lnTo>
                <a:lnTo>
                  <a:pt x="370306" y="572770"/>
                </a:lnTo>
                <a:lnTo>
                  <a:pt x="372440" y="570230"/>
                </a:lnTo>
                <a:lnTo>
                  <a:pt x="373519" y="568960"/>
                </a:lnTo>
                <a:lnTo>
                  <a:pt x="372249" y="572770"/>
                </a:lnTo>
                <a:lnTo>
                  <a:pt x="370522" y="577850"/>
                </a:lnTo>
                <a:lnTo>
                  <a:pt x="370497" y="581660"/>
                </a:lnTo>
                <a:lnTo>
                  <a:pt x="371576" y="581660"/>
                </a:lnTo>
                <a:lnTo>
                  <a:pt x="374065" y="577850"/>
                </a:lnTo>
                <a:lnTo>
                  <a:pt x="374713" y="574040"/>
                </a:lnTo>
                <a:lnTo>
                  <a:pt x="376059" y="568960"/>
                </a:lnTo>
                <a:lnTo>
                  <a:pt x="376364" y="567690"/>
                </a:lnTo>
                <a:lnTo>
                  <a:pt x="376707" y="566420"/>
                </a:lnTo>
                <a:lnTo>
                  <a:pt x="381266" y="560070"/>
                </a:lnTo>
                <a:lnTo>
                  <a:pt x="385457" y="554990"/>
                </a:lnTo>
                <a:lnTo>
                  <a:pt x="389255" y="549910"/>
                </a:lnTo>
                <a:lnTo>
                  <a:pt x="392645" y="543560"/>
                </a:lnTo>
                <a:lnTo>
                  <a:pt x="392760" y="547370"/>
                </a:lnTo>
                <a:lnTo>
                  <a:pt x="392874" y="551180"/>
                </a:lnTo>
                <a:lnTo>
                  <a:pt x="392874" y="536397"/>
                </a:lnTo>
                <a:lnTo>
                  <a:pt x="392620" y="535940"/>
                </a:lnTo>
                <a:lnTo>
                  <a:pt x="391439" y="535940"/>
                </a:lnTo>
                <a:lnTo>
                  <a:pt x="391871" y="538480"/>
                </a:lnTo>
                <a:lnTo>
                  <a:pt x="392125" y="539826"/>
                </a:lnTo>
                <a:lnTo>
                  <a:pt x="390525" y="542290"/>
                </a:lnTo>
                <a:lnTo>
                  <a:pt x="389661" y="543560"/>
                </a:lnTo>
                <a:lnTo>
                  <a:pt x="390639" y="541020"/>
                </a:lnTo>
                <a:lnTo>
                  <a:pt x="391210" y="539978"/>
                </a:lnTo>
                <a:lnTo>
                  <a:pt x="391299" y="539826"/>
                </a:lnTo>
                <a:lnTo>
                  <a:pt x="391401" y="538480"/>
                </a:lnTo>
                <a:lnTo>
                  <a:pt x="391452" y="537210"/>
                </a:lnTo>
                <a:lnTo>
                  <a:pt x="390867" y="537210"/>
                </a:lnTo>
                <a:lnTo>
                  <a:pt x="390067" y="538480"/>
                </a:lnTo>
                <a:lnTo>
                  <a:pt x="387375" y="532130"/>
                </a:lnTo>
                <a:lnTo>
                  <a:pt x="384606" y="525780"/>
                </a:lnTo>
                <a:lnTo>
                  <a:pt x="381622" y="519430"/>
                </a:lnTo>
                <a:lnTo>
                  <a:pt x="378307" y="513080"/>
                </a:lnTo>
                <a:lnTo>
                  <a:pt x="377456" y="510540"/>
                </a:lnTo>
                <a:lnTo>
                  <a:pt x="375272" y="513080"/>
                </a:lnTo>
                <a:lnTo>
                  <a:pt x="375843" y="514350"/>
                </a:lnTo>
                <a:lnTo>
                  <a:pt x="378574" y="520700"/>
                </a:lnTo>
                <a:lnTo>
                  <a:pt x="381711" y="527050"/>
                </a:lnTo>
                <a:lnTo>
                  <a:pt x="385076" y="533400"/>
                </a:lnTo>
                <a:lnTo>
                  <a:pt x="388772" y="539826"/>
                </a:lnTo>
                <a:lnTo>
                  <a:pt x="389597" y="539826"/>
                </a:lnTo>
                <a:lnTo>
                  <a:pt x="386702" y="543560"/>
                </a:lnTo>
                <a:lnTo>
                  <a:pt x="384314" y="548640"/>
                </a:lnTo>
                <a:lnTo>
                  <a:pt x="376567" y="556260"/>
                </a:lnTo>
                <a:lnTo>
                  <a:pt x="372275" y="560070"/>
                </a:lnTo>
                <a:lnTo>
                  <a:pt x="369976" y="562038"/>
                </a:lnTo>
                <a:lnTo>
                  <a:pt x="369976" y="565696"/>
                </a:lnTo>
                <a:lnTo>
                  <a:pt x="368388" y="567690"/>
                </a:lnTo>
                <a:lnTo>
                  <a:pt x="366293" y="568960"/>
                </a:lnTo>
                <a:lnTo>
                  <a:pt x="366712" y="567690"/>
                </a:lnTo>
                <a:lnTo>
                  <a:pt x="367487" y="567690"/>
                </a:lnTo>
                <a:lnTo>
                  <a:pt x="368312" y="566420"/>
                </a:lnTo>
                <a:lnTo>
                  <a:pt x="369976" y="565696"/>
                </a:lnTo>
                <a:lnTo>
                  <a:pt x="369976" y="562038"/>
                </a:lnTo>
                <a:lnTo>
                  <a:pt x="367817" y="563880"/>
                </a:lnTo>
                <a:lnTo>
                  <a:pt x="367931" y="562610"/>
                </a:lnTo>
                <a:lnTo>
                  <a:pt x="367398" y="562610"/>
                </a:lnTo>
                <a:lnTo>
                  <a:pt x="366903" y="563880"/>
                </a:lnTo>
                <a:lnTo>
                  <a:pt x="366725" y="563880"/>
                </a:lnTo>
                <a:lnTo>
                  <a:pt x="364909" y="565150"/>
                </a:lnTo>
                <a:lnTo>
                  <a:pt x="364058" y="565721"/>
                </a:lnTo>
                <a:lnTo>
                  <a:pt x="364058" y="570509"/>
                </a:lnTo>
                <a:lnTo>
                  <a:pt x="335572" y="591820"/>
                </a:lnTo>
                <a:lnTo>
                  <a:pt x="326631" y="596900"/>
                </a:lnTo>
                <a:lnTo>
                  <a:pt x="317436" y="600710"/>
                </a:lnTo>
                <a:lnTo>
                  <a:pt x="296189" y="606386"/>
                </a:lnTo>
                <a:lnTo>
                  <a:pt x="307098" y="603250"/>
                </a:lnTo>
                <a:lnTo>
                  <a:pt x="315810" y="599440"/>
                </a:lnTo>
                <a:lnTo>
                  <a:pt x="324243" y="594360"/>
                </a:lnTo>
                <a:lnTo>
                  <a:pt x="332333" y="590550"/>
                </a:lnTo>
                <a:lnTo>
                  <a:pt x="348665" y="580390"/>
                </a:lnTo>
                <a:lnTo>
                  <a:pt x="356679" y="575310"/>
                </a:lnTo>
                <a:lnTo>
                  <a:pt x="364058" y="570509"/>
                </a:lnTo>
                <a:lnTo>
                  <a:pt x="364058" y="565721"/>
                </a:lnTo>
                <a:lnTo>
                  <a:pt x="355434" y="571500"/>
                </a:lnTo>
                <a:lnTo>
                  <a:pt x="346710" y="577850"/>
                </a:lnTo>
                <a:lnTo>
                  <a:pt x="328891" y="588010"/>
                </a:lnTo>
                <a:lnTo>
                  <a:pt x="323227" y="591820"/>
                </a:lnTo>
                <a:lnTo>
                  <a:pt x="317271" y="594360"/>
                </a:lnTo>
                <a:lnTo>
                  <a:pt x="311137" y="596900"/>
                </a:lnTo>
                <a:lnTo>
                  <a:pt x="312267" y="595630"/>
                </a:lnTo>
                <a:lnTo>
                  <a:pt x="312839" y="595630"/>
                </a:lnTo>
                <a:lnTo>
                  <a:pt x="317119" y="586740"/>
                </a:lnTo>
                <a:lnTo>
                  <a:pt x="317652" y="585470"/>
                </a:lnTo>
                <a:lnTo>
                  <a:pt x="318274" y="584200"/>
                </a:lnTo>
                <a:lnTo>
                  <a:pt x="318325" y="582930"/>
                </a:lnTo>
                <a:lnTo>
                  <a:pt x="318528" y="581660"/>
                </a:lnTo>
                <a:lnTo>
                  <a:pt x="318211" y="581660"/>
                </a:lnTo>
                <a:lnTo>
                  <a:pt x="316992" y="582930"/>
                </a:lnTo>
                <a:lnTo>
                  <a:pt x="316204" y="582930"/>
                </a:lnTo>
                <a:lnTo>
                  <a:pt x="314528" y="585470"/>
                </a:lnTo>
                <a:lnTo>
                  <a:pt x="312254" y="590550"/>
                </a:lnTo>
                <a:lnTo>
                  <a:pt x="310057" y="594360"/>
                </a:lnTo>
                <a:lnTo>
                  <a:pt x="310324" y="595630"/>
                </a:lnTo>
                <a:lnTo>
                  <a:pt x="310095" y="596900"/>
                </a:lnTo>
                <a:lnTo>
                  <a:pt x="310654" y="596900"/>
                </a:lnTo>
                <a:lnTo>
                  <a:pt x="297815" y="601980"/>
                </a:lnTo>
                <a:lnTo>
                  <a:pt x="284657" y="605790"/>
                </a:lnTo>
                <a:lnTo>
                  <a:pt x="271360" y="608330"/>
                </a:lnTo>
                <a:lnTo>
                  <a:pt x="258102" y="609600"/>
                </a:lnTo>
                <a:lnTo>
                  <a:pt x="256463" y="605790"/>
                </a:lnTo>
                <a:lnTo>
                  <a:pt x="255384" y="603250"/>
                </a:lnTo>
                <a:lnTo>
                  <a:pt x="254660" y="601980"/>
                </a:lnTo>
                <a:lnTo>
                  <a:pt x="252526" y="598170"/>
                </a:lnTo>
                <a:lnTo>
                  <a:pt x="252006" y="597039"/>
                </a:lnTo>
                <a:lnTo>
                  <a:pt x="252006" y="605790"/>
                </a:lnTo>
                <a:lnTo>
                  <a:pt x="251764" y="605790"/>
                </a:lnTo>
                <a:lnTo>
                  <a:pt x="251002" y="604520"/>
                </a:lnTo>
                <a:lnTo>
                  <a:pt x="249656" y="601980"/>
                </a:lnTo>
                <a:lnTo>
                  <a:pt x="252006" y="605790"/>
                </a:lnTo>
                <a:lnTo>
                  <a:pt x="252006" y="597039"/>
                </a:lnTo>
                <a:lnTo>
                  <a:pt x="249605" y="591820"/>
                </a:lnTo>
                <a:lnTo>
                  <a:pt x="253568" y="591820"/>
                </a:lnTo>
                <a:lnTo>
                  <a:pt x="257810" y="590550"/>
                </a:lnTo>
                <a:lnTo>
                  <a:pt x="268211" y="589280"/>
                </a:lnTo>
                <a:lnTo>
                  <a:pt x="274789" y="588010"/>
                </a:lnTo>
                <a:lnTo>
                  <a:pt x="283070" y="585470"/>
                </a:lnTo>
                <a:lnTo>
                  <a:pt x="287210" y="584200"/>
                </a:lnTo>
                <a:lnTo>
                  <a:pt x="290131" y="582930"/>
                </a:lnTo>
                <a:lnTo>
                  <a:pt x="293052" y="581660"/>
                </a:lnTo>
                <a:lnTo>
                  <a:pt x="298792" y="580390"/>
                </a:lnTo>
                <a:lnTo>
                  <a:pt x="297611" y="582930"/>
                </a:lnTo>
                <a:lnTo>
                  <a:pt x="296545" y="585470"/>
                </a:lnTo>
                <a:lnTo>
                  <a:pt x="295783" y="588010"/>
                </a:lnTo>
                <a:lnTo>
                  <a:pt x="295656" y="589280"/>
                </a:lnTo>
                <a:lnTo>
                  <a:pt x="296329" y="589280"/>
                </a:lnTo>
                <a:lnTo>
                  <a:pt x="298678" y="585470"/>
                </a:lnTo>
                <a:lnTo>
                  <a:pt x="300443" y="581660"/>
                </a:lnTo>
                <a:lnTo>
                  <a:pt x="302044" y="579120"/>
                </a:lnTo>
                <a:lnTo>
                  <a:pt x="310578" y="575310"/>
                </a:lnTo>
                <a:lnTo>
                  <a:pt x="308013" y="580390"/>
                </a:lnTo>
                <a:lnTo>
                  <a:pt x="305866" y="586740"/>
                </a:lnTo>
                <a:lnTo>
                  <a:pt x="304266" y="589280"/>
                </a:lnTo>
                <a:lnTo>
                  <a:pt x="304165" y="590550"/>
                </a:lnTo>
                <a:lnTo>
                  <a:pt x="304076" y="591820"/>
                </a:lnTo>
                <a:lnTo>
                  <a:pt x="303987" y="593090"/>
                </a:lnTo>
                <a:lnTo>
                  <a:pt x="303898" y="594360"/>
                </a:lnTo>
                <a:lnTo>
                  <a:pt x="305371" y="594360"/>
                </a:lnTo>
                <a:lnTo>
                  <a:pt x="307682" y="590550"/>
                </a:lnTo>
                <a:lnTo>
                  <a:pt x="308419" y="586740"/>
                </a:lnTo>
                <a:lnTo>
                  <a:pt x="310464" y="580390"/>
                </a:lnTo>
                <a:lnTo>
                  <a:pt x="311188" y="577850"/>
                </a:lnTo>
                <a:lnTo>
                  <a:pt x="311873" y="574040"/>
                </a:lnTo>
                <a:lnTo>
                  <a:pt x="318452" y="570230"/>
                </a:lnTo>
                <a:lnTo>
                  <a:pt x="321525" y="568960"/>
                </a:lnTo>
                <a:lnTo>
                  <a:pt x="324599" y="567690"/>
                </a:lnTo>
                <a:lnTo>
                  <a:pt x="330606" y="563880"/>
                </a:lnTo>
                <a:lnTo>
                  <a:pt x="336473" y="560070"/>
                </a:lnTo>
                <a:lnTo>
                  <a:pt x="342188" y="554990"/>
                </a:lnTo>
                <a:lnTo>
                  <a:pt x="342442" y="556260"/>
                </a:lnTo>
                <a:lnTo>
                  <a:pt x="344411" y="556260"/>
                </a:lnTo>
                <a:lnTo>
                  <a:pt x="343954" y="554990"/>
                </a:lnTo>
                <a:lnTo>
                  <a:pt x="343852" y="553720"/>
                </a:lnTo>
                <a:lnTo>
                  <a:pt x="348500" y="551180"/>
                </a:lnTo>
                <a:lnTo>
                  <a:pt x="350761" y="548640"/>
                </a:lnTo>
                <a:lnTo>
                  <a:pt x="353809" y="546100"/>
                </a:lnTo>
                <a:lnTo>
                  <a:pt x="355333" y="544830"/>
                </a:lnTo>
                <a:lnTo>
                  <a:pt x="359676" y="541020"/>
                </a:lnTo>
                <a:lnTo>
                  <a:pt x="363791" y="535940"/>
                </a:lnTo>
                <a:lnTo>
                  <a:pt x="361759" y="541020"/>
                </a:lnTo>
                <a:lnTo>
                  <a:pt x="360006" y="546100"/>
                </a:lnTo>
                <a:lnTo>
                  <a:pt x="358571" y="552450"/>
                </a:lnTo>
                <a:lnTo>
                  <a:pt x="359854" y="552450"/>
                </a:lnTo>
                <a:lnTo>
                  <a:pt x="363372" y="546100"/>
                </a:lnTo>
                <a:lnTo>
                  <a:pt x="366458" y="538480"/>
                </a:lnTo>
                <a:lnTo>
                  <a:pt x="368769" y="530860"/>
                </a:lnTo>
                <a:lnTo>
                  <a:pt x="371221" y="528320"/>
                </a:lnTo>
                <a:lnTo>
                  <a:pt x="372313" y="527050"/>
                </a:lnTo>
                <a:lnTo>
                  <a:pt x="371398" y="530860"/>
                </a:lnTo>
                <a:lnTo>
                  <a:pt x="370573" y="534670"/>
                </a:lnTo>
                <a:lnTo>
                  <a:pt x="369189" y="543560"/>
                </a:lnTo>
                <a:lnTo>
                  <a:pt x="367842" y="547370"/>
                </a:lnTo>
                <a:lnTo>
                  <a:pt x="367944" y="548640"/>
                </a:lnTo>
                <a:lnTo>
                  <a:pt x="368046" y="549910"/>
                </a:lnTo>
                <a:lnTo>
                  <a:pt x="368147" y="551180"/>
                </a:lnTo>
                <a:lnTo>
                  <a:pt x="368249" y="552450"/>
                </a:lnTo>
                <a:lnTo>
                  <a:pt x="368363" y="553720"/>
                </a:lnTo>
                <a:lnTo>
                  <a:pt x="370141" y="552450"/>
                </a:lnTo>
                <a:lnTo>
                  <a:pt x="372148" y="548640"/>
                </a:lnTo>
                <a:lnTo>
                  <a:pt x="372211" y="543560"/>
                </a:lnTo>
                <a:lnTo>
                  <a:pt x="373430" y="535940"/>
                </a:lnTo>
                <a:lnTo>
                  <a:pt x="373951" y="530860"/>
                </a:lnTo>
                <a:lnTo>
                  <a:pt x="374065" y="529590"/>
                </a:lnTo>
                <a:lnTo>
                  <a:pt x="374180" y="528320"/>
                </a:lnTo>
                <a:lnTo>
                  <a:pt x="374307" y="527050"/>
                </a:lnTo>
                <a:lnTo>
                  <a:pt x="374357" y="525780"/>
                </a:lnTo>
                <a:lnTo>
                  <a:pt x="373329" y="525780"/>
                </a:lnTo>
                <a:lnTo>
                  <a:pt x="374383" y="524510"/>
                </a:lnTo>
                <a:lnTo>
                  <a:pt x="370611" y="524510"/>
                </a:lnTo>
                <a:lnTo>
                  <a:pt x="369011" y="524510"/>
                </a:lnTo>
                <a:lnTo>
                  <a:pt x="368693" y="525780"/>
                </a:lnTo>
                <a:lnTo>
                  <a:pt x="368350" y="525780"/>
                </a:lnTo>
                <a:lnTo>
                  <a:pt x="368858" y="521970"/>
                </a:lnTo>
                <a:lnTo>
                  <a:pt x="368947" y="520700"/>
                </a:lnTo>
                <a:lnTo>
                  <a:pt x="369036" y="519430"/>
                </a:lnTo>
                <a:lnTo>
                  <a:pt x="370179" y="518160"/>
                </a:lnTo>
                <a:lnTo>
                  <a:pt x="370687" y="516890"/>
                </a:lnTo>
                <a:lnTo>
                  <a:pt x="372745" y="519430"/>
                </a:lnTo>
                <a:lnTo>
                  <a:pt x="373748" y="521970"/>
                </a:lnTo>
                <a:lnTo>
                  <a:pt x="372656" y="521970"/>
                </a:lnTo>
                <a:lnTo>
                  <a:pt x="371602" y="523240"/>
                </a:lnTo>
                <a:lnTo>
                  <a:pt x="374840" y="523240"/>
                </a:lnTo>
                <a:lnTo>
                  <a:pt x="375754" y="520700"/>
                </a:lnTo>
                <a:lnTo>
                  <a:pt x="374332" y="520700"/>
                </a:lnTo>
                <a:lnTo>
                  <a:pt x="371995" y="516890"/>
                </a:lnTo>
                <a:lnTo>
                  <a:pt x="371221" y="515620"/>
                </a:lnTo>
                <a:lnTo>
                  <a:pt x="371538" y="514350"/>
                </a:lnTo>
                <a:lnTo>
                  <a:pt x="371894" y="514350"/>
                </a:lnTo>
                <a:lnTo>
                  <a:pt x="372160" y="513080"/>
                </a:lnTo>
                <a:lnTo>
                  <a:pt x="374040" y="515620"/>
                </a:lnTo>
                <a:lnTo>
                  <a:pt x="375856" y="518160"/>
                </a:lnTo>
                <a:lnTo>
                  <a:pt x="378028" y="521970"/>
                </a:lnTo>
                <a:lnTo>
                  <a:pt x="378650" y="521970"/>
                </a:lnTo>
                <a:lnTo>
                  <a:pt x="372046" y="509104"/>
                </a:lnTo>
                <a:lnTo>
                  <a:pt x="372046" y="511810"/>
                </a:lnTo>
                <a:lnTo>
                  <a:pt x="370357" y="511810"/>
                </a:lnTo>
                <a:lnTo>
                  <a:pt x="370001" y="513080"/>
                </a:lnTo>
                <a:lnTo>
                  <a:pt x="369493" y="511810"/>
                </a:lnTo>
                <a:lnTo>
                  <a:pt x="369531" y="510540"/>
                </a:lnTo>
                <a:lnTo>
                  <a:pt x="369633" y="509270"/>
                </a:lnTo>
                <a:lnTo>
                  <a:pt x="369684" y="508000"/>
                </a:lnTo>
                <a:lnTo>
                  <a:pt x="368515" y="508000"/>
                </a:lnTo>
                <a:lnTo>
                  <a:pt x="368261" y="509270"/>
                </a:lnTo>
                <a:lnTo>
                  <a:pt x="367906" y="508622"/>
                </a:lnTo>
                <a:lnTo>
                  <a:pt x="367906" y="511810"/>
                </a:lnTo>
                <a:lnTo>
                  <a:pt x="367626" y="513080"/>
                </a:lnTo>
                <a:lnTo>
                  <a:pt x="367118" y="516890"/>
                </a:lnTo>
                <a:lnTo>
                  <a:pt x="366115" y="518198"/>
                </a:lnTo>
                <a:lnTo>
                  <a:pt x="366115" y="524510"/>
                </a:lnTo>
                <a:lnTo>
                  <a:pt x="365912" y="525780"/>
                </a:lnTo>
                <a:lnTo>
                  <a:pt x="365785" y="527050"/>
                </a:lnTo>
                <a:lnTo>
                  <a:pt x="365671" y="528320"/>
                </a:lnTo>
                <a:lnTo>
                  <a:pt x="365506" y="529590"/>
                </a:lnTo>
                <a:lnTo>
                  <a:pt x="365074" y="530860"/>
                </a:lnTo>
                <a:lnTo>
                  <a:pt x="364540" y="530860"/>
                </a:lnTo>
                <a:lnTo>
                  <a:pt x="362750" y="533400"/>
                </a:lnTo>
                <a:lnTo>
                  <a:pt x="360133" y="535940"/>
                </a:lnTo>
                <a:lnTo>
                  <a:pt x="360337" y="534670"/>
                </a:lnTo>
                <a:lnTo>
                  <a:pt x="360629" y="532130"/>
                </a:lnTo>
                <a:lnTo>
                  <a:pt x="362572" y="529590"/>
                </a:lnTo>
                <a:lnTo>
                  <a:pt x="364426" y="527050"/>
                </a:lnTo>
                <a:lnTo>
                  <a:pt x="366115" y="524510"/>
                </a:lnTo>
                <a:lnTo>
                  <a:pt x="366115" y="518198"/>
                </a:lnTo>
                <a:lnTo>
                  <a:pt x="361238" y="524510"/>
                </a:lnTo>
                <a:lnTo>
                  <a:pt x="361302" y="519430"/>
                </a:lnTo>
                <a:lnTo>
                  <a:pt x="362381" y="516890"/>
                </a:lnTo>
                <a:lnTo>
                  <a:pt x="362699" y="514350"/>
                </a:lnTo>
                <a:lnTo>
                  <a:pt x="364020" y="508000"/>
                </a:lnTo>
                <a:lnTo>
                  <a:pt x="364375" y="505460"/>
                </a:lnTo>
                <a:lnTo>
                  <a:pt x="367906" y="511810"/>
                </a:lnTo>
                <a:lnTo>
                  <a:pt x="367906" y="508622"/>
                </a:lnTo>
                <a:lnTo>
                  <a:pt x="366204" y="505460"/>
                </a:lnTo>
                <a:lnTo>
                  <a:pt x="364832" y="502920"/>
                </a:lnTo>
                <a:lnTo>
                  <a:pt x="365061" y="501650"/>
                </a:lnTo>
                <a:lnTo>
                  <a:pt x="365150" y="500380"/>
                </a:lnTo>
                <a:lnTo>
                  <a:pt x="367398" y="504190"/>
                </a:lnTo>
                <a:lnTo>
                  <a:pt x="372046" y="511810"/>
                </a:lnTo>
                <a:lnTo>
                  <a:pt x="372046" y="509104"/>
                </a:lnTo>
                <a:lnTo>
                  <a:pt x="367576" y="500380"/>
                </a:lnTo>
                <a:lnTo>
                  <a:pt x="364566" y="494728"/>
                </a:lnTo>
                <a:lnTo>
                  <a:pt x="364566" y="500380"/>
                </a:lnTo>
                <a:lnTo>
                  <a:pt x="363702" y="500380"/>
                </a:lnTo>
                <a:lnTo>
                  <a:pt x="362953" y="499071"/>
                </a:lnTo>
                <a:lnTo>
                  <a:pt x="362953" y="502920"/>
                </a:lnTo>
                <a:lnTo>
                  <a:pt x="362153" y="506730"/>
                </a:lnTo>
                <a:lnTo>
                  <a:pt x="361442" y="509270"/>
                </a:lnTo>
                <a:lnTo>
                  <a:pt x="360133" y="514350"/>
                </a:lnTo>
                <a:lnTo>
                  <a:pt x="359054" y="518160"/>
                </a:lnTo>
                <a:lnTo>
                  <a:pt x="359321" y="520700"/>
                </a:lnTo>
                <a:lnTo>
                  <a:pt x="358711" y="523240"/>
                </a:lnTo>
                <a:lnTo>
                  <a:pt x="358178" y="525780"/>
                </a:lnTo>
                <a:lnTo>
                  <a:pt x="357784" y="528320"/>
                </a:lnTo>
                <a:lnTo>
                  <a:pt x="356997" y="529234"/>
                </a:lnTo>
                <a:lnTo>
                  <a:pt x="356997" y="535940"/>
                </a:lnTo>
                <a:lnTo>
                  <a:pt x="356920" y="537210"/>
                </a:lnTo>
                <a:lnTo>
                  <a:pt x="356844" y="538480"/>
                </a:lnTo>
                <a:lnTo>
                  <a:pt x="354609" y="541020"/>
                </a:lnTo>
                <a:lnTo>
                  <a:pt x="352336" y="543560"/>
                </a:lnTo>
                <a:lnTo>
                  <a:pt x="349681" y="544830"/>
                </a:lnTo>
                <a:lnTo>
                  <a:pt x="349326" y="546100"/>
                </a:lnTo>
                <a:lnTo>
                  <a:pt x="348996" y="546100"/>
                </a:lnTo>
                <a:lnTo>
                  <a:pt x="349288" y="544830"/>
                </a:lnTo>
                <a:lnTo>
                  <a:pt x="349415" y="544830"/>
                </a:lnTo>
                <a:lnTo>
                  <a:pt x="349745" y="543560"/>
                </a:lnTo>
                <a:lnTo>
                  <a:pt x="350088" y="543560"/>
                </a:lnTo>
                <a:lnTo>
                  <a:pt x="352615" y="541020"/>
                </a:lnTo>
                <a:lnTo>
                  <a:pt x="354838" y="538480"/>
                </a:lnTo>
                <a:lnTo>
                  <a:pt x="355917" y="537210"/>
                </a:lnTo>
                <a:lnTo>
                  <a:pt x="356997" y="535940"/>
                </a:lnTo>
                <a:lnTo>
                  <a:pt x="356997" y="529234"/>
                </a:lnTo>
                <a:lnTo>
                  <a:pt x="355587" y="530860"/>
                </a:lnTo>
                <a:lnTo>
                  <a:pt x="353288" y="534670"/>
                </a:lnTo>
                <a:lnTo>
                  <a:pt x="350888" y="537210"/>
                </a:lnTo>
                <a:lnTo>
                  <a:pt x="351383" y="533400"/>
                </a:lnTo>
                <a:lnTo>
                  <a:pt x="351828" y="530860"/>
                </a:lnTo>
                <a:lnTo>
                  <a:pt x="352386" y="527050"/>
                </a:lnTo>
                <a:lnTo>
                  <a:pt x="351155" y="527050"/>
                </a:lnTo>
                <a:lnTo>
                  <a:pt x="349440" y="532130"/>
                </a:lnTo>
                <a:lnTo>
                  <a:pt x="347853" y="535940"/>
                </a:lnTo>
                <a:lnTo>
                  <a:pt x="346621" y="541020"/>
                </a:lnTo>
                <a:lnTo>
                  <a:pt x="345046" y="543153"/>
                </a:lnTo>
                <a:lnTo>
                  <a:pt x="345046" y="548640"/>
                </a:lnTo>
                <a:lnTo>
                  <a:pt x="344246" y="549910"/>
                </a:lnTo>
                <a:lnTo>
                  <a:pt x="343814" y="549910"/>
                </a:lnTo>
                <a:lnTo>
                  <a:pt x="345046" y="548640"/>
                </a:lnTo>
                <a:lnTo>
                  <a:pt x="345046" y="543153"/>
                </a:lnTo>
                <a:lnTo>
                  <a:pt x="344741" y="543560"/>
                </a:lnTo>
                <a:lnTo>
                  <a:pt x="342823" y="544830"/>
                </a:lnTo>
                <a:lnTo>
                  <a:pt x="340855" y="546100"/>
                </a:lnTo>
                <a:lnTo>
                  <a:pt x="339267" y="542290"/>
                </a:lnTo>
                <a:lnTo>
                  <a:pt x="339572" y="541020"/>
                </a:lnTo>
                <a:lnTo>
                  <a:pt x="339509" y="539826"/>
                </a:lnTo>
                <a:lnTo>
                  <a:pt x="339458" y="538480"/>
                </a:lnTo>
                <a:lnTo>
                  <a:pt x="339890" y="537210"/>
                </a:lnTo>
                <a:lnTo>
                  <a:pt x="339115" y="537210"/>
                </a:lnTo>
                <a:lnTo>
                  <a:pt x="338759" y="538480"/>
                </a:lnTo>
                <a:lnTo>
                  <a:pt x="337680" y="539750"/>
                </a:lnTo>
                <a:lnTo>
                  <a:pt x="337566" y="539559"/>
                </a:lnTo>
                <a:lnTo>
                  <a:pt x="337566" y="549910"/>
                </a:lnTo>
                <a:lnTo>
                  <a:pt x="336905" y="549910"/>
                </a:lnTo>
                <a:lnTo>
                  <a:pt x="337451" y="548640"/>
                </a:lnTo>
                <a:lnTo>
                  <a:pt x="337566" y="549910"/>
                </a:lnTo>
                <a:lnTo>
                  <a:pt x="337566" y="539559"/>
                </a:lnTo>
                <a:lnTo>
                  <a:pt x="335127" y="535279"/>
                </a:lnTo>
                <a:lnTo>
                  <a:pt x="335127" y="546100"/>
                </a:lnTo>
                <a:lnTo>
                  <a:pt x="334162" y="548640"/>
                </a:lnTo>
                <a:lnTo>
                  <a:pt x="333235" y="551180"/>
                </a:lnTo>
                <a:lnTo>
                  <a:pt x="332346" y="553720"/>
                </a:lnTo>
                <a:lnTo>
                  <a:pt x="329107" y="556260"/>
                </a:lnTo>
                <a:lnTo>
                  <a:pt x="325755" y="558800"/>
                </a:lnTo>
                <a:lnTo>
                  <a:pt x="322326" y="560070"/>
                </a:lnTo>
                <a:lnTo>
                  <a:pt x="322541" y="558800"/>
                </a:lnTo>
                <a:lnTo>
                  <a:pt x="322872" y="556260"/>
                </a:lnTo>
                <a:lnTo>
                  <a:pt x="323964" y="552450"/>
                </a:lnTo>
                <a:lnTo>
                  <a:pt x="324650" y="551180"/>
                </a:lnTo>
                <a:lnTo>
                  <a:pt x="326605" y="546100"/>
                </a:lnTo>
                <a:lnTo>
                  <a:pt x="327621" y="543560"/>
                </a:lnTo>
                <a:lnTo>
                  <a:pt x="327126" y="543560"/>
                </a:lnTo>
                <a:lnTo>
                  <a:pt x="325247" y="546100"/>
                </a:lnTo>
                <a:lnTo>
                  <a:pt x="323938" y="546100"/>
                </a:lnTo>
                <a:lnTo>
                  <a:pt x="321691" y="549910"/>
                </a:lnTo>
                <a:lnTo>
                  <a:pt x="320865" y="552450"/>
                </a:lnTo>
                <a:lnTo>
                  <a:pt x="318592" y="560070"/>
                </a:lnTo>
                <a:lnTo>
                  <a:pt x="318998" y="562610"/>
                </a:lnTo>
                <a:lnTo>
                  <a:pt x="318160" y="562610"/>
                </a:lnTo>
                <a:lnTo>
                  <a:pt x="314172" y="565150"/>
                </a:lnTo>
                <a:lnTo>
                  <a:pt x="310540" y="567690"/>
                </a:lnTo>
                <a:lnTo>
                  <a:pt x="306844" y="568960"/>
                </a:lnTo>
                <a:lnTo>
                  <a:pt x="307517" y="566420"/>
                </a:lnTo>
                <a:lnTo>
                  <a:pt x="308013" y="563880"/>
                </a:lnTo>
                <a:lnTo>
                  <a:pt x="310019" y="557530"/>
                </a:lnTo>
                <a:lnTo>
                  <a:pt x="311111" y="552450"/>
                </a:lnTo>
                <a:lnTo>
                  <a:pt x="312280" y="547370"/>
                </a:lnTo>
                <a:lnTo>
                  <a:pt x="310565" y="546100"/>
                </a:lnTo>
                <a:lnTo>
                  <a:pt x="308267" y="552450"/>
                </a:lnTo>
                <a:lnTo>
                  <a:pt x="306539" y="557530"/>
                </a:lnTo>
                <a:lnTo>
                  <a:pt x="304152" y="565150"/>
                </a:lnTo>
                <a:lnTo>
                  <a:pt x="302806" y="568960"/>
                </a:lnTo>
                <a:lnTo>
                  <a:pt x="302094" y="571500"/>
                </a:lnTo>
                <a:lnTo>
                  <a:pt x="293522" y="575310"/>
                </a:lnTo>
                <a:lnTo>
                  <a:pt x="292976" y="574040"/>
                </a:lnTo>
                <a:lnTo>
                  <a:pt x="292379" y="572630"/>
                </a:lnTo>
                <a:lnTo>
                  <a:pt x="292379" y="575310"/>
                </a:lnTo>
                <a:lnTo>
                  <a:pt x="291706" y="575310"/>
                </a:lnTo>
                <a:lnTo>
                  <a:pt x="291401" y="574040"/>
                </a:lnTo>
                <a:lnTo>
                  <a:pt x="291579" y="574040"/>
                </a:lnTo>
                <a:lnTo>
                  <a:pt x="292379" y="575310"/>
                </a:lnTo>
                <a:lnTo>
                  <a:pt x="292379" y="572630"/>
                </a:lnTo>
                <a:lnTo>
                  <a:pt x="291909" y="571500"/>
                </a:lnTo>
                <a:lnTo>
                  <a:pt x="292036" y="570509"/>
                </a:lnTo>
                <a:lnTo>
                  <a:pt x="292074" y="570230"/>
                </a:lnTo>
                <a:lnTo>
                  <a:pt x="293154" y="567690"/>
                </a:lnTo>
                <a:lnTo>
                  <a:pt x="294716" y="565150"/>
                </a:lnTo>
                <a:lnTo>
                  <a:pt x="297205" y="561340"/>
                </a:lnTo>
                <a:lnTo>
                  <a:pt x="295668" y="560070"/>
                </a:lnTo>
                <a:lnTo>
                  <a:pt x="294678" y="561340"/>
                </a:lnTo>
                <a:lnTo>
                  <a:pt x="292785" y="562610"/>
                </a:lnTo>
                <a:lnTo>
                  <a:pt x="291033" y="565150"/>
                </a:lnTo>
                <a:lnTo>
                  <a:pt x="289648" y="567690"/>
                </a:lnTo>
                <a:lnTo>
                  <a:pt x="287807" y="564172"/>
                </a:lnTo>
                <a:lnTo>
                  <a:pt x="287807" y="571500"/>
                </a:lnTo>
                <a:lnTo>
                  <a:pt x="287172" y="574040"/>
                </a:lnTo>
                <a:lnTo>
                  <a:pt x="286893" y="575310"/>
                </a:lnTo>
                <a:lnTo>
                  <a:pt x="286969" y="577850"/>
                </a:lnTo>
                <a:lnTo>
                  <a:pt x="279361" y="580390"/>
                </a:lnTo>
                <a:lnTo>
                  <a:pt x="275488" y="580390"/>
                </a:lnTo>
                <a:lnTo>
                  <a:pt x="276047" y="579120"/>
                </a:lnTo>
                <a:lnTo>
                  <a:pt x="276377" y="577850"/>
                </a:lnTo>
                <a:lnTo>
                  <a:pt x="277241" y="572770"/>
                </a:lnTo>
                <a:lnTo>
                  <a:pt x="277558" y="570509"/>
                </a:lnTo>
                <a:lnTo>
                  <a:pt x="277596" y="570230"/>
                </a:lnTo>
                <a:lnTo>
                  <a:pt x="277698" y="568960"/>
                </a:lnTo>
                <a:lnTo>
                  <a:pt x="277812" y="567690"/>
                </a:lnTo>
                <a:lnTo>
                  <a:pt x="277888" y="566420"/>
                </a:lnTo>
                <a:lnTo>
                  <a:pt x="276237" y="566420"/>
                </a:lnTo>
                <a:lnTo>
                  <a:pt x="272923" y="581660"/>
                </a:lnTo>
                <a:lnTo>
                  <a:pt x="269455" y="581660"/>
                </a:lnTo>
                <a:lnTo>
                  <a:pt x="265976" y="582930"/>
                </a:lnTo>
                <a:lnTo>
                  <a:pt x="262483" y="582930"/>
                </a:lnTo>
                <a:lnTo>
                  <a:pt x="263309" y="581660"/>
                </a:lnTo>
                <a:lnTo>
                  <a:pt x="263728" y="580390"/>
                </a:lnTo>
                <a:lnTo>
                  <a:pt x="265099" y="575310"/>
                </a:lnTo>
                <a:lnTo>
                  <a:pt x="265658" y="572770"/>
                </a:lnTo>
                <a:lnTo>
                  <a:pt x="265950" y="572770"/>
                </a:lnTo>
                <a:lnTo>
                  <a:pt x="266141" y="571500"/>
                </a:lnTo>
                <a:lnTo>
                  <a:pt x="265976" y="570509"/>
                </a:lnTo>
                <a:lnTo>
                  <a:pt x="265938" y="570230"/>
                </a:lnTo>
                <a:lnTo>
                  <a:pt x="266090" y="570230"/>
                </a:lnTo>
                <a:lnTo>
                  <a:pt x="266192" y="568960"/>
                </a:lnTo>
                <a:lnTo>
                  <a:pt x="265595" y="568960"/>
                </a:lnTo>
                <a:lnTo>
                  <a:pt x="265099" y="570230"/>
                </a:lnTo>
                <a:lnTo>
                  <a:pt x="264591" y="570230"/>
                </a:lnTo>
                <a:lnTo>
                  <a:pt x="263956" y="571500"/>
                </a:lnTo>
                <a:lnTo>
                  <a:pt x="263448" y="572770"/>
                </a:lnTo>
                <a:lnTo>
                  <a:pt x="262826" y="574040"/>
                </a:lnTo>
                <a:lnTo>
                  <a:pt x="260908" y="579120"/>
                </a:lnTo>
                <a:lnTo>
                  <a:pt x="259803" y="581660"/>
                </a:lnTo>
                <a:lnTo>
                  <a:pt x="259715" y="582930"/>
                </a:lnTo>
                <a:lnTo>
                  <a:pt x="259626" y="584200"/>
                </a:lnTo>
                <a:lnTo>
                  <a:pt x="252336" y="584200"/>
                </a:lnTo>
                <a:lnTo>
                  <a:pt x="248678" y="585470"/>
                </a:lnTo>
                <a:lnTo>
                  <a:pt x="249656" y="580390"/>
                </a:lnTo>
                <a:lnTo>
                  <a:pt x="250304" y="576580"/>
                </a:lnTo>
                <a:lnTo>
                  <a:pt x="250761" y="572770"/>
                </a:lnTo>
                <a:lnTo>
                  <a:pt x="249504" y="571500"/>
                </a:lnTo>
                <a:lnTo>
                  <a:pt x="247954" y="576580"/>
                </a:lnTo>
                <a:lnTo>
                  <a:pt x="246824" y="581660"/>
                </a:lnTo>
                <a:lnTo>
                  <a:pt x="246176" y="585470"/>
                </a:lnTo>
                <a:lnTo>
                  <a:pt x="241071" y="576580"/>
                </a:lnTo>
                <a:lnTo>
                  <a:pt x="235877" y="566420"/>
                </a:lnTo>
                <a:lnTo>
                  <a:pt x="225348" y="548640"/>
                </a:lnTo>
                <a:lnTo>
                  <a:pt x="226085" y="546100"/>
                </a:lnTo>
                <a:lnTo>
                  <a:pt x="226453" y="544830"/>
                </a:lnTo>
                <a:lnTo>
                  <a:pt x="227393" y="541020"/>
                </a:lnTo>
                <a:lnTo>
                  <a:pt x="229349" y="532130"/>
                </a:lnTo>
                <a:lnTo>
                  <a:pt x="230784" y="528320"/>
                </a:lnTo>
                <a:lnTo>
                  <a:pt x="230847" y="527050"/>
                </a:lnTo>
                <a:lnTo>
                  <a:pt x="230924" y="525780"/>
                </a:lnTo>
                <a:lnTo>
                  <a:pt x="231000" y="524510"/>
                </a:lnTo>
                <a:lnTo>
                  <a:pt x="231114" y="521970"/>
                </a:lnTo>
                <a:lnTo>
                  <a:pt x="230238" y="521970"/>
                </a:lnTo>
                <a:lnTo>
                  <a:pt x="227914" y="528320"/>
                </a:lnTo>
                <a:lnTo>
                  <a:pt x="226987" y="533400"/>
                </a:lnTo>
                <a:lnTo>
                  <a:pt x="224599" y="543560"/>
                </a:lnTo>
                <a:lnTo>
                  <a:pt x="224104" y="546100"/>
                </a:lnTo>
                <a:lnTo>
                  <a:pt x="218389" y="535940"/>
                </a:lnTo>
                <a:lnTo>
                  <a:pt x="119608" y="358140"/>
                </a:lnTo>
                <a:lnTo>
                  <a:pt x="61214" y="252730"/>
                </a:lnTo>
                <a:lnTo>
                  <a:pt x="40652" y="215900"/>
                </a:lnTo>
                <a:lnTo>
                  <a:pt x="27228" y="190500"/>
                </a:lnTo>
                <a:lnTo>
                  <a:pt x="20243" y="179070"/>
                </a:lnTo>
                <a:lnTo>
                  <a:pt x="12725" y="166370"/>
                </a:lnTo>
                <a:lnTo>
                  <a:pt x="12941" y="163830"/>
                </a:lnTo>
                <a:lnTo>
                  <a:pt x="13017" y="158750"/>
                </a:lnTo>
                <a:lnTo>
                  <a:pt x="13119" y="156210"/>
                </a:lnTo>
                <a:lnTo>
                  <a:pt x="13220" y="153670"/>
                </a:lnTo>
                <a:lnTo>
                  <a:pt x="13335" y="151130"/>
                </a:lnTo>
                <a:lnTo>
                  <a:pt x="13436" y="148590"/>
                </a:lnTo>
                <a:lnTo>
                  <a:pt x="13538" y="146050"/>
                </a:lnTo>
                <a:lnTo>
                  <a:pt x="13652" y="143510"/>
                </a:lnTo>
                <a:lnTo>
                  <a:pt x="13754" y="140970"/>
                </a:lnTo>
                <a:lnTo>
                  <a:pt x="13855" y="138430"/>
                </a:lnTo>
                <a:lnTo>
                  <a:pt x="13970" y="135890"/>
                </a:lnTo>
                <a:lnTo>
                  <a:pt x="14071" y="132080"/>
                </a:lnTo>
                <a:lnTo>
                  <a:pt x="14109" y="130810"/>
                </a:lnTo>
                <a:lnTo>
                  <a:pt x="14655" y="127000"/>
                </a:lnTo>
                <a:lnTo>
                  <a:pt x="14757" y="125730"/>
                </a:lnTo>
                <a:lnTo>
                  <a:pt x="14859" y="124460"/>
                </a:lnTo>
                <a:lnTo>
                  <a:pt x="14960" y="123190"/>
                </a:lnTo>
                <a:lnTo>
                  <a:pt x="15049" y="121920"/>
                </a:lnTo>
                <a:lnTo>
                  <a:pt x="15138" y="120650"/>
                </a:lnTo>
                <a:lnTo>
                  <a:pt x="15227" y="119380"/>
                </a:lnTo>
                <a:lnTo>
                  <a:pt x="16814" y="121920"/>
                </a:lnTo>
                <a:lnTo>
                  <a:pt x="18757" y="123190"/>
                </a:lnTo>
                <a:lnTo>
                  <a:pt x="20853" y="125730"/>
                </a:lnTo>
                <a:lnTo>
                  <a:pt x="20942" y="138430"/>
                </a:lnTo>
                <a:lnTo>
                  <a:pt x="22161" y="140970"/>
                </a:lnTo>
                <a:lnTo>
                  <a:pt x="22948" y="140970"/>
                </a:lnTo>
                <a:lnTo>
                  <a:pt x="24041" y="137160"/>
                </a:lnTo>
                <a:lnTo>
                  <a:pt x="23647" y="134620"/>
                </a:lnTo>
                <a:lnTo>
                  <a:pt x="23545" y="132080"/>
                </a:lnTo>
                <a:lnTo>
                  <a:pt x="23431" y="129540"/>
                </a:lnTo>
                <a:lnTo>
                  <a:pt x="23368" y="128270"/>
                </a:lnTo>
                <a:lnTo>
                  <a:pt x="23291" y="127000"/>
                </a:lnTo>
                <a:lnTo>
                  <a:pt x="26073" y="129540"/>
                </a:lnTo>
                <a:lnTo>
                  <a:pt x="28905" y="130810"/>
                </a:lnTo>
                <a:lnTo>
                  <a:pt x="31254" y="132080"/>
                </a:lnTo>
                <a:lnTo>
                  <a:pt x="32207" y="133350"/>
                </a:lnTo>
                <a:lnTo>
                  <a:pt x="34124" y="134620"/>
                </a:lnTo>
                <a:lnTo>
                  <a:pt x="34048" y="135890"/>
                </a:lnTo>
                <a:lnTo>
                  <a:pt x="33985" y="137160"/>
                </a:lnTo>
                <a:lnTo>
                  <a:pt x="33921" y="138430"/>
                </a:lnTo>
                <a:lnTo>
                  <a:pt x="33858" y="142240"/>
                </a:lnTo>
                <a:lnTo>
                  <a:pt x="34709" y="146050"/>
                </a:lnTo>
                <a:lnTo>
                  <a:pt x="35483" y="146050"/>
                </a:lnTo>
                <a:lnTo>
                  <a:pt x="36131" y="143510"/>
                </a:lnTo>
                <a:lnTo>
                  <a:pt x="36055" y="135890"/>
                </a:lnTo>
                <a:lnTo>
                  <a:pt x="39598" y="139700"/>
                </a:lnTo>
                <a:lnTo>
                  <a:pt x="43307" y="142240"/>
                </a:lnTo>
                <a:lnTo>
                  <a:pt x="47244" y="143510"/>
                </a:lnTo>
                <a:lnTo>
                  <a:pt x="46926" y="146050"/>
                </a:lnTo>
                <a:lnTo>
                  <a:pt x="47701" y="146050"/>
                </a:lnTo>
                <a:lnTo>
                  <a:pt x="47891" y="144780"/>
                </a:lnTo>
                <a:lnTo>
                  <a:pt x="49237" y="144780"/>
                </a:lnTo>
                <a:lnTo>
                  <a:pt x="49834" y="146050"/>
                </a:lnTo>
                <a:lnTo>
                  <a:pt x="49923" y="148590"/>
                </a:lnTo>
                <a:lnTo>
                  <a:pt x="50507" y="148590"/>
                </a:lnTo>
                <a:lnTo>
                  <a:pt x="50634" y="147320"/>
                </a:lnTo>
                <a:lnTo>
                  <a:pt x="50685" y="146050"/>
                </a:lnTo>
                <a:lnTo>
                  <a:pt x="51181" y="146050"/>
                </a:lnTo>
                <a:lnTo>
                  <a:pt x="54483" y="152400"/>
                </a:lnTo>
                <a:lnTo>
                  <a:pt x="58064" y="160020"/>
                </a:lnTo>
                <a:lnTo>
                  <a:pt x="61823" y="166370"/>
                </a:lnTo>
                <a:lnTo>
                  <a:pt x="65633" y="172720"/>
                </a:lnTo>
                <a:lnTo>
                  <a:pt x="65684" y="173990"/>
                </a:lnTo>
                <a:lnTo>
                  <a:pt x="66268" y="173990"/>
                </a:lnTo>
                <a:lnTo>
                  <a:pt x="69634" y="179070"/>
                </a:lnTo>
                <a:lnTo>
                  <a:pt x="87337" y="210820"/>
                </a:lnTo>
                <a:lnTo>
                  <a:pt x="87401" y="212090"/>
                </a:lnTo>
                <a:lnTo>
                  <a:pt x="87477" y="213360"/>
                </a:lnTo>
                <a:lnTo>
                  <a:pt x="88379" y="213360"/>
                </a:lnTo>
                <a:lnTo>
                  <a:pt x="263055" y="528320"/>
                </a:lnTo>
                <a:lnTo>
                  <a:pt x="275132" y="549910"/>
                </a:lnTo>
                <a:lnTo>
                  <a:pt x="281330" y="561340"/>
                </a:lnTo>
                <a:lnTo>
                  <a:pt x="287807" y="571500"/>
                </a:lnTo>
                <a:lnTo>
                  <a:pt x="287807" y="564172"/>
                </a:lnTo>
                <a:lnTo>
                  <a:pt x="269659" y="529590"/>
                </a:lnTo>
                <a:lnTo>
                  <a:pt x="249123" y="491490"/>
                </a:lnTo>
                <a:lnTo>
                  <a:pt x="185470" y="375920"/>
                </a:lnTo>
                <a:lnTo>
                  <a:pt x="185953" y="374650"/>
                </a:lnTo>
                <a:lnTo>
                  <a:pt x="187426" y="370840"/>
                </a:lnTo>
                <a:lnTo>
                  <a:pt x="187693" y="365760"/>
                </a:lnTo>
                <a:lnTo>
                  <a:pt x="189395" y="354330"/>
                </a:lnTo>
                <a:lnTo>
                  <a:pt x="190411" y="349250"/>
                </a:lnTo>
                <a:lnTo>
                  <a:pt x="191084" y="342900"/>
                </a:lnTo>
                <a:lnTo>
                  <a:pt x="189839" y="341630"/>
                </a:lnTo>
                <a:lnTo>
                  <a:pt x="188429" y="347980"/>
                </a:lnTo>
                <a:lnTo>
                  <a:pt x="187553" y="354330"/>
                </a:lnTo>
                <a:lnTo>
                  <a:pt x="185775" y="364490"/>
                </a:lnTo>
                <a:lnTo>
                  <a:pt x="184492" y="369570"/>
                </a:lnTo>
                <a:lnTo>
                  <a:pt x="184429" y="374650"/>
                </a:lnTo>
                <a:lnTo>
                  <a:pt x="164261" y="337820"/>
                </a:lnTo>
                <a:lnTo>
                  <a:pt x="164947" y="335280"/>
                </a:lnTo>
                <a:lnTo>
                  <a:pt x="164960" y="334010"/>
                </a:lnTo>
                <a:lnTo>
                  <a:pt x="164985" y="332740"/>
                </a:lnTo>
                <a:lnTo>
                  <a:pt x="165773" y="326390"/>
                </a:lnTo>
                <a:lnTo>
                  <a:pt x="166446" y="321310"/>
                </a:lnTo>
                <a:lnTo>
                  <a:pt x="166471" y="316230"/>
                </a:lnTo>
                <a:lnTo>
                  <a:pt x="165049" y="316230"/>
                </a:lnTo>
                <a:lnTo>
                  <a:pt x="164820" y="317500"/>
                </a:lnTo>
                <a:lnTo>
                  <a:pt x="163817" y="321310"/>
                </a:lnTo>
                <a:lnTo>
                  <a:pt x="163347" y="325120"/>
                </a:lnTo>
                <a:lnTo>
                  <a:pt x="162547" y="330200"/>
                </a:lnTo>
                <a:lnTo>
                  <a:pt x="162191" y="331470"/>
                </a:lnTo>
                <a:lnTo>
                  <a:pt x="161899" y="334010"/>
                </a:lnTo>
                <a:lnTo>
                  <a:pt x="149847" y="312420"/>
                </a:lnTo>
                <a:lnTo>
                  <a:pt x="150888" y="309880"/>
                </a:lnTo>
                <a:lnTo>
                  <a:pt x="151091" y="308610"/>
                </a:lnTo>
                <a:lnTo>
                  <a:pt x="151307" y="307340"/>
                </a:lnTo>
                <a:lnTo>
                  <a:pt x="152958" y="300990"/>
                </a:lnTo>
                <a:lnTo>
                  <a:pt x="154330" y="297180"/>
                </a:lnTo>
                <a:lnTo>
                  <a:pt x="154419" y="295910"/>
                </a:lnTo>
                <a:lnTo>
                  <a:pt x="154520" y="294640"/>
                </a:lnTo>
                <a:lnTo>
                  <a:pt x="154622" y="293370"/>
                </a:lnTo>
                <a:lnTo>
                  <a:pt x="154673" y="292100"/>
                </a:lnTo>
                <a:lnTo>
                  <a:pt x="153581" y="292100"/>
                </a:lnTo>
                <a:lnTo>
                  <a:pt x="151460" y="295910"/>
                </a:lnTo>
                <a:lnTo>
                  <a:pt x="150596" y="299720"/>
                </a:lnTo>
                <a:lnTo>
                  <a:pt x="149110" y="304800"/>
                </a:lnTo>
                <a:lnTo>
                  <a:pt x="148488" y="307340"/>
                </a:lnTo>
                <a:lnTo>
                  <a:pt x="147993" y="308610"/>
                </a:lnTo>
                <a:lnTo>
                  <a:pt x="126034" y="269240"/>
                </a:lnTo>
                <a:lnTo>
                  <a:pt x="126949" y="265430"/>
                </a:lnTo>
                <a:lnTo>
                  <a:pt x="127050" y="262890"/>
                </a:lnTo>
                <a:lnTo>
                  <a:pt x="127101" y="261620"/>
                </a:lnTo>
                <a:lnTo>
                  <a:pt x="128168" y="252730"/>
                </a:lnTo>
                <a:lnTo>
                  <a:pt x="129120" y="247650"/>
                </a:lnTo>
                <a:lnTo>
                  <a:pt x="129146" y="242570"/>
                </a:lnTo>
                <a:lnTo>
                  <a:pt x="127939" y="241300"/>
                </a:lnTo>
                <a:lnTo>
                  <a:pt x="126466" y="247650"/>
                </a:lnTo>
                <a:lnTo>
                  <a:pt x="126365" y="248920"/>
                </a:lnTo>
                <a:lnTo>
                  <a:pt x="126263" y="250190"/>
                </a:lnTo>
                <a:lnTo>
                  <a:pt x="126161" y="251460"/>
                </a:lnTo>
                <a:lnTo>
                  <a:pt x="126060" y="252730"/>
                </a:lnTo>
                <a:lnTo>
                  <a:pt x="125031" y="260350"/>
                </a:lnTo>
                <a:lnTo>
                  <a:pt x="124472" y="262890"/>
                </a:lnTo>
                <a:lnTo>
                  <a:pt x="124155" y="265430"/>
                </a:lnTo>
                <a:lnTo>
                  <a:pt x="118262" y="255270"/>
                </a:lnTo>
                <a:lnTo>
                  <a:pt x="119037" y="252730"/>
                </a:lnTo>
                <a:lnTo>
                  <a:pt x="120205" y="248920"/>
                </a:lnTo>
                <a:lnTo>
                  <a:pt x="120256" y="246380"/>
                </a:lnTo>
                <a:lnTo>
                  <a:pt x="120370" y="241300"/>
                </a:lnTo>
                <a:lnTo>
                  <a:pt x="120472" y="238760"/>
                </a:lnTo>
                <a:lnTo>
                  <a:pt x="120586" y="236220"/>
                </a:lnTo>
                <a:lnTo>
                  <a:pt x="120662" y="233680"/>
                </a:lnTo>
                <a:lnTo>
                  <a:pt x="119430" y="233680"/>
                </a:lnTo>
                <a:lnTo>
                  <a:pt x="118262" y="240030"/>
                </a:lnTo>
                <a:lnTo>
                  <a:pt x="117233" y="246380"/>
                </a:lnTo>
                <a:lnTo>
                  <a:pt x="117157" y="252730"/>
                </a:lnTo>
                <a:lnTo>
                  <a:pt x="109004" y="238760"/>
                </a:lnTo>
                <a:lnTo>
                  <a:pt x="109842" y="236220"/>
                </a:lnTo>
                <a:lnTo>
                  <a:pt x="111531" y="231140"/>
                </a:lnTo>
                <a:lnTo>
                  <a:pt x="111594" y="226060"/>
                </a:lnTo>
                <a:lnTo>
                  <a:pt x="111658" y="222250"/>
                </a:lnTo>
                <a:lnTo>
                  <a:pt x="112661" y="214630"/>
                </a:lnTo>
                <a:lnTo>
                  <a:pt x="112763" y="213360"/>
                </a:lnTo>
                <a:lnTo>
                  <a:pt x="111633" y="213360"/>
                </a:lnTo>
                <a:lnTo>
                  <a:pt x="110299" y="220980"/>
                </a:lnTo>
                <a:lnTo>
                  <a:pt x="108064" y="228600"/>
                </a:lnTo>
                <a:lnTo>
                  <a:pt x="107937" y="232410"/>
                </a:lnTo>
                <a:lnTo>
                  <a:pt x="107810" y="236220"/>
                </a:lnTo>
                <a:lnTo>
                  <a:pt x="107289" y="234950"/>
                </a:lnTo>
                <a:lnTo>
                  <a:pt x="107048" y="234950"/>
                </a:lnTo>
                <a:lnTo>
                  <a:pt x="98996" y="219710"/>
                </a:lnTo>
                <a:lnTo>
                  <a:pt x="99339" y="218440"/>
                </a:lnTo>
                <a:lnTo>
                  <a:pt x="99415" y="217170"/>
                </a:lnTo>
                <a:lnTo>
                  <a:pt x="99491" y="215900"/>
                </a:lnTo>
                <a:lnTo>
                  <a:pt x="100545" y="207010"/>
                </a:lnTo>
                <a:lnTo>
                  <a:pt x="100622" y="205740"/>
                </a:lnTo>
                <a:lnTo>
                  <a:pt x="100698" y="204470"/>
                </a:lnTo>
                <a:lnTo>
                  <a:pt x="100787" y="203200"/>
                </a:lnTo>
                <a:lnTo>
                  <a:pt x="100863" y="201930"/>
                </a:lnTo>
                <a:lnTo>
                  <a:pt x="99212" y="201930"/>
                </a:lnTo>
                <a:lnTo>
                  <a:pt x="99072" y="203200"/>
                </a:lnTo>
                <a:lnTo>
                  <a:pt x="98513" y="207010"/>
                </a:lnTo>
                <a:lnTo>
                  <a:pt x="97739" y="214630"/>
                </a:lnTo>
                <a:lnTo>
                  <a:pt x="97485" y="215900"/>
                </a:lnTo>
                <a:lnTo>
                  <a:pt x="97370" y="217170"/>
                </a:lnTo>
                <a:lnTo>
                  <a:pt x="90004" y="204470"/>
                </a:lnTo>
                <a:lnTo>
                  <a:pt x="90576" y="199390"/>
                </a:lnTo>
                <a:lnTo>
                  <a:pt x="90652" y="195580"/>
                </a:lnTo>
                <a:lnTo>
                  <a:pt x="90754" y="187960"/>
                </a:lnTo>
                <a:lnTo>
                  <a:pt x="89408" y="187960"/>
                </a:lnTo>
                <a:lnTo>
                  <a:pt x="88671" y="191770"/>
                </a:lnTo>
                <a:lnTo>
                  <a:pt x="88087" y="195580"/>
                </a:lnTo>
                <a:lnTo>
                  <a:pt x="87680" y="199390"/>
                </a:lnTo>
                <a:lnTo>
                  <a:pt x="78384" y="182880"/>
                </a:lnTo>
                <a:lnTo>
                  <a:pt x="78460" y="181610"/>
                </a:lnTo>
                <a:lnTo>
                  <a:pt x="78524" y="180340"/>
                </a:lnTo>
                <a:lnTo>
                  <a:pt x="78435" y="172720"/>
                </a:lnTo>
                <a:lnTo>
                  <a:pt x="77660" y="163830"/>
                </a:lnTo>
                <a:lnTo>
                  <a:pt x="77609" y="162560"/>
                </a:lnTo>
                <a:lnTo>
                  <a:pt x="76504" y="163830"/>
                </a:lnTo>
                <a:lnTo>
                  <a:pt x="76390" y="176530"/>
                </a:lnTo>
                <a:lnTo>
                  <a:pt x="76593" y="179070"/>
                </a:lnTo>
                <a:lnTo>
                  <a:pt x="76695" y="180340"/>
                </a:lnTo>
                <a:lnTo>
                  <a:pt x="67360" y="163830"/>
                </a:lnTo>
                <a:lnTo>
                  <a:pt x="67614" y="160020"/>
                </a:lnTo>
                <a:lnTo>
                  <a:pt x="67513" y="153670"/>
                </a:lnTo>
                <a:lnTo>
                  <a:pt x="67424" y="152400"/>
                </a:lnTo>
                <a:lnTo>
                  <a:pt x="66522" y="152400"/>
                </a:lnTo>
                <a:lnTo>
                  <a:pt x="65684" y="160020"/>
                </a:lnTo>
                <a:lnTo>
                  <a:pt x="62395" y="153670"/>
                </a:lnTo>
                <a:lnTo>
                  <a:pt x="59258" y="147320"/>
                </a:lnTo>
                <a:lnTo>
                  <a:pt x="58077" y="146050"/>
                </a:lnTo>
                <a:lnTo>
                  <a:pt x="56908" y="144780"/>
                </a:lnTo>
                <a:lnTo>
                  <a:pt x="54559" y="142240"/>
                </a:lnTo>
                <a:lnTo>
                  <a:pt x="54597" y="139700"/>
                </a:lnTo>
                <a:lnTo>
                  <a:pt x="54127" y="135890"/>
                </a:lnTo>
                <a:lnTo>
                  <a:pt x="54178" y="133350"/>
                </a:lnTo>
                <a:lnTo>
                  <a:pt x="54864" y="132080"/>
                </a:lnTo>
                <a:lnTo>
                  <a:pt x="54991" y="130810"/>
                </a:lnTo>
                <a:lnTo>
                  <a:pt x="55118" y="129540"/>
                </a:lnTo>
                <a:lnTo>
                  <a:pt x="55156" y="128270"/>
                </a:lnTo>
                <a:lnTo>
                  <a:pt x="55410" y="128270"/>
                </a:lnTo>
                <a:lnTo>
                  <a:pt x="55372" y="127000"/>
                </a:lnTo>
                <a:lnTo>
                  <a:pt x="55168" y="127000"/>
                </a:lnTo>
                <a:lnTo>
                  <a:pt x="55219" y="119380"/>
                </a:lnTo>
                <a:lnTo>
                  <a:pt x="55333" y="118110"/>
                </a:lnTo>
                <a:lnTo>
                  <a:pt x="55460" y="116840"/>
                </a:lnTo>
                <a:lnTo>
                  <a:pt x="55575" y="115570"/>
                </a:lnTo>
                <a:lnTo>
                  <a:pt x="55702" y="114300"/>
                </a:lnTo>
                <a:lnTo>
                  <a:pt x="55816" y="113030"/>
                </a:lnTo>
                <a:lnTo>
                  <a:pt x="55943" y="111760"/>
                </a:lnTo>
                <a:lnTo>
                  <a:pt x="57226" y="100330"/>
                </a:lnTo>
                <a:lnTo>
                  <a:pt x="52666" y="95250"/>
                </a:lnTo>
                <a:lnTo>
                  <a:pt x="60401" y="100330"/>
                </a:lnTo>
                <a:lnTo>
                  <a:pt x="68554" y="102870"/>
                </a:lnTo>
                <a:lnTo>
                  <a:pt x="77063" y="105410"/>
                </a:lnTo>
                <a:lnTo>
                  <a:pt x="85940" y="107950"/>
                </a:lnTo>
                <a:lnTo>
                  <a:pt x="87020" y="107950"/>
                </a:lnTo>
                <a:lnTo>
                  <a:pt x="89560" y="109220"/>
                </a:lnTo>
                <a:lnTo>
                  <a:pt x="94957" y="109220"/>
                </a:lnTo>
                <a:lnTo>
                  <a:pt x="100050" y="119380"/>
                </a:lnTo>
                <a:lnTo>
                  <a:pt x="105562" y="129540"/>
                </a:lnTo>
                <a:lnTo>
                  <a:pt x="111239" y="139700"/>
                </a:lnTo>
                <a:lnTo>
                  <a:pt x="135877" y="184150"/>
                </a:lnTo>
                <a:lnTo>
                  <a:pt x="154432" y="220980"/>
                </a:lnTo>
                <a:lnTo>
                  <a:pt x="173875" y="256540"/>
                </a:lnTo>
                <a:lnTo>
                  <a:pt x="193738" y="290830"/>
                </a:lnTo>
                <a:lnTo>
                  <a:pt x="213550" y="326390"/>
                </a:lnTo>
                <a:lnTo>
                  <a:pt x="312686" y="505460"/>
                </a:lnTo>
                <a:lnTo>
                  <a:pt x="318376" y="515620"/>
                </a:lnTo>
                <a:lnTo>
                  <a:pt x="326491" y="530860"/>
                </a:lnTo>
                <a:lnTo>
                  <a:pt x="330669" y="538480"/>
                </a:lnTo>
                <a:lnTo>
                  <a:pt x="335127" y="546100"/>
                </a:lnTo>
                <a:lnTo>
                  <a:pt x="335127" y="535279"/>
                </a:lnTo>
                <a:lnTo>
                  <a:pt x="334060" y="533400"/>
                </a:lnTo>
                <a:lnTo>
                  <a:pt x="329907" y="525780"/>
                </a:lnTo>
                <a:lnTo>
                  <a:pt x="320979" y="510540"/>
                </a:lnTo>
                <a:lnTo>
                  <a:pt x="175234" y="246380"/>
                </a:lnTo>
                <a:lnTo>
                  <a:pt x="171665" y="240030"/>
                </a:lnTo>
                <a:lnTo>
                  <a:pt x="163512" y="222250"/>
                </a:lnTo>
                <a:lnTo>
                  <a:pt x="154305" y="205740"/>
                </a:lnTo>
                <a:lnTo>
                  <a:pt x="134886" y="171450"/>
                </a:lnTo>
                <a:lnTo>
                  <a:pt x="125425" y="154940"/>
                </a:lnTo>
                <a:lnTo>
                  <a:pt x="107594" y="123190"/>
                </a:lnTo>
                <a:lnTo>
                  <a:pt x="103289" y="115570"/>
                </a:lnTo>
                <a:lnTo>
                  <a:pt x="98755" y="107950"/>
                </a:lnTo>
                <a:lnTo>
                  <a:pt x="99479" y="107950"/>
                </a:lnTo>
                <a:lnTo>
                  <a:pt x="100355" y="102870"/>
                </a:lnTo>
                <a:lnTo>
                  <a:pt x="100571" y="101600"/>
                </a:lnTo>
                <a:lnTo>
                  <a:pt x="100698" y="100330"/>
                </a:lnTo>
                <a:lnTo>
                  <a:pt x="100812" y="99060"/>
                </a:lnTo>
                <a:lnTo>
                  <a:pt x="100939" y="97790"/>
                </a:lnTo>
                <a:lnTo>
                  <a:pt x="101066" y="96520"/>
                </a:lnTo>
                <a:lnTo>
                  <a:pt x="101092" y="95250"/>
                </a:lnTo>
                <a:lnTo>
                  <a:pt x="101815" y="95250"/>
                </a:lnTo>
                <a:lnTo>
                  <a:pt x="102908" y="92710"/>
                </a:lnTo>
                <a:lnTo>
                  <a:pt x="104190" y="88900"/>
                </a:lnTo>
                <a:lnTo>
                  <a:pt x="108343" y="90170"/>
                </a:lnTo>
                <a:lnTo>
                  <a:pt x="112699" y="88900"/>
                </a:lnTo>
                <a:lnTo>
                  <a:pt x="116573" y="90170"/>
                </a:lnTo>
                <a:lnTo>
                  <a:pt x="119722" y="90170"/>
                </a:lnTo>
                <a:lnTo>
                  <a:pt x="119646" y="91440"/>
                </a:lnTo>
                <a:lnTo>
                  <a:pt x="119532" y="93675"/>
                </a:lnTo>
                <a:lnTo>
                  <a:pt x="119456" y="95250"/>
                </a:lnTo>
                <a:lnTo>
                  <a:pt x="119380" y="96520"/>
                </a:lnTo>
                <a:lnTo>
                  <a:pt x="119316" y="97790"/>
                </a:lnTo>
                <a:lnTo>
                  <a:pt x="119253" y="99060"/>
                </a:lnTo>
                <a:lnTo>
                  <a:pt x="119189" y="100330"/>
                </a:lnTo>
                <a:lnTo>
                  <a:pt x="119113" y="101600"/>
                </a:lnTo>
                <a:lnTo>
                  <a:pt x="119049" y="102870"/>
                </a:lnTo>
                <a:lnTo>
                  <a:pt x="118986" y="104140"/>
                </a:lnTo>
                <a:lnTo>
                  <a:pt x="118059" y="110490"/>
                </a:lnTo>
                <a:lnTo>
                  <a:pt x="119430" y="116840"/>
                </a:lnTo>
                <a:lnTo>
                  <a:pt x="120662" y="116840"/>
                </a:lnTo>
                <a:lnTo>
                  <a:pt x="122555" y="110490"/>
                </a:lnTo>
                <a:lnTo>
                  <a:pt x="122466" y="90170"/>
                </a:lnTo>
                <a:lnTo>
                  <a:pt x="126009" y="91440"/>
                </a:lnTo>
                <a:lnTo>
                  <a:pt x="133413" y="91440"/>
                </a:lnTo>
                <a:lnTo>
                  <a:pt x="133286" y="106680"/>
                </a:lnTo>
                <a:lnTo>
                  <a:pt x="133223" y="107950"/>
                </a:lnTo>
                <a:lnTo>
                  <a:pt x="133159" y="109220"/>
                </a:lnTo>
                <a:lnTo>
                  <a:pt x="131432" y="115570"/>
                </a:lnTo>
                <a:lnTo>
                  <a:pt x="131533" y="123190"/>
                </a:lnTo>
                <a:lnTo>
                  <a:pt x="133667" y="124460"/>
                </a:lnTo>
                <a:lnTo>
                  <a:pt x="136779" y="115570"/>
                </a:lnTo>
                <a:lnTo>
                  <a:pt x="136842" y="97790"/>
                </a:lnTo>
                <a:lnTo>
                  <a:pt x="139674" y="104140"/>
                </a:lnTo>
                <a:lnTo>
                  <a:pt x="142671" y="110490"/>
                </a:lnTo>
                <a:lnTo>
                  <a:pt x="145796" y="115570"/>
                </a:lnTo>
                <a:lnTo>
                  <a:pt x="145694" y="124460"/>
                </a:lnTo>
                <a:lnTo>
                  <a:pt x="145605" y="125730"/>
                </a:lnTo>
                <a:lnTo>
                  <a:pt x="145529" y="127000"/>
                </a:lnTo>
                <a:lnTo>
                  <a:pt x="145440" y="128270"/>
                </a:lnTo>
                <a:lnTo>
                  <a:pt x="145351" y="129540"/>
                </a:lnTo>
                <a:lnTo>
                  <a:pt x="145262" y="130810"/>
                </a:lnTo>
                <a:lnTo>
                  <a:pt x="145173" y="132080"/>
                </a:lnTo>
                <a:lnTo>
                  <a:pt x="145097" y="133350"/>
                </a:lnTo>
                <a:lnTo>
                  <a:pt x="143052" y="139700"/>
                </a:lnTo>
                <a:lnTo>
                  <a:pt x="142963" y="142240"/>
                </a:lnTo>
                <a:lnTo>
                  <a:pt x="142836" y="146050"/>
                </a:lnTo>
                <a:lnTo>
                  <a:pt x="142748" y="148590"/>
                </a:lnTo>
                <a:lnTo>
                  <a:pt x="144780" y="148590"/>
                </a:lnTo>
                <a:lnTo>
                  <a:pt x="148247" y="140970"/>
                </a:lnTo>
                <a:lnTo>
                  <a:pt x="148361" y="138430"/>
                </a:lnTo>
                <a:lnTo>
                  <a:pt x="148475" y="135890"/>
                </a:lnTo>
                <a:lnTo>
                  <a:pt x="148590" y="133350"/>
                </a:lnTo>
                <a:lnTo>
                  <a:pt x="148704" y="130810"/>
                </a:lnTo>
                <a:lnTo>
                  <a:pt x="148831" y="128270"/>
                </a:lnTo>
                <a:lnTo>
                  <a:pt x="148945" y="125730"/>
                </a:lnTo>
                <a:lnTo>
                  <a:pt x="149059" y="121920"/>
                </a:lnTo>
                <a:lnTo>
                  <a:pt x="152793" y="129540"/>
                </a:lnTo>
                <a:lnTo>
                  <a:pt x="156654" y="135890"/>
                </a:lnTo>
                <a:lnTo>
                  <a:pt x="160566" y="142240"/>
                </a:lnTo>
                <a:lnTo>
                  <a:pt x="159512" y="151130"/>
                </a:lnTo>
                <a:lnTo>
                  <a:pt x="158534" y="158750"/>
                </a:lnTo>
                <a:lnTo>
                  <a:pt x="158407" y="163830"/>
                </a:lnTo>
                <a:lnTo>
                  <a:pt x="158305" y="168910"/>
                </a:lnTo>
                <a:lnTo>
                  <a:pt x="160959" y="167640"/>
                </a:lnTo>
                <a:lnTo>
                  <a:pt x="162356" y="160020"/>
                </a:lnTo>
                <a:lnTo>
                  <a:pt x="162471" y="158750"/>
                </a:lnTo>
                <a:lnTo>
                  <a:pt x="162598" y="157480"/>
                </a:lnTo>
                <a:lnTo>
                  <a:pt x="162712" y="156210"/>
                </a:lnTo>
                <a:lnTo>
                  <a:pt x="162826" y="154940"/>
                </a:lnTo>
                <a:lnTo>
                  <a:pt x="162953" y="153670"/>
                </a:lnTo>
                <a:lnTo>
                  <a:pt x="163042" y="152400"/>
                </a:lnTo>
                <a:lnTo>
                  <a:pt x="163144" y="151130"/>
                </a:lnTo>
                <a:lnTo>
                  <a:pt x="163245" y="149860"/>
                </a:lnTo>
                <a:lnTo>
                  <a:pt x="163334" y="148590"/>
                </a:lnTo>
                <a:lnTo>
                  <a:pt x="163436" y="147320"/>
                </a:lnTo>
                <a:lnTo>
                  <a:pt x="170802" y="160020"/>
                </a:lnTo>
                <a:lnTo>
                  <a:pt x="170218" y="166370"/>
                </a:lnTo>
                <a:lnTo>
                  <a:pt x="170103" y="167640"/>
                </a:lnTo>
                <a:lnTo>
                  <a:pt x="169989" y="168910"/>
                </a:lnTo>
                <a:lnTo>
                  <a:pt x="169875" y="170180"/>
                </a:lnTo>
                <a:lnTo>
                  <a:pt x="168008" y="181610"/>
                </a:lnTo>
                <a:lnTo>
                  <a:pt x="165658" y="189230"/>
                </a:lnTo>
                <a:lnTo>
                  <a:pt x="165150" y="195580"/>
                </a:lnTo>
                <a:lnTo>
                  <a:pt x="166166" y="196850"/>
                </a:lnTo>
                <a:lnTo>
                  <a:pt x="172593" y="163830"/>
                </a:lnTo>
                <a:lnTo>
                  <a:pt x="182905" y="181610"/>
                </a:lnTo>
                <a:lnTo>
                  <a:pt x="181686" y="195580"/>
                </a:lnTo>
                <a:lnTo>
                  <a:pt x="181571" y="196850"/>
                </a:lnTo>
                <a:lnTo>
                  <a:pt x="181470" y="198120"/>
                </a:lnTo>
                <a:lnTo>
                  <a:pt x="180428" y="204470"/>
                </a:lnTo>
                <a:lnTo>
                  <a:pt x="181038" y="209550"/>
                </a:lnTo>
                <a:lnTo>
                  <a:pt x="181127" y="210820"/>
                </a:lnTo>
                <a:lnTo>
                  <a:pt x="182664" y="210820"/>
                </a:lnTo>
                <a:lnTo>
                  <a:pt x="184340" y="204470"/>
                </a:lnTo>
                <a:lnTo>
                  <a:pt x="184378" y="195580"/>
                </a:lnTo>
                <a:lnTo>
                  <a:pt x="185013" y="185420"/>
                </a:lnTo>
                <a:lnTo>
                  <a:pt x="195440" y="204470"/>
                </a:lnTo>
                <a:lnTo>
                  <a:pt x="195313" y="205740"/>
                </a:lnTo>
                <a:lnTo>
                  <a:pt x="195186" y="207010"/>
                </a:lnTo>
                <a:lnTo>
                  <a:pt x="195072" y="208280"/>
                </a:lnTo>
                <a:lnTo>
                  <a:pt x="194957" y="209550"/>
                </a:lnTo>
                <a:lnTo>
                  <a:pt x="194843" y="210820"/>
                </a:lnTo>
                <a:lnTo>
                  <a:pt x="194741" y="212090"/>
                </a:lnTo>
                <a:lnTo>
                  <a:pt x="194627" y="213360"/>
                </a:lnTo>
                <a:lnTo>
                  <a:pt x="194513" y="214630"/>
                </a:lnTo>
                <a:lnTo>
                  <a:pt x="194411" y="215900"/>
                </a:lnTo>
                <a:lnTo>
                  <a:pt x="194297" y="217170"/>
                </a:lnTo>
                <a:lnTo>
                  <a:pt x="194183" y="218440"/>
                </a:lnTo>
                <a:lnTo>
                  <a:pt x="194068" y="219710"/>
                </a:lnTo>
                <a:lnTo>
                  <a:pt x="193967" y="220980"/>
                </a:lnTo>
                <a:lnTo>
                  <a:pt x="193052" y="226060"/>
                </a:lnTo>
                <a:lnTo>
                  <a:pt x="193128" y="231140"/>
                </a:lnTo>
                <a:lnTo>
                  <a:pt x="193230" y="232410"/>
                </a:lnTo>
                <a:lnTo>
                  <a:pt x="193332" y="233680"/>
                </a:lnTo>
                <a:lnTo>
                  <a:pt x="193421" y="234950"/>
                </a:lnTo>
                <a:lnTo>
                  <a:pt x="195224" y="234950"/>
                </a:lnTo>
                <a:lnTo>
                  <a:pt x="197002" y="227330"/>
                </a:lnTo>
                <a:lnTo>
                  <a:pt x="197053" y="218440"/>
                </a:lnTo>
                <a:lnTo>
                  <a:pt x="197142" y="217170"/>
                </a:lnTo>
                <a:lnTo>
                  <a:pt x="197586" y="210820"/>
                </a:lnTo>
                <a:lnTo>
                  <a:pt x="197662" y="209550"/>
                </a:lnTo>
                <a:lnTo>
                  <a:pt x="197739" y="208280"/>
                </a:lnTo>
                <a:lnTo>
                  <a:pt x="205295" y="222250"/>
                </a:lnTo>
                <a:lnTo>
                  <a:pt x="205676" y="226060"/>
                </a:lnTo>
                <a:lnTo>
                  <a:pt x="205790" y="227330"/>
                </a:lnTo>
                <a:lnTo>
                  <a:pt x="205905" y="228600"/>
                </a:lnTo>
                <a:lnTo>
                  <a:pt x="206019" y="229870"/>
                </a:lnTo>
                <a:lnTo>
                  <a:pt x="206070" y="240030"/>
                </a:lnTo>
                <a:lnTo>
                  <a:pt x="204431" y="246380"/>
                </a:lnTo>
                <a:lnTo>
                  <a:pt x="204546" y="255270"/>
                </a:lnTo>
                <a:lnTo>
                  <a:pt x="206463" y="255270"/>
                </a:lnTo>
                <a:lnTo>
                  <a:pt x="209664" y="247650"/>
                </a:lnTo>
                <a:lnTo>
                  <a:pt x="209550" y="242570"/>
                </a:lnTo>
                <a:lnTo>
                  <a:pt x="209461" y="238760"/>
                </a:lnTo>
                <a:lnTo>
                  <a:pt x="209334" y="236220"/>
                </a:lnTo>
                <a:lnTo>
                  <a:pt x="209270" y="234950"/>
                </a:lnTo>
                <a:lnTo>
                  <a:pt x="209143" y="232410"/>
                </a:lnTo>
                <a:lnTo>
                  <a:pt x="209092" y="231140"/>
                </a:lnTo>
                <a:lnTo>
                  <a:pt x="209003" y="229870"/>
                </a:lnTo>
                <a:lnTo>
                  <a:pt x="208940" y="228600"/>
                </a:lnTo>
                <a:lnTo>
                  <a:pt x="216801" y="242570"/>
                </a:lnTo>
                <a:lnTo>
                  <a:pt x="216496" y="246380"/>
                </a:lnTo>
                <a:lnTo>
                  <a:pt x="216420" y="247650"/>
                </a:lnTo>
                <a:lnTo>
                  <a:pt x="216344" y="248920"/>
                </a:lnTo>
                <a:lnTo>
                  <a:pt x="216281" y="250190"/>
                </a:lnTo>
                <a:lnTo>
                  <a:pt x="215519" y="260350"/>
                </a:lnTo>
                <a:lnTo>
                  <a:pt x="214350" y="266700"/>
                </a:lnTo>
                <a:lnTo>
                  <a:pt x="215201" y="274320"/>
                </a:lnTo>
                <a:lnTo>
                  <a:pt x="217208" y="274320"/>
                </a:lnTo>
                <a:lnTo>
                  <a:pt x="219011" y="266700"/>
                </a:lnTo>
                <a:lnTo>
                  <a:pt x="218948" y="265430"/>
                </a:lnTo>
                <a:lnTo>
                  <a:pt x="218884" y="264160"/>
                </a:lnTo>
                <a:lnTo>
                  <a:pt x="218821" y="262890"/>
                </a:lnTo>
                <a:lnTo>
                  <a:pt x="218757" y="261620"/>
                </a:lnTo>
                <a:lnTo>
                  <a:pt x="218694" y="260350"/>
                </a:lnTo>
                <a:lnTo>
                  <a:pt x="218884" y="256540"/>
                </a:lnTo>
                <a:lnTo>
                  <a:pt x="218948" y="255270"/>
                </a:lnTo>
                <a:lnTo>
                  <a:pt x="219049" y="252730"/>
                </a:lnTo>
                <a:lnTo>
                  <a:pt x="219100" y="251460"/>
                </a:lnTo>
                <a:lnTo>
                  <a:pt x="219214" y="250190"/>
                </a:lnTo>
                <a:lnTo>
                  <a:pt x="219316" y="247650"/>
                </a:lnTo>
                <a:lnTo>
                  <a:pt x="227330" y="261620"/>
                </a:lnTo>
                <a:lnTo>
                  <a:pt x="226542" y="261620"/>
                </a:lnTo>
                <a:lnTo>
                  <a:pt x="225602" y="262890"/>
                </a:lnTo>
                <a:lnTo>
                  <a:pt x="225183" y="269240"/>
                </a:lnTo>
                <a:lnTo>
                  <a:pt x="224536" y="278130"/>
                </a:lnTo>
                <a:lnTo>
                  <a:pt x="224180" y="285750"/>
                </a:lnTo>
                <a:lnTo>
                  <a:pt x="224294" y="292100"/>
                </a:lnTo>
                <a:lnTo>
                  <a:pt x="224421" y="294640"/>
                </a:lnTo>
                <a:lnTo>
                  <a:pt x="226491" y="294640"/>
                </a:lnTo>
                <a:lnTo>
                  <a:pt x="226745" y="293370"/>
                </a:lnTo>
                <a:lnTo>
                  <a:pt x="227609" y="285750"/>
                </a:lnTo>
                <a:lnTo>
                  <a:pt x="228015" y="278130"/>
                </a:lnTo>
                <a:lnTo>
                  <a:pt x="228130" y="274320"/>
                </a:lnTo>
                <a:lnTo>
                  <a:pt x="228244" y="270510"/>
                </a:lnTo>
                <a:lnTo>
                  <a:pt x="228371" y="266700"/>
                </a:lnTo>
                <a:lnTo>
                  <a:pt x="228447" y="264160"/>
                </a:lnTo>
                <a:lnTo>
                  <a:pt x="240347" y="285750"/>
                </a:lnTo>
                <a:lnTo>
                  <a:pt x="239623" y="292100"/>
                </a:lnTo>
                <a:lnTo>
                  <a:pt x="238734" y="297180"/>
                </a:lnTo>
                <a:lnTo>
                  <a:pt x="237820" y="307340"/>
                </a:lnTo>
                <a:lnTo>
                  <a:pt x="236613" y="313690"/>
                </a:lnTo>
                <a:lnTo>
                  <a:pt x="238010" y="318770"/>
                </a:lnTo>
                <a:lnTo>
                  <a:pt x="239229" y="318770"/>
                </a:lnTo>
                <a:lnTo>
                  <a:pt x="241401" y="312420"/>
                </a:lnTo>
                <a:lnTo>
                  <a:pt x="241287" y="311150"/>
                </a:lnTo>
                <a:lnTo>
                  <a:pt x="241173" y="309880"/>
                </a:lnTo>
                <a:lnTo>
                  <a:pt x="241058" y="308610"/>
                </a:lnTo>
                <a:lnTo>
                  <a:pt x="240957" y="307340"/>
                </a:lnTo>
                <a:lnTo>
                  <a:pt x="241503" y="297180"/>
                </a:lnTo>
                <a:lnTo>
                  <a:pt x="241465" y="287020"/>
                </a:lnTo>
                <a:lnTo>
                  <a:pt x="252869" y="308610"/>
                </a:lnTo>
                <a:lnTo>
                  <a:pt x="251701" y="313690"/>
                </a:lnTo>
                <a:lnTo>
                  <a:pt x="250761" y="318770"/>
                </a:lnTo>
                <a:lnTo>
                  <a:pt x="248526" y="330200"/>
                </a:lnTo>
                <a:lnTo>
                  <a:pt x="246621" y="336550"/>
                </a:lnTo>
                <a:lnTo>
                  <a:pt x="246595" y="337820"/>
                </a:lnTo>
                <a:lnTo>
                  <a:pt x="246468" y="344170"/>
                </a:lnTo>
                <a:lnTo>
                  <a:pt x="248018" y="344170"/>
                </a:lnTo>
                <a:lnTo>
                  <a:pt x="250393" y="337820"/>
                </a:lnTo>
                <a:lnTo>
                  <a:pt x="250507" y="336550"/>
                </a:lnTo>
                <a:lnTo>
                  <a:pt x="250621" y="335280"/>
                </a:lnTo>
                <a:lnTo>
                  <a:pt x="250736" y="334010"/>
                </a:lnTo>
                <a:lnTo>
                  <a:pt x="250863" y="332740"/>
                </a:lnTo>
                <a:lnTo>
                  <a:pt x="250977" y="331470"/>
                </a:lnTo>
                <a:lnTo>
                  <a:pt x="252831" y="321310"/>
                </a:lnTo>
                <a:lnTo>
                  <a:pt x="253695" y="316230"/>
                </a:lnTo>
                <a:lnTo>
                  <a:pt x="254406" y="311150"/>
                </a:lnTo>
                <a:lnTo>
                  <a:pt x="280441" y="357962"/>
                </a:lnTo>
                <a:lnTo>
                  <a:pt x="280543" y="358140"/>
                </a:lnTo>
                <a:lnTo>
                  <a:pt x="278041" y="364490"/>
                </a:lnTo>
                <a:lnTo>
                  <a:pt x="277533" y="369570"/>
                </a:lnTo>
                <a:lnTo>
                  <a:pt x="277406" y="370840"/>
                </a:lnTo>
                <a:lnTo>
                  <a:pt x="275310" y="383540"/>
                </a:lnTo>
                <a:lnTo>
                  <a:pt x="273646" y="389890"/>
                </a:lnTo>
                <a:lnTo>
                  <a:pt x="274154" y="394970"/>
                </a:lnTo>
                <a:lnTo>
                  <a:pt x="274281" y="396240"/>
                </a:lnTo>
                <a:lnTo>
                  <a:pt x="274358" y="397510"/>
                </a:lnTo>
                <a:lnTo>
                  <a:pt x="275551" y="397510"/>
                </a:lnTo>
                <a:lnTo>
                  <a:pt x="278345" y="389890"/>
                </a:lnTo>
                <a:lnTo>
                  <a:pt x="278676" y="383540"/>
                </a:lnTo>
                <a:lnTo>
                  <a:pt x="280365" y="370840"/>
                </a:lnTo>
                <a:lnTo>
                  <a:pt x="281520" y="365760"/>
                </a:lnTo>
                <a:lnTo>
                  <a:pt x="281317" y="359410"/>
                </a:lnTo>
                <a:lnTo>
                  <a:pt x="288353" y="372110"/>
                </a:lnTo>
                <a:lnTo>
                  <a:pt x="287477" y="372110"/>
                </a:lnTo>
                <a:lnTo>
                  <a:pt x="286270" y="379730"/>
                </a:lnTo>
                <a:lnTo>
                  <a:pt x="285445" y="387350"/>
                </a:lnTo>
                <a:lnTo>
                  <a:pt x="284022" y="400050"/>
                </a:lnTo>
                <a:lnTo>
                  <a:pt x="282613" y="406400"/>
                </a:lnTo>
                <a:lnTo>
                  <a:pt x="283540" y="414020"/>
                </a:lnTo>
                <a:lnTo>
                  <a:pt x="284975" y="414020"/>
                </a:lnTo>
                <a:lnTo>
                  <a:pt x="287248" y="406400"/>
                </a:lnTo>
                <a:lnTo>
                  <a:pt x="287147" y="400050"/>
                </a:lnTo>
                <a:lnTo>
                  <a:pt x="288061" y="389890"/>
                </a:lnTo>
                <a:lnTo>
                  <a:pt x="288175" y="388620"/>
                </a:lnTo>
                <a:lnTo>
                  <a:pt x="288290" y="387350"/>
                </a:lnTo>
                <a:lnTo>
                  <a:pt x="288810" y="379730"/>
                </a:lnTo>
                <a:lnTo>
                  <a:pt x="288963" y="375920"/>
                </a:lnTo>
                <a:lnTo>
                  <a:pt x="289077" y="373380"/>
                </a:lnTo>
                <a:lnTo>
                  <a:pt x="297167" y="388620"/>
                </a:lnTo>
                <a:lnTo>
                  <a:pt x="295656" y="397510"/>
                </a:lnTo>
                <a:lnTo>
                  <a:pt x="294119" y="407670"/>
                </a:lnTo>
                <a:lnTo>
                  <a:pt x="292938" y="416560"/>
                </a:lnTo>
                <a:lnTo>
                  <a:pt x="292620" y="422910"/>
                </a:lnTo>
                <a:lnTo>
                  <a:pt x="292493" y="426720"/>
                </a:lnTo>
                <a:lnTo>
                  <a:pt x="293839" y="426720"/>
                </a:lnTo>
                <a:lnTo>
                  <a:pt x="294119" y="425450"/>
                </a:lnTo>
                <a:lnTo>
                  <a:pt x="296125" y="417830"/>
                </a:lnTo>
                <a:lnTo>
                  <a:pt x="297548" y="408940"/>
                </a:lnTo>
                <a:lnTo>
                  <a:pt x="298627" y="401320"/>
                </a:lnTo>
                <a:lnTo>
                  <a:pt x="299631" y="392430"/>
                </a:lnTo>
                <a:lnTo>
                  <a:pt x="305676" y="403860"/>
                </a:lnTo>
                <a:lnTo>
                  <a:pt x="304609" y="406400"/>
                </a:lnTo>
                <a:lnTo>
                  <a:pt x="303276" y="408940"/>
                </a:lnTo>
                <a:lnTo>
                  <a:pt x="301078" y="417830"/>
                </a:lnTo>
                <a:lnTo>
                  <a:pt x="299402" y="427990"/>
                </a:lnTo>
                <a:lnTo>
                  <a:pt x="298069" y="436880"/>
                </a:lnTo>
                <a:lnTo>
                  <a:pt x="299593" y="444500"/>
                </a:lnTo>
                <a:lnTo>
                  <a:pt x="301675" y="444500"/>
                </a:lnTo>
                <a:lnTo>
                  <a:pt x="303326" y="435610"/>
                </a:lnTo>
                <a:lnTo>
                  <a:pt x="303110" y="430530"/>
                </a:lnTo>
                <a:lnTo>
                  <a:pt x="303009" y="427990"/>
                </a:lnTo>
                <a:lnTo>
                  <a:pt x="304431" y="417830"/>
                </a:lnTo>
                <a:lnTo>
                  <a:pt x="305917" y="410210"/>
                </a:lnTo>
                <a:lnTo>
                  <a:pt x="305993" y="408940"/>
                </a:lnTo>
                <a:lnTo>
                  <a:pt x="306070" y="407670"/>
                </a:lnTo>
                <a:lnTo>
                  <a:pt x="306387" y="405130"/>
                </a:lnTo>
                <a:lnTo>
                  <a:pt x="316344" y="422910"/>
                </a:lnTo>
                <a:lnTo>
                  <a:pt x="313944" y="427990"/>
                </a:lnTo>
                <a:lnTo>
                  <a:pt x="312953" y="434340"/>
                </a:lnTo>
                <a:lnTo>
                  <a:pt x="311645" y="440690"/>
                </a:lnTo>
                <a:lnTo>
                  <a:pt x="310134" y="447040"/>
                </a:lnTo>
                <a:lnTo>
                  <a:pt x="307467" y="454660"/>
                </a:lnTo>
                <a:lnTo>
                  <a:pt x="307746" y="459740"/>
                </a:lnTo>
                <a:lnTo>
                  <a:pt x="307860" y="462280"/>
                </a:lnTo>
                <a:lnTo>
                  <a:pt x="309397" y="463550"/>
                </a:lnTo>
                <a:lnTo>
                  <a:pt x="312978" y="455930"/>
                </a:lnTo>
                <a:lnTo>
                  <a:pt x="313461" y="449580"/>
                </a:lnTo>
                <a:lnTo>
                  <a:pt x="313563" y="448310"/>
                </a:lnTo>
                <a:lnTo>
                  <a:pt x="315937" y="436880"/>
                </a:lnTo>
                <a:lnTo>
                  <a:pt x="317487" y="430530"/>
                </a:lnTo>
                <a:lnTo>
                  <a:pt x="317728" y="427990"/>
                </a:lnTo>
                <a:lnTo>
                  <a:pt x="317842" y="426720"/>
                </a:lnTo>
                <a:lnTo>
                  <a:pt x="317969" y="425450"/>
                </a:lnTo>
                <a:lnTo>
                  <a:pt x="325132" y="438150"/>
                </a:lnTo>
                <a:lnTo>
                  <a:pt x="331266" y="449580"/>
                </a:lnTo>
                <a:lnTo>
                  <a:pt x="334391" y="454723"/>
                </a:lnTo>
                <a:lnTo>
                  <a:pt x="333197" y="454863"/>
                </a:lnTo>
                <a:lnTo>
                  <a:pt x="333108" y="455930"/>
                </a:lnTo>
                <a:lnTo>
                  <a:pt x="332613" y="462648"/>
                </a:lnTo>
                <a:lnTo>
                  <a:pt x="332651" y="469176"/>
                </a:lnTo>
                <a:lnTo>
                  <a:pt x="329742" y="481139"/>
                </a:lnTo>
                <a:lnTo>
                  <a:pt x="325818" y="487172"/>
                </a:lnTo>
                <a:lnTo>
                  <a:pt x="325907" y="492925"/>
                </a:lnTo>
                <a:lnTo>
                  <a:pt x="326517" y="493115"/>
                </a:lnTo>
                <a:lnTo>
                  <a:pt x="331990" y="488975"/>
                </a:lnTo>
                <a:lnTo>
                  <a:pt x="333514" y="480250"/>
                </a:lnTo>
                <a:lnTo>
                  <a:pt x="335915" y="468490"/>
                </a:lnTo>
                <a:lnTo>
                  <a:pt x="336537" y="461733"/>
                </a:lnTo>
                <a:lnTo>
                  <a:pt x="335102" y="455891"/>
                </a:lnTo>
                <a:lnTo>
                  <a:pt x="337451" y="459740"/>
                </a:lnTo>
                <a:lnTo>
                  <a:pt x="343687" y="471170"/>
                </a:lnTo>
                <a:lnTo>
                  <a:pt x="340067" y="474980"/>
                </a:lnTo>
                <a:lnTo>
                  <a:pt x="339813" y="478790"/>
                </a:lnTo>
                <a:lnTo>
                  <a:pt x="339725" y="480060"/>
                </a:lnTo>
                <a:lnTo>
                  <a:pt x="339648" y="481330"/>
                </a:lnTo>
                <a:lnTo>
                  <a:pt x="337439" y="491490"/>
                </a:lnTo>
                <a:lnTo>
                  <a:pt x="335495" y="496570"/>
                </a:lnTo>
                <a:lnTo>
                  <a:pt x="335813" y="500380"/>
                </a:lnTo>
                <a:lnTo>
                  <a:pt x="335927" y="501650"/>
                </a:lnTo>
                <a:lnTo>
                  <a:pt x="336016" y="502920"/>
                </a:lnTo>
                <a:lnTo>
                  <a:pt x="337540" y="502920"/>
                </a:lnTo>
                <a:lnTo>
                  <a:pt x="340741" y="496570"/>
                </a:lnTo>
                <a:lnTo>
                  <a:pt x="340931" y="494030"/>
                </a:lnTo>
                <a:lnTo>
                  <a:pt x="341020" y="492760"/>
                </a:lnTo>
                <a:lnTo>
                  <a:pt x="341109" y="491490"/>
                </a:lnTo>
                <a:lnTo>
                  <a:pt x="341210" y="490220"/>
                </a:lnTo>
                <a:lnTo>
                  <a:pt x="343230" y="481330"/>
                </a:lnTo>
                <a:lnTo>
                  <a:pt x="345160" y="476250"/>
                </a:lnTo>
                <a:lnTo>
                  <a:pt x="344322" y="471170"/>
                </a:lnTo>
                <a:lnTo>
                  <a:pt x="362953" y="502920"/>
                </a:lnTo>
                <a:lnTo>
                  <a:pt x="362953" y="499071"/>
                </a:lnTo>
                <a:lnTo>
                  <a:pt x="360083" y="494030"/>
                </a:lnTo>
                <a:lnTo>
                  <a:pt x="353339" y="480504"/>
                </a:lnTo>
                <a:lnTo>
                  <a:pt x="353072" y="480060"/>
                </a:lnTo>
                <a:lnTo>
                  <a:pt x="349313" y="472440"/>
                </a:lnTo>
                <a:lnTo>
                  <a:pt x="353339" y="480504"/>
                </a:lnTo>
                <a:lnTo>
                  <a:pt x="356857" y="486410"/>
                </a:lnTo>
                <a:lnTo>
                  <a:pt x="360692" y="492760"/>
                </a:lnTo>
                <a:lnTo>
                  <a:pt x="364566" y="500380"/>
                </a:lnTo>
                <a:lnTo>
                  <a:pt x="364566" y="494728"/>
                </a:lnTo>
                <a:lnTo>
                  <a:pt x="356095" y="478790"/>
                </a:lnTo>
                <a:lnTo>
                  <a:pt x="352640" y="472440"/>
                </a:lnTo>
                <a:lnTo>
                  <a:pt x="351955" y="471170"/>
                </a:lnTo>
                <a:lnTo>
                  <a:pt x="344347" y="457200"/>
                </a:lnTo>
                <a:lnTo>
                  <a:pt x="332638" y="436880"/>
                </a:lnTo>
                <a:lnTo>
                  <a:pt x="326288" y="425450"/>
                </a:lnTo>
                <a:lnTo>
                  <a:pt x="315010" y="405130"/>
                </a:lnTo>
                <a:lnTo>
                  <a:pt x="307975" y="392430"/>
                </a:lnTo>
                <a:lnTo>
                  <a:pt x="297472" y="373380"/>
                </a:lnTo>
                <a:lnTo>
                  <a:pt x="289763" y="359410"/>
                </a:lnTo>
                <a:lnTo>
                  <a:pt x="263131" y="311150"/>
                </a:lnTo>
                <a:lnTo>
                  <a:pt x="249783" y="287020"/>
                </a:lnTo>
                <a:lnTo>
                  <a:pt x="237121" y="264160"/>
                </a:lnTo>
                <a:lnTo>
                  <a:pt x="227990" y="247650"/>
                </a:lnTo>
                <a:lnTo>
                  <a:pt x="219557" y="232410"/>
                </a:lnTo>
                <a:lnTo>
                  <a:pt x="219519" y="231140"/>
                </a:lnTo>
                <a:lnTo>
                  <a:pt x="218884" y="231140"/>
                </a:lnTo>
                <a:lnTo>
                  <a:pt x="217462" y="228600"/>
                </a:lnTo>
                <a:lnTo>
                  <a:pt x="206133" y="208280"/>
                </a:lnTo>
                <a:lnTo>
                  <a:pt x="193382" y="185420"/>
                </a:lnTo>
                <a:lnTo>
                  <a:pt x="192684" y="184150"/>
                </a:lnTo>
                <a:lnTo>
                  <a:pt x="181749" y="163830"/>
                </a:lnTo>
                <a:lnTo>
                  <a:pt x="172885" y="147320"/>
                </a:lnTo>
                <a:lnTo>
                  <a:pt x="166751" y="135890"/>
                </a:lnTo>
                <a:lnTo>
                  <a:pt x="158673" y="121920"/>
                </a:lnTo>
                <a:lnTo>
                  <a:pt x="153530" y="113030"/>
                </a:lnTo>
                <a:lnTo>
                  <a:pt x="145097" y="99060"/>
                </a:lnTo>
                <a:lnTo>
                  <a:pt x="139725" y="90170"/>
                </a:lnTo>
                <a:lnTo>
                  <a:pt x="139255" y="88900"/>
                </a:lnTo>
                <a:lnTo>
                  <a:pt x="138150" y="88900"/>
                </a:lnTo>
                <a:lnTo>
                  <a:pt x="138188" y="90170"/>
                </a:lnTo>
                <a:lnTo>
                  <a:pt x="139534" y="92710"/>
                </a:lnTo>
                <a:lnTo>
                  <a:pt x="140970" y="96520"/>
                </a:lnTo>
                <a:lnTo>
                  <a:pt x="141541" y="97790"/>
                </a:lnTo>
                <a:lnTo>
                  <a:pt x="140741" y="96520"/>
                </a:lnTo>
                <a:lnTo>
                  <a:pt x="139090" y="93980"/>
                </a:lnTo>
                <a:lnTo>
                  <a:pt x="137401" y="91440"/>
                </a:lnTo>
                <a:lnTo>
                  <a:pt x="137744" y="91440"/>
                </a:lnTo>
                <a:lnTo>
                  <a:pt x="137807" y="89979"/>
                </a:lnTo>
                <a:lnTo>
                  <a:pt x="137579" y="88900"/>
                </a:lnTo>
                <a:lnTo>
                  <a:pt x="138125" y="88900"/>
                </a:lnTo>
                <a:lnTo>
                  <a:pt x="136677" y="87630"/>
                </a:lnTo>
                <a:lnTo>
                  <a:pt x="132994" y="84378"/>
                </a:lnTo>
                <a:lnTo>
                  <a:pt x="132994" y="87630"/>
                </a:lnTo>
                <a:lnTo>
                  <a:pt x="129794" y="86360"/>
                </a:lnTo>
                <a:lnTo>
                  <a:pt x="126009" y="85090"/>
                </a:lnTo>
                <a:lnTo>
                  <a:pt x="122516" y="85090"/>
                </a:lnTo>
                <a:lnTo>
                  <a:pt x="122504" y="81280"/>
                </a:lnTo>
                <a:lnTo>
                  <a:pt x="125933" y="83820"/>
                </a:lnTo>
                <a:lnTo>
                  <a:pt x="129413" y="85090"/>
                </a:lnTo>
                <a:lnTo>
                  <a:pt x="132994" y="87630"/>
                </a:lnTo>
                <a:lnTo>
                  <a:pt x="132994" y="84378"/>
                </a:lnTo>
                <a:lnTo>
                  <a:pt x="130924" y="82550"/>
                </a:lnTo>
                <a:lnTo>
                  <a:pt x="128968" y="81280"/>
                </a:lnTo>
                <a:lnTo>
                  <a:pt x="125056" y="78740"/>
                </a:lnTo>
                <a:lnTo>
                  <a:pt x="118160" y="78740"/>
                </a:lnTo>
                <a:lnTo>
                  <a:pt x="116725" y="78740"/>
                </a:lnTo>
                <a:lnTo>
                  <a:pt x="119951" y="80010"/>
                </a:lnTo>
                <a:lnTo>
                  <a:pt x="120497" y="80010"/>
                </a:lnTo>
                <a:lnTo>
                  <a:pt x="120421" y="81280"/>
                </a:lnTo>
                <a:lnTo>
                  <a:pt x="118999" y="83820"/>
                </a:lnTo>
                <a:lnTo>
                  <a:pt x="118325" y="85090"/>
                </a:lnTo>
                <a:lnTo>
                  <a:pt x="114922" y="85090"/>
                </a:lnTo>
                <a:lnTo>
                  <a:pt x="111480" y="83820"/>
                </a:lnTo>
                <a:lnTo>
                  <a:pt x="108000" y="83820"/>
                </a:lnTo>
                <a:lnTo>
                  <a:pt x="109816" y="81280"/>
                </a:lnTo>
                <a:lnTo>
                  <a:pt x="110451" y="78740"/>
                </a:lnTo>
                <a:lnTo>
                  <a:pt x="109867" y="76200"/>
                </a:lnTo>
                <a:lnTo>
                  <a:pt x="111734" y="76200"/>
                </a:lnTo>
                <a:lnTo>
                  <a:pt x="108813" y="74930"/>
                </a:lnTo>
                <a:lnTo>
                  <a:pt x="108064" y="74930"/>
                </a:lnTo>
                <a:lnTo>
                  <a:pt x="109194" y="78740"/>
                </a:lnTo>
                <a:lnTo>
                  <a:pt x="108038" y="81280"/>
                </a:lnTo>
                <a:lnTo>
                  <a:pt x="105918" y="83820"/>
                </a:lnTo>
                <a:lnTo>
                  <a:pt x="102628" y="83820"/>
                </a:lnTo>
                <a:lnTo>
                  <a:pt x="102628" y="88900"/>
                </a:lnTo>
                <a:lnTo>
                  <a:pt x="101473" y="92710"/>
                </a:lnTo>
                <a:lnTo>
                  <a:pt x="101206" y="93675"/>
                </a:lnTo>
                <a:lnTo>
                  <a:pt x="99504" y="88900"/>
                </a:lnTo>
                <a:lnTo>
                  <a:pt x="102628" y="88900"/>
                </a:lnTo>
                <a:lnTo>
                  <a:pt x="102628" y="83820"/>
                </a:lnTo>
                <a:lnTo>
                  <a:pt x="98272" y="83820"/>
                </a:lnTo>
                <a:lnTo>
                  <a:pt x="96862" y="82550"/>
                </a:lnTo>
                <a:lnTo>
                  <a:pt x="97663" y="81280"/>
                </a:lnTo>
                <a:lnTo>
                  <a:pt x="98221" y="78740"/>
                </a:lnTo>
                <a:lnTo>
                  <a:pt x="99390" y="76200"/>
                </a:lnTo>
                <a:lnTo>
                  <a:pt x="99872" y="73660"/>
                </a:lnTo>
                <a:lnTo>
                  <a:pt x="100799" y="71120"/>
                </a:lnTo>
                <a:lnTo>
                  <a:pt x="100812" y="69850"/>
                </a:lnTo>
                <a:lnTo>
                  <a:pt x="101257" y="68580"/>
                </a:lnTo>
                <a:lnTo>
                  <a:pt x="101282" y="68287"/>
                </a:lnTo>
                <a:lnTo>
                  <a:pt x="103720" y="69850"/>
                </a:lnTo>
                <a:lnTo>
                  <a:pt x="106121" y="71120"/>
                </a:lnTo>
                <a:lnTo>
                  <a:pt x="105003" y="72390"/>
                </a:lnTo>
                <a:lnTo>
                  <a:pt x="104025" y="73660"/>
                </a:lnTo>
                <a:lnTo>
                  <a:pt x="103593" y="74930"/>
                </a:lnTo>
                <a:lnTo>
                  <a:pt x="102133" y="77520"/>
                </a:lnTo>
                <a:lnTo>
                  <a:pt x="100596" y="80010"/>
                </a:lnTo>
                <a:lnTo>
                  <a:pt x="100241" y="82550"/>
                </a:lnTo>
                <a:lnTo>
                  <a:pt x="100749" y="82550"/>
                </a:lnTo>
                <a:lnTo>
                  <a:pt x="104711" y="80010"/>
                </a:lnTo>
                <a:lnTo>
                  <a:pt x="105410" y="74930"/>
                </a:lnTo>
                <a:lnTo>
                  <a:pt x="107086" y="71120"/>
                </a:lnTo>
                <a:lnTo>
                  <a:pt x="114414" y="76200"/>
                </a:lnTo>
                <a:lnTo>
                  <a:pt x="116357" y="77520"/>
                </a:lnTo>
                <a:lnTo>
                  <a:pt x="123190" y="77520"/>
                </a:lnTo>
                <a:lnTo>
                  <a:pt x="115036" y="72390"/>
                </a:lnTo>
                <a:lnTo>
                  <a:pt x="113068" y="71120"/>
                </a:lnTo>
                <a:lnTo>
                  <a:pt x="107162" y="67310"/>
                </a:lnTo>
                <a:lnTo>
                  <a:pt x="101307" y="63500"/>
                </a:lnTo>
                <a:lnTo>
                  <a:pt x="100736" y="63131"/>
                </a:lnTo>
                <a:lnTo>
                  <a:pt x="100736" y="67945"/>
                </a:lnTo>
                <a:lnTo>
                  <a:pt x="100304" y="69850"/>
                </a:lnTo>
                <a:lnTo>
                  <a:pt x="99352" y="71120"/>
                </a:lnTo>
                <a:lnTo>
                  <a:pt x="98234" y="73660"/>
                </a:lnTo>
                <a:lnTo>
                  <a:pt x="97650" y="74930"/>
                </a:lnTo>
                <a:lnTo>
                  <a:pt x="96418" y="78740"/>
                </a:lnTo>
                <a:lnTo>
                  <a:pt x="95529" y="81280"/>
                </a:lnTo>
                <a:lnTo>
                  <a:pt x="94983" y="82550"/>
                </a:lnTo>
                <a:lnTo>
                  <a:pt x="91401" y="82550"/>
                </a:lnTo>
                <a:lnTo>
                  <a:pt x="90843" y="81280"/>
                </a:lnTo>
                <a:lnTo>
                  <a:pt x="90297" y="81280"/>
                </a:lnTo>
                <a:lnTo>
                  <a:pt x="90474" y="82550"/>
                </a:lnTo>
                <a:lnTo>
                  <a:pt x="90703" y="82550"/>
                </a:lnTo>
                <a:lnTo>
                  <a:pt x="90855" y="83820"/>
                </a:lnTo>
                <a:lnTo>
                  <a:pt x="90627" y="83820"/>
                </a:lnTo>
                <a:lnTo>
                  <a:pt x="93878" y="99060"/>
                </a:lnTo>
                <a:lnTo>
                  <a:pt x="92811" y="100330"/>
                </a:lnTo>
                <a:lnTo>
                  <a:pt x="91160" y="101600"/>
                </a:lnTo>
                <a:lnTo>
                  <a:pt x="87160" y="102870"/>
                </a:lnTo>
                <a:lnTo>
                  <a:pt x="83108" y="101600"/>
                </a:lnTo>
                <a:lnTo>
                  <a:pt x="83553" y="100330"/>
                </a:lnTo>
                <a:lnTo>
                  <a:pt x="84785" y="93980"/>
                </a:lnTo>
                <a:lnTo>
                  <a:pt x="85305" y="91440"/>
                </a:lnTo>
                <a:lnTo>
                  <a:pt x="85725" y="90170"/>
                </a:lnTo>
                <a:lnTo>
                  <a:pt x="85839" y="88900"/>
                </a:lnTo>
                <a:lnTo>
                  <a:pt x="84734" y="88900"/>
                </a:lnTo>
                <a:lnTo>
                  <a:pt x="82753" y="95250"/>
                </a:lnTo>
                <a:lnTo>
                  <a:pt x="81724" y="99060"/>
                </a:lnTo>
                <a:lnTo>
                  <a:pt x="81343" y="100330"/>
                </a:lnTo>
                <a:lnTo>
                  <a:pt x="81076" y="100330"/>
                </a:lnTo>
                <a:lnTo>
                  <a:pt x="73380" y="97790"/>
                </a:lnTo>
                <a:lnTo>
                  <a:pt x="65595" y="96520"/>
                </a:lnTo>
                <a:lnTo>
                  <a:pt x="61607" y="95250"/>
                </a:lnTo>
                <a:lnTo>
                  <a:pt x="57619" y="93980"/>
                </a:lnTo>
                <a:lnTo>
                  <a:pt x="53746" y="91440"/>
                </a:lnTo>
                <a:lnTo>
                  <a:pt x="50736" y="90170"/>
                </a:lnTo>
                <a:lnTo>
                  <a:pt x="48983" y="91440"/>
                </a:lnTo>
                <a:lnTo>
                  <a:pt x="48869" y="93675"/>
                </a:lnTo>
                <a:lnTo>
                  <a:pt x="48780" y="95250"/>
                </a:lnTo>
                <a:lnTo>
                  <a:pt x="48717" y="96520"/>
                </a:lnTo>
                <a:lnTo>
                  <a:pt x="48653" y="97790"/>
                </a:lnTo>
                <a:lnTo>
                  <a:pt x="48577" y="99060"/>
                </a:lnTo>
                <a:lnTo>
                  <a:pt x="48514" y="100330"/>
                </a:lnTo>
                <a:lnTo>
                  <a:pt x="48399" y="102870"/>
                </a:lnTo>
                <a:lnTo>
                  <a:pt x="48298" y="105410"/>
                </a:lnTo>
                <a:lnTo>
                  <a:pt x="48196" y="107950"/>
                </a:lnTo>
                <a:lnTo>
                  <a:pt x="48094" y="110490"/>
                </a:lnTo>
                <a:lnTo>
                  <a:pt x="48006" y="112610"/>
                </a:lnTo>
                <a:lnTo>
                  <a:pt x="47904" y="115570"/>
                </a:lnTo>
                <a:lnTo>
                  <a:pt x="47815" y="118110"/>
                </a:lnTo>
                <a:lnTo>
                  <a:pt x="47726" y="120650"/>
                </a:lnTo>
                <a:lnTo>
                  <a:pt x="47612" y="124460"/>
                </a:lnTo>
                <a:lnTo>
                  <a:pt x="47498" y="128270"/>
                </a:lnTo>
                <a:lnTo>
                  <a:pt x="47383" y="132080"/>
                </a:lnTo>
                <a:lnTo>
                  <a:pt x="45300" y="133350"/>
                </a:lnTo>
                <a:lnTo>
                  <a:pt x="44005" y="133350"/>
                </a:lnTo>
                <a:lnTo>
                  <a:pt x="39420" y="129540"/>
                </a:lnTo>
                <a:lnTo>
                  <a:pt x="37007" y="127000"/>
                </a:lnTo>
                <a:lnTo>
                  <a:pt x="34594" y="124460"/>
                </a:lnTo>
                <a:lnTo>
                  <a:pt x="29527" y="120650"/>
                </a:lnTo>
                <a:lnTo>
                  <a:pt x="24257" y="116840"/>
                </a:lnTo>
                <a:lnTo>
                  <a:pt x="21844" y="114300"/>
                </a:lnTo>
                <a:lnTo>
                  <a:pt x="20764" y="113030"/>
                </a:lnTo>
                <a:lnTo>
                  <a:pt x="19697" y="111760"/>
                </a:lnTo>
                <a:lnTo>
                  <a:pt x="18122" y="107950"/>
                </a:lnTo>
                <a:lnTo>
                  <a:pt x="17424" y="107950"/>
                </a:lnTo>
                <a:lnTo>
                  <a:pt x="16700" y="108102"/>
                </a:lnTo>
                <a:lnTo>
                  <a:pt x="16700" y="113030"/>
                </a:lnTo>
                <a:lnTo>
                  <a:pt x="16205" y="113030"/>
                </a:lnTo>
                <a:lnTo>
                  <a:pt x="16256" y="112610"/>
                </a:lnTo>
                <a:lnTo>
                  <a:pt x="16370" y="111760"/>
                </a:lnTo>
                <a:lnTo>
                  <a:pt x="16586" y="112610"/>
                </a:lnTo>
                <a:lnTo>
                  <a:pt x="16700" y="113030"/>
                </a:lnTo>
                <a:lnTo>
                  <a:pt x="16700" y="108102"/>
                </a:lnTo>
                <a:lnTo>
                  <a:pt x="11137" y="109220"/>
                </a:lnTo>
                <a:lnTo>
                  <a:pt x="10020" y="111137"/>
                </a:lnTo>
                <a:lnTo>
                  <a:pt x="10020" y="118110"/>
                </a:lnTo>
                <a:lnTo>
                  <a:pt x="9867" y="119380"/>
                </a:lnTo>
                <a:lnTo>
                  <a:pt x="9677" y="119380"/>
                </a:lnTo>
                <a:lnTo>
                  <a:pt x="9537" y="120650"/>
                </a:lnTo>
                <a:lnTo>
                  <a:pt x="9410" y="118110"/>
                </a:lnTo>
                <a:lnTo>
                  <a:pt x="9359" y="116840"/>
                </a:lnTo>
                <a:lnTo>
                  <a:pt x="8788" y="115570"/>
                </a:lnTo>
                <a:lnTo>
                  <a:pt x="9398" y="116840"/>
                </a:lnTo>
                <a:lnTo>
                  <a:pt x="10020" y="118110"/>
                </a:lnTo>
                <a:lnTo>
                  <a:pt x="10020" y="111137"/>
                </a:lnTo>
                <a:lnTo>
                  <a:pt x="9156" y="112610"/>
                </a:lnTo>
                <a:lnTo>
                  <a:pt x="9055" y="110490"/>
                </a:lnTo>
                <a:lnTo>
                  <a:pt x="8940" y="107950"/>
                </a:lnTo>
                <a:lnTo>
                  <a:pt x="8826" y="105410"/>
                </a:lnTo>
                <a:lnTo>
                  <a:pt x="8712" y="102870"/>
                </a:lnTo>
                <a:lnTo>
                  <a:pt x="8585" y="100330"/>
                </a:lnTo>
                <a:lnTo>
                  <a:pt x="8470" y="97790"/>
                </a:lnTo>
                <a:lnTo>
                  <a:pt x="8356" y="95250"/>
                </a:lnTo>
                <a:lnTo>
                  <a:pt x="8229" y="92710"/>
                </a:lnTo>
                <a:lnTo>
                  <a:pt x="8115" y="90170"/>
                </a:lnTo>
                <a:lnTo>
                  <a:pt x="8001" y="87630"/>
                </a:lnTo>
                <a:lnTo>
                  <a:pt x="7874" y="85090"/>
                </a:lnTo>
                <a:lnTo>
                  <a:pt x="7759" y="82550"/>
                </a:lnTo>
                <a:lnTo>
                  <a:pt x="7632" y="80010"/>
                </a:lnTo>
                <a:lnTo>
                  <a:pt x="7505" y="77520"/>
                </a:lnTo>
                <a:lnTo>
                  <a:pt x="7442" y="76200"/>
                </a:lnTo>
                <a:lnTo>
                  <a:pt x="7315" y="73660"/>
                </a:lnTo>
                <a:lnTo>
                  <a:pt x="7200" y="71120"/>
                </a:lnTo>
                <a:lnTo>
                  <a:pt x="7073" y="68580"/>
                </a:lnTo>
                <a:lnTo>
                  <a:pt x="6946" y="66040"/>
                </a:lnTo>
                <a:lnTo>
                  <a:pt x="6819" y="63500"/>
                </a:lnTo>
                <a:lnTo>
                  <a:pt x="6692" y="60960"/>
                </a:lnTo>
                <a:lnTo>
                  <a:pt x="6578" y="58420"/>
                </a:lnTo>
                <a:lnTo>
                  <a:pt x="6515" y="57150"/>
                </a:lnTo>
                <a:lnTo>
                  <a:pt x="10617" y="57150"/>
                </a:lnTo>
                <a:lnTo>
                  <a:pt x="12242" y="50800"/>
                </a:lnTo>
                <a:lnTo>
                  <a:pt x="12573" y="49530"/>
                </a:lnTo>
                <a:lnTo>
                  <a:pt x="13233" y="46990"/>
                </a:lnTo>
                <a:lnTo>
                  <a:pt x="18910" y="41910"/>
                </a:lnTo>
                <a:lnTo>
                  <a:pt x="25958" y="38100"/>
                </a:lnTo>
                <a:lnTo>
                  <a:pt x="25958" y="39370"/>
                </a:lnTo>
                <a:lnTo>
                  <a:pt x="26327" y="39370"/>
                </a:lnTo>
                <a:lnTo>
                  <a:pt x="27127" y="40640"/>
                </a:lnTo>
                <a:lnTo>
                  <a:pt x="28676" y="39370"/>
                </a:lnTo>
                <a:lnTo>
                  <a:pt x="29235" y="36830"/>
                </a:lnTo>
                <a:lnTo>
                  <a:pt x="29616" y="35560"/>
                </a:lnTo>
                <a:lnTo>
                  <a:pt x="32181" y="35560"/>
                </a:lnTo>
                <a:lnTo>
                  <a:pt x="34861" y="34290"/>
                </a:lnTo>
                <a:lnTo>
                  <a:pt x="37579" y="34290"/>
                </a:lnTo>
                <a:lnTo>
                  <a:pt x="36626" y="39370"/>
                </a:lnTo>
                <a:lnTo>
                  <a:pt x="36499" y="40043"/>
                </a:lnTo>
                <a:lnTo>
                  <a:pt x="36398" y="40640"/>
                </a:lnTo>
                <a:lnTo>
                  <a:pt x="34975" y="46990"/>
                </a:lnTo>
                <a:lnTo>
                  <a:pt x="34899" y="49530"/>
                </a:lnTo>
                <a:lnTo>
                  <a:pt x="34785" y="53340"/>
                </a:lnTo>
                <a:lnTo>
                  <a:pt x="35623" y="53340"/>
                </a:lnTo>
                <a:lnTo>
                  <a:pt x="37642" y="46990"/>
                </a:lnTo>
                <a:lnTo>
                  <a:pt x="38290" y="40640"/>
                </a:lnTo>
                <a:lnTo>
                  <a:pt x="38455" y="39382"/>
                </a:lnTo>
                <a:lnTo>
                  <a:pt x="39331" y="43357"/>
                </a:lnTo>
                <a:lnTo>
                  <a:pt x="39903" y="43357"/>
                </a:lnTo>
                <a:lnTo>
                  <a:pt x="39865" y="39370"/>
                </a:lnTo>
                <a:lnTo>
                  <a:pt x="40576" y="36830"/>
                </a:lnTo>
                <a:lnTo>
                  <a:pt x="42138" y="33020"/>
                </a:lnTo>
                <a:lnTo>
                  <a:pt x="46062" y="33020"/>
                </a:lnTo>
                <a:lnTo>
                  <a:pt x="47993" y="34290"/>
                </a:lnTo>
                <a:lnTo>
                  <a:pt x="53213" y="37312"/>
                </a:lnTo>
                <a:lnTo>
                  <a:pt x="52387" y="37325"/>
                </a:lnTo>
                <a:lnTo>
                  <a:pt x="50939" y="45427"/>
                </a:lnTo>
                <a:lnTo>
                  <a:pt x="49631" y="52349"/>
                </a:lnTo>
                <a:lnTo>
                  <a:pt x="48501" y="59270"/>
                </a:lnTo>
                <a:lnTo>
                  <a:pt x="47777" y="66154"/>
                </a:lnTo>
                <a:lnTo>
                  <a:pt x="47713" y="67094"/>
                </a:lnTo>
                <a:lnTo>
                  <a:pt x="49276" y="67322"/>
                </a:lnTo>
                <a:lnTo>
                  <a:pt x="49530" y="66332"/>
                </a:lnTo>
                <a:lnTo>
                  <a:pt x="51066" y="59448"/>
                </a:lnTo>
                <a:lnTo>
                  <a:pt x="52222" y="52463"/>
                </a:lnTo>
                <a:lnTo>
                  <a:pt x="54241" y="38531"/>
                </a:lnTo>
                <a:lnTo>
                  <a:pt x="54330" y="37960"/>
                </a:lnTo>
                <a:lnTo>
                  <a:pt x="54597" y="38100"/>
                </a:lnTo>
                <a:lnTo>
                  <a:pt x="54902" y="38100"/>
                </a:lnTo>
                <a:lnTo>
                  <a:pt x="55854" y="39370"/>
                </a:lnTo>
                <a:lnTo>
                  <a:pt x="57772" y="40640"/>
                </a:lnTo>
                <a:lnTo>
                  <a:pt x="57353" y="41910"/>
                </a:lnTo>
                <a:lnTo>
                  <a:pt x="55943" y="49530"/>
                </a:lnTo>
                <a:lnTo>
                  <a:pt x="54914" y="53340"/>
                </a:lnTo>
                <a:lnTo>
                  <a:pt x="54952" y="54610"/>
                </a:lnTo>
                <a:lnTo>
                  <a:pt x="55054" y="58420"/>
                </a:lnTo>
                <a:lnTo>
                  <a:pt x="55740" y="58420"/>
                </a:lnTo>
                <a:lnTo>
                  <a:pt x="57213" y="54610"/>
                </a:lnTo>
                <a:lnTo>
                  <a:pt x="57569" y="50800"/>
                </a:lnTo>
                <a:lnTo>
                  <a:pt x="58826" y="43357"/>
                </a:lnTo>
                <a:lnTo>
                  <a:pt x="59156" y="40640"/>
                </a:lnTo>
                <a:lnTo>
                  <a:pt x="67449" y="45720"/>
                </a:lnTo>
                <a:lnTo>
                  <a:pt x="66560" y="48260"/>
                </a:lnTo>
                <a:lnTo>
                  <a:pt x="65722" y="50800"/>
                </a:lnTo>
                <a:lnTo>
                  <a:pt x="63855" y="55880"/>
                </a:lnTo>
                <a:lnTo>
                  <a:pt x="62369" y="59690"/>
                </a:lnTo>
                <a:lnTo>
                  <a:pt x="62306" y="60960"/>
                </a:lnTo>
                <a:lnTo>
                  <a:pt x="62179" y="63500"/>
                </a:lnTo>
                <a:lnTo>
                  <a:pt x="62826" y="63500"/>
                </a:lnTo>
                <a:lnTo>
                  <a:pt x="63639" y="62230"/>
                </a:lnTo>
                <a:lnTo>
                  <a:pt x="64084" y="60960"/>
                </a:lnTo>
                <a:lnTo>
                  <a:pt x="64477" y="60960"/>
                </a:lnTo>
                <a:lnTo>
                  <a:pt x="64211" y="62230"/>
                </a:lnTo>
                <a:lnTo>
                  <a:pt x="64084" y="67310"/>
                </a:lnTo>
                <a:lnTo>
                  <a:pt x="64884" y="67310"/>
                </a:lnTo>
                <a:lnTo>
                  <a:pt x="67551" y="60960"/>
                </a:lnTo>
                <a:lnTo>
                  <a:pt x="68529" y="54610"/>
                </a:lnTo>
                <a:lnTo>
                  <a:pt x="69342" y="46990"/>
                </a:lnTo>
                <a:lnTo>
                  <a:pt x="80048" y="54610"/>
                </a:lnTo>
                <a:lnTo>
                  <a:pt x="79463" y="54610"/>
                </a:lnTo>
                <a:lnTo>
                  <a:pt x="76771" y="60960"/>
                </a:lnTo>
                <a:lnTo>
                  <a:pt x="73990" y="68287"/>
                </a:lnTo>
                <a:lnTo>
                  <a:pt x="73888" y="68580"/>
                </a:lnTo>
                <a:lnTo>
                  <a:pt x="72910" y="74930"/>
                </a:lnTo>
                <a:lnTo>
                  <a:pt x="73748" y="74930"/>
                </a:lnTo>
                <a:lnTo>
                  <a:pt x="75196" y="72390"/>
                </a:lnTo>
                <a:lnTo>
                  <a:pt x="76314" y="69850"/>
                </a:lnTo>
                <a:lnTo>
                  <a:pt x="77304" y="67310"/>
                </a:lnTo>
                <a:lnTo>
                  <a:pt x="76593" y="69850"/>
                </a:lnTo>
                <a:lnTo>
                  <a:pt x="76390" y="71120"/>
                </a:lnTo>
                <a:lnTo>
                  <a:pt x="77089" y="71120"/>
                </a:lnTo>
                <a:lnTo>
                  <a:pt x="79324" y="68580"/>
                </a:lnTo>
                <a:lnTo>
                  <a:pt x="79705" y="67310"/>
                </a:lnTo>
                <a:lnTo>
                  <a:pt x="80086" y="66040"/>
                </a:lnTo>
                <a:lnTo>
                  <a:pt x="82156" y="58420"/>
                </a:lnTo>
                <a:lnTo>
                  <a:pt x="82702" y="55880"/>
                </a:lnTo>
                <a:lnTo>
                  <a:pt x="92786" y="62230"/>
                </a:lnTo>
                <a:lnTo>
                  <a:pt x="91808" y="64770"/>
                </a:lnTo>
                <a:lnTo>
                  <a:pt x="91389" y="67310"/>
                </a:lnTo>
                <a:lnTo>
                  <a:pt x="90500" y="73660"/>
                </a:lnTo>
                <a:lnTo>
                  <a:pt x="89814" y="76200"/>
                </a:lnTo>
                <a:lnTo>
                  <a:pt x="89484" y="77520"/>
                </a:lnTo>
                <a:lnTo>
                  <a:pt x="90055" y="80010"/>
                </a:lnTo>
                <a:lnTo>
                  <a:pt x="90741" y="80010"/>
                </a:lnTo>
                <a:lnTo>
                  <a:pt x="92786" y="77520"/>
                </a:lnTo>
                <a:lnTo>
                  <a:pt x="92925" y="76200"/>
                </a:lnTo>
                <a:lnTo>
                  <a:pt x="93027" y="74930"/>
                </a:lnTo>
                <a:lnTo>
                  <a:pt x="93535" y="69850"/>
                </a:lnTo>
                <a:lnTo>
                  <a:pt x="93662" y="68580"/>
                </a:lnTo>
                <a:lnTo>
                  <a:pt x="94030" y="66040"/>
                </a:lnTo>
                <a:lnTo>
                  <a:pt x="94107" y="64770"/>
                </a:lnTo>
                <a:lnTo>
                  <a:pt x="94195" y="63500"/>
                </a:lnTo>
                <a:lnTo>
                  <a:pt x="96989" y="64770"/>
                </a:lnTo>
                <a:lnTo>
                  <a:pt x="99745" y="67310"/>
                </a:lnTo>
                <a:lnTo>
                  <a:pt x="100736" y="67945"/>
                </a:lnTo>
                <a:lnTo>
                  <a:pt x="100736" y="63131"/>
                </a:lnTo>
                <a:lnTo>
                  <a:pt x="89611" y="55880"/>
                </a:lnTo>
                <a:lnTo>
                  <a:pt x="81368" y="50520"/>
                </a:lnTo>
                <a:lnTo>
                  <a:pt x="81368" y="54610"/>
                </a:lnTo>
                <a:lnTo>
                  <a:pt x="80784" y="55880"/>
                </a:lnTo>
                <a:lnTo>
                  <a:pt x="80289" y="56857"/>
                </a:lnTo>
                <a:lnTo>
                  <a:pt x="80759" y="54610"/>
                </a:lnTo>
                <a:lnTo>
                  <a:pt x="81368" y="54610"/>
                </a:lnTo>
                <a:lnTo>
                  <a:pt x="81368" y="50520"/>
                </a:lnTo>
                <a:lnTo>
                  <a:pt x="75971" y="46990"/>
                </a:lnTo>
                <a:lnTo>
                  <a:pt x="70396" y="43357"/>
                </a:lnTo>
                <a:lnTo>
                  <a:pt x="70040" y="41910"/>
                </a:lnTo>
                <a:lnTo>
                  <a:pt x="68567" y="41910"/>
                </a:lnTo>
                <a:lnTo>
                  <a:pt x="65570" y="40640"/>
                </a:lnTo>
                <a:lnTo>
                  <a:pt x="59537" y="36830"/>
                </a:lnTo>
                <a:lnTo>
                  <a:pt x="59613" y="35560"/>
                </a:lnTo>
                <a:lnTo>
                  <a:pt x="58902" y="35560"/>
                </a:lnTo>
                <a:lnTo>
                  <a:pt x="54533" y="33020"/>
                </a:lnTo>
                <a:lnTo>
                  <a:pt x="52349" y="31750"/>
                </a:lnTo>
                <a:lnTo>
                  <a:pt x="45834" y="27952"/>
                </a:lnTo>
                <a:lnTo>
                  <a:pt x="43942" y="26670"/>
                </a:lnTo>
                <a:lnTo>
                  <a:pt x="42849" y="25933"/>
                </a:lnTo>
                <a:lnTo>
                  <a:pt x="42849" y="30480"/>
                </a:lnTo>
                <a:lnTo>
                  <a:pt x="41059" y="30480"/>
                </a:lnTo>
                <a:lnTo>
                  <a:pt x="41059" y="33020"/>
                </a:lnTo>
                <a:lnTo>
                  <a:pt x="39382" y="36830"/>
                </a:lnTo>
                <a:lnTo>
                  <a:pt x="38976" y="38100"/>
                </a:lnTo>
                <a:lnTo>
                  <a:pt x="38455" y="39370"/>
                </a:lnTo>
                <a:lnTo>
                  <a:pt x="39128" y="34290"/>
                </a:lnTo>
                <a:lnTo>
                  <a:pt x="39776" y="34290"/>
                </a:lnTo>
                <a:lnTo>
                  <a:pt x="40424" y="33020"/>
                </a:lnTo>
                <a:lnTo>
                  <a:pt x="41059" y="33020"/>
                </a:lnTo>
                <a:lnTo>
                  <a:pt x="41059" y="30480"/>
                </a:lnTo>
                <a:lnTo>
                  <a:pt x="34683" y="30480"/>
                </a:lnTo>
                <a:lnTo>
                  <a:pt x="35217" y="29210"/>
                </a:lnTo>
                <a:lnTo>
                  <a:pt x="35001" y="27952"/>
                </a:lnTo>
                <a:lnTo>
                  <a:pt x="34455" y="26670"/>
                </a:lnTo>
                <a:lnTo>
                  <a:pt x="35852" y="26670"/>
                </a:lnTo>
                <a:lnTo>
                  <a:pt x="42849" y="30480"/>
                </a:lnTo>
                <a:lnTo>
                  <a:pt x="42849" y="25933"/>
                </a:lnTo>
                <a:lnTo>
                  <a:pt x="42062" y="25400"/>
                </a:lnTo>
                <a:lnTo>
                  <a:pt x="38328" y="22860"/>
                </a:lnTo>
                <a:lnTo>
                  <a:pt x="36461" y="21590"/>
                </a:lnTo>
                <a:lnTo>
                  <a:pt x="34594" y="20320"/>
                </a:lnTo>
                <a:lnTo>
                  <a:pt x="32715" y="19050"/>
                </a:lnTo>
                <a:lnTo>
                  <a:pt x="32283" y="18808"/>
                </a:lnTo>
                <a:lnTo>
                  <a:pt x="32283" y="27952"/>
                </a:lnTo>
                <a:lnTo>
                  <a:pt x="31877" y="30480"/>
                </a:lnTo>
                <a:lnTo>
                  <a:pt x="31584" y="30480"/>
                </a:lnTo>
                <a:lnTo>
                  <a:pt x="31635" y="31750"/>
                </a:lnTo>
                <a:lnTo>
                  <a:pt x="30556" y="31750"/>
                </a:lnTo>
                <a:lnTo>
                  <a:pt x="31064" y="29210"/>
                </a:lnTo>
                <a:lnTo>
                  <a:pt x="31381" y="27952"/>
                </a:lnTo>
                <a:lnTo>
                  <a:pt x="31673" y="25400"/>
                </a:lnTo>
                <a:lnTo>
                  <a:pt x="32232" y="25400"/>
                </a:lnTo>
                <a:lnTo>
                  <a:pt x="32283" y="27952"/>
                </a:lnTo>
                <a:lnTo>
                  <a:pt x="32283" y="18808"/>
                </a:lnTo>
                <a:lnTo>
                  <a:pt x="29692" y="17310"/>
                </a:lnTo>
                <a:lnTo>
                  <a:pt x="29692" y="25400"/>
                </a:lnTo>
                <a:lnTo>
                  <a:pt x="28917" y="26670"/>
                </a:lnTo>
                <a:lnTo>
                  <a:pt x="27444" y="31750"/>
                </a:lnTo>
                <a:lnTo>
                  <a:pt x="26949" y="33020"/>
                </a:lnTo>
                <a:lnTo>
                  <a:pt x="25641" y="34290"/>
                </a:lnTo>
                <a:lnTo>
                  <a:pt x="25222" y="34290"/>
                </a:lnTo>
                <a:lnTo>
                  <a:pt x="26339" y="31750"/>
                </a:lnTo>
                <a:lnTo>
                  <a:pt x="26466" y="30480"/>
                </a:lnTo>
                <a:lnTo>
                  <a:pt x="26593" y="29210"/>
                </a:lnTo>
                <a:lnTo>
                  <a:pt x="26720" y="27952"/>
                </a:lnTo>
                <a:lnTo>
                  <a:pt x="26924" y="26670"/>
                </a:lnTo>
                <a:lnTo>
                  <a:pt x="26987" y="25400"/>
                </a:lnTo>
                <a:lnTo>
                  <a:pt x="29692" y="25400"/>
                </a:lnTo>
                <a:lnTo>
                  <a:pt x="29692" y="17310"/>
                </a:lnTo>
                <a:lnTo>
                  <a:pt x="25692" y="14986"/>
                </a:lnTo>
                <a:lnTo>
                  <a:pt x="25692" y="20320"/>
                </a:lnTo>
                <a:lnTo>
                  <a:pt x="23545" y="20320"/>
                </a:lnTo>
                <a:lnTo>
                  <a:pt x="23545" y="24130"/>
                </a:lnTo>
                <a:lnTo>
                  <a:pt x="23114" y="25400"/>
                </a:lnTo>
                <a:lnTo>
                  <a:pt x="22758" y="26670"/>
                </a:lnTo>
                <a:lnTo>
                  <a:pt x="21945" y="29210"/>
                </a:lnTo>
                <a:lnTo>
                  <a:pt x="21272" y="31750"/>
                </a:lnTo>
                <a:lnTo>
                  <a:pt x="21653" y="34290"/>
                </a:lnTo>
                <a:lnTo>
                  <a:pt x="21844" y="34290"/>
                </a:lnTo>
                <a:lnTo>
                  <a:pt x="22809" y="35560"/>
                </a:lnTo>
                <a:lnTo>
                  <a:pt x="22225" y="35560"/>
                </a:lnTo>
                <a:lnTo>
                  <a:pt x="20751" y="36830"/>
                </a:lnTo>
                <a:lnTo>
                  <a:pt x="19354" y="38100"/>
                </a:lnTo>
                <a:lnTo>
                  <a:pt x="19989" y="34290"/>
                </a:lnTo>
                <a:lnTo>
                  <a:pt x="21132" y="26670"/>
                </a:lnTo>
                <a:lnTo>
                  <a:pt x="21475" y="24130"/>
                </a:lnTo>
                <a:lnTo>
                  <a:pt x="21742" y="22860"/>
                </a:lnTo>
                <a:lnTo>
                  <a:pt x="22326" y="22860"/>
                </a:lnTo>
                <a:lnTo>
                  <a:pt x="22923" y="24130"/>
                </a:lnTo>
                <a:lnTo>
                  <a:pt x="23545" y="24130"/>
                </a:lnTo>
                <a:lnTo>
                  <a:pt x="23545" y="20320"/>
                </a:lnTo>
                <a:lnTo>
                  <a:pt x="22669" y="20320"/>
                </a:lnTo>
                <a:lnTo>
                  <a:pt x="22085" y="19050"/>
                </a:lnTo>
                <a:lnTo>
                  <a:pt x="22136" y="17780"/>
                </a:lnTo>
                <a:lnTo>
                  <a:pt x="25692" y="20320"/>
                </a:lnTo>
                <a:lnTo>
                  <a:pt x="25692" y="14986"/>
                </a:lnTo>
                <a:lnTo>
                  <a:pt x="23952" y="13970"/>
                </a:lnTo>
                <a:lnTo>
                  <a:pt x="20510" y="11976"/>
                </a:lnTo>
                <a:lnTo>
                  <a:pt x="20510" y="16510"/>
                </a:lnTo>
                <a:lnTo>
                  <a:pt x="20358" y="17780"/>
                </a:lnTo>
                <a:lnTo>
                  <a:pt x="20002" y="17780"/>
                </a:lnTo>
                <a:lnTo>
                  <a:pt x="19113" y="16891"/>
                </a:lnTo>
                <a:lnTo>
                  <a:pt x="19113" y="21590"/>
                </a:lnTo>
                <a:lnTo>
                  <a:pt x="18681" y="22860"/>
                </a:lnTo>
                <a:lnTo>
                  <a:pt x="18376" y="25400"/>
                </a:lnTo>
                <a:lnTo>
                  <a:pt x="17856" y="27952"/>
                </a:lnTo>
                <a:lnTo>
                  <a:pt x="17932" y="26670"/>
                </a:lnTo>
                <a:lnTo>
                  <a:pt x="18008" y="25400"/>
                </a:lnTo>
                <a:lnTo>
                  <a:pt x="18084" y="24130"/>
                </a:lnTo>
                <a:lnTo>
                  <a:pt x="18288" y="22860"/>
                </a:lnTo>
                <a:lnTo>
                  <a:pt x="18351" y="20320"/>
                </a:lnTo>
                <a:lnTo>
                  <a:pt x="18592" y="20320"/>
                </a:lnTo>
                <a:lnTo>
                  <a:pt x="19113" y="21590"/>
                </a:lnTo>
                <a:lnTo>
                  <a:pt x="19113" y="16891"/>
                </a:lnTo>
                <a:lnTo>
                  <a:pt x="18745" y="16510"/>
                </a:lnTo>
                <a:lnTo>
                  <a:pt x="17843" y="15519"/>
                </a:lnTo>
                <a:lnTo>
                  <a:pt x="17843" y="27965"/>
                </a:lnTo>
                <a:lnTo>
                  <a:pt x="17081" y="31750"/>
                </a:lnTo>
                <a:lnTo>
                  <a:pt x="15849" y="36830"/>
                </a:lnTo>
                <a:lnTo>
                  <a:pt x="15760" y="38100"/>
                </a:lnTo>
                <a:lnTo>
                  <a:pt x="15671" y="39370"/>
                </a:lnTo>
                <a:lnTo>
                  <a:pt x="15582" y="40640"/>
                </a:lnTo>
                <a:lnTo>
                  <a:pt x="14681" y="41910"/>
                </a:lnTo>
                <a:lnTo>
                  <a:pt x="13550" y="43357"/>
                </a:lnTo>
                <a:lnTo>
                  <a:pt x="12192" y="44450"/>
                </a:lnTo>
                <a:lnTo>
                  <a:pt x="10820" y="46990"/>
                </a:lnTo>
                <a:lnTo>
                  <a:pt x="11912" y="40640"/>
                </a:lnTo>
                <a:lnTo>
                  <a:pt x="11798" y="39370"/>
                </a:lnTo>
                <a:lnTo>
                  <a:pt x="11684" y="38100"/>
                </a:lnTo>
                <a:lnTo>
                  <a:pt x="11569" y="36830"/>
                </a:lnTo>
                <a:lnTo>
                  <a:pt x="11468" y="35560"/>
                </a:lnTo>
                <a:lnTo>
                  <a:pt x="11353" y="34290"/>
                </a:lnTo>
                <a:lnTo>
                  <a:pt x="11430" y="22860"/>
                </a:lnTo>
                <a:lnTo>
                  <a:pt x="11531" y="21590"/>
                </a:lnTo>
                <a:lnTo>
                  <a:pt x="11620" y="20320"/>
                </a:lnTo>
                <a:lnTo>
                  <a:pt x="11722" y="19050"/>
                </a:lnTo>
                <a:lnTo>
                  <a:pt x="11823" y="17780"/>
                </a:lnTo>
                <a:lnTo>
                  <a:pt x="11925" y="16510"/>
                </a:lnTo>
                <a:lnTo>
                  <a:pt x="11023" y="11430"/>
                </a:lnTo>
                <a:lnTo>
                  <a:pt x="14859" y="12700"/>
                </a:lnTo>
                <a:lnTo>
                  <a:pt x="14541" y="13970"/>
                </a:lnTo>
                <a:lnTo>
                  <a:pt x="14706" y="15240"/>
                </a:lnTo>
                <a:lnTo>
                  <a:pt x="14960" y="15240"/>
                </a:lnTo>
                <a:lnTo>
                  <a:pt x="15087" y="16510"/>
                </a:lnTo>
                <a:lnTo>
                  <a:pt x="13906" y="17780"/>
                </a:lnTo>
                <a:lnTo>
                  <a:pt x="13817" y="20320"/>
                </a:lnTo>
                <a:lnTo>
                  <a:pt x="13144" y="24130"/>
                </a:lnTo>
                <a:lnTo>
                  <a:pt x="12268" y="26670"/>
                </a:lnTo>
                <a:lnTo>
                  <a:pt x="12319" y="30480"/>
                </a:lnTo>
                <a:lnTo>
                  <a:pt x="15151" y="31750"/>
                </a:lnTo>
                <a:lnTo>
                  <a:pt x="16459" y="29210"/>
                </a:lnTo>
                <a:lnTo>
                  <a:pt x="17843" y="27965"/>
                </a:lnTo>
                <a:lnTo>
                  <a:pt x="17843" y="15519"/>
                </a:lnTo>
                <a:lnTo>
                  <a:pt x="16433" y="13970"/>
                </a:lnTo>
                <a:lnTo>
                  <a:pt x="20510" y="16510"/>
                </a:lnTo>
                <a:lnTo>
                  <a:pt x="20510" y="11976"/>
                </a:lnTo>
                <a:lnTo>
                  <a:pt x="19570" y="11430"/>
                </a:lnTo>
                <a:lnTo>
                  <a:pt x="13716" y="7620"/>
                </a:lnTo>
                <a:lnTo>
                  <a:pt x="8940" y="4521"/>
                </a:lnTo>
                <a:lnTo>
                  <a:pt x="8940" y="10160"/>
                </a:lnTo>
                <a:lnTo>
                  <a:pt x="8597" y="11353"/>
                </a:lnTo>
                <a:lnTo>
                  <a:pt x="8597" y="50800"/>
                </a:lnTo>
                <a:lnTo>
                  <a:pt x="8356" y="50800"/>
                </a:lnTo>
                <a:lnTo>
                  <a:pt x="8293" y="49530"/>
                </a:lnTo>
                <a:lnTo>
                  <a:pt x="8547" y="49530"/>
                </a:lnTo>
                <a:lnTo>
                  <a:pt x="8597" y="50800"/>
                </a:lnTo>
                <a:lnTo>
                  <a:pt x="8597" y="11353"/>
                </a:lnTo>
                <a:lnTo>
                  <a:pt x="7467" y="15240"/>
                </a:lnTo>
                <a:lnTo>
                  <a:pt x="7340" y="34290"/>
                </a:lnTo>
                <a:lnTo>
                  <a:pt x="7264" y="33020"/>
                </a:lnTo>
                <a:lnTo>
                  <a:pt x="7188" y="31750"/>
                </a:lnTo>
                <a:lnTo>
                  <a:pt x="7112" y="30480"/>
                </a:lnTo>
                <a:lnTo>
                  <a:pt x="7048" y="29210"/>
                </a:lnTo>
                <a:lnTo>
                  <a:pt x="6972" y="27952"/>
                </a:lnTo>
                <a:lnTo>
                  <a:pt x="6870" y="26670"/>
                </a:lnTo>
                <a:lnTo>
                  <a:pt x="6819" y="13970"/>
                </a:lnTo>
                <a:lnTo>
                  <a:pt x="5511" y="8890"/>
                </a:lnTo>
                <a:lnTo>
                  <a:pt x="5181" y="7620"/>
                </a:lnTo>
                <a:lnTo>
                  <a:pt x="8940" y="10160"/>
                </a:lnTo>
                <a:lnTo>
                  <a:pt x="8940" y="4521"/>
                </a:lnTo>
                <a:lnTo>
                  <a:pt x="5918" y="2540"/>
                </a:lnTo>
                <a:lnTo>
                  <a:pt x="5092" y="2540"/>
                </a:lnTo>
                <a:lnTo>
                  <a:pt x="4203" y="1270"/>
                </a:lnTo>
                <a:lnTo>
                  <a:pt x="3175" y="0"/>
                </a:lnTo>
                <a:lnTo>
                  <a:pt x="1219" y="0"/>
                </a:lnTo>
                <a:lnTo>
                  <a:pt x="1320" y="2540"/>
                </a:lnTo>
                <a:lnTo>
                  <a:pt x="1498" y="5080"/>
                </a:lnTo>
                <a:lnTo>
                  <a:pt x="1701" y="6350"/>
                </a:lnTo>
                <a:lnTo>
                  <a:pt x="1574" y="6350"/>
                </a:lnTo>
                <a:lnTo>
                  <a:pt x="1460" y="7620"/>
                </a:lnTo>
                <a:lnTo>
                  <a:pt x="1384" y="8890"/>
                </a:lnTo>
                <a:lnTo>
                  <a:pt x="596" y="6350"/>
                </a:lnTo>
                <a:lnTo>
                  <a:pt x="711" y="7620"/>
                </a:lnTo>
                <a:lnTo>
                  <a:pt x="1041" y="10160"/>
                </a:lnTo>
                <a:lnTo>
                  <a:pt x="1092" y="16510"/>
                </a:lnTo>
                <a:lnTo>
                  <a:pt x="1866" y="22860"/>
                </a:lnTo>
                <a:lnTo>
                  <a:pt x="1917" y="24130"/>
                </a:lnTo>
                <a:lnTo>
                  <a:pt x="2019" y="26670"/>
                </a:lnTo>
                <a:lnTo>
                  <a:pt x="2146" y="29210"/>
                </a:lnTo>
                <a:lnTo>
                  <a:pt x="2260" y="30480"/>
                </a:lnTo>
                <a:lnTo>
                  <a:pt x="2298" y="31750"/>
                </a:lnTo>
                <a:lnTo>
                  <a:pt x="2413" y="39370"/>
                </a:lnTo>
                <a:lnTo>
                  <a:pt x="2540" y="43357"/>
                </a:lnTo>
                <a:lnTo>
                  <a:pt x="2616" y="45720"/>
                </a:lnTo>
                <a:lnTo>
                  <a:pt x="2717" y="48260"/>
                </a:lnTo>
                <a:lnTo>
                  <a:pt x="2806" y="50800"/>
                </a:lnTo>
                <a:lnTo>
                  <a:pt x="2895" y="53340"/>
                </a:lnTo>
                <a:lnTo>
                  <a:pt x="2946" y="54610"/>
                </a:lnTo>
                <a:lnTo>
                  <a:pt x="3035" y="57150"/>
                </a:lnTo>
                <a:lnTo>
                  <a:pt x="3136" y="59690"/>
                </a:lnTo>
                <a:lnTo>
                  <a:pt x="3225" y="62230"/>
                </a:lnTo>
                <a:lnTo>
                  <a:pt x="3327" y="64770"/>
                </a:lnTo>
                <a:lnTo>
                  <a:pt x="3416" y="67310"/>
                </a:lnTo>
                <a:lnTo>
                  <a:pt x="3530" y="69850"/>
                </a:lnTo>
                <a:lnTo>
                  <a:pt x="3632" y="72390"/>
                </a:lnTo>
                <a:lnTo>
                  <a:pt x="3746" y="74930"/>
                </a:lnTo>
                <a:lnTo>
                  <a:pt x="3848" y="77520"/>
                </a:lnTo>
                <a:lnTo>
                  <a:pt x="3962" y="80010"/>
                </a:lnTo>
                <a:lnTo>
                  <a:pt x="4064" y="82550"/>
                </a:lnTo>
                <a:lnTo>
                  <a:pt x="4165" y="85090"/>
                </a:lnTo>
                <a:lnTo>
                  <a:pt x="4279" y="87630"/>
                </a:lnTo>
                <a:lnTo>
                  <a:pt x="4381" y="89979"/>
                </a:lnTo>
                <a:lnTo>
                  <a:pt x="4508" y="92710"/>
                </a:lnTo>
                <a:lnTo>
                  <a:pt x="4610" y="95250"/>
                </a:lnTo>
                <a:lnTo>
                  <a:pt x="4724" y="97790"/>
                </a:lnTo>
                <a:lnTo>
                  <a:pt x="4838" y="100330"/>
                </a:lnTo>
                <a:lnTo>
                  <a:pt x="4940" y="102870"/>
                </a:lnTo>
                <a:lnTo>
                  <a:pt x="5054" y="105410"/>
                </a:lnTo>
                <a:lnTo>
                  <a:pt x="5168" y="107950"/>
                </a:lnTo>
                <a:lnTo>
                  <a:pt x="5283" y="110490"/>
                </a:lnTo>
                <a:lnTo>
                  <a:pt x="5384" y="113030"/>
                </a:lnTo>
                <a:lnTo>
                  <a:pt x="5499" y="115570"/>
                </a:lnTo>
                <a:lnTo>
                  <a:pt x="5613" y="118110"/>
                </a:lnTo>
                <a:lnTo>
                  <a:pt x="5727" y="120650"/>
                </a:lnTo>
                <a:lnTo>
                  <a:pt x="5829" y="123190"/>
                </a:lnTo>
                <a:lnTo>
                  <a:pt x="5943" y="125730"/>
                </a:lnTo>
                <a:lnTo>
                  <a:pt x="6057" y="128270"/>
                </a:lnTo>
                <a:lnTo>
                  <a:pt x="6172" y="130810"/>
                </a:lnTo>
                <a:lnTo>
                  <a:pt x="6273" y="133350"/>
                </a:lnTo>
                <a:lnTo>
                  <a:pt x="6388" y="139700"/>
                </a:lnTo>
                <a:lnTo>
                  <a:pt x="6223" y="140970"/>
                </a:lnTo>
                <a:lnTo>
                  <a:pt x="6121" y="143510"/>
                </a:lnTo>
                <a:lnTo>
                  <a:pt x="6032" y="146050"/>
                </a:lnTo>
                <a:lnTo>
                  <a:pt x="5930" y="148590"/>
                </a:lnTo>
                <a:lnTo>
                  <a:pt x="5829" y="152400"/>
                </a:lnTo>
                <a:lnTo>
                  <a:pt x="5727" y="157480"/>
                </a:lnTo>
                <a:lnTo>
                  <a:pt x="7391" y="163830"/>
                </a:lnTo>
                <a:lnTo>
                  <a:pt x="6502" y="162560"/>
                </a:lnTo>
                <a:lnTo>
                  <a:pt x="5067" y="163830"/>
                </a:lnTo>
                <a:lnTo>
                  <a:pt x="5499" y="163830"/>
                </a:lnTo>
                <a:lnTo>
                  <a:pt x="6565" y="166370"/>
                </a:lnTo>
                <a:lnTo>
                  <a:pt x="7683" y="168910"/>
                </a:lnTo>
                <a:lnTo>
                  <a:pt x="8750" y="170180"/>
                </a:lnTo>
                <a:lnTo>
                  <a:pt x="8877" y="171450"/>
                </a:lnTo>
                <a:lnTo>
                  <a:pt x="9042" y="172720"/>
                </a:lnTo>
                <a:lnTo>
                  <a:pt x="9537" y="173990"/>
                </a:lnTo>
                <a:lnTo>
                  <a:pt x="10655" y="173990"/>
                </a:lnTo>
                <a:lnTo>
                  <a:pt x="20586" y="193040"/>
                </a:lnTo>
                <a:lnTo>
                  <a:pt x="30861" y="212090"/>
                </a:lnTo>
                <a:lnTo>
                  <a:pt x="41262" y="229870"/>
                </a:lnTo>
                <a:lnTo>
                  <a:pt x="51638" y="248920"/>
                </a:lnTo>
                <a:lnTo>
                  <a:pt x="86601" y="312420"/>
                </a:lnTo>
                <a:lnTo>
                  <a:pt x="144983" y="417830"/>
                </a:lnTo>
                <a:lnTo>
                  <a:pt x="191820" y="501650"/>
                </a:lnTo>
                <a:lnTo>
                  <a:pt x="204139" y="523240"/>
                </a:lnTo>
                <a:lnTo>
                  <a:pt x="216433" y="546100"/>
                </a:lnTo>
                <a:lnTo>
                  <a:pt x="228968" y="567690"/>
                </a:lnTo>
                <a:lnTo>
                  <a:pt x="241998" y="590550"/>
                </a:lnTo>
                <a:lnTo>
                  <a:pt x="241160" y="590550"/>
                </a:lnTo>
                <a:lnTo>
                  <a:pt x="240474" y="591820"/>
                </a:lnTo>
                <a:lnTo>
                  <a:pt x="240995" y="591820"/>
                </a:lnTo>
                <a:lnTo>
                  <a:pt x="247548" y="603250"/>
                </a:lnTo>
                <a:lnTo>
                  <a:pt x="251117" y="609600"/>
                </a:lnTo>
                <a:lnTo>
                  <a:pt x="255752" y="618490"/>
                </a:lnTo>
                <a:lnTo>
                  <a:pt x="264744" y="624840"/>
                </a:lnTo>
                <a:lnTo>
                  <a:pt x="275831" y="628650"/>
                </a:lnTo>
                <a:lnTo>
                  <a:pt x="286740" y="628650"/>
                </a:lnTo>
                <a:lnTo>
                  <a:pt x="301129" y="627380"/>
                </a:lnTo>
                <a:lnTo>
                  <a:pt x="310616" y="624840"/>
                </a:lnTo>
                <a:lnTo>
                  <a:pt x="315366" y="623570"/>
                </a:lnTo>
                <a:lnTo>
                  <a:pt x="353060" y="605790"/>
                </a:lnTo>
                <a:lnTo>
                  <a:pt x="381177" y="585470"/>
                </a:lnTo>
                <a:lnTo>
                  <a:pt x="381901" y="585470"/>
                </a:lnTo>
                <a:lnTo>
                  <a:pt x="382397" y="584200"/>
                </a:lnTo>
                <a:lnTo>
                  <a:pt x="382562" y="584200"/>
                </a:lnTo>
                <a:lnTo>
                  <a:pt x="384517" y="581660"/>
                </a:lnTo>
                <a:lnTo>
                  <a:pt x="386372" y="579120"/>
                </a:lnTo>
                <a:lnTo>
                  <a:pt x="387997" y="576580"/>
                </a:lnTo>
                <a:lnTo>
                  <a:pt x="390029" y="572770"/>
                </a:lnTo>
                <a:lnTo>
                  <a:pt x="392747" y="567690"/>
                </a:lnTo>
                <a:lnTo>
                  <a:pt x="395859" y="558800"/>
                </a:lnTo>
                <a:lnTo>
                  <a:pt x="395960" y="557530"/>
                </a:lnTo>
                <a:lnTo>
                  <a:pt x="396062" y="556260"/>
                </a:lnTo>
                <a:lnTo>
                  <a:pt x="396163" y="554990"/>
                </a:lnTo>
                <a:lnTo>
                  <a:pt x="396278" y="553720"/>
                </a:lnTo>
                <a:lnTo>
                  <a:pt x="396379" y="552450"/>
                </a:lnTo>
                <a:lnTo>
                  <a:pt x="396481" y="551180"/>
                </a:lnTo>
                <a:lnTo>
                  <a:pt x="396582" y="549910"/>
                </a:lnTo>
                <a:lnTo>
                  <a:pt x="396684" y="548640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74D4E25-172D-A703-9706-5FDA0A43A2F8}"/>
              </a:ext>
            </a:extLst>
          </p:cNvPr>
          <p:cNvSpPr txBox="1"/>
          <p:nvPr/>
        </p:nvSpPr>
        <p:spPr>
          <a:xfrm>
            <a:off x="5036238" y="9083031"/>
            <a:ext cx="1669430" cy="659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b="1" dirty="0">
              <a:latin typeface="Montserrat" pitchFamily="2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DAF82A-A9EF-424C-1DD1-D58E97DC3167}"/>
              </a:ext>
            </a:extLst>
          </p:cNvPr>
          <p:cNvSpPr txBox="1"/>
          <p:nvPr/>
        </p:nvSpPr>
        <p:spPr>
          <a:xfrm>
            <a:off x="2954677" y="9083031"/>
            <a:ext cx="1669430" cy="659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b="1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BCBE00"/>
                </a:solidFill>
              </a:rPr>
              <a:t>Record</a:t>
            </a:r>
            <a:r>
              <a:rPr sz="3000" spc="-40">
                <a:solidFill>
                  <a:srgbClr val="BCBE00"/>
                </a:solidFill>
              </a:rPr>
              <a:t> </a:t>
            </a:r>
            <a:r>
              <a:rPr sz="3000">
                <a:solidFill>
                  <a:srgbClr val="BCBE00"/>
                </a:solidFill>
              </a:rPr>
              <a:t>Sheet</a:t>
            </a:r>
            <a:r>
              <a:rPr sz="3000" spc="-40">
                <a:solidFill>
                  <a:srgbClr val="BCBE00"/>
                </a:solidFill>
              </a:rPr>
              <a:t> </a:t>
            </a:r>
            <a:r>
              <a:rPr sz="1800">
                <a:solidFill>
                  <a:srgbClr val="BCBE00"/>
                </a:solidFill>
              </a:rPr>
              <a:t>(For</a:t>
            </a:r>
            <a:r>
              <a:rPr sz="1800" spc="-20">
                <a:solidFill>
                  <a:srgbClr val="BCBE00"/>
                </a:solidFill>
              </a:rPr>
              <a:t> </a:t>
            </a:r>
            <a:r>
              <a:rPr sz="1800">
                <a:solidFill>
                  <a:srgbClr val="BCBE00"/>
                </a:solidFill>
              </a:rPr>
              <a:t>shopping</a:t>
            </a:r>
            <a:r>
              <a:rPr sz="1800" spc="-25">
                <a:solidFill>
                  <a:srgbClr val="BCBE00"/>
                </a:solidFill>
              </a:rPr>
              <a:t> </a:t>
            </a:r>
            <a:r>
              <a:rPr sz="1800">
                <a:solidFill>
                  <a:srgbClr val="BCBE00"/>
                </a:solidFill>
              </a:rPr>
              <a:t>list</a:t>
            </a:r>
            <a:r>
              <a:rPr sz="1800" spc="-20">
                <a:solidFill>
                  <a:srgbClr val="BCBE00"/>
                </a:solidFill>
              </a:rPr>
              <a:t> </a:t>
            </a:r>
            <a:r>
              <a:rPr sz="1800" spc="-25">
                <a:solidFill>
                  <a:srgbClr val="BCBE00"/>
                </a:solidFill>
              </a:rPr>
              <a:t>A)</a:t>
            </a:r>
            <a:endParaRPr sz="1800"/>
          </a:p>
        </p:txBody>
      </p:sp>
      <p:sp>
        <p:nvSpPr>
          <p:cNvPr id="6" name="object 6"/>
          <p:cNvSpPr txBox="1">
            <a:spLocks/>
          </p:cNvSpPr>
          <p:nvPr/>
        </p:nvSpPr>
        <p:spPr>
          <a:xfrm>
            <a:off x="654354" y="1763649"/>
            <a:ext cx="6251575" cy="1933575"/>
          </a:xfrm>
          <a:prstGeom prst="rect">
            <a:avLst/>
          </a:prstGeom>
          <a:solidFill>
            <a:schemeClr val="bg1"/>
          </a:solidFill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What did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</a:t>
            </a:r>
            <a:r>
              <a:rPr sz="1500" spc="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20" dirty="0">
                <a:solidFill>
                  <a:srgbClr val="13303C"/>
                </a:solidFill>
                <a:latin typeface="Montserrat"/>
                <a:cs typeface="Montserrat"/>
              </a:rPr>
              <a:t>pick?</a:t>
            </a:r>
            <a:endParaRPr lang="en-GB" sz="1500" dirty="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4354" y="3859187"/>
            <a:ext cx="6251575" cy="19335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What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its</a:t>
            </a:r>
            <a:r>
              <a:rPr sz="1500" spc="1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value?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54354" y="5954725"/>
            <a:ext cx="6251575" cy="19335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How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much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money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do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20" dirty="0">
                <a:solidFill>
                  <a:srgbClr val="13303C"/>
                </a:solidFill>
                <a:latin typeface="Montserrat"/>
                <a:cs typeface="Montserrat"/>
              </a:rPr>
              <a:t>have?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4354" y="8050263"/>
            <a:ext cx="6251575" cy="1933575"/>
          </a:xfrm>
          <a:prstGeom prst="rect">
            <a:avLst/>
          </a:prstGeom>
          <a:ln w="12700">
            <a:solidFill>
              <a:srgbClr val="BCBE00"/>
            </a:solidFill>
          </a:ln>
        </p:spPr>
        <p:txBody>
          <a:bodyPr vert="horz" wrap="square" lIns="0" tIns="109855" rIns="0" bIns="0" rtlCol="0">
            <a:noAutofit/>
          </a:bodyPr>
          <a:lstStyle/>
          <a:p>
            <a:pPr marL="114300">
              <a:lnSpc>
                <a:spcPct val="100000"/>
              </a:lnSpc>
              <a:spcBef>
                <a:spcPts val="865"/>
              </a:spcBef>
            </a:pP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What</a:t>
            </a:r>
            <a:r>
              <a:rPr sz="1500" spc="15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is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13303C"/>
                </a:solidFill>
                <a:latin typeface="Montserrat"/>
                <a:cs typeface="Montserrat"/>
              </a:rPr>
              <a:t>your</a:t>
            </a:r>
            <a:r>
              <a:rPr sz="1500" spc="20" dirty="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13303C"/>
                </a:solidFill>
                <a:latin typeface="Montserrat"/>
                <a:cs typeface="Montserrat"/>
              </a:rPr>
              <a:t>change?</a:t>
            </a:r>
            <a:endParaRPr sz="1500" dirty="0">
              <a:latin typeface="Montserrat"/>
              <a:cs typeface="Montserra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684945" y="510963"/>
            <a:ext cx="2240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3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ONE</a:t>
            </a:r>
            <a:r>
              <a:rPr sz="1200" b="1" spc="-5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2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2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23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6">
            <a:extLst>
              <a:ext uri="{FF2B5EF4-FFF2-40B4-BE49-F238E27FC236}">
                <a16:creationId xmlns:a16="http://schemas.microsoft.com/office/drawing/2014/main" id="{446D757B-D654-9F65-8A24-934B78873EFB}"/>
              </a:ext>
            </a:extLst>
          </p:cNvPr>
          <p:cNvSpPr/>
          <p:nvPr/>
        </p:nvSpPr>
        <p:spPr>
          <a:xfrm>
            <a:off x="2800653" y="8967974"/>
            <a:ext cx="3996690" cy="879475"/>
          </a:xfrm>
          <a:custGeom>
            <a:avLst/>
            <a:gdLst/>
            <a:ahLst/>
            <a:cxnLst/>
            <a:rect l="l" t="t" r="r" b="b"/>
            <a:pathLst>
              <a:path w="3996690" h="879475">
                <a:moveTo>
                  <a:pt x="0" y="879347"/>
                </a:moveTo>
                <a:lnTo>
                  <a:pt x="1938451" y="879347"/>
                </a:lnTo>
                <a:lnTo>
                  <a:pt x="1938451" y="0"/>
                </a:lnTo>
                <a:lnTo>
                  <a:pt x="0" y="0"/>
                </a:lnTo>
                <a:lnTo>
                  <a:pt x="0" y="879347"/>
                </a:lnTo>
                <a:close/>
              </a:path>
              <a:path w="3996690" h="879475">
                <a:moveTo>
                  <a:pt x="2128951" y="879347"/>
                </a:moveTo>
                <a:lnTo>
                  <a:pt x="3996448" y="879347"/>
                </a:lnTo>
                <a:lnTo>
                  <a:pt x="3996448" y="0"/>
                </a:lnTo>
                <a:lnTo>
                  <a:pt x="2128951" y="0"/>
                </a:lnTo>
                <a:lnTo>
                  <a:pt x="2128951" y="879347"/>
                </a:lnTo>
                <a:close/>
              </a:path>
            </a:pathLst>
          </a:custGeom>
          <a:ln w="203200">
            <a:solidFill>
              <a:srgbClr val="BCBE00"/>
            </a:solidFill>
            <a:miter lim="800000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28" name="object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127122"/>
              </p:ext>
            </p:extLst>
          </p:nvPr>
        </p:nvGraphicFramePr>
        <p:xfrm>
          <a:off x="650677" y="1888718"/>
          <a:ext cx="6257289" cy="8060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5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80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54380" marR="35560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TICKET </a:t>
                      </a:r>
                      <a:r>
                        <a:rPr sz="1200" b="1" spc="-2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FOR </a:t>
                      </a:r>
                      <a:r>
                        <a:rPr sz="12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</a:t>
                      </a: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CONCERT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93750">
                        <a:lnSpc>
                          <a:spcPct val="100000"/>
                        </a:lnSpc>
                      </a:pPr>
                      <a:r>
                        <a:rPr sz="12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PHONE</a:t>
                      </a:r>
                      <a:r>
                        <a:rPr sz="1200" b="1" spc="-5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 spc="-2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CASE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38505" marR="45720">
                        <a:lnSpc>
                          <a:spcPct val="100000"/>
                        </a:lnSpc>
                      </a:pPr>
                      <a:r>
                        <a:rPr sz="1200" b="1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MOBILE </a:t>
                      </a: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PHONE MONTHLY CONTRACT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8390"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£45.50</a:t>
                      </a:r>
                      <a:endParaRPr sz="40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232410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£18.57</a:t>
                      </a:r>
                      <a:endParaRPr sz="4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£35.00</a:t>
                      </a:r>
                      <a:endParaRPr sz="4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54380" marR="93980">
                        <a:lnSpc>
                          <a:spcPct val="100000"/>
                        </a:lnSpc>
                      </a:pPr>
                      <a:r>
                        <a:rPr sz="1200" b="1" spc="-2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MONTHLY</a:t>
                      </a:r>
                      <a:r>
                        <a:rPr sz="1200" b="1" spc="-1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 spc="-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GYM </a:t>
                      </a:r>
                      <a:r>
                        <a:rPr sz="120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MEMBERSHIP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93750">
                        <a:lnSpc>
                          <a:spcPct val="100000"/>
                        </a:lnSpc>
                      </a:pPr>
                      <a:r>
                        <a:rPr sz="120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TRAINERS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8105" algn="ctr">
                        <a:lnSpc>
                          <a:spcPct val="100000"/>
                        </a:lnSpc>
                      </a:pPr>
                      <a:r>
                        <a:rPr sz="120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HOODIE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8390">
                <a:tc>
                  <a:txBody>
                    <a:bodyPr/>
                    <a:lstStyle/>
                    <a:p>
                      <a:pPr marL="190500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£19.99</a:t>
                      </a:r>
                      <a:endParaRPr sz="4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39065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£44.99</a:t>
                      </a:r>
                      <a:endParaRPr sz="40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£39.49</a:t>
                      </a:r>
                      <a:endParaRPr sz="40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54380" marR="307975">
                        <a:lnSpc>
                          <a:spcPct val="100000"/>
                        </a:lnSpc>
                      </a:pPr>
                      <a:r>
                        <a:rPr sz="12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TICKET </a:t>
                      </a:r>
                      <a:r>
                        <a:rPr sz="1200" b="1" spc="-2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FOR </a:t>
                      </a:r>
                      <a:r>
                        <a:rPr sz="12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A</a:t>
                      </a:r>
                      <a:r>
                        <a:rPr sz="120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SPORTING EVENT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889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 marL="793750" marR="375920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120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PREMIUM DIGITAL STREAMING SERVICE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738505" marR="117475">
                        <a:lnSpc>
                          <a:spcPct val="100000"/>
                        </a:lnSpc>
                      </a:pPr>
                      <a:r>
                        <a:rPr sz="120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TAKEAWAY </a:t>
                      </a:r>
                      <a:r>
                        <a:rPr sz="1200" b="1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WITH</a:t>
                      </a:r>
                      <a:r>
                        <a:rPr sz="1200" b="1" spc="-35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 spc="-1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FRIENDS</a:t>
                      </a:r>
                      <a:endParaRPr sz="1200">
                        <a:latin typeface="Montserrat"/>
                        <a:cs typeface="Montserrat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88390">
                <a:tc>
                  <a:txBody>
                    <a:bodyPr/>
                    <a:lstStyle/>
                    <a:p>
                      <a:pPr marL="153035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£36.79</a:t>
                      </a:r>
                      <a:endParaRPr sz="40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244475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£12.79</a:t>
                      </a:r>
                      <a:endParaRPr sz="400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£10.65</a:t>
                      </a:r>
                      <a:endParaRPr sz="4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85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 dirty="0">
                        <a:latin typeface="Times New Roman"/>
                        <a:cs typeface="Times New Roman"/>
                      </a:endParaRPr>
                    </a:p>
                    <a:p>
                      <a:pPr marL="75438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BIRTHDAY</a:t>
                      </a:r>
                      <a:r>
                        <a:rPr sz="1200" b="1" spc="-25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13303C"/>
                          </a:solidFill>
                          <a:latin typeface="Montserrat"/>
                          <a:cs typeface="Montserrat"/>
                        </a:rPr>
                        <a:t>GIFT</a:t>
                      </a:r>
                      <a:endParaRPr sz="1200" dirty="0">
                        <a:latin typeface="Montserrat"/>
                        <a:cs typeface="Montserrat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T w="12700">
                      <a:solidFill>
                        <a:srgbClr val="13303C"/>
                      </a:solidFill>
                      <a:prstDash val="dash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 marL="154940">
                        <a:lnSpc>
                          <a:spcPct val="100000"/>
                        </a:lnSpc>
                        <a:spcBef>
                          <a:spcPts val="1595"/>
                        </a:spcBef>
                      </a:pPr>
                      <a:r>
                        <a:rPr sz="4000" b="1" spc="-10" dirty="0">
                          <a:solidFill>
                            <a:srgbClr val="FFFFFF"/>
                          </a:solidFill>
                          <a:latin typeface="Montserrat ExtraBold"/>
                          <a:cs typeface="Montserrat ExtraBold"/>
                        </a:rPr>
                        <a:t>£20.37</a:t>
                      </a:r>
                      <a:endParaRPr sz="4000" dirty="0">
                        <a:latin typeface="Montserrat ExtraBold"/>
                        <a:cs typeface="Montserrat ExtraBold"/>
                      </a:endParaRPr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7884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461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2565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R w="12700">
                      <a:solidFill>
                        <a:srgbClr val="13303C"/>
                      </a:solidFill>
                      <a:prstDash val="dash"/>
                    </a:lnR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13303C"/>
                      </a:solidFill>
                      <a:prstDash val="dash"/>
                    </a:lnL>
                    <a:lnB w="12700">
                      <a:solidFill>
                        <a:srgbClr val="13303C"/>
                      </a:solidFill>
                      <a:prstDash val="dash"/>
                    </a:lnB>
                    <a:solidFill>
                      <a:srgbClr val="BCBE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" name="object 2"/>
          <p:cNvSpPr/>
          <p:nvPr/>
        </p:nvSpPr>
        <p:spPr>
          <a:xfrm>
            <a:off x="6732003" y="10260000"/>
            <a:ext cx="180340" cy="180340"/>
          </a:xfrm>
          <a:custGeom>
            <a:avLst/>
            <a:gdLst/>
            <a:ahLst/>
            <a:cxnLst/>
            <a:rect l="l" t="t" r="r" b="b"/>
            <a:pathLst>
              <a:path w="180340" h="180340">
                <a:moveTo>
                  <a:pt x="179997" y="0"/>
                </a:moveTo>
                <a:lnTo>
                  <a:pt x="0" y="0"/>
                </a:lnTo>
                <a:lnTo>
                  <a:pt x="0" y="179997"/>
                </a:lnTo>
                <a:lnTo>
                  <a:pt x="179997" y="179997"/>
                </a:lnTo>
                <a:lnTo>
                  <a:pt x="179997" y="0"/>
                </a:lnTo>
                <a:close/>
              </a:path>
            </a:pathLst>
          </a:custGeom>
          <a:solidFill>
            <a:srgbClr val="BCBE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0" y="432003"/>
            <a:ext cx="4392295" cy="366395"/>
          </a:xfrm>
          <a:prstGeom prst="rect">
            <a:avLst/>
          </a:prstGeom>
          <a:solidFill>
            <a:srgbClr val="BCBE00"/>
          </a:solidFill>
        </p:spPr>
        <p:txBody>
          <a:bodyPr vert="horz" wrap="square" lIns="0" tIns="110489" rIns="0" bIns="0" rtlCol="0">
            <a:spAutoFit/>
          </a:bodyPr>
          <a:lstStyle/>
          <a:p>
            <a:pPr marL="647700">
              <a:lnSpc>
                <a:spcPct val="100000"/>
              </a:lnSpc>
              <a:spcBef>
                <a:spcPts val="869"/>
              </a:spcBef>
            </a:pP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SECTION</a:t>
            </a:r>
            <a:r>
              <a:rPr sz="1100" b="1" spc="-1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100" b="1">
                <a:solidFill>
                  <a:srgbClr val="FFFFFF"/>
                </a:solidFill>
                <a:latin typeface="Montserrat"/>
                <a:cs typeface="Montserrat"/>
              </a:rPr>
              <a:t>1:2</a:t>
            </a:r>
            <a:r>
              <a:rPr sz="1100" b="1" spc="26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650" baseline="5050">
                <a:solidFill>
                  <a:srgbClr val="FFFFFF"/>
                </a:solidFill>
                <a:latin typeface="Montserrat Light"/>
                <a:cs typeface="Montserrat Light"/>
              </a:rPr>
              <a:t>|</a:t>
            </a:r>
            <a:r>
              <a:rPr sz="1650" spc="487" baseline="5050">
                <a:solidFill>
                  <a:srgbClr val="FFFFFF"/>
                </a:solidFill>
                <a:latin typeface="Montserrat Light"/>
                <a:cs typeface="Montserrat Light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MANAGING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>
                <a:solidFill>
                  <a:srgbClr val="FFFFFF"/>
                </a:solidFill>
                <a:latin typeface="Montserrat Medium"/>
                <a:cs typeface="Montserrat Medium"/>
              </a:rPr>
              <a:t>MY</a:t>
            </a:r>
            <a:r>
              <a:rPr sz="1100" spc="-10">
                <a:solidFill>
                  <a:srgbClr val="FFFFFF"/>
                </a:solidFill>
                <a:latin typeface="Montserrat Medium"/>
                <a:cs typeface="Montserrat Medium"/>
              </a:rPr>
              <a:t> </a:t>
            </a:r>
            <a:r>
              <a:rPr sz="1100" spc="-20">
                <a:solidFill>
                  <a:srgbClr val="FFFFFF"/>
                </a:solidFill>
                <a:latin typeface="Montserrat Medium"/>
                <a:cs typeface="Montserrat Medium"/>
              </a:rPr>
              <a:t>MONEY</a:t>
            </a:r>
            <a:endParaRPr sz="1100">
              <a:latin typeface="Montserrat Medium"/>
              <a:cs typeface="Montserrat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94298" y="528539"/>
            <a:ext cx="1503045" cy="186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sz="1200" b="1">
                <a:solidFill>
                  <a:srgbClr val="FFFFFF"/>
                </a:solidFill>
                <a:latin typeface="Montserrat ExtraBold"/>
                <a:cs typeface="Montserrat ExtraBold"/>
              </a:rPr>
              <a:t>EDUCATOR</a:t>
            </a:r>
            <a:r>
              <a:rPr sz="1200" b="1" spc="-85">
                <a:solidFill>
                  <a:srgbClr val="FFFFFF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20">
                <a:solidFill>
                  <a:srgbClr val="FFFFFF"/>
                </a:solidFill>
                <a:latin typeface="Montserrat ExtraBold"/>
                <a:cs typeface="Montserrat ExtraBold"/>
              </a:rPr>
              <a:t>NOTES</a:t>
            </a:r>
            <a:endParaRPr sz="1200">
              <a:latin typeface="Montserrat ExtraBold"/>
              <a:cs typeface="Montserrat ExtraBold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>
                <a:solidFill>
                  <a:srgbClr val="BCBE00"/>
                </a:solidFill>
              </a:rPr>
              <a:t>Shopping</a:t>
            </a:r>
            <a:r>
              <a:rPr sz="3000" spc="-30">
                <a:solidFill>
                  <a:srgbClr val="BCBE00"/>
                </a:solidFill>
              </a:rPr>
              <a:t> </a:t>
            </a:r>
            <a:r>
              <a:rPr sz="3000">
                <a:solidFill>
                  <a:srgbClr val="BCBE00"/>
                </a:solidFill>
              </a:rPr>
              <a:t>List</a:t>
            </a:r>
            <a:r>
              <a:rPr sz="3000" spc="-15">
                <a:solidFill>
                  <a:srgbClr val="BCBE00"/>
                </a:solidFill>
              </a:rPr>
              <a:t> </a:t>
            </a:r>
            <a:r>
              <a:rPr sz="3000" spc="-30">
                <a:solidFill>
                  <a:srgbClr val="BCBE00"/>
                </a:solidFill>
              </a:rPr>
              <a:t>B</a:t>
            </a:r>
            <a:r>
              <a:rPr sz="3000" spc="-350">
                <a:solidFill>
                  <a:srgbClr val="BCBE00"/>
                </a:solidFill>
              </a:rPr>
              <a:t> </a:t>
            </a:r>
            <a:r>
              <a:rPr sz="1800">
                <a:solidFill>
                  <a:srgbClr val="BCBE00"/>
                </a:solidFill>
              </a:rPr>
              <a:t>(More</a:t>
            </a:r>
            <a:r>
              <a:rPr sz="1800" spc="-10">
                <a:solidFill>
                  <a:srgbClr val="BCBE00"/>
                </a:solidFill>
              </a:rPr>
              <a:t> </a:t>
            </a:r>
            <a:r>
              <a:rPr sz="1800">
                <a:solidFill>
                  <a:srgbClr val="BCBE00"/>
                </a:solidFill>
              </a:rPr>
              <a:t>than</a:t>
            </a:r>
            <a:r>
              <a:rPr sz="1800" spc="-10">
                <a:solidFill>
                  <a:srgbClr val="BCBE00"/>
                </a:solidFill>
              </a:rPr>
              <a:t> </a:t>
            </a:r>
            <a:r>
              <a:rPr sz="1800" spc="-20">
                <a:solidFill>
                  <a:srgbClr val="BCBE00"/>
                </a:solidFill>
              </a:rPr>
              <a:t>£10)</a:t>
            </a:r>
            <a:endParaRPr sz="1800"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0539" y="2124942"/>
            <a:ext cx="531342" cy="51942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797808" y="4190861"/>
            <a:ext cx="421005" cy="372110"/>
            <a:chOff x="797808" y="4190861"/>
            <a:chExt cx="421005" cy="372110"/>
          </a:xfrm>
        </p:grpSpPr>
        <p:sp>
          <p:nvSpPr>
            <p:cNvPr id="8" name="object 8"/>
            <p:cNvSpPr/>
            <p:nvPr/>
          </p:nvSpPr>
          <p:spPr>
            <a:xfrm>
              <a:off x="825848" y="4190861"/>
              <a:ext cx="362585" cy="372110"/>
            </a:xfrm>
            <a:custGeom>
              <a:avLst/>
              <a:gdLst/>
              <a:ahLst/>
              <a:cxnLst/>
              <a:rect l="l" t="t" r="r" b="b"/>
              <a:pathLst>
                <a:path w="362584" h="372110">
                  <a:moveTo>
                    <a:pt x="31155" y="91005"/>
                  </a:moveTo>
                  <a:lnTo>
                    <a:pt x="0" y="112169"/>
                  </a:lnTo>
                  <a:lnTo>
                    <a:pt x="953" y="118046"/>
                  </a:lnTo>
                  <a:lnTo>
                    <a:pt x="1073" y="118783"/>
                  </a:lnTo>
                  <a:lnTo>
                    <a:pt x="4682" y="127114"/>
                  </a:lnTo>
                  <a:lnTo>
                    <a:pt x="22364" y="163448"/>
                  </a:lnTo>
                  <a:lnTo>
                    <a:pt x="39889" y="199726"/>
                  </a:lnTo>
                  <a:lnTo>
                    <a:pt x="56864" y="236319"/>
                  </a:lnTo>
                  <a:lnTo>
                    <a:pt x="72856" y="273519"/>
                  </a:lnTo>
                  <a:lnTo>
                    <a:pt x="80790" y="293391"/>
                  </a:lnTo>
                  <a:lnTo>
                    <a:pt x="88568" y="313334"/>
                  </a:lnTo>
                  <a:lnTo>
                    <a:pt x="96415" y="333248"/>
                  </a:lnTo>
                  <a:lnTo>
                    <a:pt x="104555" y="353034"/>
                  </a:lnTo>
                  <a:lnTo>
                    <a:pt x="110192" y="363009"/>
                  </a:lnTo>
                  <a:lnTo>
                    <a:pt x="117495" y="369441"/>
                  </a:lnTo>
                  <a:lnTo>
                    <a:pt x="126653" y="371527"/>
                  </a:lnTo>
                  <a:lnTo>
                    <a:pt x="137855" y="368465"/>
                  </a:lnTo>
                  <a:lnTo>
                    <a:pt x="143786" y="365620"/>
                  </a:lnTo>
                  <a:lnTo>
                    <a:pt x="146418" y="364188"/>
                  </a:lnTo>
                  <a:lnTo>
                    <a:pt x="125768" y="364188"/>
                  </a:lnTo>
                  <a:lnTo>
                    <a:pt x="117596" y="361261"/>
                  </a:lnTo>
                  <a:lnTo>
                    <a:pt x="111566" y="354304"/>
                  </a:lnTo>
                  <a:lnTo>
                    <a:pt x="108717" y="348544"/>
                  </a:lnTo>
                  <a:lnTo>
                    <a:pt x="108645" y="348399"/>
                  </a:lnTo>
                  <a:lnTo>
                    <a:pt x="106473" y="341985"/>
                  </a:lnTo>
                  <a:lnTo>
                    <a:pt x="104009" y="335864"/>
                  </a:lnTo>
                  <a:lnTo>
                    <a:pt x="89329" y="298544"/>
                  </a:lnTo>
                  <a:lnTo>
                    <a:pt x="74737" y="261172"/>
                  </a:lnTo>
                  <a:lnTo>
                    <a:pt x="59634" y="224014"/>
                  </a:lnTo>
                  <a:lnTo>
                    <a:pt x="43418" y="187337"/>
                  </a:lnTo>
                  <a:lnTo>
                    <a:pt x="35379" y="170976"/>
                  </a:lnTo>
                  <a:lnTo>
                    <a:pt x="18516" y="138654"/>
                  </a:lnTo>
                  <a:lnTo>
                    <a:pt x="10499" y="122300"/>
                  </a:lnTo>
                  <a:lnTo>
                    <a:pt x="9483" y="120141"/>
                  </a:lnTo>
                  <a:lnTo>
                    <a:pt x="6042" y="114388"/>
                  </a:lnTo>
                  <a:lnTo>
                    <a:pt x="8124" y="108699"/>
                  </a:lnTo>
                  <a:lnTo>
                    <a:pt x="15236" y="105359"/>
                  </a:lnTo>
                  <a:lnTo>
                    <a:pt x="22107" y="101701"/>
                  </a:lnTo>
                  <a:lnTo>
                    <a:pt x="31670" y="96075"/>
                  </a:lnTo>
                  <a:lnTo>
                    <a:pt x="40749" y="96075"/>
                  </a:lnTo>
                  <a:lnTo>
                    <a:pt x="39862" y="94995"/>
                  </a:lnTo>
                  <a:lnTo>
                    <a:pt x="39951" y="93891"/>
                  </a:lnTo>
                  <a:lnTo>
                    <a:pt x="39519" y="92697"/>
                  </a:lnTo>
                  <a:lnTo>
                    <a:pt x="38388" y="92125"/>
                  </a:lnTo>
                  <a:lnTo>
                    <a:pt x="31155" y="91005"/>
                  </a:lnTo>
                  <a:close/>
                </a:path>
                <a:path w="362584" h="372110">
                  <a:moveTo>
                    <a:pt x="40749" y="96075"/>
                  </a:moveTo>
                  <a:lnTo>
                    <a:pt x="31670" y="96075"/>
                  </a:lnTo>
                  <a:lnTo>
                    <a:pt x="37048" y="97345"/>
                  </a:lnTo>
                  <a:lnTo>
                    <a:pt x="37703" y="97345"/>
                  </a:lnTo>
                  <a:lnTo>
                    <a:pt x="42228" y="104145"/>
                  </a:lnTo>
                  <a:lnTo>
                    <a:pt x="46042" y="111863"/>
                  </a:lnTo>
                  <a:lnTo>
                    <a:pt x="49449" y="119764"/>
                  </a:lnTo>
                  <a:lnTo>
                    <a:pt x="52752" y="127114"/>
                  </a:lnTo>
                  <a:lnTo>
                    <a:pt x="70246" y="163448"/>
                  </a:lnTo>
                  <a:lnTo>
                    <a:pt x="87026" y="199440"/>
                  </a:lnTo>
                  <a:lnTo>
                    <a:pt x="104047" y="237185"/>
                  </a:lnTo>
                  <a:lnTo>
                    <a:pt x="120642" y="275126"/>
                  </a:lnTo>
                  <a:lnTo>
                    <a:pt x="136691" y="313334"/>
                  </a:lnTo>
                  <a:lnTo>
                    <a:pt x="141749" y="324290"/>
                  </a:lnTo>
                  <a:lnTo>
                    <a:pt x="146532" y="336192"/>
                  </a:lnTo>
                  <a:lnTo>
                    <a:pt x="147843" y="347902"/>
                  </a:lnTo>
                  <a:lnTo>
                    <a:pt x="142503" y="358317"/>
                  </a:lnTo>
                  <a:lnTo>
                    <a:pt x="134572" y="363177"/>
                  </a:lnTo>
                  <a:lnTo>
                    <a:pt x="125768" y="364188"/>
                  </a:lnTo>
                  <a:lnTo>
                    <a:pt x="146418" y="364188"/>
                  </a:lnTo>
                  <a:lnTo>
                    <a:pt x="151801" y="361261"/>
                  </a:lnTo>
                  <a:lnTo>
                    <a:pt x="153446" y="358317"/>
                  </a:lnTo>
                  <a:lnTo>
                    <a:pt x="155140" y="355168"/>
                  </a:lnTo>
                  <a:lnTo>
                    <a:pt x="156652" y="348544"/>
                  </a:lnTo>
                  <a:lnTo>
                    <a:pt x="155352" y="341985"/>
                  </a:lnTo>
                  <a:lnTo>
                    <a:pt x="155294" y="341691"/>
                  </a:lnTo>
                  <a:lnTo>
                    <a:pt x="152480" y="334988"/>
                  </a:lnTo>
                  <a:lnTo>
                    <a:pt x="149628" y="328815"/>
                  </a:lnTo>
                  <a:lnTo>
                    <a:pt x="141369" y="309082"/>
                  </a:lnTo>
                  <a:lnTo>
                    <a:pt x="124500" y="269760"/>
                  </a:lnTo>
                  <a:lnTo>
                    <a:pt x="112747" y="243370"/>
                  </a:lnTo>
                  <a:lnTo>
                    <a:pt x="110791" y="239039"/>
                  </a:lnTo>
                  <a:lnTo>
                    <a:pt x="121989" y="233552"/>
                  </a:lnTo>
                  <a:lnTo>
                    <a:pt x="108315" y="233552"/>
                  </a:lnTo>
                  <a:lnTo>
                    <a:pt x="101101" y="217635"/>
                  </a:lnTo>
                  <a:lnTo>
                    <a:pt x="97520" y="209826"/>
                  </a:lnTo>
                  <a:lnTo>
                    <a:pt x="93773" y="201764"/>
                  </a:lnTo>
                  <a:lnTo>
                    <a:pt x="104325" y="197065"/>
                  </a:lnTo>
                  <a:lnTo>
                    <a:pt x="91347" y="197065"/>
                  </a:lnTo>
                  <a:lnTo>
                    <a:pt x="82681" y="178542"/>
                  </a:lnTo>
                  <a:lnTo>
                    <a:pt x="78408" y="169505"/>
                  </a:lnTo>
                  <a:lnTo>
                    <a:pt x="58288" y="128526"/>
                  </a:lnTo>
                  <a:lnTo>
                    <a:pt x="52993" y="118046"/>
                  </a:lnTo>
                  <a:lnTo>
                    <a:pt x="50241" y="112169"/>
                  </a:lnTo>
                  <a:lnTo>
                    <a:pt x="47347" y="105925"/>
                  </a:lnTo>
                  <a:lnTo>
                    <a:pt x="44041" y="100081"/>
                  </a:lnTo>
                  <a:lnTo>
                    <a:pt x="40749" y="96075"/>
                  </a:lnTo>
                  <a:close/>
                </a:path>
                <a:path w="362584" h="372110">
                  <a:moveTo>
                    <a:pt x="274284" y="168744"/>
                  </a:moveTo>
                  <a:lnTo>
                    <a:pt x="268246" y="168744"/>
                  </a:lnTo>
                  <a:lnTo>
                    <a:pt x="277391" y="188834"/>
                  </a:lnTo>
                  <a:lnTo>
                    <a:pt x="285730" y="206827"/>
                  </a:lnTo>
                  <a:lnTo>
                    <a:pt x="294537" y="225522"/>
                  </a:lnTo>
                  <a:lnTo>
                    <a:pt x="303691" y="244690"/>
                  </a:lnTo>
                  <a:lnTo>
                    <a:pt x="309164" y="257460"/>
                  </a:lnTo>
                  <a:lnTo>
                    <a:pt x="315180" y="269257"/>
                  </a:lnTo>
                  <a:lnTo>
                    <a:pt x="323799" y="277061"/>
                  </a:lnTo>
                  <a:lnTo>
                    <a:pt x="337080" y="277850"/>
                  </a:lnTo>
                  <a:lnTo>
                    <a:pt x="347021" y="274722"/>
                  </a:lnTo>
                  <a:lnTo>
                    <a:pt x="351887" y="271850"/>
                  </a:lnTo>
                  <a:lnTo>
                    <a:pt x="333620" y="271850"/>
                  </a:lnTo>
                  <a:lnTo>
                    <a:pt x="328218" y="271014"/>
                  </a:lnTo>
                  <a:lnTo>
                    <a:pt x="323631" y="267821"/>
                  </a:lnTo>
                  <a:lnTo>
                    <a:pt x="319104" y="262137"/>
                  </a:lnTo>
                  <a:lnTo>
                    <a:pt x="315579" y="256971"/>
                  </a:lnTo>
                  <a:lnTo>
                    <a:pt x="313229" y="250431"/>
                  </a:lnTo>
                  <a:lnTo>
                    <a:pt x="310461" y="244830"/>
                  </a:lnTo>
                  <a:lnTo>
                    <a:pt x="301134" y="225782"/>
                  </a:lnTo>
                  <a:lnTo>
                    <a:pt x="292396" y="207568"/>
                  </a:lnTo>
                  <a:lnTo>
                    <a:pt x="283645" y="188979"/>
                  </a:lnTo>
                  <a:lnTo>
                    <a:pt x="274284" y="168744"/>
                  </a:lnTo>
                  <a:close/>
                </a:path>
                <a:path w="362584" h="372110">
                  <a:moveTo>
                    <a:pt x="250194" y="5727"/>
                  </a:moveTo>
                  <a:lnTo>
                    <a:pt x="238883" y="5727"/>
                  </a:lnTo>
                  <a:lnTo>
                    <a:pt x="242884" y="5867"/>
                  </a:lnTo>
                  <a:lnTo>
                    <a:pt x="247291" y="16014"/>
                  </a:lnTo>
                  <a:lnTo>
                    <a:pt x="254220" y="32852"/>
                  </a:lnTo>
                  <a:lnTo>
                    <a:pt x="267236" y="66903"/>
                  </a:lnTo>
                  <a:lnTo>
                    <a:pt x="274031" y="83477"/>
                  </a:lnTo>
                  <a:lnTo>
                    <a:pt x="274151" y="83769"/>
                  </a:lnTo>
                  <a:lnTo>
                    <a:pt x="291161" y="120839"/>
                  </a:lnTo>
                  <a:lnTo>
                    <a:pt x="309291" y="157378"/>
                  </a:lnTo>
                  <a:lnTo>
                    <a:pt x="327913" y="193679"/>
                  </a:lnTo>
                  <a:lnTo>
                    <a:pt x="346402" y="230035"/>
                  </a:lnTo>
                  <a:lnTo>
                    <a:pt x="348980" y="235178"/>
                  </a:lnTo>
                  <a:lnTo>
                    <a:pt x="352904" y="240842"/>
                  </a:lnTo>
                  <a:lnTo>
                    <a:pt x="354403" y="246405"/>
                  </a:lnTo>
                  <a:lnTo>
                    <a:pt x="333620" y="271850"/>
                  </a:lnTo>
                  <a:lnTo>
                    <a:pt x="351887" y="271850"/>
                  </a:lnTo>
                  <a:lnTo>
                    <a:pt x="355429" y="269760"/>
                  </a:lnTo>
                  <a:lnTo>
                    <a:pt x="355920" y="269257"/>
                  </a:lnTo>
                  <a:lnTo>
                    <a:pt x="361270" y="262137"/>
                  </a:lnTo>
                  <a:lnTo>
                    <a:pt x="362289" y="251752"/>
                  </a:lnTo>
                  <a:lnTo>
                    <a:pt x="360063" y="243652"/>
                  </a:lnTo>
                  <a:lnTo>
                    <a:pt x="356433" y="235719"/>
                  </a:lnTo>
                  <a:lnTo>
                    <a:pt x="352200" y="228018"/>
                  </a:lnTo>
                  <a:lnTo>
                    <a:pt x="348167" y="220611"/>
                  </a:lnTo>
                  <a:lnTo>
                    <a:pt x="328825" y="182422"/>
                  </a:lnTo>
                  <a:lnTo>
                    <a:pt x="310197" y="144506"/>
                  </a:lnTo>
                  <a:lnTo>
                    <a:pt x="292150" y="105925"/>
                  </a:lnTo>
                  <a:lnTo>
                    <a:pt x="275450" y="67572"/>
                  </a:lnTo>
                  <a:lnTo>
                    <a:pt x="259965" y="28270"/>
                  </a:lnTo>
                  <a:lnTo>
                    <a:pt x="256381" y="17584"/>
                  </a:lnTo>
                  <a:lnTo>
                    <a:pt x="252129" y="7686"/>
                  </a:lnTo>
                  <a:lnTo>
                    <a:pt x="250194" y="5727"/>
                  </a:lnTo>
                  <a:close/>
                </a:path>
                <a:path w="362584" h="372110">
                  <a:moveTo>
                    <a:pt x="257459" y="131521"/>
                  </a:moveTo>
                  <a:lnTo>
                    <a:pt x="251812" y="131521"/>
                  </a:lnTo>
                  <a:lnTo>
                    <a:pt x="258783" y="147508"/>
                  </a:lnTo>
                  <a:lnTo>
                    <a:pt x="262304" y="155486"/>
                  </a:lnTo>
                  <a:lnTo>
                    <a:pt x="265858" y="163448"/>
                  </a:lnTo>
                  <a:lnTo>
                    <a:pt x="244556" y="170805"/>
                  </a:lnTo>
                  <a:lnTo>
                    <a:pt x="218200" y="182111"/>
                  </a:lnTo>
                  <a:lnTo>
                    <a:pt x="171713" y="203555"/>
                  </a:lnTo>
                  <a:lnTo>
                    <a:pt x="139761" y="217925"/>
                  </a:lnTo>
                  <a:lnTo>
                    <a:pt x="123830" y="225522"/>
                  </a:lnTo>
                  <a:lnTo>
                    <a:pt x="108315" y="233552"/>
                  </a:lnTo>
                  <a:lnTo>
                    <a:pt x="121989" y="233552"/>
                  </a:lnTo>
                  <a:lnTo>
                    <a:pt x="126506" y="231340"/>
                  </a:lnTo>
                  <a:lnTo>
                    <a:pt x="142128" y="223402"/>
                  </a:lnTo>
                  <a:lnTo>
                    <a:pt x="157808" y="215593"/>
                  </a:lnTo>
                  <a:lnTo>
                    <a:pt x="173694" y="208279"/>
                  </a:lnTo>
                  <a:lnTo>
                    <a:pt x="195133" y="199440"/>
                  </a:lnTo>
                  <a:lnTo>
                    <a:pt x="221194" y="188979"/>
                  </a:lnTo>
                  <a:lnTo>
                    <a:pt x="247580" y="178108"/>
                  </a:lnTo>
                  <a:lnTo>
                    <a:pt x="268246" y="168744"/>
                  </a:lnTo>
                  <a:lnTo>
                    <a:pt x="274284" y="168744"/>
                  </a:lnTo>
                  <a:lnTo>
                    <a:pt x="266284" y="151202"/>
                  </a:lnTo>
                  <a:lnTo>
                    <a:pt x="257459" y="131521"/>
                  </a:lnTo>
                  <a:close/>
                </a:path>
                <a:path w="362584" h="372110">
                  <a:moveTo>
                    <a:pt x="234921" y="0"/>
                  </a:moveTo>
                  <a:lnTo>
                    <a:pt x="205813" y="18935"/>
                  </a:lnTo>
                  <a:lnTo>
                    <a:pt x="206341" y="19608"/>
                  </a:lnTo>
                  <a:lnTo>
                    <a:pt x="206543" y="19837"/>
                  </a:lnTo>
                  <a:lnTo>
                    <a:pt x="207502" y="20218"/>
                  </a:lnTo>
                  <a:lnTo>
                    <a:pt x="208022" y="28117"/>
                  </a:lnTo>
                  <a:lnTo>
                    <a:pt x="212010" y="35140"/>
                  </a:lnTo>
                  <a:lnTo>
                    <a:pt x="219039" y="52775"/>
                  </a:lnTo>
                  <a:lnTo>
                    <a:pt x="223156" y="63022"/>
                  </a:lnTo>
                  <a:lnTo>
                    <a:pt x="240487" y="105043"/>
                  </a:lnTo>
                  <a:lnTo>
                    <a:pt x="249653" y="126542"/>
                  </a:lnTo>
                  <a:lnTo>
                    <a:pt x="228797" y="134804"/>
                  </a:lnTo>
                  <a:lnTo>
                    <a:pt x="202976" y="146294"/>
                  </a:lnTo>
                  <a:lnTo>
                    <a:pt x="156994" y="167665"/>
                  </a:lnTo>
                  <a:lnTo>
                    <a:pt x="91347" y="197065"/>
                  </a:lnTo>
                  <a:lnTo>
                    <a:pt x="104325" y="197065"/>
                  </a:lnTo>
                  <a:lnTo>
                    <a:pt x="159089" y="172643"/>
                  </a:lnTo>
                  <a:lnTo>
                    <a:pt x="231557" y="141257"/>
                  </a:lnTo>
                  <a:lnTo>
                    <a:pt x="251812" y="131521"/>
                  </a:lnTo>
                  <a:lnTo>
                    <a:pt x="257459" y="131521"/>
                  </a:lnTo>
                  <a:lnTo>
                    <a:pt x="249449" y="113368"/>
                  </a:lnTo>
                  <a:lnTo>
                    <a:pt x="233100" y="75320"/>
                  </a:lnTo>
                  <a:lnTo>
                    <a:pt x="225117" y="56210"/>
                  </a:lnTo>
                  <a:lnTo>
                    <a:pt x="221184" y="47531"/>
                  </a:lnTo>
                  <a:lnTo>
                    <a:pt x="216887" y="38419"/>
                  </a:lnTo>
                  <a:lnTo>
                    <a:pt x="213076" y="29108"/>
                  </a:lnTo>
                  <a:lnTo>
                    <a:pt x="210702" y="20218"/>
                  </a:lnTo>
                  <a:lnTo>
                    <a:pt x="210600" y="19837"/>
                  </a:lnTo>
                  <a:lnTo>
                    <a:pt x="210905" y="19608"/>
                  </a:lnTo>
                  <a:lnTo>
                    <a:pt x="211172" y="19342"/>
                  </a:lnTo>
                  <a:lnTo>
                    <a:pt x="213788" y="14477"/>
                  </a:lnTo>
                  <a:lnTo>
                    <a:pt x="224278" y="11239"/>
                  </a:lnTo>
                  <a:lnTo>
                    <a:pt x="238883" y="5727"/>
                  </a:lnTo>
                  <a:lnTo>
                    <a:pt x="250194" y="5727"/>
                  </a:lnTo>
                  <a:lnTo>
                    <a:pt x="245535" y="1013"/>
                  </a:lnTo>
                  <a:lnTo>
                    <a:pt x="234921" y="0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195" y="4220049"/>
              <a:ext cx="109385" cy="1761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7808" y="4358994"/>
              <a:ext cx="108927" cy="176326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2822746" y="4254589"/>
            <a:ext cx="541020" cy="333375"/>
            <a:chOff x="2822746" y="4254589"/>
            <a:chExt cx="541020" cy="333375"/>
          </a:xfrm>
        </p:grpSpPr>
        <p:sp>
          <p:nvSpPr>
            <p:cNvPr id="12" name="object 12"/>
            <p:cNvSpPr/>
            <p:nvPr/>
          </p:nvSpPr>
          <p:spPr>
            <a:xfrm>
              <a:off x="2822740" y="4254588"/>
              <a:ext cx="526415" cy="282575"/>
            </a:xfrm>
            <a:custGeom>
              <a:avLst/>
              <a:gdLst/>
              <a:ahLst/>
              <a:cxnLst/>
              <a:rect l="l" t="t" r="r" b="b"/>
              <a:pathLst>
                <a:path w="526414" h="282575">
                  <a:moveTo>
                    <a:pt x="31559" y="115455"/>
                  </a:moveTo>
                  <a:lnTo>
                    <a:pt x="31089" y="112763"/>
                  </a:lnTo>
                  <a:lnTo>
                    <a:pt x="30822" y="113982"/>
                  </a:lnTo>
                  <a:lnTo>
                    <a:pt x="31559" y="115455"/>
                  </a:lnTo>
                  <a:close/>
                </a:path>
                <a:path w="526414" h="282575">
                  <a:moveTo>
                    <a:pt x="34391" y="104178"/>
                  </a:moveTo>
                  <a:lnTo>
                    <a:pt x="32423" y="107353"/>
                  </a:lnTo>
                  <a:lnTo>
                    <a:pt x="32461" y="107873"/>
                  </a:lnTo>
                  <a:lnTo>
                    <a:pt x="34391" y="104178"/>
                  </a:lnTo>
                  <a:close/>
                </a:path>
                <a:path w="526414" h="282575">
                  <a:moveTo>
                    <a:pt x="37198" y="184912"/>
                  </a:moveTo>
                  <a:lnTo>
                    <a:pt x="36855" y="183997"/>
                  </a:lnTo>
                  <a:lnTo>
                    <a:pt x="36753" y="182613"/>
                  </a:lnTo>
                  <a:lnTo>
                    <a:pt x="35864" y="183184"/>
                  </a:lnTo>
                  <a:lnTo>
                    <a:pt x="37198" y="184912"/>
                  </a:lnTo>
                  <a:close/>
                </a:path>
                <a:path w="526414" h="282575">
                  <a:moveTo>
                    <a:pt x="51663" y="263042"/>
                  </a:moveTo>
                  <a:lnTo>
                    <a:pt x="51015" y="259842"/>
                  </a:lnTo>
                  <a:lnTo>
                    <a:pt x="50939" y="261112"/>
                  </a:lnTo>
                  <a:lnTo>
                    <a:pt x="51663" y="263042"/>
                  </a:lnTo>
                  <a:close/>
                </a:path>
                <a:path w="526414" h="282575">
                  <a:moveTo>
                    <a:pt x="76631" y="76606"/>
                  </a:moveTo>
                  <a:close/>
                </a:path>
                <a:path w="526414" h="282575">
                  <a:moveTo>
                    <a:pt x="76708" y="76708"/>
                  </a:moveTo>
                  <a:lnTo>
                    <a:pt x="76517" y="76682"/>
                  </a:lnTo>
                  <a:lnTo>
                    <a:pt x="76708" y="76708"/>
                  </a:lnTo>
                  <a:close/>
                </a:path>
                <a:path w="526414" h="282575">
                  <a:moveTo>
                    <a:pt x="76873" y="76517"/>
                  </a:moveTo>
                  <a:lnTo>
                    <a:pt x="76682" y="76606"/>
                  </a:lnTo>
                  <a:lnTo>
                    <a:pt x="76873" y="76517"/>
                  </a:lnTo>
                  <a:close/>
                </a:path>
                <a:path w="526414" h="282575">
                  <a:moveTo>
                    <a:pt x="77203" y="92697"/>
                  </a:moveTo>
                  <a:lnTo>
                    <a:pt x="76669" y="93014"/>
                  </a:lnTo>
                  <a:lnTo>
                    <a:pt x="76174" y="93433"/>
                  </a:lnTo>
                  <a:lnTo>
                    <a:pt x="76822" y="93014"/>
                  </a:lnTo>
                  <a:lnTo>
                    <a:pt x="77203" y="92697"/>
                  </a:lnTo>
                  <a:close/>
                </a:path>
                <a:path w="526414" h="282575">
                  <a:moveTo>
                    <a:pt x="128765" y="212305"/>
                  </a:moveTo>
                  <a:lnTo>
                    <a:pt x="126809" y="211543"/>
                  </a:lnTo>
                  <a:lnTo>
                    <a:pt x="126301" y="211543"/>
                  </a:lnTo>
                  <a:lnTo>
                    <a:pt x="128765" y="212305"/>
                  </a:lnTo>
                  <a:close/>
                </a:path>
                <a:path w="526414" h="282575">
                  <a:moveTo>
                    <a:pt x="161137" y="147726"/>
                  </a:moveTo>
                  <a:lnTo>
                    <a:pt x="160274" y="148463"/>
                  </a:lnTo>
                  <a:lnTo>
                    <a:pt x="159880" y="148844"/>
                  </a:lnTo>
                  <a:lnTo>
                    <a:pt x="160426" y="148463"/>
                  </a:lnTo>
                  <a:lnTo>
                    <a:pt x="161137" y="147726"/>
                  </a:lnTo>
                  <a:close/>
                </a:path>
                <a:path w="526414" h="282575">
                  <a:moveTo>
                    <a:pt x="178181" y="259410"/>
                  </a:moveTo>
                  <a:lnTo>
                    <a:pt x="177838" y="259753"/>
                  </a:lnTo>
                  <a:lnTo>
                    <a:pt x="178181" y="259410"/>
                  </a:lnTo>
                  <a:close/>
                </a:path>
                <a:path w="526414" h="282575">
                  <a:moveTo>
                    <a:pt x="188417" y="120294"/>
                  </a:moveTo>
                  <a:lnTo>
                    <a:pt x="188099" y="120294"/>
                  </a:lnTo>
                  <a:lnTo>
                    <a:pt x="188302" y="120434"/>
                  </a:lnTo>
                  <a:lnTo>
                    <a:pt x="188417" y="120294"/>
                  </a:lnTo>
                  <a:close/>
                </a:path>
                <a:path w="526414" h="282575">
                  <a:moveTo>
                    <a:pt x="200342" y="131660"/>
                  </a:moveTo>
                  <a:lnTo>
                    <a:pt x="198958" y="130835"/>
                  </a:lnTo>
                  <a:lnTo>
                    <a:pt x="198043" y="130251"/>
                  </a:lnTo>
                  <a:lnTo>
                    <a:pt x="198170" y="130416"/>
                  </a:lnTo>
                  <a:lnTo>
                    <a:pt x="198259" y="130556"/>
                  </a:lnTo>
                  <a:lnTo>
                    <a:pt x="198526" y="130835"/>
                  </a:lnTo>
                  <a:lnTo>
                    <a:pt x="200342" y="131660"/>
                  </a:lnTo>
                  <a:close/>
                </a:path>
                <a:path w="526414" h="282575">
                  <a:moveTo>
                    <a:pt x="208635" y="133565"/>
                  </a:moveTo>
                  <a:lnTo>
                    <a:pt x="202717" y="132156"/>
                  </a:lnTo>
                  <a:lnTo>
                    <a:pt x="200164" y="130937"/>
                  </a:lnTo>
                  <a:lnTo>
                    <a:pt x="200787" y="131381"/>
                  </a:lnTo>
                  <a:lnTo>
                    <a:pt x="203149" y="132854"/>
                  </a:lnTo>
                  <a:lnTo>
                    <a:pt x="203746" y="132854"/>
                  </a:lnTo>
                  <a:lnTo>
                    <a:pt x="208635" y="133565"/>
                  </a:lnTo>
                  <a:close/>
                </a:path>
                <a:path w="526414" h="282575">
                  <a:moveTo>
                    <a:pt x="216039" y="137350"/>
                  </a:moveTo>
                  <a:lnTo>
                    <a:pt x="213004" y="139573"/>
                  </a:lnTo>
                  <a:lnTo>
                    <a:pt x="210997" y="141084"/>
                  </a:lnTo>
                  <a:lnTo>
                    <a:pt x="211899" y="140360"/>
                  </a:lnTo>
                  <a:lnTo>
                    <a:pt x="213004" y="139573"/>
                  </a:lnTo>
                  <a:lnTo>
                    <a:pt x="215938" y="137350"/>
                  </a:lnTo>
                  <a:lnTo>
                    <a:pt x="215341" y="137350"/>
                  </a:lnTo>
                  <a:lnTo>
                    <a:pt x="211721" y="140360"/>
                  </a:lnTo>
                  <a:lnTo>
                    <a:pt x="210693" y="141084"/>
                  </a:lnTo>
                  <a:lnTo>
                    <a:pt x="209892" y="141719"/>
                  </a:lnTo>
                  <a:lnTo>
                    <a:pt x="210756" y="141173"/>
                  </a:lnTo>
                  <a:lnTo>
                    <a:pt x="210591" y="141325"/>
                  </a:lnTo>
                  <a:lnTo>
                    <a:pt x="210159" y="141719"/>
                  </a:lnTo>
                  <a:lnTo>
                    <a:pt x="209486" y="142227"/>
                  </a:lnTo>
                  <a:lnTo>
                    <a:pt x="210096" y="141719"/>
                  </a:lnTo>
                  <a:lnTo>
                    <a:pt x="209296" y="142227"/>
                  </a:lnTo>
                  <a:lnTo>
                    <a:pt x="208724" y="142633"/>
                  </a:lnTo>
                  <a:lnTo>
                    <a:pt x="209892" y="141719"/>
                  </a:lnTo>
                  <a:lnTo>
                    <a:pt x="202323" y="146608"/>
                  </a:lnTo>
                  <a:lnTo>
                    <a:pt x="188976" y="156260"/>
                  </a:lnTo>
                  <a:lnTo>
                    <a:pt x="182422" y="161124"/>
                  </a:lnTo>
                  <a:lnTo>
                    <a:pt x="170573" y="171627"/>
                  </a:lnTo>
                  <a:lnTo>
                    <a:pt x="165773" y="176796"/>
                  </a:lnTo>
                  <a:lnTo>
                    <a:pt x="167906" y="174904"/>
                  </a:lnTo>
                  <a:lnTo>
                    <a:pt x="169087" y="173799"/>
                  </a:lnTo>
                  <a:lnTo>
                    <a:pt x="166585" y="176707"/>
                  </a:lnTo>
                  <a:lnTo>
                    <a:pt x="164782" y="177685"/>
                  </a:lnTo>
                  <a:lnTo>
                    <a:pt x="165112" y="177380"/>
                  </a:lnTo>
                  <a:lnTo>
                    <a:pt x="154940" y="182626"/>
                  </a:lnTo>
                  <a:lnTo>
                    <a:pt x="152374" y="183781"/>
                  </a:lnTo>
                  <a:lnTo>
                    <a:pt x="152374" y="185000"/>
                  </a:lnTo>
                  <a:lnTo>
                    <a:pt x="149415" y="187198"/>
                  </a:lnTo>
                  <a:lnTo>
                    <a:pt x="150990" y="185470"/>
                  </a:lnTo>
                  <a:lnTo>
                    <a:pt x="152374" y="185000"/>
                  </a:lnTo>
                  <a:lnTo>
                    <a:pt x="152374" y="183781"/>
                  </a:lnTo>
                  <a:lnTo>
                    <a:pt x="151358" y="184226"/>
                  </a:lnTo>
                  <a:lnTo>
                    <a:pt x="151142" y="184353"/>
                  </a:lnTo>
                  <a:lnTo>
                    <a:pt x="150698" y="184734"/>
                  </a:lnTo>
                  <a:lnTo>
                    <a:pt x="146316" y="188087"/>
                  </a:lnTo>
                  <a:lnTo>
                    <a:pt x="145364" y="189293"/>
                  </a:lnTo>
                  <a:lnTo>
                    <a:pt x="144170" y="190309"/>
                  </a:lnTo>
                  <a:lnTo>
                    <a:pt x="144437" y="192671"/>
                  </a:lnTo>
                  <a:lnTo>
                    <a:pt x="144830" y="192239"/>
                  </a:lnTo>
                  <a:lnTo>
                    <a:pt x="144805" y="194056"/>
                  </a:lnTo>
                  <a:lnTo>
                    <a:pt x="144538" y="193586"/>
                  </a:lnTo>
                  <a:lnTo>
                    <a:pt x="144437" y="192671"/>
                  </a:lnTo>
                  <a:lnTo>
                    <a:pt x="143332" y="193890"/>
                  </a:lnTo>
                  <a:lnTo>
                    <a:pt x="145034" y="195414"/>
                  </a:lnTo>
                  <a:lnTo>
                    <a:pt x="146697" y="197866"/>
                  </a:lnTo>
                  <a:lnTo>
                    <a:pt x="147459" y="198932"/>
                  </a:lnTo>
                  <a:lnTo>
                    <a:pt x="148678" y="200634"/>
                  </a:lnTo>
                  <a:lnTo>
                    <a:pt x="149771" y="202488"/>
                  </a:lnTo>
                  <a:lnTo>
                    <a:pt x="150799" y="203403"/>
                  </a:lnTo>
                  <a:lnTo>
                    <a:pt x="152857" y="205536"/>
                  </a:lnTo>
                  <a:lnTo>
                    <a:pt x="157949" y="211429"/>
                  </a:lnTo>
                  <a:lnTo>
                    <a:pt x="160197" y="214706"/>
                  </a:lnTo>
                  <a:lnTo>
                    <a:pt x="167220" y="224472"/>
                  </a:lnTo>
                  <a:lnTo>
                    <a:pt x="190893" y="251929"/>
                  </a:lnTo>
                  <a:lnTo>
                    <a:pt x="194030" y="255054"/>
                  </a:lnTo>
                  <a:lnTo>
                    <a:pt x="194297" y="255358"/>
                  </a:lnTo>
                  <a:lnTo>
                    <a:pt x="195097" y="256806"/>
                  </a:lnTo>
                  <a:lnTo>
                    <a:pt x="196443" y="255358"/>
                  </a:lnTo>
                  <a:lnTo>
                    <a:pt x="196697" y="255358"/>
                  </a:lnTo>
                  <a:lnTo>
                    <a:pt x="194779" y="254355"/>
                  </a:lnTo>
                  <a:lnTo>
                    <a:pt x="190588" y="250964"/>
                  </a:lnTo>
                  <a:lnTo>
                    <a:pt x="191503" y="251917"/>
                  </a:lnTo>
                  <a:lnTo>
                    <a:pt x="189725" y="250266"/>
                  </a:lnTo>
                  <a:lnTo>
                    <a:pt x="190347" y="250964"/>
                  </a:lnTo>
                  <a:lnTo>
                    <a:pt x="189649" y="250266"/>
                  </a:lnTo>
                  <a:lnTo>
                    <a:pt x="188747" y="249504"/>
                  </a:lnTo>
                  <a:lnTo>
                    <a:pt x="188087" y="248754"/>
                  </a:lnTo>
                  <a:lnTo>
                    <a:pt x="188252" y="248869"/>
                  </a:lnTo>
                  <a:lnTo>
                    <a:pt x="188404" y="249047"/>
                  </a:lnTo>
                  <a:lnTo>
                    <a:pt x="190715" y="250964"/>
                  </a:lnTo>
                  <a:lnTo>
                    <a:pt x="186385" y="246659"/>
                  </a:lnTo>
                  <a:lnTo>
                    <a:pt x="186982" y="247497"/>
                  </a:lnTo>
                  <a:lnTo>
                    <a:pt x="186778" y="247256"/>
                  </a:lnTo>
                  <a:lnTo>
                    <a:pt x="186334" y="246659"/>
                  </a:lnTo>
                  <a:lnTo>
                    <a:pt x="186004" y="246278"/>
                  </a:lnTo>
                  <a:lnTo>
                    <a:pt x="183159" y="242989"/>
                  </a:lnTo>
                  <a:lnTo>
                    <a:pt x="172961" y="230593"/>
                  </a:lnTo>
                  <a:lnTo>
                    <a:pt x="168478" y="223621"/>
                  </a:lnTo>
                  <a:lnTo>
                    <a:pt x="161658" y="213525"/>
                  </a:lnTo>
                  <a:lnTo>
                    <a:pt x="160299" y="211594"/>
                  </a:lnTo>
                  <a:lnTo>
                    <a:pt x="161150" y="213144"/>
                  </a:lnTo>
                  <a:lnTo>
                    <a:pt x="159270" y="210324"/>
                  </a:lnTo>
                  <a:lnTo>
                    <a:pt x="158369" y="208940"/>
                  </a:lnTo>
                  <a:lnTo>
                    <a:pt x="157581" y="208089"/>
                  </a:lnTo>
                  <a:lnTo>
                    <a:pt x="157124" y="207467"/>
                  </a:lnTo>
                  <a:lnTo>
                    <a:pt x="155397" y="205295"/>
                  </a:lnTo>
                  <a:lnTo>
                    <a:pt x="155397" y="207733"/>
                  </a:lnTo>
                  <a:lnTo>
                    <a:pt x="155181" y="207467"/>
                  </a:lnTo>
                  <a:lnTo>
                    <a:pt x="154114" y="206273"/>
                  </a:lnTo>
                  <a:lnTo>
                    <a:pt x="154711" y="206781"/>
                  </a:lnTo>
                  <a:lnTo>
                    <a:pt x="155397" y="207733"/>
                  </a:lnTo>
                  <a:lnTo>
                    <a:pt x="155397" y="205295"/>
                  </a:lnTo>
                  <a:lnTo>
                    <a:pt x="155054" y="204851"/>
                  </a:lnTo>
                  <a:lnTo>
                    <a:pt x="153022" y="202768"/>
                  </a:lnTo>
                  <a:lnTo>
                    <a:pt x="149009" y="198310"/>
                  </a:lnTo>
                  <a:lnTo>
                    <a:pt x="147091" y="195961"/>
                  </a:lnTo>
                  <a:lnTo>
                    <a:pt x="146202" y="190817"/>
                  </a:lnTo>
                  <a:lnTo>
                    <a:pt x="146100" y="194830"/>
                  </a:lnTo>
                  <a:lnTo>
                    <a:pt x="147535" y="196989"/>
                  </a:lnTo>
                  <a:lnTo>
                    <a:pt x="148983" y="198907"/>
                  </a:lnTo>
                  <a:lnTo>
                    <a:pt x="147751" y="197827"/>
                  </a:lnTo>
                  <a:lnTo>
                    <a:pt x="147751" y="199072"/>
                  </a:lnTo>
                  <a:lnTo>
                    <a:pt x="147281" y="198539"/>
                  </a:lnTo>
                  <a:lnTo>
                    <a:pt x="147193" y="198310"/>
                  </a:lnTo>
                  <a:lnTo>
                    <a:pt x="147066" y="198208"/>
                  </a:lnTo>
                  <a:lnTo>
                    <a:pt x="147002" y="197866"/>
                  </a:lnTo>
                  <a:lnTo>
                    <a:pt x="146850" y="197535"/>
                  </a:lnTo>
                  <a:lnTo>
                    <a:pt x="147751" y="199072"/>
                  </a:lnTo>
                  <a:lnTo>
                    <a:pt x="147751" y="197827"/>
                  </a:lnTo>
                  <a:lnTo>
                    <a:pt x="146494" y="196710"/>
                  </a:lnTo>
                  <a:lnTo>
                    <a:pt x="145389" y="194106"/>
                  </a:lnTo>
                  <a:lnTo>
                    <a:pt x="145072" y="192646"/>
                  </a:lnTo>
                  <a:lnTo>
                    <a:pt x="145211" y="191820"/>
                  </a:lnTo>
                  <a:lnTo>
                    <a:pt x="146189" y="190754"/>
                  </a:lnTo>
                  <a:lnTo>
                    <a:pt x="157861" y="183019"/>
                  </a:lnTo>
                  <a:lnTo>
                    <a:pt x="163131" y="180276"/>
                  </a:lnTo>
                  <a:lnTo>
                    <a:pt x="164261" y="179425"/>
                  </a:lnTo>
                  <a:lnTo>
                    <a:pt x="166738" y="178117"/>
                  </a:lnTo>
                  <a:lnTo>
                    <a:pt x="169379" y="175234"/>
                  </a:lnTo>
                  <a:lnTo>
                    <a:pt x="172948" y="172237"/>
                  </a:lnTo>
                  <a:lnTo>
                    <a:pt x="177444" y="167424"/>
                  </a:lnTo>
                  <a:lnTo>
                    <a:pt x="187947" y="158686"/>
                  </a:lnTo>
                  <a:lnTo>
                    <a:pt x="193713" y="154571"/>
                  </a:lnTo>
                  <a:lnTo>
                    <a:pt x="205041" y="146088"/>
                  </a:lnTo>
                  <a:lnTo>
                    <a:pt x="210553" y="141719"/>
                  </a:lnTo>
                  <a:lnTo>
                    <a:pt x="216039" y="137350"/>
                  </a:lnTo>
                  <a:close/>
                </a:path>
                <a:path w="526414" h="282575">
                  <a:moveTo>
                    <a:pt x="216192" y="136893"/>
                  </a:moveTo>
                  <a:lnTo>
                    <a:pt x="216077" y="136740"/>
                  </a:lnTo>
                  <a:lnTo>
                    <a:pt x="215823" y="136893"/>
                  </a:lnTo>
                  <a:lnTo>
                    <a:pt x="215747" y="137083"/>
                  </a:lnTo>
                  <a:lnTo>
                    <a:pt x="216128" y="137083"/>
                  </a:lnTo>
                  <a:lnTo>
                    <a:pt x="216192" y="136893"/>
                  </a:lnTo>
                  <a:close/>
                </a:path>
                <a:path w="526414" h="282575">
                  <a:moveTo>
                    <a:pt x="216306" y="137083"/>
                  </a:moveTo>
                  <a:lnTo>
                    <a:pt x="216255" y="136893"/>
                  </a:lnTo>
                  <a:lnTo>
                    <a:pt x="216141" y="137083"/>
                  </a:lnTo>
                  <a:lnTo>
                    <a:pt x="216306" y="137083"/>
                  </a:lnTo>
                  <a:close/>
                </a:path>
                <a:path w="526414" h="282575">
                  <a:moveTo>
                    <a:pt x="221907" y="71678"/>
                  </a:moveTo>
                  <a:lnTo>
                    <a:pt x="219786" y="71678"/>
                  </a:lnTo>
                  <a:lnTo>
                    <a:pt x="220814" y="71843"/>
                  </a:lnTo>
                  <a:lnTo>
                    <a:pt x="221907" y="71678"/>
                  </a:lnTo>
                  <a:close/>
                </a:path>
                <a:path w="526414" h="282575">
                  <a:moveTo>
                    <a:pt x="222123" y="85623"/>
                  </a:moveTo>
                  <a:lnTo>
                    <a:pt x="221602" y="85293"/>
                  </a:lnTo>
                  <a:lnTo>
                    <a:pt x="220484" y="84836"/>
                  </a:lnTo>
                  <a:lnTo>
                    <a:pt x="220992" y="85115"/>
                  </a:lnTo>
                  <a:lnTo>
                    <a:pt x="221386" y="85293"/>
                  </a:lnTo>
                  <a:lnTo>
                    <a:pt x="222123" y="85623"/>
                  </a:lnTo>
                  <a:close/>
                </a:path>
                <a:path w="526414" h="282575">
                  <a:moveTo>
                    <a:pt x="227495" y="85458"/>
                  </a:moveTo>
                  <a:lnTo>
                    <a:pt x="226034" y="85090"/>
                  </a:lnTo>
                  <a:lnTo>
                    <a:pt x="225856" y="85090"/>
                  </a:lnTo>
                  <a:lnTo>
                    <a:pt x="226949" y="86017"/>
                  </a:lnTo>
                  <a:lnTo>
                    <a:pt x="227114" y="85788"/>
                  </a:lnTo>
                  <a:lnTo>
                    <a:pt x="227495" y="85458"/>
                  </a:lnTo>
                  <a:close/>
                </a:path>
                <a:path w="526414" h="282575">
                  <a:moveTo>
                    <a:pt x="227711" y="103212"/>
                  </a:moveTo>
                  <a:lnTo>
                    <a:pt x="226199" y="102870"/>
                  </a:lnTo>
                  <a:lnTo>
                    <a:pt x="225005" y="103708"/>
                  </a:lnTo>
                  <a:lnTo>
                    <a:pt x="226212" y="103212"/>
                  </a:lnTo>
                  <a:lnTo>
                    <a:pt x="227711" y="103212"/>
                  </a:lnTo>
                  <a:close/>
                </a:path>
                <a:path w="526414" h="282575">
                  <a:moveTo>
                    <a:pt x="229247" y="82931"/>
                  </a:moveTo>
                  <a:lnTo>
                    <a:pt x="229044" y="82372"/>
                  </a:lnTo>
                  <a:lnTo>
                    <a:pt x="228917" y="82016"/>
                  </a:lnTo>
                  <a:lnTo>
                    <a:pt x="228841" y="81800"/>
                  </a:lnTo>
                  <a:lnTo>
                    <a:pt x="228968" y="82931"/>
                  </a:lnTo>
                  <a:lnTo>
                    <a:pt x="229057" y="83337"/>
                  </a:lnTo>
                  <a:lnTo>
                    <a:pt x="229247" y="82931"/>
                  </a:lnTo>
                  <a:close/>
                </a:path>
                <a:path w="526414" h="282575">
                  <a:moveTo>
                    <a:pt x="230327" y="84201"/>
                  </a:moveTo>
                  <a:lnTo>
                    <a:pt x="228536" y="80759"/>
                  </a:lnTo>
                  <a:lnTo>
                    <a:pt x="228549" y="81076"/>
                  </a:lnTo>
                  <a:lnTo>
                    <a:pt x="229755" y="83908"/>
                  </a:lnTo>
                  <a:lnTo>
                    <a:pt x="229882" y="84201"/>
                  </a:lnTo>
                  <a:lnTo>
                    <a:pt x="230327" y="84201"/>
                  </a:lnTo>
                  <a:close/>
                </a:path>
                <a:path w="526414" h="282575">
                  <a:moveTo>
                    <a:pt x="235483" y="119532"/>
                  </a:moveTo>
                  <a:lnTo>
                    <a:pt x="235280" y="119659"/>
                  </a:lnTo>
                  <a:lnTo>
                    <a:pt x="235140" y="119748"/>
                  </a:lnTo>
                  <a:lnTo>
                    <a:pt x="235356" y="119748"/>
                  </a:lnTo>
                  <a:lnTo>
                    <a:pt x="235483" y="119532"/>
                  </a:lnTo>
                  <a:close/>
                </a:path>
                <a:path w="526414" h="282575">
                  <a:moveTo>
                    <a:pt x="250825" y="97155"/>
                  </a:moveTo>
                  <a:lnTo>
                    <a:pt x="250291" y="96697"/>
                  </a:lnTo>
                  <a:lnTo>
                    <a:pt x="250164" y="96634"/>
                  </a:lnTo>
                  <a:lnTo>
                    <a:pt x="250304" y="96659"/>
                  </a:lnTo>
                  <a:lnTo>
                    <a:pt x="249923" y="96469"/>
                  </a:lnTo>
                  <a:lnTo>
                    <a:pt x="250342" y="96469"/>
                  </a:lnTo>
                  <a:lnTo>
                    <a:pt x="249682" y="95554"/>
                  </a:lnTo>
                  <a:lnTo>
                    <a:pt x="248259" y="95554"/>
                  </a:lnTo>
                  <a:lnTo>
                    <a:pt x="242290" y="95021"/>
                  </a:lnTo>
                  <a:lnTo>
                    <a:pt x="242150" y="95034"/>
                  </a:lnTo>
                  <a:lnTo>
                    <a:pt x="241985" y="95021"/>
                  </a:lnTo>
                  <a:lnTo>
                    <a:pt x="241655" y="94970"/>
                  </a:lnTo>
                  <a:lnTo>
                    <a:pt x="240995" y="94970"/>
                  </a:lnTo>
                  <a:lnTo>
                    <a:pt x="239407" y="94703"/>
                  </a:lnTo>
                  <a:lnTo>
                    <a:pt x="240347" y="94373"/>
                  </a:lnTo>
                  <a:lnTo>
                    <a:pt x="240182" y="94373"/>
                  </a:lnTo>
                  <a:lnTo>
                    <a:pt x="242227" y="93903"/>
                  </a:lnTo>
                  <a:lnTo>
                    <a:pt x="242531" y="93903"/>
                  </a:lnTo>
                  <a:lnTo>
                    <a:pt x="242836" y="93789"/>
                  </a:lnTo>
                  <a:lnTo>
                    <a:pt x="243039" y="93865"/>
                  </a:lnTo>
                  <a:lnTo>
                    <a:pt x="243090" y="93738"/>
                  </a:lnTo>
                  <a:lnTo>
                    <a:pt x="243433" y="93814"/>
                  </a:lnTo>
                  <a:lnTo>
                    <a:pt x="243471" y="93560"/>
                  </a:lnTo>
                  <a:lnTo>
                    <a:pt x="244208" y="93281"/>
                  </a:lnTo>
                  <a:lnTo>
                    <a:pt x="243649" y="92900"/>
                  </a:lnTo>
                  <a:lnTo>
                    <a:pt x="243878" y="92278"/>
                  </a:lnTo>
                  <a:lnTo>
                    <a:pt x="245795" y="91338"/>
                  </a:lnTo>
                  <a:lnTo>
                    <a:pt x="244081" y="90335"/>
                  </a:lnTo>
                  <a:lnTo>
                    <a:pt x="244081" y="91313"/>
                  </a:lnTo>
                  <a:lnTo>
                    <a:pt x="244043" y="90830"/>
                  </a:lnTo>
                  <a:lnTo>
                    <a:pt x="243903" y="90487"/>
                  </a:lnTo>
                  <a:lnTo>
                    <a:pt x="243814" y="90347"/>
                  </a:lnTo>
                  <a:lnTo>
                    <a:pt x="244030" y="90551"/>
                  </a:lnTo>
                  <a:lnTo>
                    <a:pt x="244043" y="90830"/>
                  </a:lnTo>
                  <a:lnTo>
                    <a:pt x="244081" y="91313"/>
                  </a:lnTo>
                  <a:lnTo>
                    <a:pt x="244081" y="90335"/>
                  </a:lnTo>
                  <a:lnTo>
                    <a:pt x="243649" y="90081"/>
                  </a:lnTo>
                  <a:lnTo>
                    <a:pt x="241922" y="87160"/>
                  </a:lnTo>
                  <a:lnTo>
                    <a:pt x="241846" y="87020"/>
                  </a:lnTo>
                  <a:lnTo>
                    <a:pt x="239217" y="87363"/>
                  </a:lnTo>
                  <a:lnTo>
                    <a:pt x="238099" y="86829"/>
                  </a:lnTo>
                  <a:lnTo>
                    <a:pt x="237045" y="86194"/>
                  </a:lnTo>
                  <a:lnTo>
                    <a:pt x="237045" y="86436"/>
                  </a:lnTo>
                  <a:lnTo>
                    <a:pt x="236816" y="86296"/>
                  </a:lnTo>
                  <a:lnTo>
                    <a:pt x="237045" y="86436"/>
                  </a:lnTo>
                  <a:lnTo>
                    <a:pt x="237045" y="86194"/>
                  </a:lnTo>
                  <a:lnTo>
                    <a:pt x="236893" y="85966"/>
                  </a:lnTo>
                  <a:lnTo>
                    <a:pt x="236855" y="85826"/>
                  </a:lnTo>
                  <a:lnTo>
                    <a:pt x="236715" y="85432"/>
                  </a:lnTo>
                  <a:lnTo>
                    <a:pt x="236156" y="83743"/>
                  </a:lnTo>
                  <a:lnTo>
                    <a:pt x="236042" y="83299"/>
                  </a:lnTo>
                  <a:lnTo>
                    <a:pt x="235940" y="82689"/>
                  </a:lnTo>
                  <a:lnTo>
                    <a:pt x="235902" y="82486"/>
                  </a:lnTo>
                  <a:lnTo>
                    <a:pt x="235432" y="82486"/>
                  </a:lnTo>
                  <a:lnTo>
                    <a:pt x="235508" y="82829"/>
                  </a:lnTo>
                  <a:lnTo>
                    <a:pt x="234975" y="81978"/>
                  </a:lnTo>
                  <a:lnTo>
                    <a:pt x="235305" y="83070"/>
                  </a:lnTo>
                  <a:lnTo>
                    <a:pt x="235165" y="82956"/>
                  </a:lnTo>
                  <a:lnTo>
                    <a:pt x="234492" y="82486"/>
                  </a:lnTo>
                  <a:lnTo>
                    <a:pt x="234797" y="82181"/>
                  </a:lnTo>
                  <a:lnTo>
                    <a:pt x="234937" y="81610"/>
                  </a:lnTo>
                  <a:lnTo>
                    <a:pt x="235496" y="80733"/>
                  </a:lnTo>
                  <a:lnTo>
                    <a:pt x="235597" y="80200"/>
                  </a:lnTo>
                  <a:lnTo>
                    <a:pt x="235673" y="79832"/>
                  </a:lnTo>
                  <a:lnTo>
                    <a:pt x="235445" y="80200"/>
                  </a:lnTo>
                  <a:lnTo>
                    <a:pt x="235267" y="80543"/>
                  </a:lnTo>
                  <a:lnTo>
                    <a:pt x="235623" y="79832"/>
                  </a:lnTo>
                  <a:lnTo>
                    <a:pt x="235788" y="79222"/>
                  </a:lnTo>
                  <a:lnTo>
                    <a:pt x="235673" y="79832"/>
                  </a:lnTo>
                  <a:lnTo>
                    <a:pt x="235940" y="79222"/>
                  </a:lnTo>
                  <a:lnTo>
                    <a:pt x="236702" y="74358"/>
                  </a:lnTo>
                  <a:lnTo>
                    <a:pt x="235991" y="72961"/>
                  </a:lnTo>
                  <a:lnTo>
                    <a:pt x="235927" y="72834"/>
                  </a:lnTo>
                  <a:lnTo>
                    <a:pt x="235750" y="72720"/>
                  </a:lnTo>
                  <a:lnTo>
                    <a:pt x="235750" y="74828"/>
                  </a:lnTo>
                  <a:lnTo>
                    <a:pt x="235712" y="76568"/>
                  </a:lnTo>
                  <a:lnTo>
                    <a:pt x="235585" y="77546"/>
                  </a:lnTo>
                  <a:lnTo>
                    <a:pt x="235077" y="79832"/>
                  </a:lnTo>
                  <a:lnTo>
                    <a:pt x="235000" y="80200"/>
                  </a:lnTo>
                  <a:lnTo>
                    <a:pt x="235254" y="79832"/>
                  </a:lnTo>
                  <a:lnTo>
                    <a:pt x="234429" y="81673"/>
                  </a:lnTo>
                  <a:lnTo>
                    <a:pt x="234276" y="81838"/>
                  </a:lnTo>
                  <a:lnTo>
                    <a:pt x="234276" y="82029"/>
                  </a:lnTo>
                  <a:lnTo>
                    <a:pt x="234188" y="82283"/>
                  </a:lnTo>
                  <a:lnTo>
                    <a:pt x="234124" y="82473"/>
                  </a:lnTo>
                  <a:lnTo>
                    <a:pt x="234086" y="83096"/>
                  </a:lnTo>
                  <a:lnTo>
                    <a:pt x="234086" y="82486"/>
                  </a:lnTo>
                  <a:lnTo>
                    <a:pt x="233705" y="82486"/>
                  </a:lnTo>
                  <a:lnTo>
                    <a:pt x="234276" y="82029"/>
                  </a:lnTo>
                  <a:lnTo>
                    <a:pt x="234276" y="81838"/>
                  </a:lnTo>
                  <a:lnTo>
                    <a:pt x="233667" y="82486"/>
                  </a:lnTo>
                  <a:lnTo>
                    <a:pt x="233464" y="82486"/>
                  </a:lnTo>
                  <a:lnTo>
                    <a:pt x="233311" y="82486"/>
                  </a:lnTo>
                  <a:lnTo>
                    <a:pt x="232460" y="83045"/>
                  </a:lnTo>
                  <a:lnTo>
                    <a:pt x="232473" y="81419"/>
                  </a:lnTo>
                  <a:lnTo>
                    <a:pt x="232587" y="80619"/>
                  </a:lnTo>
                  <a:lnTo>
                    <a:pt x="232702" y="80187"/>
                  </a:lnTo>
                  <a:lnTo>
                    <a:pt x="233045" y="79362"/>
                  </a:lnTo>
                  <a:lnTo>
                    <a:pt x="233464" y="78117"/>
                  </a:lnTo>
                  <a:lnTo>
                    <a:pt x="235648" y="75996"/>
                  </a:lnTo>
                  <a:lnTo>
                    <a:pt x="235204" y="75590"/>
                  </a:lnTo>
                  <a:lnTo>
                    <a:pt x="235407" y="75349"/>
                  </a:lnTo>
                  <a:lnTo>
                    <a:pt x="234581" y="74701"/>
                  </a:lnTo>
                  <a:lnTo>
                    <a:pt x="233768" y="74129"/>
                  </a:lnTo>
                  <a:lnTo>
                    <a:pt x="234035" y="72796"/>
                  </a:lnTo>
                  <a:lnTo>
                    <a:pt x="233718" y="72732"/>
                  </a:lnTo>
                  <a:lnTo>
                    <a:pt x="233718" y="74396"/>
                  </a:lnTo>
                  <a:lnTo>
                    <a:pt x="233387" y="74066"/>
                  </a:lnTo>
                  <a:lnTo>
                    <a:pt x="233387" y="76136"/>
                  </a:lnTo>
                  <a:lnTo>
                    <a:pt x="233235" y="76962"/>
                  </a:lnTo>
                  <a:lnTo>
                    <a:pt x="232727" y="78041"/>
                  </a:lnTo>
                  <a:lnTo>
                    <a:pt x="232473" y="78816"/>
                  </a:lnTo>
                  <a:lnTo>
                    <a:pt x="232194" y="79159"/>
                  </a:lnTo>
                  <a:lnTo>
                    <a:pt x="232194" y="81445"/>
                  </a:lnTo>
                  <a:lnTo>
                    <a:pt x="232130" y="82804"/>
                  </a:lnTo>
                  <a:lnTo>
                    <a:pt x="231978" y="82181"/>
                  </a:lnTo>
                  <a:lnTo>
                    <a:pt x="231990" y="81915"/>
                  </a:lnTo>
                  <a:lnTo>
                    <a:pt x="232041" y="81038"/>
                  </a:lnTo>
                  <a:lnTo>
                    <a:pt x="232067" y="82067"/>
                  </a:lnTo>
                  <a:lnTo>
                    <a:pt x="232194" y="81445"/>
                  </a:lnTo>
                  <a:lnTo>
                    <a:pt x="232194" y="79159"/>
                  </a:lnTo>
                  <a:lnTo>
                    <a:pt x="232016" y="79362"/>
                  </a:lnTo>
                  <a:lnTo>
                    <a:pt x="232016" y="79514"/>
                  </a:lnTo>
                  <a:lnTo>
                    <a:pt x="231470" y="80035"/>
                  </a:lnTo>
                  <a:lnTo>
                    <a:pt x="231749" y="81229"/>
                  </a:lnTo>
                  <a:lnTo>
                    <a:pt x="231571" y="82067"/>
                  </a:lnTo>
                  <a:lnTo>
                    <a:pt x="231482" y="82524"/>
                  </a:lnTo>
                  <a:lnTo>
                    <a:pt x="231381" y="82956"/>
                  </a:lnTo>
                  <a:lnTo>
                    <a:pt x="231317" y="83312"/>
                  </a:lnTo>
                  <a:lnTo>
                    <a:pt x="231241" y="83667"/>
                  </a:lnTo>
                  <a:lnTo>
                    <a:pt x="231190" y="83858"/>
                  </a:lnTo>
                  <a:lnTo>
                    <a:pt x="230035" y="84620"/>
                  </a:lnTo>
                  <a:lnTo>
                    <a:pt x="229882" y="84201"/>
                  </a:lnTo>
                  <a:lnTo>
                    <a:pt x="228714" y="84366"/>
                  </a:lnTo>
                  <a:lnTo>
                    <a:pt x="229412" y="83832"/>
                  </a:lnTo>
                  <a:lnTo>
                    <a:pt x="229158" y="83832"/>
                  </a:lnTo>
                  <a:lnTo>
                    <a:pt x="229057" y="83337"/>
                  </a:lnTo>
                  <a:lnTo>
                    <a:pt x="228714" y="83654"/>
                  </a:lnTo>
                  <a:lnTo>
                    <a:pt x="228942" y="83337"/>
                  </a:lnTo>
                  <a:lnTo>
                    <a:pt x="228549" y="81076"/>
                  </a:lnTo>
                  <a:lnTo>
                    <a:pt x="228473" y="80733"/>
                  </a:lnTo>
                  <a:lnTo>
                    <a:pt x="228409" y="80479"/>
                  </a:lnTo>
                  <a:lnTo>
                    <a:pt x="228333" y="80327"/>
                  </a:lnTo>
                  <a:lnTo>
                    <a:pt x="228333" y="83489"/>
                  </a:lnTo>
                  <a:lnTo>
                    <a:pt x="228244" y="83654"/>
                  </a:lnTo>
                  <a:lnTo>
                    <a:pt x="228244" y="84429"/>
                  </a:lnTo>
                  <a:lnTo>
                    <a:pt x="228117" y="84442"/>
                  </a:lnTo>
                  <a:lnTo>
                    <a:pt x="228117" y="85420"/>
                  </a:lnTo>
                  <a:lnTo>
                    <a:pt x="227152" y="85826"/>
                  </a:lnTo>
                  <a:lnTo>
                    <a:pt x="226834" y="86233"/>
                  </a:lnTo>
                  <a:lnTo>
                    <a:pt x="226237" y="86982"/>
                  </a:lnTo>
                  <a:lnTo>
                    <a:pt x="224688" y="86982"/>
                  </a:lnTo>
                  <a:lnTo>
                    <a:pt x="222478" y="85788"/>
                  </a:lnTo>
                  <a:lnTo>
                    <a:pt x="222123" y="85623"/>
                  </a:lnTo>
                  <a:lnTo>
                    <a:pt x="222224" y="85788"/>
                  </a:lnTo>
                  <a:lnTo>
                    <a:pt x="223088" y="86487"/>
                  </a:lnTo>
                  <a:lnTo>
                    <a:pt x="222008" y="85623"/>
                  </a:lnTo>
                  <a:lnTo>
                    <a:pt x="221386" y="85293"/>
                  </a:lnTo>
                  <a:lnTo>
                    <a:pt x="220510" y="84912"/>
                  </a:lnTo>
                  <a:lnTo>
                    <a:pt x="217157" y="82880"/>
                  </a:lnTo>
                  <a:lnTo>
                    <a:pt x="216801" y="82677"/>
                  </a:lnTo>
                  <a:lnTo>
                    <a:pt x="217538" y="82931"/>
                  </a:lnTo>
                  <a:lnTo>
                    <a:pt x="217690" y="82931"/>
                  </a:lnTo>
                  <a:lnTo>
                    <a:pt x="222808" y="83832"/>
                  </a:lnTo>
                  <a:lnTo>
                    <a:pt x="224726" y="84861"/>
                  </a:lnTo>
                  <a:lnTo>
                    <a:pt x="225069" y="84861"/>
                  </a:lnTo>
                  <a:lnTo>
                    <a:pt x="225767" y="85039"/>
                  </a:lnTo>
                  <a:lnTo>
                    <a:pt x="226034" y="85090"/>
                  </a:lnTo>
                  <a:lnTo>
                    <a:pt x="227558" y="85407"/>
                  </a:lnTo>
                  <a:lnTo>
                    <a:pt x="227838" y="85458"/>
                  </a:lnTo>
                  <a:lnTo>
                    <a:pt x="228117" y="85420"/>
                  </a:lnTo>
                  <a:lnTo>
                    <a:pt x="228117" y="84442"/>
                  </a:lnTo>
                  <a:lnTo>
                    <a:pt x="228231" y="84289"/>
                  </a:lnTo>
                  <a:lnTo>
                    <a:pt x="228244" y="84429"/>
                  </a:lnTo>
                  <a:lnTo>
                    <a:pt x="228244" y="83654"/>
                  </a:lnTo>
                  <a:lnTo>
                    <a:pt x="228053" y="84455"/>
                  </a:lnTo>
                  <a:lnTo>
                    <a:pt x="227685" y="84518"/>
                  </a:lnTo>
                  <a:lnTo>
                    <a:pt x="227685" y="85293"/>
                  </a:lnTo>
                  <a:lnTo>
                    <a:pt x="227444" y="85229"/>
                  </a:lnTo>
                  <a:lnTo>
                    <a:pt x="227685" y="85293"/>
                  </a:lnTo>
                  <a:lnTo>
                    <a:pt x="227685" y="84518"/>
                  </a:lnTo>
                  <a:lnTo>
                    <a:pt x="226504" y="84670"/>
                  </a:lnTo>
                  <a:lnTo>
                    <a:pt x="224866" y="83654"/>
                  </a:lnTo>
                  <a:lnTo>
                    <a:pt x="221691" y="82016"/>
                  </a:lnTo>
                  <a:lnTo>
                    <a:pt x="221043" y="82016"/>
                  </a:lnTo>
                  <a:lnTo>
                    <a:pt x="219786" y="81800"/>
                  </a:lnTo>
                  <a:lnTo>
                    <a:pt x="213614" y="80073"/>
                  </a:lnTo>
                  <a:lnTo>
                    <a:pt x="213537" y="81368"/>
                  </a:lnTo>
                  <a:lnTo>
                    <a:pt x="213106" y="83045"/>
                  </a:lnTo>
                  <a:lnTo>
                    <a:pt x="213106" y="83921"/>
                  </a:lnTo>
                  <a:lnTo>
                    <a:pt x="212953" y="84328"/>
                  </a:lnTo>
                  <a:lnTo>
                    <a:pt x="212991" y="84124"/>
                  </a:lnTo>
                  <a:lnTo>
                    <a:pt x="213106" y="83921"/>
                  </a:lnTo>
                  <a:lnTo>
                    <a:pt x="213106" y="83045"/>
                  </a:lnTo>
                  <a:lnTo>
                    <a:pt x="212966" y="83629"/>
                  </a:lnTo>
                  <a:lnTo>
                    <a:pt x="212775" y="83718"/>
                  </a:lnTo>
                  <a:lnTo>
                    <a:pt x="212725" y="83985"/>
                  </a:lnTo>
                  <a:lnTo>
                    <a:pt x="212280" y="84632"/>
                  </a:lnTo>
                  <a:lnTo>
                    <a:pt x="212178" y="85788"/>
                  </a:lnTo>
                  <a:lnTo>
                    <a:pt x="212064" y="86182"/>
                  </a:lnTo>
                  <a:lnTo>
                    <a:pt x="212064" y="87109"/>
                  </a:lnTo>
                  <a:lnTo>
                    <a:pt x="211988" y="87464"/>
                  </a:lnTo>
                  <a:lnTo>
                    <a:pt x="211950" y="87642"/>
                  </a:lnTo>
                  <a:lnTo>
                    <a:pt x="211874" y="87960"/>
                  </a:lnTo>
                  <a:lnTo>
                    <a:pt x="211328" y="88392"/>
                  </a:lnTo>
                  <a:lnTo>
                    <a:pt x="211035" y="88595"/>
                  </a:lnTo>
                  <a:lnTo>
                    <a:pt x="210896" y="88620"/>
                  </a:lnTo>
                  <a:lnTo>
                    <a:pt x="211112" y="88392"/>
                  </a:lnTo>
                  <a:lnTo>
                    <a:pt x="211886" y="87553"/>
                  </a:lnTo>
                  <a:lnTo>
                    <a:pt x="212064" y="87109"/>
                  </a:lnTo>
                  <a:lnTo>
                    <a:pt x="212064" y="86182"/>
                  </a:lnTo>
                  <a:lnTo>
                    <a:pt x="211975" y="86487"/>
                  </a:lnTo>
                  <a:lnTo>
                    <a:pt x="211759" y="86982"/>
                  </a:lnTo>
                  <a:lnTo>
                    <a:pt x="211696" y="87122"/>
                  </a:lnTo>
                  <a:lnTo>
                    <a:pt x="210921" y="87972"/>
                  </a:lnTo>
                  <a:lnTo>
                    <a:pt x="210972" y="87122"/>
                  </a:lnTo>
                  <a:lnTo>
                    <a:pt x="211543" y="85928"/>
                  </a:lnTo>
                  <a:lnTo>
                    <a:pt x="211366" y="84607"/>
                  </a:lnTo>
                  <a:lnTo>
                    <a:pt x="211442" y="84124"/>
                  </a:lnTo>
                  <a:lnTo>
                    <a:pt x="211264" y="82473"/>
                  </a:lnTo>
                  <a:lnTo>
                    <a:pt x="211505" y="84124"/>
                  </a:lnTo>
                  <a:lnTo>
                    <a:pt x="211480" y="81762"/>
                  </a:lnTo>
                  <a:lnTo>
                    <a:pt x="211251" y="80073"/>
                  </a:lnTo>
                  <a:lnTo>
                    <a:pt x="213448" y="81318"/>
                  </a:lnTo>
                  <a:lnTo>
                    <a:pt x="213537" y="80060"/>
                  </a:lnTo>
                  <a:lnTo>
                    <a:pt x="211620" y="79514"/>
                  </a:lnTo>
                  <a:lnTo>
                    <a:pt x="211493" y="79616"/>
                  </a:lnTo>
                  <a:lnTo>
                    <a:pt x="211302" y="79768"/>
                  </a:lnTo>
                  <a:lnTo>
                    <a:pt x="211378" y="79552"/>
                  </a:lnTo>
                  <a:lnTo>
                    <a:pt x="211251" y="79463"/>
                  </a:lnTo>
                  <a:lnTo>
                    <a:pt x="211226" y="85166"/>
                  </a:lnTo>
                  <a:lnTo>
                    <a:pt x="211175" y="85356"/>
                  </a:lnTo>
                  <a:lnTo>
                    <a:pt x="211226" y="85166"/>
                  </a:lnTo>
                  <a:lnTo>
                    <a:pt x="211226" y="79463"/>
                  </a:lnTo>
                  <a:lnTo>
                    <a:pt x="211124" y="79082"/>
                  </a:lnTo>
                  <a:lnTo>
                    <a:pt x="211124" y="82651"/>
                  </a:lnTo>
                  <a:lnTo>
                    <a:pt x="211023" y="84505"/>
                  </a:lnTo>
                  <a:lnTo>
                    <a:pt x="211112" y="82588"/>
                  </a:lnTo>
                  <a:lnTo>
                    <a:pt x="211124" y="79082"/>
                  </a:lnTo>
                  <a:lnTo>
                    <a:pt x="210629" y="75298"/>
                  </a:lnTo>
                  <a:lnTo>
                    <a:pt x="209054" y="71437"/>
                  </a:lnTo>
                  <a:lnTo>
                    <a:pt x="208978" y="71259"/>
                  </a:lnTo>
                  <a:lnTo>
                    <a:pt x="208064" y="70624"/>
                  </a:lnTo>
                  <a:lnTo>
                    <a:pt x="208673" y="70218"/>
                  </a:lnTo>
                  <a:lnTo>
                    <a:pt x="207886" y="70497"/>
                  </a:lnTo>
                  <a:lnTo>
                    <a:pt x="208546" y="70218"/>
                  </a:lnTo>
                  <a:lnTo>
                    <a:pt x="210413" y="69735"/>
                  </a:lnTo>
                  <a:lnTo>
                    <a:pt x="212191" y="70218"/>
                  </a:lnTo>
                  <a:lnTo>
                    <a:pt x="213182" y="70472"/>
                  </a:lnTo>
                  <a:lnTo>
                    <a:pt x="213182" y="70294"/>
                  </a:lnTo>
                  <a:lnTo>
                    <a:pt x="213182" y="70078"/>
                  </a:lnTo>
                  <a:lnTo>
                    <a:pt x="213728" y="70218"/>
                  </a:lnTo>
                  <a:lnTo>
                    <a:pt x="214426" y="70218"/>
                  </a:lnTo>
                  <a:lnTo>
                    <a:pt x="214731" y="70358"/>
                  </a:lnTo>
                  <a:lnTo>
                    <a:pt x="214998" y="70434"/>
                  </a:lnTo>
                  <a:lnTo>
                    <a:pt x="214299" y="70383"/>
                  </a:lnTo>
                  <a:lnTo>
                    <a:pt x="216408" y="70929"/>
                  </a:lnTo>
                  <a:lnTo>
                    <a:pt x="217525" y="71361"/>
                  </a:lnTo>
                  <a:lnTo>
                    <a:pt x="218986" y="71361"/>
                  </a:lnTo>
                  <a:lnTo>
                    <a:pt x="219214" y="71412"/>
                  </a:lnTo>
                  <a:lnTo>
                    <a:pt x="220840" y="71412"/>
                  </a:lnTo>
                  <a:lnTo>
                    <a:pt x="223227" y="71742"/>
                  </a:lnTo>
                  <a:lnTo>
                    <a:pt x="225704" y="74282"/>
                  </a:lnTo>
                  <a:lnTo>
                    <a:pt x="226047" y="75717"/>
                  </a:lnTo>
                  <a:lnTo>
                    <a:pt x="225958" y="74764"/>
                  </a:lnTo>
                  <a:lnTo>
                    <a:pt x="226034" y="74968"/>
                  </a:lnTo>
                  <a:lnTo>
                    <a:pt x="226148" y="75717"/>
                  </a:lnTo>
                  <a:lnTo>
                    <a:pt x="228142" y="80772"/>
                  </a:lnTo>
                  <a:lnTo>
                    <a:pt x="228219" y="81318"/>
                  </a:lnTo>
                  <a:lnTo>
                    <a:pt x="228282" y="81534"/>
                  </a:lnTo>
                  <a:lnTo>
                    <a:pt x="228333" y="83489"/>
                  </a:lnTo>
                  <a:lnTo>
                    <a:pt x="228333" y="80327"/>
                  </a:lnTo>
                  <a:lnTo>
                    <a:pt x="228231" y="80073"/>
                  </a:lnTo>
                  <a:lnTo>
                    <a:pt x="228168" y="79463"/>
                  </a:lnTo>
                  <a:lnTo>
                    <a:pt x="228079" y="79095"/>
                  </a:lnTo>
                  <a:lnTo>
                    <a:pt x="227634" y="78206"/>
                  </a:lnTo>
                  <a:lnTo>
                    <a:pt x="227876" y="79070"/>
                  </a:lnTo>
                  <a:lnTo>
                    <a:pt x="226745" y="75907"/>
                  </a:lnTo>
                  <a:lnTo>
                    <a:pt x="226682" y="75717"/>
                  </a:lnTo>
                  <a:lnTo>
                    <a:pt x="226174" y="74777"/>
                  </a:lnTo>
                  <a:lnTo>
                    <a:pt x="226707" y="75717"/>
                  </a:lnTo>
                  <a:lnTo>
                    <a:pt x="226199" y="74282"/>
                  </a:lnTo>
                  <a:lnTo>
                    <a:pt x="226072" y="73990"/>
                  </a:lnTo>
                  <a:lnTo>
                    <a:pt x="226021" y="73609"/>
                  </a:lnTo>
                  <a:lnTo>
                    <a:pt x="225869" y="73482"/>
                  </a:lnTo>
                  <a:lnTo>
                    <a:pt x="225755" y="73215"/>
                  </a:lnTo>
                  <a:lnTo>
                    <a:pt x="228688" y="71793"/>
                  </a:lnTo>
                  <a:lnTo>
                    <a:pt x="230759" y="72021"/>
                  </a:lnTo>
                  <a:lnTo>
                    <a:pt x="232498" y="73228"/>
                  </a:lnTo>
                  <a:lnTo>
                    <a:pt x="232410" y="72961"/>
                  </a:lnTo>
                  <a:lnTo>
                    <a:pt x="232130" y="72605"/>
                  </a:lnTo>
                  <a:lnTo>
                    <a:pt x="232410" y="72872"/>
                  </a:lnTo>
                  <a:lnTo>
                    <a:pt x="232498" y="73228"/>
                  </a:lnTo>
                  <a:lnTo>
                    <a:pt x="233387" y="76136"/>
                  </a:lnTo>
                  <a:lnTo>
                    <a:pt x="233387" y="74066"/>
                  </a:lnTo>
                  <a:lnTo>
                    <a:pt x="232930" y="73533"/>
                  </a:lnTo>
                  <a:lnTo>
                    <a:pt x="233527" y="73964"/>
                  </a:lnTo>
                  <a:lnTo>
                    <a:pt x="233718" y="74396"/>
                  </a:lnTo>
                  <a:lnTo>
                    <a:pt x="233718" y="72732"/>
                  </a:lnTo>
                  <a:lnTo>
                    <a:pt x="232930" y="72542"/>
                  </a:lnTo>
                  <a:lnTo>
                    <a:pt x="232867" y="72377"/>
                  </a:lnTo>
                  <a:lnTo>
                    <a:pt x="232765" y="72148"/>
                  </a:lnTo>
                  <a:lnTo>
                    <a:pt x="232232" y="71958"/>
                  </a:lnTo>
                  <a:lnTo>
                    <a:pt x="232232" y="72377"/>
                  </a:lnTo>
                  <a:lnTo>
                    <a:pt x="231800" y="72275"/>
                  </a:lnTo>
                  <a:lnTo>
                    <a:pt x="231330" y="72174"/>
                  </a:lnTo>
                  <a:lnTo>
                    <a:pt x="231800" y="72275"/>
                  </a:lnTo>
                  <a:lnTo>
                    <a:pt x="231584" y="72072"/>
                  </a:lnTo>
                  <a:lnTo>
                    <a:pt x="231343" y="71983"/>
                  </a:lnTo>
                  <a:lnTo>
                    <a:pt x="231038" y="72072"/>
                  </a:lnTo>
                  <a:lnTo>
                    <a:pt x="230886" y="72034"/>
                  </a:lnTo>
                  <a:lnTo>
                    <a:pt x="231343" y="72072"/>
                  </a:lnTo>
                  <a:lnTo>
                    <a:pt x="230479" y="71640"/>
                  </a:lnTo>
                  <a:lnTo>
                    <a:pt x="231368" y="71640"/>
                  </a:lnTo>
                  <a:lnTo>
                    <a:pt x="232079" y="71907"/>
                  </a:lnTo>
                  <a:lnTo>
                    <a:pt x="231825" y="71043"/>
                  </a:lnTo>
                  <a:lnTo>
                    <a:pt x="231736" y="70777"/>
                  </a:lnTo>
                  <a:lnTo>
                    <a:pt x="231622" y="70370"/>
                  </a:lnTo>
                  <a:lnTo>
                    <a:pt x="230009" y="71158"/>
                  </a:lnTo>
                  <a:lnTo>
                    <a:pt x="229717" y="71043"/>
                  </a:lnTo>
                  <a:lnTo>
                    <a:pt x="228587" y="71043"/>
                  </a:lnTo>
                  <a:lnTo>
                    <a:pt x="228384" y="71018"/>
                  </a:lnTo>
                  <a:lnTo>
                    <a:pt x="227812" y="71132"/>
                  </a:lnTo>
                  <a:lnTo>
                    <a:pt x="227342" y="71043"/>
                  </a:lnTo>
                  <a:lnTo>
                    <a:pt x="228384" y="71043"/>
                  </a:lnTo>
                  <a:lnTo>
                    <a:pt x="226923" y="70777"/>
                  </a:lnTo>
                  <a:lnTo>
                    <a:pt x="226187" y="71043"/>
                  </a:lnTo>
                  <a:lnTo>
                    <a:pt x="227012" y="71043"/>
                  </a:lnTo>
                  <a:lnTo>
                    <a:pt x="226733" y="71145"/>
                  </a:lnTo>
                  <a:lnTo>
                    <a:pt x="226288" y="71043"/>
                  </a:lnTo>
                  <a:lnTo>
                    <a:pt x="225729" y="71234"/>
                  </a:lnTo>
                  <a:lnTo>
                    <a:pt x="225729" y="73367"/>
                  </a:lnTo>
                  <a:lnTo>
                    <a:pt x="225704" y="73240"/>
                  </a:lnTo>
                  <a:lnTo>
                    <a:pt x="225729" y="73367"/>
                  </a:lnTo>
                  <a:lnTo>
                    <a:pt x="225729" y="71234"/>
                  </a:lnTo>
                  <a:lnTo>
                    <a:pt x="225590" y="71272"/>
                  </a:lnTo>
                  <a:lnTo>
                    <a:pt x="225590" y="73672"/>
                  </a:lnTo>
                  <a:lnTo>
                    <a:pt x="225437" y="73393"/>
                  </a:lnTo>
                  <a:lnTo>
                    <a:pt x="225590" y="73672"/>
                  </a:lnTo>
                  <a:lnTo>
                    <a:pt x="225590" y="71272"/>
                  </a:lnTo>
                  <a:lnTo>
                    <a:pt x="224917" y="71488"/>
                  </a:lnTo>
                  <a:lnTo>
                    <a:pt x="224193" y="71069"/>
                  </a:lnTo>
                  <a:lnTo>
                    <a:pt x="224116" y="70929"/>
                  </a:lnTo>
                  <a:lnTo>
                    <a:pt x="224104" y="71843"/>
                  </a:lnTo>
                  <a:lnTo>
                    <a:pt x="224104" y="70929"/>
                  </a:lnTo>
                  <a:lnTo>
                    <a:pt x="223735" y="70370"/>
                  </a:lnTo>
                  <a:lnTo>
                    <a:pt x="223481" y="69862"/>
                  </a:lnTo>
                  <a:lnTo>
                    <a:pt x="222834" y="69811"/>
                  </a:lnTo>
                  <a:lnTo>
                    <a:pt x="222923" y="70180"/>
                  </a:lnTo>
                  <a:lnTo>
                    <a:pt x="222656" y="70370"/>
                  </a:lnTo>
                  <a:lnTo>
                    <a:pt x="222986" y="70370"/>
                  </a:lnTo>
                  <a:lnTo>
                    <a:pt x="223329" y="70599"/>
                  </a:lnTo>
                  <a:lnTo>
                    <a:pt x="223532" y="70929"/>
                  </a:lnTo>
                  <a:lnTo>
                    <a:pt x="223278" y="70929"/>
                  </a:lnTo>
                  <a:lnTo>
                    <a:pt x="223088" y="70929"/>
                  </a:lnTo>
                  <a:lnTo>
                    <a:pt x="221957" y="70929"/>
                  </a:lnTo>
                  <a:lnTo>
                    <a:pt x="216966" y="70573"/>
                  </a:lnTo>
                  <a:lnTo>
                    <a:pt x="216001" y="70218"/>
                  </a:lnTo>
                  <a:lnTo>
                    <a:pt x="216357" y="70218"/>
                  </a:lnTo>
                  <a:lnTo>
                    <a:pt x="213829" y="68795"/>
                  </a:lnTo>
                  <a:lnTo>
                    <a:pt x="213398" y="68846"/>
                  </a:lnTo>
                  <a:lnTo>
                    <a:pt x="213398" y="68681"/>
                  </a:lnTo>
                  <a:lnTo>
                    <a:pt x="213741" y="68681"/>
                  </a:lnTo>
                  <a:lnTo>
                    <a:pt x="213271" y="68656"/>
                  </a:lnTo>
                  <a:lnTo>
                    <a:pt x="213283" y="68275"/>
                  </a:lnTo>
                  <a:lnTo>
                    <a:pt x="213944" y="68237"/>
                  </a:lnTo>
                  <a:lnTo>
                    <a:pt x="213283" y="68262"/>
                  </a:lnTo>
                  <a:lnTo>
                    <a:pt x="213385" y="66776"/>
                  </a:lnTo>
                  <a:lnTo>
                    <a:pt x="213410" y="66268"/>
                  </a:lnTo>
                  <a:lnTo>
                    <a:pt x="214134" y="66268"/>
                  </a:lnTo>
                  <a:lnTo>
                    <a:pt x="213982" y="65811"/>
                  </a:lnTo>
                  <a:lnTo>
                    <a:pt x="213893" y="65532"/>
                  </a:lnTo>
                  <a:lnTo>
                    <a:pt x="213817" y="65303"/>
                  </a:lnTo>
                  <a:lnTo>
                    <a:pt x="213702" y="64960"/>
                  </a:lnTo>
                  <a:lnTo>
                    <a:pt x="213614" y="64668"/>
                  </a:lnTo>
                  <a:lnTo>
                    <a:pt x="213487" y="64300"/>
                  </a:lnTo>
                  <a:lnTo>
                    <a:pt x="213436" y="63881"/>
                  </a:lnTo>
                  <a:lnTo>
                    <a:pt x="213347" y="64300"/>
                  </a:lnTo>
                  <a:lnTo>
                    <a:pt x="213258" y="64897"/>
                  </a:lnTo>
                  <a:lnTo>
                    <a:pt x="213296" y="63652"/>
                  </a:lnTo>
                  <a:lnTo>
                    <a:pt x="213385" y="63068"/>
                  </a:lnTo>
                  <a:lnTo>
                    <a:pt x="213499" y="62788"/>
                  </a:lnTo>
                  <a:lnTo>
                    <a:pt x="213525" y="62179"/>
                  </a:lnTo>
                  <a:lnTo>
                    <a:pt x="213614" y="61112"/>
                  </a:lnTo>
                  <a:lnTo>
                    <a:pt x="213690" y="60794"/>
                  </a:lnTo>
                  <a:lnTo>
                    <a:pt x="213995" y="60693"/>
                  </a:lnTo>
                  <a:lnTo>
                    <a:pt x="214210" y="60629"/>
                  </a:lnTo>
                  <a:lnTo>
                    <a:pt x="214718" y="60477"/>
                  </a:lnTo>
                  <a:lnTo>
                    <a:pt x="215582" y="60210"/>
                  </a:lnTo>
                  <a:lnTo>
                    <a:pt x="217093" y="59690"/>
                  </a:lnTo>
                  <a:lnTo>
                    <a:pt x="219176" y="59105"/>
                  </a:lnTo>
                  <a:lnTo>
                    <a:pt x="220433" y="58940"/>
                  </a:lnTo>
                  <a:lnTo>
                    <a:pt x="221322" y="60058"/>
                  </a:lnTo>
                  <a:lnTo>
                    <a:pt x="222377" y="61506"/>
                  </a:lnTo>
                  <a:lnTo>
                    <a:pt x="224891" y="65087"/>
                  </a:lnTo>
                  <a:lnTo>
                    <a:pt x="225666" y="66027"/>
                  </a:lnTo>
                  <a:lnTo>
                    <a:pt x="234086" y="71983"/>
                  </a:lnTo>
                  <a:lnTo>
                    <a:pt x="235712" y="75349"/>
                  </a:lnTo>
                  <a:lnTo>
                    <a:pt x="235712" y="74739"/>
                  </a:lnTo>
                  <a:lnTo>
                    <a:pt x="235750" y="72720"/>
                  </a:lnTo>
                  <a:lnTo>
                    <a:pt x="234886" y="71780"/>
                  </a:lnTo>
                  <a:lnTo>
                    <a:pt x="235762" y="72529"/>
                  </a:lnTo>
                  <a:lnTo>
                    <a:pt x="235483" y="71983"/>
                  </a:lnTo>
                  <a:lnTo>
                    <a:pt x="230644" y="67500"/>
                  </a:lnTo>
                  <a:lnTo>
                    <a:pt x="227774" y="66027"/>
                  </a:lnTo>
                  <a:lnTo>
                    <a:pt x="226822" y="65087"/>
                  </a:lnTo>
                  <a:lnTo>
                    <a:pt x="224116" y="62064"/>
                  </a:lnTo>
                  <a:lnTo>
                    <a:pt x="223329" y="60413"/>
                  </a:lnTo>
                  <a:lnTo>
                    <a:pt x="221335" y="57670"/>
                  </a:lnTo>
                  <a:lnTo>
                    <a:pt x="221703" y="57111"/>
                  </a:lnTo>
                  <a:lnTo>
                    <a:pt x="220586" y="56400"/>
                  </a:lnTo>
                  <a:lnTo>
                    <a:pt x="220586" y="56807"/>
                  </a:lnTo>
                  <a:lnTo>
                    <a:pt x="220167" y="56769"/>
                  </a:lnTo>
                  <a:lnTo>
                    <a:pt x="220548" y="56743"/>
                  </a:lnTo>
                  <a:lnTo>
                    <a:pt x="220586" y="56400"/>
                  </a:lnTo>
                  <a:lnTo>
                    <a:pt x="219824" y="56464"/>
                  </a:lnTo>
                  <a:lnTo>
                    <a:pt x="219608" y="56197"/>
                  </a:lnTo>
                  <a:lnTo>
                    <a:pt x="219252" y="55664"/>
                  </a:lnTo>
                  <a:lnTo>
                    <a:pt x="219964" y="55308"/>
                  </a:lnTo>
                  <a:lnTo>
                    <a:pt x="219138" y="54063"/>
                  </a:lnTo>
                  <a:lnTo>
                    <a:pt x="218859" y="53644"/>
                  </a:lnTo>
                  <a:lnTo>
                    <a:pt x="218859" y="56769"/>
                  </a:lnTo>
                  <a:lnTo>
                    <a:pt x="218071" y="57111"/>
                  </a:lnTo>
                  <a:lnTo>
                    <a:pt x="217208" y="57111"/>
                  </a:lnTo>
                  <a:lnTo>
                    <a:pt x="214960" y="57937"/>
                  </a:lnTo>
                  <a:lnTo>
                    <a:pt x="213893" y="58229"/>
                  </a:lnTo>
                  <a:lnTo>
                    <a:pt x="213880" y="57289"/>
                  </a:lnTo>
                  <a:lnTo>
                    <a:pt x="213931" y="56438"/>
                  </a:lnTo>
                  <a:lnTo>
                    <a:pt x="214122" y="56273"/>
                  </a:lnTo>
                  <a:lnTo>
                    <a:pt x="214807" y="56273"/>
                  </a:lnTo>
                  <a:lnTo>
                    <a:pt x="215582" y="56578"/>
                  </a:lnTo>
                  <a:lnTo>
                    <a:pt x="216090" y="56578"/>
                  </a:lnTo>
                  <a:lnTo>
                    <a:pt x="216585" y="56578"/>
                  </a:lnTo>
                  <a:lnTo>
                    <a:pt x="216941" y="56578"/>
                  </a:lnTo>
                  <a:lnTo>
                    <a:pt x="217893" y="56578"/>
                  </a:lnTo>
                  <a:lnTo>
                    <a:pt x="218630" y="56184"/>
                  </a:lnTo>
                  <a:lnTo>
                    <a:pt x="218744" y="56565"/>
                  </a:lnTo>
                  <a:lnTo>
                    <a:pt x="218173" y="56743"/>
                  </a:lnTo>
                  <a:lnTo>
                    <a:pt x="218846" y="56743"/>
                  </a:lnTo>
                  <a:lnTo>
                    <a:pt x="218859" y="53644"/>
                  </a:lnTo>
                  <a:lnTo>
                    <a:pt x="218617" y="53263"/>
                  </a:lnTo>
                  <a:lnTo>
                    <a:pt x="218617" y="56134"/>
                  </a:lnTo>
                  <a:lnTo>
                    <a:pt x="218211" y="56134"/>
                  </a:lnTo>
                  <a:lnTo>
                    <a:pt x="218579" y="55968"/>
                  </a:lnTo>
                  <a:lnTo>
                    <a:pt x="218617" y="56134"/>
                  </a:lnTo>
                  <a:lnTo>
                    <a:pt x="218617" y="53263"/>
                  </a:lnTo>
                  <a:lnTo>
                    <a:pt x="218287" y="52755"/>
                  </a:lnTo>
                  <a:lnTo>
                    <a:pt x="217957" y="53060"/>
                  </a:lnTo>
                  <a:lnTo>
                    <a:pt x="217170" y="51930"/>
                  </a:lnTo>
                  <a:lnTo>
                    <a:pt x="216230" y="49415"/>
                  </a:lnTo>
                  <a:lnTo>
                    <a:pt x="215379" y="47320"/>
                  </a:lnTo>
                  <a:lnTo>
                    <a:pt x="212509" y="42037"/>
                  </a:lnTo>
                  <a:lnTo>
                    <a:pt x="209918" y="39103"/>
                  </a:lnTo>
                  <a:lnTo>
                    <a:pt x="204724" y="32880"/>
                  </a:lnTo>
                  <a:lnTo>
                    <a:pt x="202006" y="29705"/>
                  </a:lnTo>
                  <a:lnTo>
                    <a:pt x="188455" y="13538"/>
                  </a:lnTo>
                  <a:lnTo>
                    <a:pt x="186194" y="10337"/>
                  </a:lnTo>
                  <a:lnTo>
                    <a:pt x="181724" y="4457"/>
                  </a:lnTo>
                  <a:lnTo>
                    <a:pt x="180047" y="3048"/>
                  </a:lnTo>
                  <a:lnTo>
                    <a:pt x="179654" y="2565"/>
                  </a:lnTo>
                  <a:lnTo>
                    <a:pt x="176517" y="876"/>
                  </a:lnTo>
                  <a:lnTo>
                    <a:pt x="176517" y="1778"/>
                  </a:lnTo>
                  <a:lnTo>
                    <a:pt x="175094" y="1358"/>
                  </a:lnTo>
                  <a:lnTo>
                    <a:pt x="173926" y="1003"/>
                  </a:lnTo>
                  <a:lnTo>
                    <a:pt x="173393" y="1003"/>
                  </a:lnTo>
                  <a:lnTo>
                    <a:pt x="170624" y="1168"/>
                  </a:lnTo>
                  <a:lnTo>
                    <a:pt x="172580" y="546"/>
                  </a:lnTo>
                  <a:lnTo>
                    <a:pt x="176517" y="1778"/>
                  </a:lnTo>
                  <a:lnTo>
                    <a:pt x="176517" y="876"/>
                  </a:lnTo>
                  <a:lnTo>
                    <a:pt x="175387" y="254"/>
                  </a:lnTo>
                  <a:lnTo>
                    <a:pt x="174383" y="254"/>
                  </a:lnTo>
                  <a:lnTo>
                    <a:pt x="175374" y="825"/>
                  </a:lnTo>
                  <a:lnTo>
                    <a:pt x="173367" y="0"/>
                  </a:lnTo>
                  <a:lnTo>
                    <a:pt x="172173" y="88"/>
                  </a:lnTo>
                  <a:lnTo>
                    <a:pt x="172173" y="419"/>
                  </a:lnTo>
                  <a:lnTo>
                    <a:pt x="169125" y="812"/>
                  </a:lnTo>
                  <a:lnTo>
                    <a:pt x="171780" y="292"/>
                  </a:lnTo>
                  <a:lnTo>
                    <a:pt x="172173" y="419"/>
                  </a:lnTo>
                  <a:lnTo>
                    <a:pt x="172173" y="88"/>
                  </a:lnTo>
                  <a:lnTo>
                    <a:pt x="168922" y="292"/>
                  </a:lnTo>
                  <a:lnTo>
                    <a:pt x="169964" y="292"/>
                  </a:lnTo>
                  <a:lnTo>
                    <a:pt x="167398" y="1028"/>
                  </a:lnTo>
                  <a:lnTo>
                    <a:pt x="164223" y="1422"/>
                  </a:lnTo>
                  <a:lnTo>
                    <a:pt x="163957" y="1612"/>
                  </a:lnTo>
                  <a:lnTo>
                    <a:pt x="163957" y="3302"/>
                  </a:lnTo>
                  <a:lnTo>
                    <a:pt x="159588" y="5613"/>
                  </a:lnTo>
                  <a:lnTo>
                    <a:pt x="161861" y="3962"/>
                  </a:lnTo>
                  <a:lnTo>
                    <a:pt x="163957" y="3302"/>
                  </a:lnTo>
                  <a:lnTo>
                    <a:pt x="163957" y="1612"/>
                  </a:lnTo>
                  <a:lnTo>
                    <a:pt x="161290" y="3505"/>
                  </a:lnTo>
                  <a:lnTo>
                    <a:pt x="160248" y="4127"/>
                  </a:lnTo>
                  <a:lnTo>
                    <a:pt x="153847" y="8166"/>
                  </a:lnTo>
                  <a:lnTo>
                    <a:pt x="150520" y="10337"/>
                  </a:lnTo>
                  <a:lnTo>
                    <a:pt x="141097" y="16052"/>
                  </a:lnTo>
                  <a:lnTo>
                    <a:pt x="140970" y="16129"/>
                  </a:lnTo>
                  <a:lnTo>
                    <a:pt x="113753" y="37084"/>
                  </a:lnTo>
                  <a:lnTo>
                    <a:pt x="113753" y="38112"/>
                  </a:lnTo>
                  <a:lnTo>
                    <a:pt x="113550" y="38315"/>
                  </a:lnTo>
                  <a:lnTo>
                    <a:pt x="113652" y="38188"/>
                  </a:lnTo>
                  <a:lnTo>
                    <a:pt x="113753" y="37084"/>
                  </a:lnTo>
                  <a:lnTo>
                    <a:pt x="113385" y="37388"/>
                  </a:lnTo>
                  <a:lnTo>
                    <a:pt x="111709" y="38976"/>
                  </a:lnTo>
                  <a:lnTo>
                    <a:pt x="109054" y="42672"/>
                  </a:lnTo>
                  <a:lnTo>
                    <a:pt x="108178" y="44792"/>
                  </a:lnTo>
                  <a:lnTo>
                    <a:pt x="107162" y="46837"/>
                  </a:lnTo>
                  <a:lnTo>
                    <a:pt x="107899" y="45758"/>
                  </a:lnTo>
                  <a:lnTo>
                    <a:pt x="107213" y="46837"/>
                  </a:lnTo>
                  <a:lnTo>
                    <a:pt x="106984" y="46837"/>
                  </a:lnTo>
                  <a:lnTo>
                    <a:pt x="107137" y="47066"/>
                  </a:lnTo>
                  <a:lnTo>
                    <a:pt x="107327" y="47320"/>
                  </a:lnTo>
                  <a:lnTo>
                    <a:pt x="107467" y="47320"/>
                  </a:lnTo>
                  <a:lnTo>
                    <a:pt x="107619" y="47320"/>
                  </a:lnTo>
                  <a:lnTo>
                    <a:pt x="107492" y="47256"/>
                  </a:lnTo>
                  <a:lnTo>
                    <a:pt x="107683" y="46837"/>
                  </a:lnTo>
                  <a:lnTo>
                    <a:pt x="107403" y="47205"/>
                  </a:lnTo>
                  <a:lnTo>
                    <a:pt x="111404" y="41046"/>
                  </a:lnTo>
                  <a:lnTo>
                    <a:pt x="112382" y="39801"/>
                  </a:lnTo>
                  <a:lnTo>
                    <a:pt x="118186" y="34759"/>
                  </a:lnTo>
                  <a:lnTo>
                    <a:pt x="121361" y="32245"/>
                  </a:lnTo>
                  <a:lnTo>
                    <a:pt x="124485" y="29705"/>
                  </a:lnTo>
                  <a:lnTo>
                    <a:pt x="152196" y="10693"/>
                  </a:lnTo>
                  <a:lnTo>
                    <a:pt x="159131" y="6337"/>
                  </a:lnTo>
                  <a:lnTo>
                    <a:pt x="162674" y="4254"/>
                  </a:lnTo>
                  <a:lnTo>
                    <a:pt x="169811" y="1485"/>
                  </a:lnTo>
                  <a:lnTo>
                    <a:pt x="171399" y="1358"/>
                  </a:lnTo>
                  <a:lnTo>
                    <a:pt x="173266" y="1358"/>
                  </a:lnTo>
                  <a:lnTo>
                    <a:pt x="179476" y="3949"/>
                  </a:lnTo>
                  <a:lnTo>
                    <a:pt x="179933" y="4127"/>
                  </a:lnTo>
                  <a:lnTo>
                    <a:pt x="179336" y="3771"/>
                  </a:lnTo>
                  <a:lnTo>
                    <a:pt x="178473" y="3162"/>
                  </a:lnTo>
                  <a:lnTo>
                    <a:pt x="176390" y="1790"/>
                  </a:lnTo>
                  <a:lnTo>
                    <a:pt x="176555" y="1790"/>
                  </a:lnTo>
                  <a:lnTo>
                    <a:pt x="177723" y="2159"/>
                  </a:lnTo>
                  <a:lnTo>
                    <a:pt x="179476" y="3162"/>
                  </a:lnTo>
                  <a:lnTo>
                    <a:pt x="179616" y="3289"/>
                  </a:lnTo>
                  <a:lnTo>
                    <a:pt x="180543" y="4546"/>
                  </a:lnTo>
                  <a:lnTo>
                    <a:pt x="179933" y="4127"/>
                  </a:lnTo>
                  <a:lnTo>
                    <a:pt x="179641" y="4127"/>
                  </a:lnTo>
                  <a:lnTo>
                    <a:pt x="180924" y="5600"/>
                  </a:lnTo>
                  <a:lnTo>
                    <a:pt x="180644" y="5600"/>
                  </a:lnTo>
                  <a:lnTo>
                    <a:pt x="180390" y="5854"/>
                  </a:lnTo>
                  <a:lnTo>
                    <a:pt x="178828" y="6705"/>
                  </a:lnTo>
                  <a:lnTo>
                    <a:pt x="178523" y="6705"/>
                  </a:lnTo>
                  <a:lnTo>
                    <a:pt x="172783" y="7823"/>
                  </a:lnTo>
                  <a:lnTo>
                    <a:pt x="150609" y="18300"/>
                  </a:lnTo>
                  <a:lnTo>
                    <a:pt x="149999" y="18681"/>
                  </a:lnTo>
                  <a:lnTo>
                    <a:pt x="150406" y="18478"/>
                  </a:lnTo>
                  <a:lnTo>
                    <a:pt x="150990" y="18199"/>
                  </a:lnTo>
                  <a:lnTo>
                    <a:pt x="149339" y="19481"/>
                  </a:lnTo>
                  <a:lnTo>
                    <a:pt x="150164" y="18707"/>
                  </a:lnTo>
                  <a:lnTo>
                    <a:pt x="149948" y="18707"/>
                  </a:lnTo>
                  <a:lnTo>
                    <a:pt x="148399" y="19685"/>
                  </a:lnTo>
                  <a:lnTo>
                    <a:pt x="146011" y="22072"/>
                  </a:lnTo>
                  <a:lnTo>
                    <a:pt x="145491" y="22491"/>
                  </a:lnTo>
                  <a:lnTo>
                    <a:pt x="145491" y="23672"/>
                  </a:lnTo>
                  <a:lnTo>
                    <a:pt x="144018" y="25285"/>
                  </a:lnTo>
                  <a:lnTo>
                    <a:pt x="143687" y="25387"/>
                  </a:lnTo>
                  <a:lnTo>
                    <a:pt x="143840" y="25158"/>
                  </a:lnTo>
                  <a:lnTo>
                    <a:pt x="143700" y="25285"/>
                  </a:lnTo>
                  <a:lnTo>
                    <a:pt x="144005" y="24866"/>
                  </a:lnTo>
                  <a:lnTo>
                    <a:pt x="143840" y="25158"/>
                  </a:lnTo>
                  <a:lnTo>
                    <a:pt x="145173" y="23914"/>
                  </a:lnTo>
                  <a:lnTo>
                    <a:pt x="145491" y="23672"/>
                  </a:lnTo>
                  <a:lnTo>
                    <a:pt x="145491" y="22491"/>
                  </a:lnTo>
                  <a:lnTo>
                    <a:pt x="145199" y="22898"/>
                  </a:lnTo>
                  <a:lnTo>
                    <a:pt x="144170" y="23926"/>
                  </a:lnTo>
                  <a:lnTo>
                    <a:pt x="142468" y="25793"/>
                  </a:lnTo>
                  <a:lnTo>
                    <a:pt x="142290" y="25844"/>
                  </a:lnTo>
                  <a:lnTo>
                    <a:pt x="142138" y="25844"/>
                  </a:lnTo>
                  <a:lnTo>
                    <a:pt x="139661" y="26644"/>
                  </a:lnTo>
                  <a:lnTo>
                    <a:pt x="139839" y="26644"/>
                  </a:lnTo>
                  <a:lnTo>
                    <a:pt x="140004" y="26644"/>
                  </a:lnTo>
                  <a:lnTo>
                    <a:pt x="139941" y="27089"/>
                  </a:lnTo>
                  <a:lnTo>
                    <a:pt x="140144" y="27025"/>
                  </a:lnTo>
                  <a:lnTo>
                    <a:pt x="140411" y="26936"/>
                  </a:lnTo>
                  <a:lnTo>
                    <a:pt x="141820" y="26479"/>
                  </a:lnTo>
                  <a:lnTo>
                    <a:pt x="140068" y="27495"/>
                  </a:lnTo>
                  <a:lnTo>
                    <a:pt x="132892" y="31203"/>
                  </a:lnTo>
                  <a:lnTo>
                    <a:pt x="129095" y="32842"/>
                  </a:lnTo>
                  <a:lnTo>
                    <a:pt x="125488" y="34848"/>
                  </a:lnTo>
                  <a:lnTo>
                    <a:pt x="122859" y="36626"/>
                  </a:lnTo>
                  <a:lnTo>
                    <a:pt x="117005" y="40157"/>
                  </a:lnTo>
                  <a:lnTo>
                    <a:pt x="114439" y="42392"/>
                  </a:lnTo>
                  <a:lnTo>
                    <a:pt x="110680" y="45656"/>
                  </a:lnTo>
                  <a:lnTo>
                    <a:pt x="106057" y="49453"/>
                  </a:lnTo>
                  <a:lnTo>
                    <a:pt x="96977" y="57238"/>
                  </a:lnTo>
                  <a:lnTo>
                    <a:pt x="94780" y="58826"/>
                  </a:lnTo>
                  <a:lnTo>
                    <a:pt x="94780" y="59651"/>
                  </a:lnTo>
                  <a:lnTo>
                    <a:pt x="92392" y="61506"/>
                  </a:lnTo>
                  <a:lnTo>
                    <a:pt x="92087" y="61734"/>
                  </a:lnTo>
                  <a:lnTo>
                    <a:pt x="91960" y="61810"/>
                  </a:lnTo>
                  <a:lnTo>
                    <a:pt x="92367" y="61506"/>
                  </a:lnTo>
                  <a:lnTo>
                    <a:pt x="94780" y="59651"/>
                  </a:lnTo>
                  <a:lnTo>
                    <a:pt x="94780" y="58826"/>
                  </a:lnTo>
                  <a:lnTo>
                    <a:pt x="87172" y="64312"/>
                  </a:lnTo>
                  <a:lnTo>
                    <a:pt x="80759" y="68287"/>
                  </a:lnTo>
                  <a:lnTo>
                    <a:pt x="73964" y="71640"/>
                  </a:lnTo>
                  <a:lnTo>
                    <a:pt x="61010" y="79273"/>
                  </a:lnTo>
                  <a:lnTo>
                    <a:pt x="55880" y="82892"/>
                  </a:lnTo>
                  <a:lnTo>
                    <a:pt x="55359" y="83210"/>
                  </a:lnTo>
                  <a:lnTo>
                    <a:pt x="51727" y="85382"/>
                  </a:lnTo>
                  <a:lnTo>
                    <a:pt x="44602" y="89052"/>
                  </a:lnTo>
                  <a:lnTo>
                    <a:pt x="44602" y="89890"/>
                  </a:lnTo>
                  <a:lnTo>
                    <a:pt x="44297" y="90055"/>
                  </a:lnTo>
                  <a:lnTo>
                    <a:pt x="44132" y="90093"/>
                  </a:lnTo>
                  <a:lnTo>
                    <a:pt x="44602" y="89890"/>
                  </a:lnTo>
                  <a:lnTo>
                    <a:pt x="44602" y="89052"/>
                  </a:lnTo>
                  <a:lnTo>
                    <a:pt x="43434" y="89649"/>
                  </a:lnTo>
                  <a:lnTo>
                    <a:pt x="42303" y="90068"/>
                  </a:lnTo>
                  <a:lnTo>
                    <a:pt x="38112" y="91465"/>
                  </a:lnTo>
                  <a:lnTo>
                    <a:pt x="40716" y="90881"/>
                  </a:lnTo>
                  <a:lnTo>
                    <a:pt x="38176" y="91465"/>
                  </a:lnTo>
                  <a:lnTo>
                    <a:pt x="37363" y="91706"/>
                  </a:lnTo>
                  <a:lnTo>
                    <a:pt x="37528" y="91706"/>
                  </a:lnTo>
                  <a:lnTo>
                    <a:pt x="35369" y="94373"/>
                  </a:lnTo>
                  <a:lnTo>
                    <a:pt x="34696" y="94818"/>
                  </a:lnTo>
                  <a:lnTo>
                    <a:pt x="28638" y="101282"/>
                  </a:lnTo>
                  <a:lnTo>
                    <a:pt x="29705" y="101727"/>
                  </a:lnTo>
                  <a:lnTo>
                    <a:pt x="31292" y="99707"/>
                  </a:lnTo>
                  <a:lnTo>
                    <a:pt x="29895" y="101815"/>
                  </a:lnTo>
                  <a:lnTo>
                    <a:pt x="29705" y="101727"/>
                  </a:lnTo>
                  <a:lnTo>
                    <a:pt x="29540" y="101930"/>
                  </a:lnTo>
                  <a:lnTo>
                    <a:pt x="29756" y="102006"/>
                  </a:lnTo>
                  <a:lnTo>
                    <a:pt x="32677" y="103238"/>
                  </a:lnTo>
                  <a:lnTo>
                    <a:pt x="32918" y="103327"/>
                  </a:lnTo>
                  <a:lnTo>
                    <a:pt x="32778" y="103327"/>
                  </a:lnTo>
                  <a:lnTo>
                    <a:pt x="32943" y="103505"/>
                  </a:lnTo>
                  <a:lnTo>
                    <a:pt x="32435" y="103911"/>
                  </a:lnTo>
                  <a:lnTo>
                    <a:pt x="32397" y="104076"/>
                  </a:lnTo>
                  <a:lnTo>
                    <a:pt x="30759" y="108267"/>
                  </a:lnTo>
                  <a:lnTo>
                    <a:pt x="30873" y="109156"/>
                  </a:lnTo>
                  <a:lnTo>
                    <a:pt x="30949" y="111988"/>
                  </a:lnTo>
                  <a:lnTo>
                    <a:pt x="31051" y="112560"/>
                  </a:lnTo>
                  <a:lnTo>
                    <a:pt x="31191" y="111645"/>
                  </a:lnTo>
                  <a:lnTo>
                    <a:pt x="31737" y="115836"/>
                  </a:lnTo>
                  <a:lnTo>
                    <a:pt x="31559" y="115455"/>
                  </a:lnTo>
                  <a:lnTo>
                    <a:pt x="31788" y="116763"/>
                  </a:lnTo>
                  <a:lnTo>
                    <a:pt x="32334" y="118694"/>
                  </a:lnTo>
                  <a:lnTo>
                    <a:pt x="33248" y="122758"/>
                  </a:lnTo>
                  <a:lnTo>
                    <a:pt x="33388" y="124904"/>
                  </a:lnTo>
                  <a:lnTo>
                    <a:pt x="34048" y="128905"/>
                  </a:lnTo>
                  <a:lnTo>
                    <a:pt x="34493" y="130721"/>
                  </a:lnTo>
                  <a:lnTo>
                    <a:pt x="35191" y="133057"/>
                  </a:lnTo>
                  <a:lnTo>
                    <a:pt x="35293" y="133413"/>
                  </a:lnTo>
                  <a:lnTo>
                    <a:pt x="35661" y="135597"/>
                  </a:lnTo>
                  <a:lnTo>
                    <a:pt x="35471" y="135839"/>
                  </a:lnTo>
                  <a:lnTo>
                    <a:pt x="34709" y="136715"/>
                  </a:lnTo>
                  <a:lnTo>
                    <a:pt x="34709" y="139661"/>
                  </a:lnTo>
                  <a:lnTo>
                    <a:pt x="34594" y="139865"/>
                  </a:lnTo>
                  <a:lnTo>
                    <a:pt x="34340" y="140525"/>
                  </a:lnTo>
                  <a:lnTo>
                    <a:pt x="34264" y="140081"/>
                  </a:lnTo>
                  <a:lnTo>
                    <a:pt x="34391" y="140017"/>
                  </a:lnTo>
                  <a:lnTo>
                    <a:pt x="34709" y="139661"/>
                  </a:lnTo>
                  <a:lnTo>
                    <a:pt x="34709" y="136715"/>
                  </a:lnTo>
                  <a:lnTo>
                    <a:pt x="33705" y="137845"/>
                  </a:lnTo>
                  <a:lnTo>
                    <a:pt x="32715" y="138684"/>
                  </a:lnTo>
                  <a:lnTo>
                    <a:pt x="32943" y="138976"/>
                  </a:lnTo>
                  <a:lnTo>
                    <a:pt x="32791" y="139141"/>
                  </a:lnTo>
                  <a:lnTo>
                    <a:pt x="32943" y="139255"/>
                  </a:lnTo>
                  <a:lnTo>
                    <a:pt x="32562" y="139674"/>
                  </a:lnTo>
                  <a:lnTo>
                    <a:pt x="33248" y="139484"/>
                  </a:lnTo>
                  <a:lnTo>
                    <a:pt x="33426" y="139636"/>
                  </a:lnTo>
                  <a:lnTo>
                    <a:pt x="33235" y="139865"/>
                  </a:lnTo>
                  <a:lnTo>
                    <a:pt x="32575" y="140703"/>
                  </a:lnTo>
                  <a:lnTo>
                    <a:pt x="32372" y="140995"/>
                  </a:lnTo>
                  <a:lnTo>
                    <a:pt x="33045" y="144221"/>
                  </a:lnTo>
                  <a:lnTo>
                    <a:pt x="33274" y="145859"/>
                  </a:lnTo>
                  <a:lnTo>
                    <a:pt x="33362" y="146469"/>
                  </a:lnTo>
                  <a:lnTo>
                    <a:pt x="35953" y="159283"/>
                  </a:lnTo>
                  <a:lnTo>
                    <a:pt x="37617" y="167005"/>
                  </a:lnTo>
                  <a:lnTo>
                    <a:pt x="39001" y="176631"/>
                  </a:lnTo>
                  <a:lnTo>
                    <a:pt x="39179" y="178282"/>
                  </a:lnTo>
                  <a:lnTo>
                    <a:pt x="39217" y="176250"/>
                  </a:lnTo>
                  <a:lnTo>
                    <a:pt x="39547" y="177850"/>
                  </a:lnTo>
                  <a:lnTo>
                    <a:pt x="39230" y="179070"/>
                  </a:lnTo>
                  <a:lnTo>
                    <a:pt x="39204" y="178511"/>
                  </a:lnTo>
                  <a:lnTo>
                    <a:pt x="39065" y="178866"/>
                  </a:lnTo>
                  <a:lnTo>
                    <a:pt x="38798" y="180047"/>
                  </a:lnTo>
                  <a:lnTo>
                    <a:pt x="38569" y="180086"/>
                  </a:lnTo>
                  <a:lnTo>
                    <a:pt x="38112" y="179641"/>
                  </a:lnTo>
                  <a:lnTo>
                    <a:pt x="37642" y="180924"/>
                  </a:lnTo>
                  <a:lnTo>
                    <a:pt x="37465" y="181076"/>
                  </a:lnTo>
                  <a:lnTo>
                    <a:pt x="37338" y="181749"/>
                  </a:lnTo>
                  <a:lnTo>
                    <a:pt x="37198" y="181838"/>
                  </a:lnTo>
                  <a:lnTo>
                    <a:pt x="0" y="181965"/>
                  </a:lnTo>
                  <a:lnTo>
                    <a:pt x="36982" y="181965"/>
                  </a:lnTo>
                  <a:lnTo>
                    <a:pt x="36715" y="182143"/>
                  </a:lnTo>
                  <a:lnTo>
                    <a:pt x="36753" y="182613"/>
                  </a:lnTo>
                  <a:lnTo>
                    <a:pt x="37109" y="182384"/>
                  </a:lnTo>
                  <a:lnTo>
                    <a:pt x="37058" y="182524"/>
                  </a:lnTo>
                  <a:lnTo>
                    <a:pt x="37084" y="183121"/>
                  </a:lnTo>
                  <a:lnTo>
                    <a:pt x="37465" y="185267"/>
                  </a:lnTo>
                  <a:lnTo>
                    <a:pt x="37198" y="184912"/>
                  </a:lnTo>
                  <a:lnTo>
                    <a:pt x="37592" y="185991"/>
                  </a:lnTo>
                  <a:lnTo>
                    <a:pt x="37782" y="187020"/>
                  </a:lnTo>
                  <a:lnTo>
                    <a:pt x="40640" y="191922"/>
                  </a:lnTo>
                  <a:lnTo>
                    <a:pt x="41059" y="192227"/>
                  </a:lnTo>
                  <a:lnTo>
                    <a:pt x="41084" y="192354"/>
                  </a:lnTo>
                  <a:lnTo>
                    <a:pt x="41402" y="192455"/>
                  </a:lnTo>
                  <a:lnTo>
                    <a:pt x="41465" y="192963"/>
                  </a:lnTo>
                  <a:lnTo>
                    <a:pt x="41579" y="194208"/>
                  </a:lnTo>
                  <a:lnTo>
                    <a:pt x="41554" y="192341"/>
                  </a:lnTo>
                  <a:lnTo>
                    <a:pt x="41605" y="192963"/>
                  </a:lnTo>
                  <a:lnTo>
                    <a:pt x="41681" y="194208"/>
                  </a:lnTo>
                  <a:lnTo>
                    <a:pt x="41071" y="195846"/>
                  </a:lnTo>
                  <a:lnTo>
                    <a:pt x="40703" y="196710"/>
                  </a:lnTo>
                  <a:lnTo>
                    <a:pt x="41783" y="199783"/>
                  </a:lnTo>
                  <a:lnTo>
                    <a:pt x="41871" y="200177"/>
                  </a:lnTo>
                  <a:lnTo>
                    <a:pt x="42037" y="200393"/>
                  </a:lnTo>
                  <a:lnTo>
                    <a:pt x="42964" y="202552"/>
                  </a:lnTo>
                  <a:lnTo>
                    <a:pt x="41376" y="203530"/>
                  </a:lnTo>
                  <a:lnTo>
                    <a:pt x="41376" y="204304"/>
                  </a:lnTo>
                  <a:lnTo>
                    <a:pt x="41338" y="204597"/>
                  </a:lnTo>
                  <a:lnTo>
                    <a:pt x="41300" y="204901"/>
                  </a:lnTo>
                  <a:lnTo>
                    <a:pt x="41249" y="205511"/>
                  </a:lnTo>
                  <a:lnTo>
                    <a:pt x="41249" y="205308"/>
                  </a:lnTo>
                  <a:lnTo>
                    <a:pt x="41300" y="204901"/>
                  </a:lnTo>
                  <a:lnTo>
                    <a:pt x="41325" y="204584"/>
                  </a:lnTo>
                  <a:lnTo>
                    <a:pt x="41338" y="204393"/>
                  </a:lnTo>
                  <a:lnTo>
                    <a:pt x="41376" y="203530"/>
                  </a:lnTo>
                  <a:lnTo>
                    <a:pt x="41046" y="203555"/>
                  </a:lnTo>
                  <a:lnTo>
                    <a:pt x="41021" y="203746"/>
                  </a:lnTo>
                  <a:lnTo>
                    <a:pt x="40792" y="203885"/>
                  </a:lnTo>
                  <a:lnTo>
                    <a:pt x="40970" y="204038"/>
                  </a:lnTo>
                  <a:lnTo>
                    <a:pt x="40779" y="204203"/>
                  </a:lnTo>
                  <a:lnTo>
                    <a:pt x="40919" y="204901"/>
                  </a:lnTo>
                  <a:lnTo>
                    <a:pt x="40982" y="204038"/>
                  </a:lnTo>
                  <a:lnTo>
                    <a:pt x="40919" y="204901"/>
                  </a:lnTo>
                  <a:lnTo>
                    <a:pt x="40881" y="207302"/>
                  </a:lnTo>
                  <a:lnTo>
                    <a:pt x="40868" y="208838"/>
                  </a:lnTo>
                  <a:lnTo>
                    <a:pt x="41325" y="211201"/>
                  </a:lnTo>
                  <a:lnTo>
                    <a:pt x="42760" y="219329"/>
                  </a:lnTo>
                  <a:lnTo>
                    <a:pt x="43649" y="223278"/>
                  </a:lnTo>
                  <a:lnTo>
                    <a:pt x="46990" y="235559"/>
                  </a:lnTo>
                  <a:lnTo>
                    <a:pt x="48399" y="239649"/>
                  </a:lnTo>
                  <a:lnTo>
                    <a:pt x="49606" y="244678"/>
                  </a:lnTo>
                  <a:lnTo>
                    <a:pt x="50990" y="259613"/>
                  </a:lnTo>
                  <a:lnTo>
                    <a:pt x="51079" y="258610"/>
                  </a:lnTo>
                  <a:lnTo>
                    <a:pt x="51092" y="258356"/>
                  </a:lnTo>
                  <a:lnTo>
                    <a:pt x="51142" y="259181"/>
                  </a:lnTo>
                  <a:lnTo>
                    <a:pt x="52108" y="264261"/>
                  </a:lnTo>
                  <a:lnTo>
                    <a:pt x="51663" y="263042"/>
                  </a:lnTo>
                  <a:lnTo>
                    <a:pt x="52552" y="267487"/>
                  </a:lnTo>
                  <a:lnTo>
                    <a:pt x="54140" y="271233"/>
                  </a:lnTo>
                  <a:lnTo>
                    <a:pt x="55981" y="275234"/>
                  </a:lnTo>
                  <a:lnTo>
                    <a:pt x="55346" y="273265"/>
                  </a:lnTo>
                  <a:lnTo>
                    <a:pt x="55880" y="274561"/>
                  </a:lnTo>
                  <a:lnTo>
                    <a:pt x="56375" y="275678"/>
                  </a:lnTo>
                  <a:lnTo>
                    <a:pt x="56032" y="275234"/>
                  </a:lnTo>
                  <a:lnTo>
                    <a:pt x="56083" y="275475"/>
                  </a:lnTo>
                  <a:lnTo>
                    <a:pt x="56896" y="277215"/>
                  </a:lnTo>
                  <a:lnTo>
                    <a:pt x="56972" y="277406"/>
                  </a:lnTo>
                  <a:lnTo>
                    <a:pt x="58204" y="279361"/>
                  </a:lnTo>
                  <a:lnTo>
                    <a:pt x="58737" y="281139"/>
                  </a:lnTo>
                  <a:lnTo>
                    <a:pt x="58851" y="281520"/>
                  </a:lnTo>
                  <a:lnTo>
                    <a:pt x="61480" y="281139"/>
                  </a:lnTo>
                  <a:lnTo>
                    <a:pt x="63868" y="282003"/>
                  </a:lnTo>
                  <a:lnTo>
                    <a:pt x="64414" y="281495"/>
                  </a:lnTo>
                  <a:lnTo>
                    <a:pt x="64655" y="281076"/>
                  </a:lnTo>
                  <a:lnTo>
                    <a:pt x="64795" y="280746"/>
                  </a:lnTo>
                  <a:lnTo>
                    <a:pt x="64528" y="280746"/>
                  </a:lnTo>
                  <a:lnTo>
                    <a:pt x="64096" y="280746"/>
                  </a:lnTo>
                  <a:lnTo>
                    <a:pt x="61874" y="280746"/>
                  </a:lnTo>
                  <a:lnTo>
                    <a:pt x="60655" y="280238"/>
                  </a:lnTo>
                  <a:lnTo>
                    <a:pt x="61798" y="280238"/>
                  </a:lnTo>
                  <a:lnTo>
                    <a:pt x="60286" y="279438"/>
                  </a:lnTo>
                  <a:lnTo>
                    <a:pt x="59474" y="278472"/>
                  </a:lnTo>
                  <a:lnTo>
                    <a:pt x="57924" y="276263"/>
                  </a:lnTo>
                  <a:lnTo>
                    <a:pt x="57924" y="278041"/>
                  </a:lnTo>
                  <a:lnTo>
                    <a:pt x="57670" y="277406"/>
                  </a:lnTo>
                  <a:lnTo>
                    <a:pt x="57607" y="277215"/>
                  </a:lnTo>
                  <a:lnTo>
                    <a:pt x="57518" y="277012"/>
                  </a:lnTo>
                  <a:lnTo>
                    <a:pt x="57607" y="277215"/>
                  </a:lnTo>
                  <a:lnTo>
                    <a:pt x="57746" y="277406"/>
                  </a:lnTo>
                  <a:lnTo>
                    <a:pt x="57924" y="278041"/>
                  </a:lnTo>
                  <a:lnTo>
                    <a:pt x="57924" y="276263"/>
                  </a:lnTo>
                  <a:lnTo>
                    <a:pt x="57531" y="275691"/>
                  </a:lnTo>
                  <a:lnTo>
                    <a:pt x="54749" y="268465"/>
                  </a:lnTo>
                  <a:lnTo>
                    <a:pt x="53721" y="265493"/>
                  </a:lnTo>
                  <a:lnTo>
                    <a:pt x="53365" y="263550"/>
                  </a:lnTo>
                  <a:lnTo>
                    <a:pt x="53365" y="265722"/>
                  </a:lnTo>
                  <a:lnTo>
                    <a:pt x="51955" y="262204"/>
                  </a:lnTo>
                  <a:lnTo>
                    <a:pt x="52108" y="258559"/>
                  </a:lnTo>
                  <a:lnTo>
                    <a:pt x="52235" y="259842"/>
                  </a:lnTo>
                  <a:lnTo>
                    <a:pt x="53365" y="265722"/>
                  </a:lnTo>
                  <a:lnTo>
                    <a:pt x="53365" y="263550"/>
                  </a:lnTo>
                  <a:lnTo>
                    <a:pt x="52463" y="258610"/>
                  </a:lnTo>
                  <a:lnTo>
                    <a:pt x="52285" y="255841"/>
                  </a:lnTo>
                  <a:lnTo>
                    <a:pt x="52247" y="255371"/>
                  </a:lnTo>
                  <a:lnTo>
                    <a:pt x="52298" y="254381"/>
                  </a:lnTo>
                  <a:lnTo>
                    <a:pt x="51955" y="252171"/>
                  </a:lnTo>
                  <a:lnTo>
                    <a:pt x="51219" y="244411"/>
                  </a:lnTo>
                  <a:lnTo>
                    <a:pt x="51117" y="243420"/>
                  </a:lnTo>
                  <a:lnTo>
                    <a:pt x="51079" y="243039"/>
                  </a:lnTo>
                  <a:lnTo>
                    <a:pt x="50139" y="240093"/>
                  </a:lnTo>
                  <a:lnTo>
                    <a:pt x="49999" y="239102"/>
                  </a:lnTo>
                  <a:lnTo>
                    <a:pt x="42913" y="212204"/>
                  </a:lnTo>
                  <a:lnTo>
                    <a:pt x="41948" y="208203"/>
                  </a:lnTo>
                  <a:lnTo>
                    <a:pt x="41579" y="206540"/>
                  </a:lnTo>
                  <a:lnTo>
                    <a:pt x="41579" y="208267"/>
                  </a:lnTo>
                  <a:lnTo>
                    <a:pt x="41249" y="207365"/>
                  </a:lnTo>
                  <a:lnTo>
                    <a:pt x="41249" y="206590"/>
                  </a:lnTo>
                  <a:lnTo>
                    <a:pt x="41414" y="207467"/>
                  </a:lnTo>
                  <a:lnTo>
                    <a:pt x="41579" y="208267"/>
                  </a:lnTo>
                  <a:lnTo>
                    <a:pt x="41579" y="206540"/>
                  </a:lnTo>
                  <a:lnTo>
                    <a:pt x="41516" y="206248"/>
                  </a:lnTo>
                  <a:lnTo>
                    <a:pt x="41427" y="204660"/>
                  </a:lnTo>
                  <a:lnTo>
                    <a:pt x="43827" y="206248"/>
                  </a:lnTo>
                  <a:lnTo>
                    <a:pt x="43903" y="206413"/>
                  </a:lnTo>
                  <a:lnTo>
                    <a:pt x="44259" y="206413"/>
                  </a:lnTo>
                  <a:lnTo>
                    <a:pt x="44716" y="206590"/>
                  </a:lnTo>
                  <a:lnTo>
                    <a:pt x="46355" y="207708"/>
                  </a:lnTo>
                  <a:lnTo>
                    <a:pt x="48602" y="207708"/>
                  </a:lnTo>
                  <a:lnTo>
                    <a:pt x="50876" y="208318"/>
                  </a:lnTo>
                  <a:lnTo>
                    <a:pt x="54000" y="208318"/>
                  </a:lnTo>
                  <a:lnTo>
                    <a:pt x="61023" y="209105"/>
                  </a:lnTo>
                  <a:lnTo>
                    <a:pt x="67983" y="209638"/>
                  </a:lnTo>
                  <a:lnTo>
                    <a:pt x="68719" y="209638"/>
                  </a:lnTo>
                  <a:lnTo>
                    <a:pt x="78816" y="210248"/>
                  </a:lnTo>
                  <a:lnTo>
                    <a:pt x="79489" y="210248"/>
                  </a:lnTo>
                  <a:lnTo>
                    <a:pt x="102971" y="211061"/>
                  </a:lnTo>
                  <a:lnTo>
                    <a:pt x="111379" y="211061"/>
                  </a:lnTo>
                  <a:lnTo>
                    <a:pt x="126238" y="211531"/>
                  </a:lnTo>
                  <a:lnTo>
                    <a:pt x="125310" y="211239"/>
                  </a:lnTo>
                  <a:lnTo>
                    <a:pt x="124180" y="211112"/>
                  </a:lnTo>
                  <a:lnTo>
                    <a:pt x="125476" y="211112"/>
                  </a:lnTo>
                  <a:lnTo>
                    <a:pt x="123190" y="210451"/>
                  </a:lnTo>
                  <a:lnTo>
                    <a:pt x="121412" y="210248"/>
                  </a:lnTo>
                  <a:lnTo>
                    <a:pt x="125818" y="210248"/>
                  </a:lnTo>
                  <a:lnTo>
                    <a:pt x="130746" y="212725"/>
                  </a:lnTo>
                  <a:lnTo>
                    <a:pt x="131343" y="213118"/>
                  </a:lnTo>
                  <a:lnTo>
                    <a:pt x="128765" y="212305"/>
                  </a:lnTo>
                  <a:lnTo>
                    <a:pt x="132156" y="213639"/>
                  </a:lnTo>
                  <a:lnTo>
                    <a:pt x="135610" y="215861"/>
                  </a:lnTo>
                  <a:lnTo>
                    <a:pt x="142138" y="221043"/>
                  </a:lnTo>
                  <a:lnTo>
                    <a:pt x="151409" y="231089"/>
                  </a:lnTo>
                  <a:lnTo>
                    <a:pt x="154813" y="234721"/>
                  </a:lnTo>
                  <a:lnTo>
                    <a:pt x="161493" y="242049"/>
                  </a:lnTo>
                  <a:lnTo>
                    <a:pt x="164769" y="245732"/>
                  </a:lnTo>
                  <a:lnTo>
                    <a:pt x="171043" y="253047"/>
                  </a:lnTo>
                  <a:lnTo>
                    <a:pt x="172097" y="254241"/>
                  </a:lnTo>
                  <a:lnTo>
                    <a:pt x="172212" y="254381"/>
                  </a:lnTo>
                  <a:lnTo>
                    <a:pt x="172694" y="255003"/>
                  </a:lnTo>
                  <a:lnTo>
                    <a:pt x="172999" y="255282"/>
                  </a:lnTo>
                  <a:lnTo>
                    <a:pt x="174155" y="256578"/>
                  </a:lnTo>
                  <a:lnTo>
                    <a:pt x="177215" y="259232"/>
                  </a:lnTo>
                  <a:lnTo>
                    <a:pt x="177063" y="258991"/>
                  </a:lnTo>
                  <a:lnTo>
                    <a:pt x="177838" y="259740"/>
                  </a:lnTo>
                  <a:lnTo>
                    <a:pt x="178142" y="259410"/>
                  </a:lnTo>
                  <a:lnTo>
                    <a:pt x="178104" y="259232"/>
                  </a:lnTo>
                  <a:lnTo>
                    <a:pt x="178028" y="258991"/>
                  </a:lnTo>
                  <a:lnTo>
                    <a:pt x="172935" y="254241"/>
                  </a:lnTo>
                  <a:lnTo>
                    <a:pt x="173901" y="255346"/>
                  </a:lnTo>
                  <a:lnTo>
                    <a:pt x="172529" y="253834"/>
                  </a:lnTo>
                  <a:lnTo>
                    <a:pt x="172161" y="253504"/>
                  </a:lnTo>
                  <a:lnTo>
                    <a:pt x="171869" y="253123"/>
                  </a:lnTo>
                  <a:lnTo>
                    <a:pt x="171729" y="252945"/>
                  </a:lnTo>
                  <a:lnTo>
                    <a:pt x="143497" y="221043"/>
                  </a:lnTo>
                  <a:lnTo>
                    <a:pt x="142036" y="219544"/>
                  </a:lnTo>
                  <a:lnTo>
                    <a:pt x="142036" y="220383"/>
                  </a:lnTo>
                  <a:lnTo>
                    <a:pt x="141579" y="219925"/>
                  </a:lnTo>
                  <a:lnTo>
                    <a:pt x="141719" y="220052"/>
                  </a:lnTo>
                  <a:lnTo>
                    <a:pt x="142036" y="220383"/>
                  </a:lnTo>
                  <a:lnTo>
                    <a:pt x="142036" y="219544"/>
                  </a:lnTo>
                  <a:lnTo>
                    <a:pt x="141071" y="218681"/>
                  </a:lnTo>
                  <a:lnTo>
                    <a:pt x="141071" y="219367"/>
                  </a:lnTo>
                  <a:lnTo>
                    <a:pt x="140208" y="218528"/>
                  </a:lnTo>
                  <a:lnTo>
                    <a:pt x="139661" y="218046"/>
                  </a:lnTo>
                  <a:lnTo>
                    <a:pt x="136918" y="215823"/>
                  </a:lnTo>
                  <a:lnTo>
                    <a:pt x="134048" y="214376"/>
                  </a:lnTo>
                  <a:lnTo>
                    <a:pt x="133883" y="214312"/>
                  </a:lnTo>
                  <a:lnTo>
                    <a:pt x="134023" y="214363"/>
                  </a:lnTo>
                  <a:lnTo>
                    <a:pt x="136918" y="215823"/>
                  </a:lnTo>
                  <a:lnTo>
                    <a:pt x="138125" y="216420"/>
                  </a:lnTo>
                  <a:lnTo>
                    <a:pt x="140296" y="218528"/>
                  </a:lnTo>
                  <a:lnTo>
                    <a:pt x="140677" y="218948"/>
                  </a:lnTo>
                  <a:lnTo>
                    <a:pt x="141071" y="219367"/>
                  </a:lnTo>
                  <a:lnTo>
                    <a:pt x="141071" y="218681"/>
                  </a:lnTo>
                  <a:lnTo>
                    <a:pt x="137515" y="215455"/>
                  </a:lnTo>
                  <a:lnTo>
                    <a:pt x="135305" y="214376"/>
                  </a:lnTo>
                  <a:lnTo>
                    <a:pt x="136220" y="215239"/>
                  </a:lnTo>
                  <a:lnTo>
                    <a:pt x="135204" y="214376"/>
                  </a:lnTo>
                  <a:lnTo>
                    <a:pt x="135369" y="214376"/>
                  </a:lnTo>
                  <a:lnTo>
                    <a:pt x="134467" y="213969"/>
                  </a:lnTo>
                  <a:lnTo>
                    <a:pt x="125539" y="209638"/>
                  </a:lnTo>
                  <a:lnTo>
                    <a:pt x="105600" y="209638"/>
                  </a:lnTo>
                  <a:lnTo>
                    <a:pt x="76161" y="208318"/>
                  </a:lnTo>
                  <a:lnTo>
                    <a:pt x="75653" y="208318"/>
                  </a:lnTo>
                  <a:lnTo>
                    <a:pt x="67335" y="207797"/>
                  </a:lnTo>
                  <a:lnTo>
                    <a:pt x="60998" y="207289"/>
                  </a:lnTo>
                  <a:lnTo>
                    <a:pt x="57670" y="206984"/>
                  </a:lnTo>
                  <a:lnTo>
                    <a:pt x="55435" y="206603"/>
                  </a:lnTo>
                  <a:lnTo>
                    <a:pt x="57391" y="206603"/>
                  </a:lnTo>
                  <a:lnTo>
                    <a:pt x="51384" y="206248"/>
                  </a:lnTo>
                  <a:lnTo>
                    <a:pt x="46126" y="206248"/>
                  </a:lnTo>
                  <a:lnTo>
                    <a:pt x="45986" y="206146"/>
                  </a:lnTo>
                  <a:lnTo>
                    <a:pt x="45986" y="206413"/>
                  </a:lnTo>
                  <a:lnTo>
                    <a:pt x="45389" y="206248"/>
                  </a:lnTo>
                  <a:lnTo>
                    <a:pt x="44361" y="205803"/>
                  </a:lnTo>
                  <a:lnTo>
                    <a:pt x="43662" y="205460"/>
                  </a:lnTo>
                  <a:lnTo>
                    <a:pt x="43510" y="204800"/>
                  </a:lnTo>
                  <a:lnTo>
                    <a:pt x="43649" y="204978"/>
                  </a:lnTo>
                  <a:lnTo>
                    <a:pt x="44043" y="205257"/>
                  </a:lnTo>
                  <a:lnTo>
                    <a:pt x="45986" y="206413"/>
                  </a:lnTo>
                  <a:lnTo>
                    <a:pt x="45986" y="206146"/>
                  </a:lnTo>
                  <a:lnTo>
                    <a:pt x="44030" y="204622"/>
                  </a:lnTo>
                  <a:lnTo>
                    <a:pt x="45021" y="204025"/>
                  </a:lnTo>
                  <a:lnTo>
                    <a:pt x="45110" y="203873"/>
                  </a:lnTo>
                  <a:lnTo>
                    <a:pt x="44983" y="203708"/>
                  </a:lnTo>
                  <a:lnTo>
                    <a:pt x="44958" y="203288"/>
                  </a:lnTo>
                  <a:lnTo>
                    <a:pt x="44945" y="203009"/>
                  </a:lnTo>
                  <a:lnTo>
                    <a:pt x="44500" y="202514"/>
                  </a:lnTo>
                  <a:lnTo>
                    <a:pt x="43967" y="201625"/>
                  </a:lnTo>
                  <a:lnTo>
                    <a:pt x="43776" y="201244"/>
                  </a:lnTo>
                  <a:lnTo>
                    <a:pt x="43776" y="204419"/>
                  </a:lnTo>
                  <a:lnTo>
                    <a:pt x="43624" y="204076"/>
                  </a:lnTo>
                  <a:lnTo>
                    <a:pt x="43776" y="204419"/>
                  </a:lnTo>
                  <a:lnTo>
                    <a:pt x="43776" y="201244"/>
                  </a:lnTo>
                  <a:lnTo>
                    <a:pt x="43573" y="200837"/>
                  </a:lnTo>
                  <a:lnTo>
                    <a:pt x="43243" y="200101"/>
                  </a:lnTo>
                  <a:lnTo>
                    <a:pt x="43243" y="203187"/>
                  </a:lnTo>
                  <a:lnTo>
                    <a:pt x="42976" y="202565"/>
                  </a:lnTo>
                  <a:lnTo>
                    <a:pt x="43243" y="203187"/>
                  </a:lnTo>
                  <a:lnTo>
                    <a:pt x="43243" y="200101"/>
                  </a:lnTo>
                  <a:lnTo>
                    <a:pt x="42608" y="198666"/>
                  </a:lnTo>
                  <a:lnTo>
                    <a:pt x="42240" y="197192"/>
                  </a:lnTo>
                  <a:lnTo>
                    <a:pt x="42151" y="193954"/>
                  </a:lnTo>
                  <a:lnTo>
                    <a:pt x="42202" y="193776"/>
                  </a:lnTo>
                  <a:lnTo>
                    <a:pt x="42151" y="193624"/>
                  </a:lnTo>
                  <a:lnTo>
                    <a:pt x="42138" y="192963"/>
                  </a:lnTo>
                  <a:lnTo>
                    <a:pt x="41897" y="192087"/>
                  </a:lnTo>
                  <a:lnTo>
                    <a:pt x="41897" y="192824"/>
                  </a:lnTo>
                  <a:lnTo>
                    <a:pt x="41821" y="192544"/>
                  </a:lnTo>
                  <a:lnTo>
                    <a:pt x="41821" y="196164"/>
                  </a:lnTo>
                  <a:lnTo>
                    <a:pt x="41732" y="195783"/>
                  </a:lnTo>
                  <a:lnTo>
                    <a:pt x="41783" y="195567"/>
                  </a:lnTo>
                  <a:lnTo>
                    <a:pt x="41821" y="196164"/>
                  </a:lnTo>
                  <a:lnTo>
                    <a:pt x="41821" y="192544"/>
                  </a:lnTo>
                  <a:lnTo>
                    <a:pt x="41783" y="192151"/>
                  </a:lnTo>
                  <a:lnTo>
                    <a:pt x="42202" y="191922"/>
                  </a:lnTo>
                  <a:lnTo>
                    <a:pt x="42087" y="191757"/>
                  </a:lnTo>
                  <a:lnTo>
                    <a:pt x="42278" y="191503"/>
                  </a:lnTo>
                  <a:lnTo>
                    <a:pt x="42443" y="191287"/>
                  </a:lnTo>
                  <a:lnTo>
                    <a:pt x="41478" y="190207"/>
                  </a:lnTo>
                  <a:lnTo>
                    <a:pt x="41287" y="189928"/>
                  </a:lnTo>
                  <a:lnTo>
                    <a:pt x="40640" y="188531"/>
                  </a:lnTo>
                  <a:lnTo>
                    <a:pt x="40640" y="189839"/>
                  </a:lnTo>
                  <a:lnTo>
                    <a:pt x="39687" y="188391"/>
                  </a:lnTo>
                  <a:lnTo>
                    <a:pt x="40347" y="188874"/>
                  </a:lnTo>
                  <a:lnTo>
                    <a:pt x="40563" y="189407"/>
                  </a:lnTo>
                  <a:lnTo>
                    <a:pt x="40640" y="189839"/>
                  </a:lnTo>
                  <a:lnTo>
                    <a:pt x="40640" y="188531"/>
                  </a:lnTo>
                  <a:lnTo>
                    <a:pt x="40500" y="188226"/>
                  </a:lnTo>
                  <a:lnTo>
                    <a:pt x="40043" y="186842"/>
                  </a:lnTo>
                  <a:lnTo>
                    <a:pt x="38709" y="184505"/>
                  </a:lnTo>
                  <a:lnTo>
                    <a:pt x="37566" y="182613"/>
                  </a:lnTo>
                  <a:lnTo>
                    <a:pt x="37693" y="183057"/>
                  </a:lnTo>
                  <a:lnTo>
                    <a:pt x="37947" y="183730"/>
                  </a:lnTo>
                  <a:lnTo>
                    <a:pt x="37236" y="182511"/>
                  </a:lnTo>
                  <a:lnTo>
                    <a:pt x="37630" y="182486"/>
                  </a:lnTo>
                  <a:lnTo>
                    <a:pt x="37655" y="182613"/>
                  </a:lnTo>
                  <a:lnTo>
                    <a:pt x="37744" y="182486"/>
                  </a:lnTo>
                  <a:lnTo>
                    <a:pt x="37947" y="182460"/>
                  </a:lnTo>
                  <a:lnTo>
                    <a:pt x="38608" y="182829"/>
                  </a:lnTo>
                  <a:lnTo>
                    <a:pt x="43154" y="182829"/>
                  </a:lnTo>
                  <a:lnTo>
                    <a:pt x="46431" y="182651"/>
                  </a:lnTo>
                  <a:lnTo>
                    <a:pt x="51358" y="182384"/>
                  </a:lnTo>
                  <a:lnTo>
                    <a:pt x="67183" y="181965"/>
                  </a:lnTo>
                  <a:lnTo>
                    <a:pt x="67538" y="181965"/>
                  </a:lnTo>
                  <a:lnTo>
                    <a:pt x="71208" y="182143"/>
                  </a:lnTo>
                  <a:lnTo>
                    <a:pt x="74295" y="181965"/>
                  </a:lnTo>
                  <a:lnTo>
                    <a:pt x="79248" y="181965"/>
                  </a:lnTo>
                  <a:lnTo>
                    <a:pt x="84810" y="181648"/>
                  </a:lnTo>
                  <a:lnTo>
                    <a:pt x="79679" y="181660"/>
                  </a:lnTo>
                  <a:lnTo>
                    <a:pt x="83578" y="181432"/>
                  </a:lnTo>
                  <a:lnTo>
                    <a:pt x="88277" y="181432"/>
                  </a:lnTo>
                  <a:lnTo>
                    <a:pt x="94297" y="181076"/>
                  </a:lnTo>
                  <a:lnTo>
                    <a:pt x="96494" y="181076"/>
                  </a:lnTo>
                  <a:lnTo>
                    <a:pt x="106641" y="180086"/>
                  </a:lnTo>
                  <a:lnTo>
                    <a:pt x="107429" y="180086"/>
                  </a:lnTo>
                  <a:lnTo>
                    <a:pt x="122961" y="175501"/>
                  </a:lnTo>
                  <a:lnTo>
                    <a:pt x="128930" y="171704"/>
                  </a:lnTo>
                  <a:lnTo>
                    <a:pt x="129057" y="171640"/>
                  </a:lnTo>
                  <a:lnTo>
                    <a:pt x="129387" y="171411"/>
                  </a:lnTo>
                  <a:lnTo>
                    <a:pt x="140411" y="162763"/>
                  </a:lnTo>
                  <a:lnTo>
                    <a:pt x="145173" y="158775"/>
                  </a:lnTo>
                  <a:lnTo>
                    <a:pt x="152908" y="153885"/>
                  </a:lnTo>
                  <a:lnTo>
                    <a:pt x="155384" y="152374"/>
                  </a:lnTo>
                  <a:lnTo>
                    <a:pt x="159499" y="149110"/>
                  </a:lnTo>
                  <a:lnTo>
                    <a:pt x="157822" y="150202"/>
                  </a:lnTo>
                  <a:lnTo>
                    <a:pt x="161137" y="147726"/>
                  </a:lnTo>
                  <a:lnTo>
                    <a:pt x="162521" y="146685"/>
                  </a:lnTo>
                  <a:lnTo>
                    <a:pt x="164338" y="144475"/>
                  </a:lnTo>
                  <a:lnTo>
                    <a:pt x="168567" y="140195"/>
                  </a:lnTo>
                  <a:lnTo>
                    <a:pt x="172694" y="135724"/>
                  </a:lnTo>
                  <a:lnTo>
                    <a:pt x="181559" y="127342"/>
                  </a:lnTo>
                  <a:lnTo>
                    <a:pt x="186245" y="123405"/>
                  </a:lnTo>
                  <a:lnTo>
                    <a:pt x="186410" y="123253"/>
                  </a:lnTo>
                  <a:lnTo>
                    <a:pt x="187871" y="121907"/>
                  </a:lnTo>
                  <a:lnTo>
                    <a:pt x="189052" y="121145"/>
                  </a:lnTo>
                  <a:lnTo>
                    <a:pt x="189077" y="120294"/>
                  </a:lnTo>
                  <a:lnTo>
                    <a:pt x="188709" y="120294"/>
                  </a:lnTo>
                  <a:lnTo>
                    <a:pt x="188709" y="120675"/>
                  </a:lnTo>
                  <a:lnTo>
                    <a:pt x="188709" y="120294"/>
                  </a:lnTo>
                  <a:lnTo>
                    <a:pt x="188315" y="120434"/>
                  </a:lnTo>
                  <a:lnTo>
                    <a:pt x="188506" y="120561"/>
                  </a:lnTo>
                  <a:lnTo>
                    <a:pt x="188264" y="120675"/>
                  </a:lnTo>
                  <a:lnTo>
                    <a:pt x="188137" y="120675"/>
                  </a:lnTo>
                  <a:lnTo>
                    <a:pt x="188302" y="120434"/>
                  </a:lnTo>
                  <a:lnTo>
                    <a:pt x="187769" y="120675"/>
                  </a:lnTo>
                  <a:lnTo>
                    <a:pt x="182854" y="122936"/>
                  </a:lnTo>
                  <a:lnTo>
                    <a:pt x="181927" y="123405"/>
                  </a:lnTo>
                  <a:lnTo>
                    <a:pt x="176822" y="129336"/>
                  </a:lnTo>
                  <a:lnTo>
                    <a:pt x="168681" y="137375"/>
                  </a:lnTo>
                  <a:lnTo>
                    <a:pt x="146735" y="155689"/>
                  </a:lnTo>
                  <a:lnTo>
                    <a:pt x="140309" y="160464"/>
                  </a:lnTo>
                  <a:lnTo>
                    <a:pt x="137223" y="163004"/>
                  </a:lnTo>
                  <a:lnTo>
                    <a:pt x="130886" y="167868"/>
                  </a:lnTo>
                  <a:lnTo>
                    <a:pt x="127622" y="170192"/>
                  </a:lnTo>
                  <a:lnTo>
                    <a:pt x="123837" y="172326"/>
                  </a:lnTo>
                  <a:lnTo>
                    <a:pt x="123761" y="170662"/>
                  </a:lnTo>
                  <a:lnTo>
                    <a:pt x="123659" y="170243"/>
                  </a:lnTo>
                  <a:lnTo>
                    <a:pt x="123609" y="169113"/>
                  </a:lnTo>
                  <a:lnTo>
                    <a:pt x="123482" y="166116"/>
                  </a:lnTo>
                  <a:lnTo>
                    <a:pt x="123456" y="165608"/>
                  </a:lnTo>
                  <a:lnTo>
                    <a:pt x="123469" y="170891"/>
                  </a:lnTo>
                  <a:lnTo>
                    <a:pt x="122885" y="166700"/>
                  </a:lnTo>
                  <a:lnTo>
                    <a:pt x="123875" y="161709"/>
                  </a:lnTo>
                  <a:lnTo>
                    <a:pt x="123939" y="161544"/>
                  </a:lnTo>
                  <a:lnTo>
                    <a:pt x="123507" y="164541"/>
                  </a:lnTo>
                  <a:lnTo>
                    <a:pt x="124206" y="162001"/>
                  </a:lnTo>
                  <a:lnTo>
                    <a:pt x="141338" y="133743"/>
                  </a:lnTo>
                  <a:lnTo>
                    <a:pt x="147002" y="128371"/>
                  </a:lnTo>
                  <a:lnTo>
                    <a:pt x="149580" y="125615"/>
                  </a:lnTo>
                  <a:lnTo>
                    <a:pt x="149694" y="125476"/>
                  </a:lnTo>
                  <a:lnTo>
                    <a:pt x="150393" y="124802"/>
                  </a:lnTo>
                  <a:lnTo>
                    <a:pt x="166497" y="108077"/>
                  </a:lnTo>
                  <a:lnTo>
                    <a:pt x="172669" y="102641"/>
                  </a:lnTo>
                  <a:lnTo>
                    <a:pt x="175704" y="99847"/>
                  </a:lnTo>
                  <a:lnTo>
                    <a:pt x="181889" y="94462"/>
                  </a:lnTo>
                  <a:lnTo>
                    <a:pt x="185089" y="91960"/>
                  </a:lnTo>
                  <a:lnTo>
                    <a:pt x="191020" y="86995"/>
                  </a:lnTo>
                  <a:lnTo>
                    <a:pt x="193560" y="84480"/>
                  </a:lnTo>
                  <a:lnTo>
                    <a:pt x="197777" y="79286"/>
                  </a:lnTo>
                  <a:lnTo>
                    <a:pt x="199466" y="76809"/>
                  </a:lnTo>
                  <a:lnTo>
                    <a:pt x="199656" y="76034"/>
                  </a:lnTo>
                  <a:lnTo>
                    <a:pt x="199974" y="75438"/>
                  </a:lnTo>
                  <a:lnTo>
                    <a:pt x="200507" y="74917"/>
                  </a:lnTo>
                  <a:lnTo>
                    <a:pt x="200482" y="74460"/>
                  </a:lnTo>
                  <a:lnTo>
                    <a:pt x="200837" y="73799"/>
                  </a:lnTo>
                  <a:lnTo>
                    <a:pt x="200583" y="72174"/>
                  </a:lnTo>
                  <a:lnTo>
                    <a:pt x="200583" y="70929"/>
                  </a:lnTo>
                  <a:lnTo>
                    <a:pt x="200418" y="69786"/>
                  </a:lnTo>
                  <a:lnTo>
                    <a:pt x="200418" y="71170"/>
                  </a:lnTo>
                  <a:lnTo>
                    <a:pt x="200355" y="70713"/>
                  </a:lnTo>
                  <a:lnTo>
                    <a:pt x="200329" y="69786"/>
                  </a:lnTo>
                  <a:lnTo>
                    <a:pt x="200329" y="73444"/>
                  </a:lnTo>
                  <a:lnTo>
                    <a:pt x="199885" y="75120"/>
                  </a:lnTo>
                  <a:lnTo>
                    <a:pt x="200329" y="73444"/>
                  </a:lnTo>
                  <a:lnTo>
                    <a:pt x="200329" y="69786"/>
                  </a:lnTo>
                  <a:lnTo>
                    <a:pt x="200317" y="69596"/>
                  </a:lnTo>
                  <a:lnTo>
                    <a:pt x="200926" y="69596"/>
                  </a:lnTo>
                  <a:lnTo>
                    <a:pt x="200317" y="69418"/>
                  </a:lnTo>
                  <a:lnTo>
                    <a:pt x="200317" y="69138"/>
                  </a:lnTo>
                  <a:lnTo>
                    <a:pt x="199999" y="69138"/>
                  </a:lnTo>
                  <a:lnTo>
                    <a:pt x="199948" y="69303"/>
                  </a:lnTo>
                  <a:lnTo>
                    <a:pt x="199910" y="69430"/>
                  </a:lnTo>
                  <a:lnTo>
                    <a:pt x="199872" y="69596"/>
                  </a:lnTo>
                  <a:lnTo>
                    <a:pt x="199974" y="70929"/>
                  </a:lnTo>
                  <a:lnTo>
                    <a:pt x="200075" y="69786"/>
                  </a:lnTo>
                  <a:lnTo>
                    <a:pt x="200050" y="73050"/>
                  </a:lnTo>
                  <a:lnTo>
                    <a:pt x="199491" y="73837"/>
                  </a:lnTo>
                  <a:lnTo>
                    <a:pt x="198348" y="75641"/>
                  </a:lnTo>
                  <a:lnTo>
                    <a:pt x="198272" y="75780"/>
                  </a:lnTo>
                  <a:lnTo>
                    <a:pt x="194144" y="81000"/>
                  </a:lnTo>
                  <a:lnTo>
                    <a:pt x="191820" y="83604"/>
                  </a:lnTo>
                  <a:lnTo>
                    <a:pt x="189788" y="85471"/>
                  </a:lnTo>
                  <a:lnTo>
                    <a:pt x="189788" y="86156"/>
                  </a:lnTo>
                  <a:lnTo>
                    <a:pt x="189331" y="86690"/>
                  </a:lnTo>
                  <a:lnTo>
                    <a:pt x="188010" y="87591"/>
                  </a:lnTo>
                  <a:lnTo>
                    <a:pt x="189788" y="86156"/>
                  </a:lnTo>
                  <a:lnTo>
                    <a:pt x="189788" y="85471"/>
                  </a:lnTo>
                  <a:lnTo>
                    <a:pt x="186461" y="88506"/>
                  </a:lnTo>
                  <a:lnTo>
                    <a:pt x="183349" y="90779"/>
                  </a:lnTo>
                  <a:lnTo>
                    <a:pt x="177266" y="96024"/>
                  </a:lnTo>
                  <a:lnTo>
                    <a:pt x="165176" y="107213"/>
                  </a:lnTo>
                  <a:lnTo>
                    <a:pt x="158889" y="112445"/>
                  </a:lnTo>
                  <a:lnTo>
                    <a:pt x="153530" y="118491"/>
                  </a:lnTo>
                  <a:lnTo>
                    <a:pt x="154914" y="117221"/>
                  </a:lnTo>
                  <a:lnTo>
                    <a:pt x="154317" y="117894"/>
                  </a:lnTo>
                  <a:lnTo>
                    <a:pt x="154317" y="119380"/>
                  </a:lnTo>
                  <a:lnTo>
                    <a:pt x="153365" y="120510"/>
                  </a:lnTo>
                  <a:lnTo>
                    <a:pt x="153746" y="119964"/>
                  </a:lnTo>
                  <a:lnTo>
                    <a:pt x="154317" y="119380"/>
                  </a:lnTo>
                  <a:lnTo>
                    <a:pt x="154317" y="117894"/>
                  </a:lnTo>
                  <a:lnTo>
                    <a:pt x="152438" y="120002"/>
                  </a:lnTo>
                  <a:lnTo>
                    <a:pt x="153047" y="119164"/>
                  </a:lnTo>
                  <a:lnTo>
                    <a:pt x="152641" y="119507"/>
                  </a:lnTo>
                  <a:lnTo>
                    <a:pt x="150888" y="121488"/>
                  </a:lnTo>
                  <a:lnTo>
                    <a:pt x="148386" y="124536"/>
                  </a:lnTo>
                  <a:lnTo>
                    <a:pt x="143090" y="130276"/>
                  </a:lnTo>
                  <a:lnTo>
                    <a:pt x="140208" y="132791"/>
                  </a:lnTo>
                  <a:lnTo>
                    <a:pt x="135013" y="137629"/>
                  </a:lnTo>
                  <a:lnTo>
                    <a:pt x="133883" y="138569"/>
                  </a:lnTo>
                  <a:lnTo>
                    <a:pt x="133489" y="139115"/>
                  </a:lnTo>
                  <a:lnTo>
                    <a:pt x="131457" y="140652"/>
                  </a:lnTo>
                  <a:lnTo>
                    <a:pt x="130149" y="143471"/>
                  </a:lnTo>
                  <a:lnTo>
                    <a:pt x="132207" y="140449"/>
                  </a:lnTo>
                  <a:lnTo>
                    <a:pt x="133388" y="139255"/>
                  </a:lnTo>
                  <a:lnTo>
                    <a:pt x="131483" y="141909"/>
                  </a:lnTo>
                  <a:lnTo>
                    <a:pt x="131483" y="143662"/>
                  </a:lnTo>
                  <a:lnTo>
                    <a:pt x="129019" y="148145"/>
                  </a:lnTo>
                  <a:lnTo>
                    <a:pt x="129832" y="145503"/>
                  </a:lnTo>
                  <a:lnTo>
                    <a:pt x="131483" y="143662"/>
                  </a:lnTo>
                  <a:lnTo>
                    <a:pt x="131483" y="141909"/>
                  </a:lnTo>
                  <a:lnTo>
                    <a:pt x="129755" y="144310"/>
                  </a:lnTo>
                  <a:lnTo>
                    <a:pt x="130149" y="143471"/>
                  </a:lnTo>
                  <a:lnTo>
                    <a:pt x="128193" y="146367"/>
                  </a:lnTo>
                  <a:lnTo>
                    <a:pt x="128066" y="146659"/>
                  </a:lnTo>
                  <a:lnTo>
                    <a:pt x="127622" y="147294"/>
                  </a:lnTo>
                  <a:lnTo>
                    <a:pt x="126987" y="149402"/>
                  </a:lnTo>
                  <a:lnTo>
                    <a:pt x="126873" y="149707"/>
                  </a:lnTo>
                  <a:lnTo>
                    <a:pt x="124434" y="156298"/>
                  </a:lnTo>
                  <a:lnTo>
                    <a:pt x="123113" y="159550"/>
                  </a:lnTo>
                  <a:lnTo>
                    <a:pt x="122809" y="161175"/>
                  </a:lnTo>
                  <a:lnTo>
                    <a:pt x="122351" y="162420"/>
                  </a:lnTo>
                  <a:lnTo>
                    <a:pt x="121831" y="167297"/>
                  </a:lnTo>
                  <a:lnTo>
                    <a:pt x="122212" y="169786"/>
                  </a:lnTo>
                  <a:lnTo>
                    <a:pt x="122212" y="171881"/>
                  </a:lnTo>
                  <a:lnTo>
                    <a:pt x="122415" y="172478"/>
                  </a:lnTo>
                  <a:lnTo>
                    <a:pt x="122491" y="172694"/>
                  </a:lnTo>
                  <a:lnTo>
                    <a:pt x="122580" y="172961"/>
                  </a:lnTo>
                  <a:lnTo>
                    <a:pt x="121881" y="173253"/>
                  </a:lnTo>
                  <a:lnTo>
                    <a:pt x="121881" y="174967"/>
                  </a:lnTo>
                  <a:lnTo>
                    <a:pt x="120865" y="175501"/>
                  </a:lnTo>
                  <a:lnTo>
                    <a:pt x="120307" y="175742"/>
                  </a:lnTo>
                  <a:lnTo>
                    <a:pt x="116674" y="176987"/>
                  </a:lnTo>
                  <a:lnTo>
                    <a:pt x="114922" y="177431"/>
                  </a:lnTo>
                  <a:lnTo>
                    <a:pt x="121881" y="174967"/>
                  </a:lnTo>
                  <a:lnTo>
                    <a:pt x="121881" y="173253"/>
                  </a:lnTo>
                  <a:lnTo>
                    <a:pt x="115671" y="175793"/>
                  </a:lnTo>
                  <a:lnTo>
                    <a:pt x="110871" y="177050"/>
                  </a:lnTo>
                  <a:lnTo>
                    <a:pt x="109575" y="177304"/>
                  </a:lnTo>
                  <a:lnTo>
                    <a:pt x="109575" y="178790"/>
                  </a:lnTo>
                  <a:lnTo>
                    <a:pt x="105740" y="179755"/>
                  </a:lnTo>
                  <a:lnTo>
                    <a:pt x="104317" y="180086"/>
                  </a:lnTo>
                  <a:lnTo>
                    <a:pt x="99364" y="180352"/>
                  </a:lnTo>
                  <a:lnTo>
                    <a:pt x="101498" y="180174"/>
                  </a:lnTo>
                  <a:lnTo>
                    <a:pt x="109575" y="178790"/>
                  </a:lnTo>
                  <a:lnTo>
                    <a:pt x="109575" y="177304"/>
                  </a:lnTo>
                  <a:lnTo>
                    <a:pt x="102895" y="178562"/>
                  </a:lnTo>
                  <a:lnTo>
                    <a:pt x="99453" y="178841"/>
                  </a:lnTo>
                  <a:lnTo>
                    <a:pt x="80899" y="179755"/>
                  </a:lnTo>
                  <a:lnTo>
                    <a:pt x="76631" y="180086"/>
                  </a:lnTo>
                  <a:lnTo>
                    <a:pt x="53251" y="180086"/>
                  </a:lnTo>
                  <a:lnTo>
                    <a:pt x="44411" y="180759"/>
                  </a:lnTo>
                  <a:lnTo>
                    <a:pt x="44411" y="182511"/>
                  </a:lnTo>
                  <a:lnTo>
                    <a:pt x="43573" y="182651"/>
                  </a:lnTo>
                  <a:lnTo>
                    <a:pt x="43218" y="182613"/>
                  </a:lnTo>
                  <a:lnTo>
                    <a:pt x="44411" y="182511"/>
                  </a:lnTo>
                  <a:lnTo>
                    <a:pt x="44411" y="180759"/>
                  </a:lnTo>
                  <a:lnTo>
                    <a:pt x="40995" y="181013"/>
                  </a:lnTo>
                  <a:lnTo>
                    <a:pt x="40995" y="181432"/>
                  </a:lnTo>
                  <a:lnTo>
                    <a:pt x="40030" y="181610"/>
                  </a:lnTo>
                  <a:lnTo>
                    <a:pt x="39852" y="181432"/>
                  </a:lnTo>
                  <a:lnTo>
                    <a:pt x="40995" y="181432"/>
                  </a:lnTo>
                  <a:lnTo>
                    <a:pt x="40995" y="181013"/>
                  </a:lnTo>
                  <a:lnTo>
                    <a:pt x="40081" y="181076"/>
                  </a:lnTo>
                  <a:lnTo>
                    <a:pt x="39700" y="181076"/>
                  </a:lnTo>
                  <a:lnTo>
                    <a:pt x="39611" y="180949"/>
                  </a:lnTo>
                  <a:lnTo>
                    <a:pt x="40233" y="180352"/>
                  </a:lnTo>
                  <a:lnTo>
                    <a:pt x="40220" y="179298"/>
                  </a:lnTo>
                  <a:lnTo>
                    <a:pt x="40170" y="177736"/>
                  </a:lnTo>
                  <a:lnTo>
                    <a:pt x="40449" y="176250"/>
                  </a:lnTo>
                  <a:lnTo>
                    <a:pt x="40005" y="174434"/>
                  </a:lnTo>
                  <a:lnTo>
                    <a:pt x="39941" y="173901"/>
                  </a:lnTo>
                  <a:lnTo>
                    <a:pt x="39814" y="173024"/>
                  </a:lnTo>
                  <a:lnTo>
                    <a:pt x="39814" y="180047"/>
                  </a:lnTo>
                  <a:lnTo>
                    <a:pt x="39712" y="180200"/>
                  </a:lnTo>
                  <a:lnTo>
                    <a:pt x="39763" y="179870"/>
                  </a:lnTo>
                  <a:lnTo>
                    <a:pt x="39814" y="180047"/>
                  </a:lnTo>
                  <a:lnTo>
                    <a:pt x="39814" y="173024"/>
                  </a:lnTo>
                  <a:lnTo>
                    <a:pt x="39116" y="168198"/>
                  </a:lnTo>
                  <a:lnTo>
                    <a:pt x="38481" y="164236"/>
                  </a:lnTo>
                  <a:lnTo>
                    <a:pt x="37274" y="156184"/>
                  </a:lnTo>
                  <a:lnTo>
                    <a:pt x="36385" y="152463"/>
                  </a:lnTo>
                  <a:lnTo>
                    <a:pt x="36309" y="152146"/>
                  </a:lnTo>
                  <a:lnTo>
                    <a:pt x="35064" y="144437"/>
                  </a:lnTo>
                  <a:lnTo>
                    <a:pt x="34886" y="143649"/>
                  </a:lnTo>
                  <a:lnTo>
                    <a:pt x="34823" y="143002"/>
                  </a:lnTo>
                  <a:lnTo>
                    <a:pt x="34544" y="141605"/>
                  </a:lnTo>
                  <a:lnTo>
                    <a:pt x="34582" y="140703"/>
                  </a:lnTo>
                  <a:lnTo>
                    <a:pt x="34747" y="139865"/>
                  </a:lnTo>
                  <a:lnTo>
                    <a:pt x="34798" y="139560"/>
                  </a:lnTo>
                  <a:lnTo>
                    <a:pt x="36182" y="138049"/>
                  </a:lnTo>
                  <a:lnTo>
                    <a:pt x="37147" y="136334"/>
                  </a:lnTo>
                  <a:lnTo>
                    <a:pt x="43230" y="128562"/>
                  </a:lnTo>
                  <a:lnTo>
                    <a:pt x="48869" y="122707"/>
                  </a:lnTo>
                  <a:lnTo>
                    <a:pt x="57480" y="114109"/>
                  </a:lnTo>
                  <a:lnTo>
                    <a:pt x="60502" y="111252"/>
                  </a:lnTo>
                  <a:lnTo>
                    <a:pt x="66395" y="105498"/>
                  </a:lnTo>
                  <a:lnTo>
                    <a:pt x="69176" y="102539"/>
                  </a:lnTo>
                  <a:lnTo>
                    <a:pt x="75018" y="96761"/>
                  </a:lnTo>
                  <a:lnTo>
                    <a:pt x="78359" y="94475"/>
                  </a:lnTo>
                  <a:lnTo>
                    <a:pt x="84874" y="89865"/>
                  </a:lnTo>
                  <a:lnTo>
                    <a:pt x="89662" y="85534"/>
                  </a:lnTo>
                  <a:lnTo>
                    <a:pt x="90208" y="85090"/>
                  </a:lnTo>
                  <a:lnTo>
                    <a:pt x="90589" y="84696"/>
                  </a:lnTo>
                  <a:lnTo>
                    <a:pt x="93624" y="81953"/>
                  </a:lnTo>
                  <a:lnTo>
                    <a:pt x="96570" y="79197"/>
                  </a:lnTo>
                  <a:lnTo>
                    <a:pt x="102870" y="73837"/>
                  </a:lnTo>
                  <a:lnTo>
                    <a:pt x="106273" y="71310"/>
                  </a:lnTo>
                  <a:lnTo>
                    <a:pt x="116446" y="63919"/>
                  </a:lnTo>
                  <a:lnTo>
                    <a:pt x="123113" y="58902"/>
                  </a:lnTo>
                  <a:lnTo>
                    <a:pt x="128447" y="55105"/>
                  </a:lnTo>
                  <a:lnTo>
                    <a:pt x="128625" y="54978"/>
                  </a:lnTo>
                  <a:lnTo>
                    <a:pt x="136664" y="49250"/>
                  </a:lnTo>
                  <a:lnTo>
                    <a:pt x="173558" y="30175"/>
                  </a:lnTo>
                  <a:lnTo>
                    <a:pt x="174091" y="30314"/>
                  </a:lnTo>
                  <a:lnTo>
                    <a:pt x="173761" y="30149"/>
                  </a:lnTo>
                  <a:lnTo>
                    <a:pt x="174510" y="30035"/>
                  </a:lnTo>
                  <a:lnTo>
                    <a:pt x="177482" y="31267"/>
                  </a:lnTo>
                  <a:lnTo>
                    <a:pt x="174091" y="30314"/>
                  </a:lnTo>
                  <a:lnTo>
                    <a:pt x="178346" y="32626"/>
                  </a:lnTo>
                  <a:lnTo>
                    <a:pt x="189687" y="46304"/>
                  </a:lnTo>
                  <a:lnTo>
                    <a:pt x="192925" y="50469"/>
                  </a:lnTo>
                  <a:lnTo>
                    <a:pt x="194614" y="52590"/>
                  </a:lnTo>
                  <a:lnTo>
                    <a:pt x="195859" y="54508"/>
                  </a:lnTo>
                  <a:lnTo>
                    <a:pt x="195859" y="54317"/>
                  </a:lnTo>
                  <a:lnTo>
                    <a:pt x="196202" y="54978"/>
                  </a:lnTo>
                  <a:lnTo>
                    <a:pt x="196265" y="55105"/>
                  </a:lnTo>
                  <a:lnTo>
                    <a:pt x="196367" y="54978"/>
                  </a:lnTo>
                  <a:lnTo>
                    <a:pt x="196545" y="54762"/>
                  </a:lnTo>
                  <a:lnTo>
                    <a:pt x="196748" y="54508"/>
                  </a:lnTo>
                  <a:lnTo>
                    <a:pt x="196545" y="54508"/>
                  </a:lnTo>
                  <a:lnTo>
                    <a:pt x="196532" y="54305"/>
                  </a:lnTo>
                  <a:lnTo>
                    <a:pt x="196405" y="54368"/>
                  </a:lnTo>
                  <a:lnTo>
                    <a:pt x="196164" y="53860"/>
                  </a:lnTo>
                  <a:lnTo>
                    <a:pt x="194856" y="51206"/>
                  </a:lnTo>
                  <a:lnTo>
                    <a:pt x="194754" y="51003"/>
                  </a:lnTo>
                  <a:lnTo>
                    <a:pt x="192328" y="48069"/>
                  </a:lnTo>
                  <a:lnTo>
                    <a:pt x="188099" y="41719"/>
                  </a:lnTo>
                  <a:lnTo>
                    <a:pt x="185877" y="38506"/>
                  </a:lnTo>
                  <a:lnTo>
                    <a:pt x="181267" y="33070"/>
                  </a:lnTo>
                  <a:lnTo>
                    <a:pt x="179044" y="30581"/>
                  </a:lnTo>
                  <a:lnTo>
                    <a:pt x="176949" y="29921"/>
                  </a:lnTo>
                  <a:lnTo>
                    <a:pt x="178498" y="31140"/>
                  </a:lnTo>
                  <a:lnTo>
                    <a:pt x="176657" y="29921"/>
                  </a:lnTo>
                  <a:lnTo>
                    <a:pt x="176949" y="29921"/>
                  </a:lnTo>
                  <a:lnTo>
                    <a:pt x="176428" y="29768"/>
                  </a:lnTo>
                  <a:lnTo>
                    <a:pt x="175895" y="29413"/>
                  </a:lnTo>
                  <a:lnTo>
                    <a:pt x="175018" y="29349"/>
                  </a:lnTo>
                  <a:lnTo>
                    <a:pt x="172745" y="28651"/>
                  </a:lnTo>
                  <a:lnTo>
                    <a:pt x="169341" y="29222"/>
                  </a:lnTo>
                  <a:lnTo>
                    <a:pt x="168617" y="29387"/>
                  </a:lnTo>
                  <a:lnTo>
                    <a:pt x="168617" y="29921"/>
                  </a:lnTo>
                  <a:lnTo>
                    <a:pt x="166598" y="30441"/>
                  </a:lnTo>
                  <a:lnTo>
                    <a:pt x="166598" y="31140"/>
                  </a:lnTo>
                  <a:lnTo>
                    <a:pt x="165925" y="31343"/>
                  </a:lnTo>
                  <a:lnTo>
                    <a:pt x="166420" y="31165"/>
                  </a:lnTo>
                  <a:lnTo>
                    <a:pt x="166598" y="31140"/>
                  </a:lnTo>
                  <a:lnTo>
                    <a:pt x="166598" y="30441"/>
                  </a:lnTo>
                  <a:lnTo>
                    <a:pt x="161505" y="31750"/>
                  </a:lnTo>
                  <a:lnTo>
                    <a:pt x="164642" y="30581"/>
                  </a:lnTo>
                  <a:lnTo>
                    <a:pt x="165658" y="30314"/>
                  </a:lnTo>
                  <a:lnTo>
                    <a:pt x="167335" y="29921"/>
                  </a:lnTo>
                  <a:lnTo>
                    <a:pt x="168617" y="29921"/>
                  </a:lnTo>
                  <a:lnTo>
                    <a:pt x="168617" y="29387"/>
                  </a:lnTo>
                  <a:lnTo>
                    <a:pt x="159092" y="31419"/>
                  </a:lnTo>
                  <a:lnTo>
                    <a:pt x="158915" y="31534"/>
                  </a:lnTo>
                  <a:lnTo>
                    <a:pt x="158915" y="32715"/>
                  </a:lnTo>
                  <a:lnTo>
                    <a:pt x="152336" y="36207"/>
                  </a:lnTo>
                  <a:lnTo>
                    <a:pt x="152336" y="37579"/>
                  </a:lnTo>
                  <a:lnTo>
                    <a:pt x="152057" y="37782"/>
                  </a:lnTo>
                  <a:lnTo>
                    <a:pt x="152298" y="37592"/>
                  </a:lnTo>
                  <a:lnTo>
                    <a:pt x="152336" y="36207"/>
                  </a:lnTo>
                  <a:lnTo>
                    <a:pt x="150368" y="37249"/>
                  </a:lnTo>
                  <a:lnTo>
                    <a:pt x="152781" y="35521"/>
                  </a:lnTo>
                  <a:lnTo>
                    <a:pt x="154266" y="34455"/>
                  </a:lnTo>
                  <a:lnTo>
                    <a:pt x="158915" y="32715"/>
                  </a:lnTo>
                  <a:lnTo>
                    <a:pt x="158915" y="31534"/>
                  </a:lnTo>
                  <a:lnTo>
                    <a:pt x="155702" y="33489"/>
                  </a:lnTo>
                  <a:lnTo>
                    <a:pt x="155448" y="33616"/>
                  </a:lnTo>
                  <a:lnTo>
                    <a:pt x="155562" y="33489"/>
                  </a:lnTo>
                  <a:lnTo>
                    <a:pt x="156083" y="33070"/>
                  </a:lnTo>
                  <a:lnTo>
                    <a:pt x="155435" y="33489"/>
                  </a:lnTo>
                  <a:lnTo>
                    <a:pt x="154584" y="34099"/>
                  </a:lnTo>
                  <a:lnTo>
                    <a:pt x="155105" y="33858"/>
                  </a:lnTo>
                  <a:lnTo>
                    <a:pt x="154762" y="34099"/>
                  </a:lnTo>
                  <a:lnTo>
                    <a:pt x="154266" y="34353"/>
                  </a:lnTo>
                  <a:lnTo>
                    <a:pt x="154584" y="34099"/>
                  </a:lnTo>
                  <a:lnTo>
                    <a:pt x="154012" y="34417"/>
                  </a:lnTo>
                  <a:lnTo>
                    <a:pt x="147320" y="39001"/>
                  </a:lnTo>
                  <a:lnTo>
                    <a:pt x="147167" y="38823"/>
                  </a:lnTo>
                  <a:lnTo>
                    <a:pt x="147599" y="38773"/>
                  </a:lnTo>
                  <a:lnTo>
                    <a:pt x="147396" y="38481"/>
                  </a:lnTo>
                  <a:lnTo>
                    <a:pt x="146989" y="37757"/>
                  </a:lnTo>
                  <a:lnTo>
                    <a:pt x="146989" y="38785"/>
                  </a:lnTo>
                  <a:lnTo>
                    <a:pt x="146989" y="38912"/>
                  </a:lnTo>
                  <a:lnTo>
                    <a:pt x="146799" y="38620"/>
                  </a:lnTo>
                  <a:lnTo>
                    <a:pt x="146989" y="38785"/>
                  </a:lnTo>
                  <a:lnTo>
                    <a:pt x="146989" y="37757"/>
                  </a:lnTo>
                  <a:lnTo>
                    <a:pt x="146837" y="37477"/>
                  </a:lnTo>
                  <a:lnTo>
                    <a:pt x="145453" y="35610"/>
                  </a:lnTo>
                  <a:lnTo>
                    <a:pt x="144487" y="34645"/>
                  </a:lnTo>
                  <a:lnTo>
                    <a:pt x="144233" y="33934"/>
                  </a:lnTo>
                  <a:lnTo>
                    <a:pt x="144272" y="34645"/>
                  </a:lnTo>
                  <a:lnTo>
                    <a:pt x="144259" y="35801"/>
                  </a:lnTo>
                  <a:lnTo>
                    <a:pt x="144259" y="34594"/>
                  </a:lnTo>
                  <a:lnTo>
                    <a:pt x="144221" y="34417"/>
                  </a:lnTo>
                  <a:lnTo>
                    <a:pt x="144119" y="33934"/>
                  </a:lnTo>
                  <a:lnTo>
                    <a:pt x="144018" y="33464"/>
                  </a:lnTo>
                  <a:lnTo>
                    <a:pt x="143941" y="33147"/>
                  </a:lnTo>
                  <a:lnTo>
                    <a:pt x="143573" y="33464"/>
                  </a:lnTo>
                  <a:lnTo>
                    <a:pt x="143433" y="33934"/>
                  </a:lnTo>
                  <a:lnTo>
                    <a:pt x="143827" y="34417"/>
                  </a:lnTo>
                  <a:lnTo>
                    <a:pt x="143967" y="34594"/>
                  </a:lnTo>
                  <a:lnTo>
                    <a:pt x="143205" y="34074"/>
                  </a:lnTo>
                  <a:lnTo>
                    <a:pt x="143141" y="34810"/>
                  </a:lnTo>
                  <a:lnTo>
                    <a:pt x="142951" y="35001"/>
                  </a:lnTo>
                  <a:lnTo>
                    <a:pt x="142862" y="35801"/>
                  </a:lnTo>
                  <a:lnTo>
                    <a:pt x="142862" y="36423"/>
                  </a:lnTo>
                  <a:lnTo>
                    <a:pt x="142201" y="37198"/>
                  </a:lnTo>
                  <a:lnTo>
                    <a:pt x="142417" y="36855"/>
                  </a:lnTo>
                  <a:lnTo>
                    <a:pt x="142532" y="36664"/>
                  </a:lnTo>
                  <a:lnTo>
                    <a:pt x="142862" y="36423"/>
                  </a:lnTo>
                  <a:lnTo>
                    <a:pt x="142862" y="35801"/>
                  </a:lnTo>
                  <a:lnTo>
                    <a:pt x="142786" y="36296"/>
                  </a:lnTo>
                  <a:lnTo>
                    <a:pt x="139928" y="38252"/>
                  </a:lnTo>
                  <a:lnTo>
                    <a:pt x="137579" y="39039"/>
                  </a:lnTo>
                  <a:lnTo>
                    <a:pt x="133489" y="40563"/>
                  </a:lnTo>
                  <a:lnTo>
                    <a:pt x="130860" y="41783"/>
                  </a:lnTo>
                  <a:lnTo>
                    <a:pt x="130860" y="42037"/>
                  </a:lnTo>
                  <a:lnTo>
                    <a:pt x="127419" y="43726"/>
                  </a:lnTo>
                  <a:lnTo>
                    <a:pt x="130149" y="42291"/>
                  </a:lnTo>
                  <a:lnTo>
                    <a:pt x="130860" y="42037"/>
                  </a:lnTo>
                  <a:lnTo>
                    <a:pt x="130860" y="41783"/>
                  </a:lnTo>
                  <a:lnTo>
                    <a:pt x="130606" y="41897"/>
                  </a:lnTo>
                  <a:lnTo>
                    <a:pt x="121589" y="46405"/>
                  </a:lnTo>
                  <a:lnTo>
                    <a:pt x="115493" y="49923"/>
                  </a:lnTo>
                  <a:lnTo>
                    <a:pt x="109943" y="53708"/>
                  </a:lnTo>
                  <a:lnTo>
                    <a:pt x="109943" y="53949"/>
                  </a:lnTo>
                  <a:lnTo>
                    <a:pt x="109258" y="54419"/>
                  </a:lnTo>
                  <a:lnTo>
                    <a:pt x="109524" y="54203"/>
                  </a:lnTo>
                  <a:lnTo>
                    <a:pt x="109943" y="53949"/>
                  </a:lnTo>
                  <a:lnTo>
                    <a:pt x="109943" y="53708"/>
                  </a:lnTo>
                  <a:lnTo>
                    <a:pt x="104165" y="57645"/>
                  </a:lnTo>
                  <a:lnTo>
                    <a:pt x="97891" y="62026"/>
                  </a:lnTo>
                  <a:lnTo>
                    <a:pt x="98666" y="61607"/>
                  </a:lnTo>
                  <a:lnTo>
                    <a:pt x="97002" y="62649"/>
                  </a:lnTo>
                  <a:lnTo>
                    <a:pt x="97891" y="62026"/>
                  </a:lnTo>
                  <a:lnTo>
                    <a:pt x="94348" y="63931"/>
                  </a:lnTo>
                  <a:lnTo>
                    <a:pt x="94348" y="64376"/>
                  </a:lnTo>
                  <a:lnTo>
                    <a:pt x="92583" y="65405"/>
                  </a:lnTo>
                  <a:lnTo>
                    <a:pt x="92824" y="65239"/>
                  </a:lnTo>
                  <a:lnTo>
                    <a:pt x="93433" y="64871"/>
                  </a:lnTo>
                  <a:lnTo>
                    <a:pt x="94348" y="64376"/>
                  </a:lnTo>
                  <a:lnTo>
                    <a:pt x="94348" y="63931"/>
                  </a:lnTo>
                  <a:lnTo>
                    <a:pt x="93332" y="64465"/>
                  </a:lnTo>
                  <a:lnTo>
                    <a:pt x="92659" y="64897"/>
                  </a:lnTo>
                  <a:lnTo>
                    <a:pt x="92113" y="65239"/>
                  </a:lnTo>
                  <a:lnTo>
                    <a:pt x="91897" y="65239"/>
                  </a:lnTo>
                  <a:lnTo>
                    <a:pt x="89890" y="66319"/>
                  </a:lnTo>
                  <a:lnTo>
                    <a:pt x="88544" y="67208"/>
                  </a:lnTo>
                  <a:lnTo>
                    <a:pt x="88544" y="67500"/>
                  </a:lnTo>
                  <a:lnTo>
                    <a:pt x="88544" y="67208"/>
                  </a:lnTo>
                  <a:lnTo>
                    <a:pt x="87287" y="68021"/>
                  </a:lnTo>
                  <a:lnTo>
                    <a:pt x="85864" y="69202"/>
                  </a:lnTo>
                  <a:lnTo>
                    <a:pt x="85394" y="69634"/>
                  </a:lnTo>
                  <a:lnTo>
                    <a:pt x="82334" y="72136"/>
                  </a:lnTo>
                  <a:lnTo>
                    <a:pt x="79806" y="74231"/>
                  </a:lnTo>
                  <a:lnTo>
                    <a:pt x="79578" y="74422"/>
                  </a:lnTo>
                  <a:lnTo>
                    <a:pt x="78701" y="74930"/>
                  </a:lnTo>
                  <a:lnTo>
                    <a:pt x="76606" y="76200"/>
                  </a:lnTo>
                  <a:lnTo>
                    <a:pt x="76669" y="76581"/>
                  </a:lnTo>
                  <a:lnTo>
                    <a:pt x="76873" y="76517"/>
                  </a:lnTo>
                  <a:lnTo>
                    <a:pt x="77292" y="76200"/>
                  </a:lnTo>
                  <a:lnTo>
                    <a:pt x="80035" y="74650"/>
                  </a:lnTo>
                  <a:lnTo>
                    <a:pt x="80187" y="74485"/>
                  </a:lnTo>
                  <a:lnTo>
                    <a:pt x="79832" y="74650"/>
                  </a:lnTo>
                  <a:lnTo>
                    <a:pt x="80518" y="74231"/>
                  </a:lnTo>
                  <a:lnTo>
                    <a:pt x="81305" y="73545"/>
                  </a:lnTo>
                  <a:lnTo>
                    <a:pt x="82638" y="72745"/>
                  </a:lnTo>
                  <a:lnTo>
                    <a:pt x="83693" y="71729"/>
                  </a:lnTo>
                  <a:lnTo>
                    <a:pt x="89408" y="67513"/>
                  </a:lnTo>
                  <a:lnTo>
                    <a:pt x="103416" y="59397"/>
                  </a:lnTo>
                  <a:lnTo>
                    <a:pt x="109143" y="54914"/>
                  </a:lnTo>
                  <a:lnTo>
                    <a:pt x="112293" y="52806"/>
                  </a:lnTo>
                  <a:lnTo>
                    <a:pt x="120535" y="48069"/>
                  </a:lnTo>
                  <a:lnTo>
                    <a:pt x="124167" y="46202"/>
                  </a:lnTo>
                  <a:lnTo>
                    <a:pt x="131533" y="42595"/>
                  </a:lnTo>
                  <a:lnTo>
                    <a:pt x="135394" y="41173"/>
                  </a:lnTo>
                  <a:lnTo>
                    <a:pt x="140017" y="39039"/>
                  </a:lnTo>
                  <a:lnTo>
                    <a:pt x="140881" y="38582"/>
                  </a:lnTo>
                  <a:lnTo>
                    <a:pt x="141376" y="38252"/>
                  </a:lnTo>
                  <a:lnTo>
                    <a:pt x="140500" y="38531"/>
                  </a:lnTo>
                  <a:lnTo>
                    <a:pt x="141274" y="38252"/>
                  </a:lnTo>
                  <a:lnTo>
                    <a:pt x="141478" y="38252"/>
                  </a:lnTo>
                  <a:lnTo>
                    <a:pt x="141998" y="37858"/>
                  </a:lnTo>
                  <a:lnTo>
                    <a:pt x="142951" y="37553"/>
                  </a:lnTo>
                  <a:lnTo>
                    <a:pt x="143002" y="36830"/>
                  </a:lnTo>
                  <a:lnTo>
                    <a:pt x="143979" y="36106"/>
                  </a:lnTo>
                  <a:lnTo>
                    <a:pt x="144335" y="35915"/>
                  </a:lnTo>
                  <a:lnTo>
                    <a:pt x="145338" y="37299"/>
                  </a:lnTo>
                  <a:lnTo>
                    <a:pt x="146507" y="39014"/>
                  </a:lnTo>
                  <a:lnTo>
                    <a:pt x="146558" y="39509"/>
                  </a:lnTo>
                  <a:lnTo>
                    <a:pt x="143332" y="41719"/>
                  </a:lnTo>
                  <a:lnTo>
                    <a:pt x="140258" y="43980"/>
                  </a:lnTo>
                  <a:lnTo>
                    <a:pt x="133769" y="48526"/>
                  </a:lnTo>
                  <a:lnTo>
                    <a:pt x="130619" y="50469"/>
                  </a:lnTo>
                  <a:lnTo>
                    <a:pt x="126060" y="53657"/>
                  </a:lnTo>
                  <a:lnTo>
                    <a:pt x="125564" y="53975"/>
                  </a:lnTo>
                  <a:lnTo>
                    <a:pt x="125133" y="54305"/>
                  </a:lnTo>
                  <a:lnTo>
                    <a:pt x="120599" y="57480"/>
                  </a:lnTo>
                  <a:lnTo>
                    <a:pt x="114122" y="62738"/>
                  </a:lnTo>
                  <a:lnTo>
                    <a:pt x="101003" y="72415"/>
                  </a:lnTo>
                  <a:lnTo>
                    <a:pt x="100304" y="72898"/>
                  </a:lnTo>
                  <a:lnTo>
                    <a:pt x="99288" y="73812"/>
                  </a:lnTo>
                  <a:lnTo>
                    <a:pt x="95478" y="76923"/>
                  </a:lnTo>
                  <a:lnTo>
                    <a:pt x="95478" y="77241"/>
                  </a:lnTo>
                  <a:lnTo>
                    <a:pt x="95199" y="77482"/>
                  </a:lnTo>
                  <a:lnTo>
                    <a:pt x="95326" y="77355"/>
                  </a:lnTo>
                  <a:lnTo>
                    <a:pt x="95478" y="77241"/>
                  </a:lnTo>
                  <a:lnTo>
                    <a:pt x="95478" y="76923"/>
                  </a:lnTo>
                  <a:lnTo>
                    <a:pt x="94780" y="77482"/>
                  </a:lnTo>
                  <a:lnTo>
                    <a:pt x="91859" y="80276"/>
                  </a:lnTo>
                  <a:lnTo>
                    <a:pt x="85826" y="85763"/>
                  </a:lnTo>
                  <a:lnTo>
                    <a:pt x="85064" y="86436"/>
                  </a:lnTo>
                  <a:lnTo>
                    <a:pt x="85064" y="86944"/>
                  </a:lnTo>
                  <a:lnTo>
                    <a:pt x="83261" y="88734"/>
                  </a:lnTo>
                  <a:lnTo>
                    <a:pt x="81394" y="89979"/>
                  </a:lnTo>
                  <a:lnTo>
                    <a:pt x="85064" y="86944"/>
                  </a:lnTo>
                  <a:lnTo>
                    <a:pt x="85064" y="86436"/>
                  </a:lnTo>
                  <a:lnTo>
                    <a:pt x="82727" y="88468"/>
                  </a:lnTo>
                  <a:lnTo>
                    <a:pt x="78917" y="91313"/>
                  </a:lnTo>
                  <a:lnTo>
                    <a:pt x="77660" y="92367"/>
                  </a:lnTo>
                  <a:lnTo>
                    <a:pt x="78536" y="91884"/>
                  </a:lnTo>
                  <a:lnTo>
                    <a:pt x="76009" y="93573"/>
                  </a:lnTo>
                  <a:lnTo>
                    <a:pt x="76174" y="93433"/>
                  </a:lnTo>
                  <a:lnTo>
                    <a:pt x="75171" y="94119"/>
                  </a:lnTo>
                  <a:lnTo>
                    <a:pt x="73367" y="95211"/>
                  </a:lnTo>
                  <a:lnTo>
                    <a:pt x="72910" y="95643"/>
                  </a:lnTo>
                  <a:lnTo>
                    <a:pt x="70904" y="96977"/>
                  </a:lnTo>
                  <a:lnTo>
                    <a:pt x="69075" y="99250"/>
                  </a:lnTo>
                  <a:lnTo>
                    <a:pt x="67818" y="100431"/>
                  </a:lnTo>
                  <a:lnTo>
                    <a:pt x="65265" y="103301"/>
                  </a:lnTo>
                  <a:lnTo>
                    <a:pt x="59740" y="108966"/>
                  </a:lnTo>
                  <a:lnTo>
                    <a:pt x="56756" y="111772"/>
                  </a:lnTo>
                  <a:lnTo>
                    <a:pt x="50952" y="117551"/>
                  </a:lnTo>
                  <a:lnTo>
                    <a:pt x="48056" y="120484"/>
                  </a:lnTo>
                  <a:lnTo>
                    <a:pt x="42811" y="126504"/>
                  </a:lnTo>
                  <a:lnTo>
                    <a:pt x="42227" y="127279"/>
                  </a:lnTo>
                  <a:lnTo>
                    <a:pt x="42087" y="127431"/>
                  </a:lnTo>
                  <a:lnTo>
                    <a:pt x="41859" y="127762"/>
                  </a:lnTo>
                  <a:lnTo>
                    <a:pt x="40474" y="129603"/>
                  </a:lnTo>
                  <a:lnTo>
                    <a:pt x="38595" y="131978"/>
                  </a:lnTo>
                  <a:lnTo>
                    <a:pt x="38595" y="132588"/>
                  </a:lnTo>
                  <a:lnTo>
                    <a:pt x="38188" y="133184"/>
                  </a:lnTo>
                  <a:lnTo>
                    <a:pt x="37592" y="133845"/>
                  </a:lnTo>
                  <a:lnTo>
                    <a:pt x="37846" y="133540"/>
                  </a:lnTo>
                  <a:lnTo>
                    <a:pt x="38595" y="132588"/>
                  </a:lnTo>
                  <a:lnTo>
                    <a:pt x="38595" y="131978"/>
                  </a:lnTo>
                  <a:lnTo>
                    <a:pt x="36779" y="134251"/>
                  </a:lnTo>
                  <a:lnTo>
                    <a:pt x="36537" y="134543"/>
                  </a:lnTo>
                  <a:lnTo>
                    <a:pt x="36512" y="134391"/>
                  </a:lnTo>
                  <a:lnTo>
                    <a:pt x="36398" y="133413"/>
                  </a:lnTo>
                  <a:lnTo>
                    <a:pt x="36296" y="131851"/>
                  </a:lnTo>
                  <a:lnTo>
                    <a:pt x="36220" y="131013"/>
                  </a:lnTo>
                  <a:lnTo>
                    <a:pt x="35928" y="129832"/>
                  </a:lnTo>
                  <a:lnTo>
                    <a:pt x="35153" y="125958"/>
                  </a:lnTo>
                  <a:lnTo>
                    <a:pt x="34772" y="122910"/>
                  </a:lnTo>
                  <a:lnTo>
                    <a:pt x="33743" y="117335"/>
                  </a:lnTo>
                  <a:lnTo>
                    <a:pt x="32854" y="114706"/>
                  </a:lnTo>
                  <a:lnTo>
                    <a:pt x="32727" y="112560"/>
                  </a:lnTo>
                  <a:lnTo>
                    <a:pt x="32702" y="111988"/>
                  </a:lnTo>
                  <a:lnTo>
                    <a:pt x="32600" y="110350"/>
                  </a:lnTo>
                  <a:lnTo>
                    <a:pt x="32524" y="109118"/>
                  </a:lnTo>
                  <a:lnTo>
                    <a:pt x="32461" y="107873"/>
                  </a:lnTo>
                  <a:lnTo>
                    <a:pt x="32156" y="110350"/>
                  </a:lnTo>
                  <a:lnTo>
                    <a:pt x="32283" y="111988"/>
                  </a:lnTo>
                  <a:lnTo>
                    <a:pt x="32346" y="112763"/>
                  </a:lnTo>
                  <a:lnTo>
                    <a:pt x="32359" y="112941"/>
                  </a:lnTo>
                  <a:lnTo>
                    <a:pt x="31508" y="109664"/>
                  </a:lnTo>
                  <a:lnTo>
                    <a:pt x="31635" y="108851"/>
                  </a:lnTo>
                  <a:lnTo>
                    <a:pt x="33045" y="104546"/>
                  </a:lnTo>
                  <a:lnTo>
                    <a:pt x="34925" y="103136"/>
                  </a:lnTo>
                  <a:lnTo>
                    <a:pt x="34671" y="103632"/>
                  </a:lnTo>
                  <a:lnTo>
                    <a:pt x="40652" y="99072"/>
                  </a:lnTo>
                  <a:lnTo>
                    <a:pt x="48310" y="94691"/>
                  </a:lnTo>
                  <a:lnTo>
                    <a:pt x="50876" y="93103"/>
                  </a:lnTo>
                  <a:lnTo>
                    <a:pt x="56057" y="90195"/>
                  </a:lnTo>
                  <a:lnTo>
                    <a:pt x="58610" y="88976"/>
                  </a:lnTo>
                  <a:lnTo>
                    <a:pt x="63461" y="85521"/>
                  </a:lnTo>
                  <a:lnTo>
                    <a:pt x="65786" y="83718"/>
                  </a:lnTo>
                  <a:lnTo>
                    <a:pt x="64389" y="84493"/>
                  </a:lnTo>
                  <a:lnTo>
                    <a:pt x="65760" y="83718"/>
                  </a:lnTo>
                  <a:lnTo>
                    <a:pt x="66636" y="83413"/>
                  </a:lnTo>
                  <a:lnTo>
                    <a:pt x="67805" y="82981"/>
                  </a:lnTo>
                  <a:lnTo>
                    <a:pt x="68821" y="82651"/>
                  </a:lnTo>
                  <a:lnTo>
                    <a:pt x="69024" y="82461"/>
                  </a:lnTo>
                  <a:lnTo>
                    <a:pt x="69215" y="82296"/>
                  </a:lnTo>
                  <a:lnTo>
                    <a:pt x="69049" y="82296"/>
                  </a:lnTo>
                  <a:lnTo>
                    <a:pt x="68757" y="82296"/>
                  </a:lnTo>
                  <a:lnTo>
                    <a:pt x="68580" y="82346"/>
                  </a:lnTo>
                  <a:lnTo>
                    <a:pt x="68707" y="82118"/>
                  </a:lnTo>
                  <a:lnTo>
                    <a:pt x="68313" y="82296"/>
                  </a:lnTo>
                  <a:lnTo>
                    <a:pt x="65087" y="83413"/>
                  </a:lnTo>
                  <a:lnTo>
                    <a:pt x="65265" y="83413"/>
                  </a:lnTo>
                  <a:lnTo>
                    <a:pt x="67627" y="82651"/>
                  </a:lnTo>
                  <a:lnTo>
                    <a:pt x="65265" y="83413"/>
                  </a:lnTo>
                  <a:lnTo>
                    <a:pt x="64922" y="83718"/>
                  </a:lnTo>
                  <a:lnTo>
                    <a:pt x="62953" y="84975"/>
                  </a:lnTo>
                  <a:lnTo>
                    <a:pt x="61836" y="85712"/>
                  </a:lnTo>
                  <a:lnTo>
                    <a:pt x="54533" y="89814"/>
                  </a:lnTo>
                  <a:lnTo>
                    <a:pt x="50952" y="91694"/>
                  </a:lnTo>
                  <a:lnTo>
                    <a:pt x="41846" y="97205"/>
                  </a:lnTo>
                  <a:lnTo>
                    <a:pt x="36652" y="99072"/>
                  </a:lnTo>
                  <a:lnTo>
                    <a:pt x="36093" y="99288"/>
                  </a:lnTo>
                  <a:lnTo>
                    <a:pt x="36093" y="100926"/>
                  </a:lnTo>
                  <a:lnTo>
                    <a:pt x="35991" y="101104"/>
                  </a:lnTo>
                  <a:lnTo>
                    <a:pt x="33591" y="103047"/>
                  </a:lnTo>
                  <a:lnTo>
                    <a:pt x="33350" y="103238"/>
                  </a:lnTo>
                  <a:lnTo>
                    <a:pt x="33540" y="103022"/>
                  </a:lnTo>
                  <a:lnTo>
                    <a:pt x="36093" y="100926"/>
                  </a:lnTo>
                  <a:lnTo>
                    <a:pt x="36093" y="99288"/>
                  </a:lnTo>
                  <a:lnTo>
                    <a:pt x="34556" y="99872"/>
                  </a:lnTo>
                  <a:lnTo>
                    <a:pt x="33324" y="102946"/>
                  </a:lnTo>
                  <a:lnTo>
                    <a:pt x="33235" y="103162"/>
                  </a:lnTo>
                  <a:lnTo>
                    <a:pt x="32905" y="102781"/>
                  </a:lnTo>
                  <a:lnTo>
                    <a:pt x="32461" y="102260"/>
                  </a:lnTo>
                  <a:lnTo>
                    <a:pt x="31927" y="101473"/>
                  </a:lnTo>
                  <a:lnTo>
                    <a:pt x="32054" y="99682"/>
                  </a:lnTo>
                  <a:lnTo>
                    <a:pt x="32131" y="99123"/>
                  </a:lnTo>
                  <a:lnTo>
                    <a:pt x="31673" y="99682"/>
                  </a:lnTo>
                  <a:lnTo>
                    <a:pt x="31775" y="102082"/>
                  </a:lnTo>
                  <a:lnTo>
                    <a:pt x="31889" y="102260"/>
                  </a:lnTo>
                  <a:lnTo>
                    <a:pt x="31991" y="102425"/>
                  </a:lnTo>
                  <a:lnTo>
                    <a:pt x="30162" y="101714"/>
                  </a:lnTo>
                  <a:lnTo>
                    <a:pt x="31673" y="99682"/>
                  </a:lnTo>
                  <a:lnTo>
                    <a:pt x="32092" y="99123"/>
                  </a:lnTo>
                  <a:lnTo>
                    <a:pt x="32359" y="98691"/>
                  </a:lnTo>
                  <a:lnTo>
                    <a:pt x="32423" y="98552"/>
                  </a:lnTo>
                  <a:lnTo>
                    <a:pt x="32931" y="97866"/>
                  </a:lnTo>
                  <a:lnTo>
                    <a:pt x="33464" y="97370"/>
                  </a:lnTo>
                  <a:lnTo>
                    <a:pt x="36715" y="93662"/>
                  </a:lnTo>
                  <a:lnTo>
                    <a:pt x="38074" y="92760"/>
                  </a:lnTo>
                  <a:lnTo>
                    <a:pt x="37553" y="92951"/>
                  </a:lnTo>
                  <a:lnTo>
                    <a:pt x="38074" y="92760"/>
                  </a:lnTo>
                  <a:lnTo>
                    <a:pt x="40970" y="91706"/>
                  </a:lnTo>
                  <a:lnTo>
                    <a:pt x="51828" y="86982"/>
                  </a:lnTo>
                  <a:lnTo>
                    <a:pt x="58369" y="82092"/>
                  </a:lnTo>
                  <a:lnTo>
                    <a:pt x="72364" y="73469"/>
                  </a:lnTo>
                  <a:lnTo>
                    <a:pt x="79857" y="69659"/>
                  </a:lnTo>
                  <a:lnTo>
                    <a:pt x="93903" y="61506"/>
                  </a:lnTo>
                  <a:lnTo>
                    <a:pt x="99733" y="56070"/>
                  </a:lnTo>
                  <a:lnTo>
                    <a:pt x="109816" y="47371"/>
                  </a:lnTo>
                  <a:lnTo>
                    <a:pt x="109524" y="47371"/>
                  </a:lnTo>
                  <a:lnTo>
                    <a:pt x="110350" y="46659"/>
                  </a:lnTo>
                  <a:lnTo>
                    <a:pt x="110629" y="46659"/>
                  </a:lnTo>
                  <a:lnTo>
                    <a:pt x="115531" y="42392"/>
                  </a:lnTo>
                  <a:lnTo>
                    <a:pt x="118300" y="39954"/>
                  </a:lnTo>
                  <a:lnTo>
                    <a:pt x="116700" y="40932"/>
                  </a:lnTo>
                  <a:lnTo>
                    <a:pt x="117132" y="40627"/>
                  </a:lnTo>
                  <a:lnTo>
                    <a:pt x="119634" y="39154"/>
                  </a:lnTo>
                  <a:lnTo>
                    <a:pt x="121132" y="38341"/>
                  </a:lnTo>
                  <a:lnTo>
                    <a:pt x="128562" y="34150"/>
                  </a:lnTo>
                  <a:lnTo>
                    <a:pt x="132308" y="32423"/>
                  </a:lnTo>
                  <a:lnTo>
                    <a:pt x="139738" y="28702"/>
                  </a:lnTo>
                  <a:lnTo>
                    <a:pt x="143357" y="26568"/>
                  </a:lnTo>
                  <a:lnTo>
                    <a:pt x="151790" y="22821"/>
                  </a:lnTo>
                  <a:lnTo>
                    <a:pt x="153657" y="21996"/>
                  </a:lnTo>
                  <a:lnTo>
                    <a:pt x="159423" y="20548"/>
                  </a:lnTo>
                  <a:lnTo>
                    <a:pt x="157848" y="20548"/>
                  </a:lnTo>
                  <a:lnTo>
                    <a:pt x="156438" y="20523"/>
                  </a:lnTo>
                  <a:lnTo>
                    <a:pt x="157378" y="20180"/>
                  </a:lnTo>
                  <a:lnTo>
                    <a:pt x="156337" y="20510"/>
                  </a:lnTo>
                  <a:lnTo>
                    <a:pt x="154609" y="21145"/>
                  </a:lnTo>
                  <a:lnTo>
                    <a:pt x="155663" y="20751"/>
                  </a:lnTo>
                  <a:lnTo>
                    <a:pt x="156337" y="20548"/>
                  </a:lnTo>
                  <a:lnTo>
                    <a:pt x="156184" y="20548"/>
                  </a:lnTo>
                  <a:lnTo>
                    <a:pt x="155346" y="20764"/>
                  </a:lnTo>
                  <a:lnTo>
                    <a:pt x="153619" y="21285"/>
                  </a:lnTo>
                  <a:lnTo>
                    <a:pt x="152654" y="21678"/>
                  </a:lnTo>
                  <a:lnTo>
                    <a:pt x="152654" y="21844"/>
                  </a:lnTo>
                  <a:lnTo>
                    <a:pt x="152158" y="22021"/>
                  </a:lnTo>
                  <a:lnTo>
                    <a:pt x="152654" y="21844"/>
                  </a:lnTo>
                  <a:lnTo>
                    <a:pt x="152654" y="21678"/>
                  </a:lnTo>
                  <a:lnTo>
                    <a:pt x="151866" y="21996"/>
                  </a:lnTo>
                  <a:lnTo>
                    <a:pt x="150736" y="22504"/>
                  </a:lnTo>
                  <a:lnTo>
                    <a:pt x="151612" y="22199"/>
                  </a:lnTo>
                  <a:lnTo>
                    <a:pt x="151282" y="22339"/>
                  </a:lnTo>
                  <a:lnTo>
                    <a:pt x="150241" y="22733"/>
                  </a:lnTo>
                  <a:lnTo>
                    <a:pt x="150025" y="22821"/>
                  </a:lnTo>
                  <a:lnTo>
                    <a:pt x="149745" y="22961"/>
                  </a:lnTo>
                  <a:lnTo>
                    <a:pt x="148336" y="23672"/>
                  </a:lnTo>
                  <a:lnTo>
                    <a:pt x="147497" y="24041"/>
                  </a:lnTo>
                  <a:lnTo>
                    <a:pt x="147853" y="23863"/>
                  </a:lnTo>
                  <a:lnTo>
                    <a:pt x="149745" y="22961"/>
                  </a:lnTo>
                  <a:lnTo>
                    <a:pt x="149961" y="22847"/>
                  </a:lnTo>
                  <a:lnTo>
                    <a:pt x="149580" y="22961"/>
                  </a:lnTo>
                  <a:lnTo>
                    <a:pt x="144487" y="25082"/>
                  </a:lnTo>
                  <a:lnTo>
                    <a:pt x="146431" y="23075"/>
                  </a:lnTo>
                  <a:lnTo>
                    <a:pt x="180619" y="6959"/>
                  </a:lnTo>
                  <a:lnTo>
                    <a:pt x="181254" y="6959"/>
                  </a:lnTo>
                  <a:lnTo>
                    <a:pt x="181533" y="6515"/>
                  </a:lnTo>
                  <a:lnTo>
                    <a:pt x="181673" y="6489"/>
                  </a:lnTo>
                  <a:lnTo>
                    <a:pt x="188277" y="15379"/>
                  </a:lnTo>
                  <a:lnTo>
                    <a:pt x="193662" y="21666"/>
                  </a:lnTo>
                  <a:lnTo>
                    <a:pt x="201510" y="31191"/>
                  </a:lnTo>
                  <a:lnTo>
                    <a:pt x="204152" y="34366"/>
                  </a:lnTo>
                  <a:lnTo>
                    <a:pt x="208178" y="38976"/>
                  </a:lnTo>
                  <a:lnTo>
                    <a:pt x="208508" y="38976"/>
                  </a:lnTo>
                  <a:lnTo>
                    <a:pt x="208622" y="39103"/>
                  </a:lnTo>
                  <a:lnTo>
                    <a:pt x="208292" y="39103"/>
                  </a:lnTo>
                  <a:lnTo>
                    <a:pt x="209600" y="40614"/>
                  </a:lnTo>
                  <a:lnTo>
                    <a:pt x="212013" y="43675"/>
                  </a:lnTo>
                  <a:lnTo>
                    <a:pt x="212356" y="44183"/>
                  </a:lnTo>
                  <a:lnTo>
                    <a:pt x="214807" y="49187"/>
                  </a:lnTo>
                  <a:lnTo>
                    <a:pt x="214909" y="49415"/>
                  </a:lnTo>
                  <a:lnTo>
                    <a:pt x="216293" y="53060"/>
                  </a:lnTo>
                  <a:lnTo>
                    <a:pt x="216408" y="53301"/>
                  </a:lnTo>
                  <a:lnTo>
                    <a:pt x="216649" y="54013"/>
                  </a:lnTo>
                  <a:lnTo>
                    <a:pt x="216433" y="54178"/>
                  </a:lnTo>
                  <a:lnTo>
                    <a:pt x="216433" y="56476"/>
                  </a:lnTo>
                  <a:lnTo>
                    <a:pt x="216433" y="54178"/>
                  </a:lnTo>
                  <a:lnTo>
                    <a:pt x="215353" y="54851"/>
                  </a:lnTo>
                  <a:lnTo>
                    <a:pt x="215125" y="54991"/>
                  </a:lnTo>
                  <a:lnTo>
                    <a:pt x="215125" y="56134"/>
                  </a:lnTo>
                  <a:lnTo>
                    <a:pt x="214287" y="56134"/>
                  </a:lnTo>
                  <a:lnTo>
                    <a:pt x="214020" y="56134"/>
                  </a:lnTo>
                  <a:lnTo>
                    <a:pt x="214223" y="56019"/>
                  </a:lnTo>
                  <a:lnTo>
                    <a:pt x="214731" y="55981"/>
                  </a:lnTo>
                  <a:lnTo>
                    <a:pt x="215125" y="56134"/>
                  </a:lnTo>
                  <a:lnTo>
                    <a:pt x="215125" y="54991"/>
                  </a:lnTo>
                  <a:lnTo>
                    <a:pt x="214642" y="55283"/>
                  </a:lnTo>
                  <a:lnTo>
                    <a:pt x="213982" y="55753"/>
                  </a:lnTo>
                  <a:lnTo>
                    <a:pt x="214083" y="54279"/>
                  </a:lnTo>
                  <a:lnTo>
                    <a:pt x="214122" y="53797"/>
                  </a:lnTo>
                  <a:lnTo>
                    <a:pt x="214147" y="53390"/>
                  </a:lnTo>
                  <a:lnTo>
                    <a:pt x="212852" y="53390"/>
                  </a:lnTo>
                  <a:lnTo>
                    <a:pt x="212852" y="55702"/>
                  </a:lnTo>
                  <a:lnTo>
                    <a:pt x="212674" y="55295"/>
                  </a:lnTo>
                  <a:lnTo>
                    <a:pt x="212661" y="55676"/>
                  </a:lnTo>
                  <a:lnTo>
                    <a:pt x="212420" y="55295"/>
                  </a:lnTo>
                  <a:lnTo>
                    <a:pt x="211975" y="54635"/>
                  </a:lnTo>
                  <a:lnTo>
                    <a:pt x="212102" y="54686"/>
                  </a:lnTo>
                  <a:lnTo>
                    <a:pt x="212509" y="54965"/>
                  </a:lnTo>
                  <a:lnTo>
                    <a:pt x="212674" y="55295"/>
                  </a:lnTo>
                  <a:lnTo>
                    <a:pt x="212636" y="55041"/>
                  </a:lnTo>
                  <a:lnTo>
                    <a:pt x="212801" y="55143"/>
                  </a:lnTo>
                  <a:lnTo>
                    <a:pt x="212852" y="55702"/>
                  </a:lnTo>
                  <a:lnTo>
                    <a:pt x="212852" y="53390"/>
                  </a:lnTo>
                  <a:lnTo>
                    <a:pt x="211785" y="53390"/>
                  </a:lnTo>
                  <a:lnTo>
                    <a:pt x="211315" y="52336"/>
                  </a:lnTo>
                  <a:lnTo>
                    <a:pt x="209156" y="52959"/>
                  </a:lnTo>
                  <a:lnTo>
                    <a:pt x="209156" y="53644"/>
                  </a:lnTo>
                  <a:lnTo>
                    <a:pt x="208216" y="53860"/>
                  </a:lnTo>
                  <a:lnTo>
                    <a:pt x="209054" y="53644"/>
                  </a:lnTo>
                  <a:lnTo>
                    <a:pt x="209156" y="52959"/>
                  </a:lnTo>
                  <a:lnTo>
                    <a:pt x="206743" y="53644"/>
                  </a:lnTo>
                  <a:lnTo>
                    <a:pt x="200202" y="54267"/>
                  </a:lnTo>
                  <a:lnTo>
                    <a:pt x="200698" y="54267"/>
                  </a:lnTo>
                  <a:lnTo>
                    <a:pt x="199478" y="54470"/>
                  </a:lnTo>
                  <a:lnTo>
                    <a:pt x="199237" y="53708"/>
                  </a:lnTo>
                  <a:lnTo>
                    <a:pt x="199072" y="52844"/>
                  </a:lnTo>
                  <a:lnTo>
                    <a:pt x="199301" y="51295"/>
                  </a:lnTo>
                  <a:lnTo>
                    <a:pt x="198970" y="50723"/>
                  </a:lnTo>
                  <a:lnTo>
                    <a:pt x="198970" y="54216"/>
                  </a:lnTo>
                  <a:lnTo>
                    <a:pt x="198970" y="54559"/>
                  </a:lnTo>
                  <a:lnTo>
                    <a:pt x="198894" y="54216"/>
                  </a:lnTo>
                  <a:lnTo>
                    <a:pt x="198920" y="53809"/>
                  </a:lnTo>
                  <a:lnTo>
                    <a:pt x="198970" y="54216"/>
                  </a:lnTo>
                  <a:lnTo>
                    <a:pt x="198970" y="50723"/>
                  </a:lnTo>
                  <a:lnTo>
                    <a:pt x="198424" y="49745"/>
                  </a:lnTo>
                  <a:lnTo>
                    <a:pt x="198424" y="55270"/>
                  </a:lnTo>
                  <a:lnTo>
                    <a:pt x="198424" y="49745"/>
                  </a:lnTo>
                  <a:lnTo>
                    <a:pt x="198259" y="49453"/>
                  </a:lnTo>
                  <a:lnTo>
                    <a:pt x="198145" y="49034"/>
                  </a:lnTo>
                  <a:lnTo>
                    <a:pt x="196532" y="44767"/>
                  </a:lnTo>
                  <a:lnTo>
                    <a:pt x="196532" y="46253"/>
                  </a:lnTo>
                  <a:lnTo>
                    <a:pt x="196189" y="45656"/>
                  </a:lnTo>
                  <a:lnTo>
                    <a:pt x="196100" y="45516"/>
                  </a:lnTo>
                  <a:lnTo>
                    <a:pt x="195846" y="44983"/>
                  </a:lnTo>
                  <a:lnTo>
                    <a:pt x="192874" y="39738"/>
                  </a:lnTo>
                  <a:lnTo>
                    <a:pt x="192049" y="38341"/>
                  </a:lnTo>
                  <a:lnTo>
                    <a:pt x="195351" y="42392"/>
                  </a:lnTo>
                  <a:lnTo>
                    <a:pt x="195453" y="43167"/>
                  </a:lnTo>
                  <a:lnTo>
                    <a:pt x="196354" y="45656"/>
                  </a:lnTo>
                  <a:lnTo>
                    <a:pt x="196532" y="46253"/>
                  </a:lnTo>
                  <a:lnTo>
                    <a:pt x="196532" y="44767"/>
                  </a:lnTo>
                  <a:lnTo>
                    <a:pt x="195300" y="41490"/>
                  </a:lnTo>
                  <a:lnTo>
                    <a:pt x="190347" y="35585"/>
                  </a:lnTo>
                  <a:lnTo>
                    <a:pt x="189979" y="35369"/>
                  </a:lnTo>
                  <a:lnTo>
                    <a:pt x="189534" y="34988"/>
                  </a:lnTo>
                  <a:lnTo>
                    <a:pt x="189534" y="35509"/>
                  </a:lnTo>
                  <a:lnTo>
                    <a:pt x="189344" y="35369"/>
                  </a:lnTo>
                  <a:lnTo>
                    <a:pt x="189166" y="35090"/>
                  </a:lnTo>
                  <a:lnTo>
                    <a:pt x="189458" y="35369"/>
                  </a:lnTo>
                  <a:lnTo>
                    <a:pt x="189534" y="35509"/>
                  </a:lnTo>
                  <a:lnTo>
                    <a:pt x="189534" y="34988"/>
                  </a:lnTo>
                  <a:lnTo>
                    <a:pt x="186601" y="32423"/>
                  </a:lnTo>
                  <a:lnTo>
                    <a:pt x="186423" y="32423"/>
                  </a:lnTo>
                  <a:lnTo>
                    <a:pt x="185966" y="31991"/>
                  </a:lnTo>
                  <a:lnTo>
                    <a:pt x="184962" y="31000"/>
                  </a:lnTo>
                  <a:lnTo>
                    <a:pt x="181635" y="28105"/>
                  </a:lnTo>
                  <a:lnTo>
                    <a:pt x="181635" y="28816"/>
                  </a:lnTo>
                  <a:lnTo>
                    <a:pt x="180936" y="28257"/>
                  </a:lnTo>
                  <a:lnTo>
                    <a:pt x="180733" y="28079"/>
                  </a:lnTo>
                  <a:lnTo>
                    <a:pt x="180860" y="28181"/>
                  </a:lnTo>
                  <a:lnTo>
                    <a:pt x="181571" y="28702"/>
                  </a:lnTo>
                  <a:lnTo>
                    <a:pt x="181635" y="28105"/>
                  </a:lnTo>
                  <a:lnTo>
                    <a:pt x="180428" y="27051"/>
                  </a:lnTo>
                  <a:lnTo>
                    <a:pt x="180352" y="27787"/>
                  </a:lnTo>
                  <a:lnTo>
                    <a:pt x="178727" y="26593"/>
                  </a:lnTo>
                  <a:lnTo>
                    <a:pt x="178904" y="26708"/>
                  </a:lnTo>
                  <a:lnTo>
                    <a:pt x="177673" y="25717"/>
                  </a:lnTo>
                  <a:lnTo>
                    <a:pt x="179514" y="27051"/>
                  </a:lnTo>
                  <a:lnTo>
                    <a:pt x="180289" y="27711"/>
                  </a:lnTo>
                  <a:lnTo>
                    <a:pt x="180352" y="27000"/>
                  </a:lnTo>
                  <a:lnTo>
                    <a:pt x="175933" y="23863"/>
                  </a:lnTo>
                  <a:lnTo>
                    <a:pt x="174459" y="22821"/>
                  </a:lnTo>
                  <a:lnTo>
                    <a:pt x="174117" y="22821"/>
                  </a:lnTo>
                  <a:lnTo>
                    <a:pt x="173951" y="22694"/>
                  </a:lnTo>
                  <a:lnTo>
                    <a:pt x="173710" y="22618"/>
                  </a:lnTo>
                  <a:lnTo>
                    <a:pt x="172669" y="22415"/>
                  </a:lnTo>
                  <a:lnTo>
                    <a:pt x="172300" y="22275"/>
                  </a:lnTo>
                  <a:lnTo>
                    <a:pt x="172173" y="22199"/>
                  </a:lnTo>
                  <a:lnTo>
                    <a:pt x="170205" y="21018"/>
                  </a:lnTo>
                  <a:lnTo>
                    <a:pt x="169875" y="21018"/>
                  </a:lnTo>
                  <a:lnTo>
                    <a:pt x="169392" y="20739"/>
                  </a:lnTo>
                  <a:lnTo>
                    <a:pt x="166624" y="20662"/>
                  </a:lnTo>
                  <a:lnTo>
                    <a:pt x="164401" y="20040"/>
                  </a:lnTo>
                  <a:lnTo>
                    <a:pt x="160947" y="19088"/>
                  </a:lnTo>
                  <a:lnTo>
                    <a:pt x="158661" y="19773"/>
                  </a:lnTo>
                  <a:lnTo>
                    <a:pt x="160896" y="20180"/>
                  </a:lnTo>
                  <a:lnTo>
                    <a:pt x="161480" y="20040"/>
                  </a:lnTo>
                  <a:lnTo>
                    <a:pt x="163322" y="20561"/>
                  </a:lnTo>
                  <a:lnTo>
                    <a:pt x="162839" y="20535"/>
                  </a:lnTo>
                  <a:lnTo>
                    <a:pt x="160896" y="20180"/>
                  </a:lnTo>
                  <a:lnTo>
                    <a:pt x="160769" y="20218"/>
                  </a:lnTo>
                  <a:lnTo>
                    <a:pt x="159702" y="20015"/>
                  </a:lnTo>
                  <a:lnTo>
                    <a:pt x="157975" y="20523"/>
                  </a:lnTo>
                  <a:lnTo>
                    <a:pt x="159524" y="20523"/>
                  </a:lnTo>
                  <a:lnTo>
                    <a:pt x="177152" y="25514"/>
                  </a:lnTo>
                  <a:lnTo>
                    <a:pt x="180644" y="28409"/>
                  </a:lnTo>
                  <a:lnTo>
                    <a:pt x="188607" y="35369"/>
                  </a:lnTo>
                  <a:lnTo>
                    <a:pt x="191185" y="38341"/>
                  </a:lnTo>
                  <a:lnTo>
                    <a:pt x="195262" y="44538"/>
                  </a:lnTo>
                  <a:lnTo>
                    <a:pt x="196850" y="47371"/>
                  </a:lnTo>
                  <a:lnTo>
                    <a:pt x="196723" y="46697"/>
                  </a:lnTo>
                  <a:lnTo>
                    <a:pt x="197586" y="49060"/>
                  </a:lnTo>
                  <a:lnTo>
                    <a:pt x="197662" y="49720"/>
                  </a:lnTo>
                  <a:lnTo>
                    <a:pt x="198412" y="52387"/>
                  </a:lnTo>
                  <a:lnTo>
                    <a:pt x="198412" y="54660"/>
                  </a:lnTo>
                  <a:lnTo>
                    <a:pt x="194792" y="55829"/>
                  </a:lnTo>
                  <a:lnTo>
                    <a:pt x="193802" y="56057"/>
                  </a:lnTo>
                  <a:lnTo>
                    <a:pt x="193014" y="56413"/>
                  </a:lnTo>
                  <a:lnTo>
                    <a:pt x="192455" y="56591"/>
                  </a:lnTo>
                  <a:lnTo>
                    <a:pt x="189623" y="57899"/>
                  </a:lnTo>
                  <a:lnTo>
                    <a:pt x="189395" y="58039"/>
                  </a:lnTo>
                  <a:lnTo>
                    <a:pt x="188506" y="58432"/>
                  </a:lnTo>
                  <a:lnTo>
                    <a:pt x="188506" y="58953"/>
                  </a:lnTo>
                  <a:lnTo>
                    <a:pt x="187794" y="59309"/>
                  </a:lnTo>
                  <a:lnTo>
                    <a:pt x="187960" y="59194"/>
                  </a:lnTo>
                  <a:lnTo>
                    <a:pt x="188302" y="59042"/>
                  </a:lnTo>
                  <a:lnTo>
                    <a:pt x="188506" y="58953"/>
                  </a:lnTo>
                  <a:lnTo>
                    <a:pt x="188506" y="58432"/>
                  </a:lnTo>
                  <a:lnTo>
                    <a:pt x="188010" y="58648"/>
                  </a:lnTo>
                  <a:lnTo>
                    <a:pt x="186918" y="59448"/>
                  </a:lnTo>
                  <a:lnTo>
                    <a:pt x="182740" y="61823"/>
                  </a:lnTo>
                  <a:lnTo>
                    <a:pt x="182181" y="62890"/>
                  </a:lnTo>
                  <a:lnTo>
                    <a:pt x="181940" y="63068"/>
                  </a:lnTo>
                  <a:lnTo>
                    <a:pt x="181940" y="63639"/>
                  </a:lnTo>
                  <a:lnTo>
                    <a:pt x="181686" y="63881"/>
                  </a:lnTo>
                  <a:lnTo>
                    <a:pt x="181521" y="64173"/>
                  </a:lnTo>
                  <a:lnTo>
                    <a:pt x="181571" y="64008"/>
                  </a:lnTo>
                  <a:lnTo>
                    <a:pt x="181660" y="63881"/>
                  </a:lnTo>
                  <a:lnTo>
                    <a:pt x="181889" y="63665"/>
                  </a:lnTo>
                  <a:lnTo>
                    <a:pt x="181940" y="63068"/>
                  </a:lnTo>
                  <a:lnTo>
                    <a:pt x="181546" y="63347"/>
                  </a:lnTo>
                  <a:lnTo>
                    <a:pt x="180860" y="63868"/>
                  </a:lnTo>
                  <a:lnTo>
                    <a:pt x="180809" y="64516"/>
                  </a:lnTo>
                  <a:lnTo>
                    <a:pt x="180695" y="65697"/>
                  </a:lnTo>
                  <a:lnTo>
                    <a:pt x="180479" y="66268"/>
                  </a:lnTo>
                  <a:lnTo>
                    <a:pt x="180441" y="66738"/>
                  </a:lnTo>
                  <a:lnTo>
                    <a:pt x="180187" y="70662"/>
                  </a:lnTo>
                  <a:lnTo>
                    <a:pt x="180149" y="71310"/>
                  </a:lnTo>
                  <a:lnTo>
                    <a:pt x="180454" y="71158"/>
                  </a:lnTo>
                  <a:lnTo>
                    <a:pt x="180581" y="70662"/>
                  </a:lnTo>
                  <a:lnTo>
                    <a:pt x="180682" y="68872"/>
                  </a:lnTo>
                  <a:lnTo>
                    <a:pt x="180733" y="68567"/>
                  </a:lnTo>
                  <a:lnTo>
                    <a:pt x="180746" y="68338"/>
                  </a:lnTo>
                  <a:lnTo>
                    <a:pt x="180936" y="67183"/>
                  </a:lnTo>
                  <a:lnTo>
                    <a:pt x="181000" y="66738"/>
                  </a:lnTo>
                  <a:lnTo>
                    <a:pt x="180809" y="67183"/>
                  </a:lnTo>
                  <a:lnTo>
                    <a:pt x="180949" y="66738"/>
                  </a:lnTo>
                  <a:lnTo>
                    <a:pt x="181076" y="66268"/>
                  </a:lnTo>
                  <a:lnTo>
                    <a:pt x="181190" y="65811"/>
                  </a:lnTo>
                  <a:lnTo>
                    <a:pt x="181267" y="65532"/>
                  </a:lnTo>
                  <a:lnTo>
                    <a:pt x="181444" y="65303"/>
                  </a:lnTo>
                  <a:lnTo>
                    <a:pt x="181952" y="63881"/>
                  </a:lnTo>
                  <a:lnTo>
                    <a:pt x="182410" y="63500"/>
                  </a:lnTo>
                  <a:lnTo>
                    <a:pt x="187985" y="59486"/>
                  </a:lnTo>
                  <a:lnTo>
                    <a:pt x="187794" y="59486"/>
                  </a:lnTo>
                  <a:lnTo>
                    <a:pt x="191871" y="57899"/>
                  </a:lnTo>
                  <a:lnTo>
                    <a:pt x="198424" y="55499"/>
                  </a:lnTo>
                  <a:lnTo>
                    <a:pt x="198437" y="56438"/>
                  </a:lnTo>
                  <a:lnTo>
                    <a:pt x="198970" y="56591"/>
                  </a:lnTo>
                  <a:lnTo>
                    <a:pt x="199110" y="56464"/>
                  </a:lnTo>
                  <a:lnTo>
                    <a:pt x="199377" y="56464"/>
                  </a:lnTo>
                  <a:lnTo>
                    <a:pt x="199351" y="56261"/>
                  </a:lnTo>
                  <a:lnTo>
                    <a:pt x="199936" y="55765"/>
                  </a:lnTo>
                  <a:lnTo>
                    <a:pt x="199859" y="55537"/>
                  </a:lnTo>
                  <a:lnTo>
                    <a:pt x="199694" y="55079"/>
                  </a:lnTo>
                  <a:lnTo>
                    <a:pt x="203009" y="54635"/>
                  </a:lnTo>
                  <a:lnTo>
                    <a:pt x="202653" y="54635"/>
                  </a:lnTo>
                  <a:lnTo>
                    <a:pt x="207670" y="54267"/>
                  </a:lnTo>
                  <a:lnTo>
                    <a:pt x="210489" y="54267"/>
                  </a:lnTo>
                  <a:lnTo>
                    <a:pt x="212153" y="55702"/>
                  </a:lnTo>
                  <a:lnTo>
                    <a:pt x="212585" y="57023"/>
                  </a:lnTo>
                  <a:lnTo>
                    <a:pt x="212928" y="58534"/>
                  </a:lnTo>
                  <a:lnTo>
                    <a:pt x="212940" y="57899"/>
                  </a:lnTo>
                  <a:lnTo>
                    <a:pt x="213042" y="58534"/>
                  </a:lnTo>
                  <a:lnTo>
                    <a:pt x="213131" y="59042"/>
                  </a:lnTo>
                  <a:lnTo>
                    <a:pt x="212940" y="59194"/>
                  </a:lnTo>
                  <a:lnTo>
                    <a:pt x="213017" y="59385"/>
                  </a:lnTo>
                  <a:lnTo>
                    <a:pt x="212788" y="59690"/>
                  </a:lnTo>
                  <a:lnTo>
                    <a:pt x="212915" y="59690"/>
                  </a:lnTo>
                  <a:lnTo>
                    <a:pt x="213144" y="60134"/>
                  </a:lnTo>
                  <a:lnTo>
                    <a:pt x="213182" y="61366"/>
                  </a:lnTo>
                  <a:lnTo>
                    <a:pt x="213080" y="61823"/>
                  </a:lnTo>
                  <a:lnTo>
                    <a:pt x="213055" y="62712"/>
                  </a:lnTo>
                  <a:lnTo>
                    <a:pt x="212839" y="63347"/>
                  </a:lnTo>
                  <a:lnTo>
                    <a:pt x="213093" y="64300"/>
                  </a:lnTo>
                  <a:lnTo>
                    <a:pt x="213144" y="64477"/>
                  </a:lnTo>
                  <a:lnTo>
                    <a:pt x="213131" y="64617"/>
                  </a:lnTo>
                  <a:lnTo>
                    <a:pt x="213106" y="64808"/>
                  </a:lnTo>
                  <a:lnTo>
                    <a:pt x="213093" y="64300"/>
                  </a:lnTo>
                  <a:lnTo>
                    <a:pt x="212953" y="64439"/>
                  </a:lnTo>
                  <a:lnTo>
                    <a:pt x="212953" y="66560"/>
                  </a:lnTo>
                  <a:lnTo>
                    <a:pt x="212940" y="66776"/>
                  </a:lnTo>
                  <a:lnTo>
                    <a:pt x="212953" y="66560"/>
                  </a:lnTo>
                  <a:lnTo>
                    <a:pt x="212953" y="64439"/>
                  </a:lnTo>
                  <a:lnTo>
                    <a:pt x="212839" y="65265"/>
                  </a:lnTo>
                  <a:lnTo>
                    <a:pt x="212826" y="67068"/>
                  </a:lnTo>
                  <a:lnTo>
                    <a:pt x="212750" y="67271"/>
                  </a:lnTo>
                  <a:lnTo>
                    <a:pt x="211810" y="68186"/>
                  </a:lnTo>
                  <a:lnTo>
                    <a:pt x="212826" y="67068"/>
                  </a:lnTo>
                  <a:lnTo>
                    <a:pt x="212826" y="65278"/>
                  </a:lnTo>
                  <a:lnTo>
                    <a:pt x="212648" y="65366"/>
                  </a:lnTo>
                  <a:lnTo>
                    <a:pt x="212623" y="65913"/>
                  </a:lnTo>
                  <a:lnTo>
                    <a:pt x="212496" y="67005"/>
                  </a:lnTo>
                  <a:lnTo>
                    <a:pt x="212407" y="67271"/>
                  </a:lnTo>
                  <a:lnTo>
                    <a:pt x="210032" y="68186"/>
                  </a:lnTo>
                  <a:lnTo>
                    <a:pt x="209562" y="67957"/>
                  </a:lnTo>
                  <a:lnTo>
                    <a:pt x="209283" y="68364"/>
                  </a:lnTo>
                  <a:lnTo>
                    <a:pt x="208673" y="68326"/>
                  </a:lnTo>
                  <a:lnTo>
                    <a:pt x="208673" y="69253"/>
                  </a:lnTo>
                  <a:lnTo>
                    <a:pt x="208394" y="69646"/>
                  </a:lnTo>
                  <a:lnTo>
                    <a:pt x="208216" y="69913"/>
                  </a:lnTo>
                  <a:lnTo>
                    <a:pt x="207670" y="70218"/>
                  </a:lnTo>
                  <a:lnTo>
                    <a:pt x="205981" y="69126"/>
                  </a:lnTo>
                  <a:lnTo>
                    <a:pt x="205981" y="69265"/>
                  </a:lnTo>
                  <a:lnTo>
                    <a:pt x="205308" y="68681"/>
                  </a:lnTo>
                  <a:lnTo>
                    <a:pt x="205981" y="69265"/>
                  </a:lnTo>
                  <a:lnTo>
                    <a:pt x="205981" y="69126"/>
                  </a:lnTo>
                  <a:lnTo>
                    <a:pt x="205384" y="68681"/>
                  </a:lnTo>
                  <a:lnTo>
                    <a:pt x="206578" y="68681"/>
                  </a:lnTo>
                  <a:lnTo>
                    <a:pt x="208673" y="69253"/>
                  </a:lnTo>
                  <a:lnTo>
                    <a:pt x="208673" y="68326"/>
                  </a:lnTo>
                  <a:lnTo>
                    <a:pt x="208191" y="68275"/>
                  </a:lnTo>
                  <a:lnTo>
                    <a:pt x="207924" y="68262"/>
                  </a:lnTo>
                  <a:lnTo>
                    <a:pt x="207619" y="68186"/>
                  </a:lnTo>
                  <a:lnTo>
                    <a:pt x="207073" y="68186"/>
                  </a:lnTo>
                  <a:lnTo>
                    <a:pt x="205486" y="68059"/>
                  </a:lnTo>
                  <a:lnTo>
                    <a:pt x="205346" y="68059"/>
                  </a:lnTo>
                  <a:lnTo>
                    <a:pt x="201955" y="68059"/>
                  </a:lnTo>
                  <a:lnTo>
                    <a:pt x="201472" y="68186"/>
                  </a:lnTo>
                  <a:lnTo>
                    <a:pt x="199605" y="68186"/>
                  </a:lnTo>
                  <a:lnTo>
                    <a:pt x="196926" y="69227"/>
                  </a:lnTo>
                  <a:lnTo>
                    <a:pt x="196380" y="69532"/>
                  </a:lnTo>
                  <a:lnTo>
                    <a:pt x="193243" y="70358"/>
                  </a:lnTo>
                  <a:lnTo>
                    <a:pt x="191985" y="71945"/>
                  </a:lnTo>
                  <a:lnTo>
                    <a:pt x="190817" y="72593"/>
                  </a:lnTo>
                  <a:lnTo>
                    <a:pt x="187579" y="74701"/>
                  </a:lnTo>
                  <a:lnTo>
                    <a:pt x="189522" y="74129"/>
                  </a:lnTo>
                  <a:lnTo>
                    <a:pt x="185839" y="75222"/>
                  </a:lnTo>
                  <a:lnTo>
                    <a:pt x="187579" y="74701"/>
                  </a:lnTo>
                  <a:lnTo>
                    <a:pt x="187236" y="74701"/>
                  </a:lnTo>
                  <a:lnTo>
                    <a:pt x="183146" y="75044"/>
                  </a:lnTo>
                  <a:lnTo>
                    <a:pt x="182257" y="75044"/>
                  </a:lnTo>
                  <a:lnTo>
                    <a:pt x="181978" y="75044"/>
                  </a:lnTo>
                  <a:lnTo>
                    <a:pt x="181952" y="75222"/>
                  </a:lnTo>
                  <a:lnTo>
                    <a:pt x="181749" y="75526"/>
                  </a:lnTo>
                  <a:lnTo>
                    <a:pt x="181914" y="75526"/>
                  </a:lnTo>
                  <a:lnTo>
                    <a:pt x="182181" y="75298"/>
                  </a:lnTo>
                  <a:lnTo>
                    <a:pt x="182029" y="75526"/>
                  </a:lnTo>
                  <a:lnTo>
                    <a:pt x="181902" y="75679"/>
                  </a:lnTo>
                  <a:lnTo>
                    <a:pt x="183578" y="75679"/>
                  </a:lnTo>
                  <a:lnTo>
                    <a:pt x="185648" y="75882"/>
                  </a:lnTo>
                  <a:lnTo>
                    <a:pt x="186385" y="75679"/>
                  </a:lnTo>
                  <a:lnTo>
                    <a:pt x="186740" y="75679"/>
                  </a:lnTo>
                  <a:lnTo>
                    <a:pt x="188861" y="75819"/>
                  </a:lnTo>
                  <a:lnTo>
                    <a:pt x="189014" y="75704"/>
                  </a:lnTo>
                  <a:lnTo>
                    <a:pt x="189395" y="75222"/>
                  </a:lnTo>
                  <a:lnTo>
                    <a:pt x="190360" y="74129"/>
                  </a:lnTo>
                  <a:lnTo>
                    <a:pt x="195541" y="71272"/>
                  </a:lnTo>
                  <a:lnTo>
                    <a:pt x="198894" y="69227"/>
                  </a:lnTo>
                  <a:lnTo>
                    <a:pt x="198335" y="69227"/>
                  </a:lnTo>
                  <a:lnTo>
                    <a:pt x="197256" y="69811"/>
                  </a:lnTo>
                  <a:lnTo>
                    <a:pt x="197916" y="69342"/>
                  </a:lnTo>
                  <a:lnTo>
                    <a:pt x="198335" y="69227"/>
                  </a:lnTo>
                  <a:lnTo>
                    <a:pt x="198056" y="69227"/>
                  </a:lnTo>
                  <a:lnTo>
                    <a:pt x="198462" y="69164"/>
                  </a:lnTo>
                  <a:lnTo>
                    <a:pt x="198691" y="69138"/>
                  </a:lnTo>
                  <a:lnTo>
                    <a:pt x="203657" y="68681"/>
                  </a:lnTo>
                  <a:lnTo>
                    <a:pt x="205066" y="68681"/>
                  </a:lnTo>
                  <a:lnTo>
                    <a:pt x="204622" y="69291"/>
                  </a:lnTo>
                  <a:lnTo>
                    <a:pt x="205257" y="69291"/>
                  </a:lnTo>
                  <a:lnTo>
                    <a:pt x="206883" y="70713"/>
                  </a:lnTo>
                  <a:lnTo>
                    <a:pt x="206540" y="70929"/>
                  </a:lnTo>
                  <a:lnTo>
                    <a:pt x="206438" y="71361"/>
                  </a:lnTo>
                  <a:lnTo>
                    <a:pt x="206362" y="71678"/>
                  </a:lnTo>
                  <a:lnTo>
                    <a:pt x="206984" y="71678"/>
                  </a:lnTo>
                  <a:lnTo>
                    <a:pt x="207213" y="71678"/>
                  </a:lnTo>
                  <a:lnTo>
                    <a:pt x="207518" y="71272"/>
                  </a:lnTo>
                  <a:lnTo>
                    <a:pt x="207733" y="71450"/>
                  </a:lnTo>
                  <a:lnTo>
                    <a:pt x="208026" y="71932"/>
                  </a:lnTo>
                  <a:lnTo>
                    <a:pt x="208191" y="72110"/>
                  </a:lnTo>
                  <a:lnTo>
                    <a:pt x="208267" y="72288"/>
                  </a:lnTo>
                  <a:lnTo>
                    <a:pt x="208927" y="73761"/>
                  </a:lnTo>
                  <a:lnTo>
                    <a:pt x="209473" y="75425"/>
                  </a:lnTo>
                  <a:lnTo>
                    <a:pt x="209867" y="76885"/>
                  </a:lnTo>
                  <a:lnTo>
                    <a:pt x="210642" y="81762"/>
                  </a:lnTo>
                  <a:lnTo>
                    <a:pt x="210756" y="82473"/>
                  </a:lnTo>
                  <a:lnTo>
                    <a:pt x="210845" y="84505"/>
                  </a:lnTo>
                  <a:lnTo>
                    <a:pt x="210705" y="85458"/>
                  </a:lnTo>
                  <a:lnTo>
                    <a:pt x="210705" y="86487"/>
                  </a:lnTo>
                  <a:lnTo>
                    <a:pt x="210616" y="87744"/>
                  </a:lnTo>
                  <a:lnTo>
                    <a:pt x="210705" y="86487"/>
                  </a:lnTo>
                  <a:lnTo>
                    <a:pt x="210705" y="85458"/>
                  </a:lnTo>
                  <a:lnTo>
                    <a:pt x="210553" y="86487"/>
                  </a:lnTo>
                  <a:lnTo>
                    <a:pt x="210464" y="87122"/>
                  </a:lnTo>
                  <a:lnTo>
                    <a:pt x="210426" y="87350"/>
                  </a:lnTo>
                  <a:lnTo>
                    <a:pt x="209905" y="88150"/>
                  </a:lnTo>
                  <a:lnTo>
                    <a:pt x="209867" y="88480"/>
                  </a:lnTo>
                  <a:lnTo>
                    <a:pt x="209829" y="88836"/>
                  </a:lnTo>
                  <a:lnTo>
                    <a:pt x="209283" y="89369"/>
                  </a:lnTo>
                  <a:lnTo>
                    <a:pt x="209283" y="89852"/>
                  </a:lnTo>
                  <a:lnTo>
                    <a:pt x="209016" y="90017"/>
                  </a:lnTo>
                  <a:lnTo>
                    <a:pt x="209283" y="89852"/>
                  </a:lnTo>
                  <a:lnTo>
                    <a:pt x="209283" y="89369"/>
                  </a:lnTo>
                  <a:lnTo>
                    <a:pt x="208648" y="89738"/>
                  </a:lnTo>
                  <a:lnTo>
                    <a:pt x="205600" y="93167"/>
                  </a:lnTo>
                  <a:lnTo>
                    <a:pt x="205549" y="93395"/>
                  </a:lnTo>
                  <a:lnTo>
                    <a:pt x="205333" y="93624"/>
                  </a:lnTo>
                  <a:lnTo>
                    <a:pt x="205117" y="95351"/>
                  </a:lnTo>
                  <a:lnTo>
                    <a:pt x="205016" y="95859"/>
                  </a:lnTo>
                  <a:lnTo>
                    <a:pt x="204889" y="96418"/>
                  </a:lnTo>
                  <a:lnTo>
                    <a:pt x="204851" y="96545"/>
                  </a:lnTo>
                  <a:lnTo>
                    <a:pt x="204851" y="97637"/>
                  </a:lnTo>
                  <a:lnTo>
                    <a:pt x="204774" y="98310"/>
                  </a:lnTo>
                  <a:lnTo>
                    <a:pt x="204355" y="99225"/>
                  </a:lnTo>
                  <a:lnTo>
                    <a:pt x="204851" y="97637"/>
                  </a:lnTo>
                  <a:lnTo>
                    <a:pt x="204851" y="96545"/>
                  </a:lnTo>
                  <a:lnTo>
                    <a:pt x="203555" y="100482"/>
                  </a:lnTo>
                  <a:lnTo>
                    <a:pt x="203479" y="100711"/>
                  </a:lnTo>
                  <a:lnTo>
                    <a:pt x="202933" y="102057"/>
                  </a:lnTo>
                  <a:lnTo>
                    <a:pt x="202387" y="102819"/>
                  </a:lnTo>
                  <a:lnTo>
                    <a:pt x="202387" y="103492"/>
                  </a:lnTo>
                  <a:lnTo>
                    <a:pt x="202184" y="103936"/>
                  </a:lnTo>
                  <a:lnTo>
                    <a:pt x="201676" y="104686"/>
                  </a:lnTo>
                  <a:lnTo>
                    <a:pt x="200914" y="105321"/>
                  </a:lnTo>
                  <a:lnTo>
                    <a:pt x="200660" y="105511"/>
                  </a:lnTo>
                  <a:lnTo>
                    <a:pt x="200545" y="105740"/>
                  </a:lnTo>
                  <a:lnTo>
                    <a:pt x="200367" y="105854"/>
                  </a:lnTo>
                  <a:lnTo>
                    <a:pt x="200660" y="105613"/>
                  </a:lnTo>
                  <a:lnTo>
                    <a:pt x="200888" y="105321"/>
                  </a:lnTo>
                  <a:lnTo>
                    <a:pt x="201434" y="104686"/>
                  </a:lnTo>
                  <a:lnTo>
                    <a:pt x="202387" y="103492"/>
                  </a:lnTo>
                  <a:lnTo>
                    <a:pt x="202387" y="102819"/>
                  </a:lnTo>
                  <a:lnTo>
                    <a:pt x="201282" y="104343"/>
                  </a:lnTo>
                  <a:lnTo>
                    <a:pt x="200406" y="105321"/>
                  </a:lnTo>
                  <a:lnTo>
                    <a:pt x="199732" y="106248"/>
                  </a:lnTo>
                  <a:lnTo>
                    <a:pt x="196862" y="108026"/>
                  </a:lnTo>
                  <a:lnTo>
                    <a:pt x="197485" y="109550"/>
                  </a:lnTo>
                  <a:lnTo>
                    <a:pt x="197688" y="109270"/>
                  </a:lnTo>
                  <a:lnTo>
                    <a:pt x="197853" y="109651"/>
                  </a:lnTo>
                  <a:lnTo>
                    <a:pt x="198069" y="108902"/>
                  </a:lnTo>
                  <a:lnTo>
                    <a:pt x="198145" y="108661"/>
                  </a:lnTo>
                  <a:lnTo>
                    <a:pt x="197853" y="109651"/>
                  </a:lnTo>
                  <a:lnTo>
                    <a:pt x="197612" y="110248"/>
                  </a:lnTo>
                  <a:lnTo>
                    <a:pt x="198475" y="112407"/>
                  </a:lnTo>
                  <a:lnTo>
                    <a:pt x="198526" y="112560"/>
                  </a:lnTo>
                  <a:lnTo>
                    <a:pt x="198653" y="112407"/>
                  </a:lnTo>
                  <a:lnTo>
                    <a:pt x="198869" y="112407"/>
                  </a:lnTo>
                  <a:lnTo>
                    <a:pt x="198856" y="112166"/>
                  </a:lnTo>
                  <a:lnTo>
                    <a:pt x="198856" y="111963"/>
                  </a:lnTo>
                  <a:lnTo>
                    <a:pt x="198564" y="111429"/>
                  </a:lnTo>
                  <a:lnTo>
                    <a:pt x="198577" y="108902"/>
                  </a:lnTo>
                  <a:lnTo>
                    <a:pt x="199097" y="107886"/>
                  </a:lnTo>
                  <a:lnTo>
                    <a:pt x="199529" y="107137"/>
                  </a:lnTo>
                  <a:lnTo>
                    <a:pt x="199644" y="106934"/>
                  </a:lnTo>
                  <a:lnTo>
                    <a:pt x="201422" y="105892"/>
                  </a:lnTo>
                  <a:lnTo>
                    <a:pt x="202692" y="103860"/>
                  </a:lnTo>
                  <a:lnTo>
                    <a:pt x="204825" y="100482"/>
                  </a:lnTo>
                  <a:lnTo>
                    <a:pt x="205270" y="98132"/>
                  </a:lnTo>
                  <a:lnTo>
                    <a:pt x="205574" y="97434"/>
                  </a:lnTo>
                  <a:lnTo>
                    <a:pt x="205676" y="96659"/>
                  </a:lnTo>
                  <a:lnTo>
                    <a:pt x="207403" y="92341"/>
                  </a:lnTo>
                  <a:lnTo>
                    <a:pt x="208445" y="90805"/>
                  </a:lnTo>
                  <a:lnTo>
                    <a:pt x="210172" y="89662"/>
                  </a:lnTo>
                  <a:lnTo>
                    <a:pt x="210527" y="89662"/>
                  </a:lnTo>
                  <a:lnTo>
                    <a:pt x="210642" y="89369"/>
                  </a:lnTo>
                  <a:lnTo>
                    <a:pt x="212115" y="88392"/>
                  </a:lnTo>
                  <a:lnTo>
                    <a:pt x="212356" y="87820"/>
                  </a:lnTo>
                  <a:lnTo>
                    <a:pt x="212483" y="87642"/>
                  </a:lnTo>
                  <a:lnTo>
                    <a:pt x="212496" y="87299"/>
                  </a:lnTo>
                  <a:lnTo>
                    <a:pt x="212559" y="87122"/>
                  </a:lnTo>
                  <a:lnTo>
                    <a:pt x="212598" y="86982"/>
                  </a:lnTo>
                  <a:lnTo>
                    <a:pt x="212712" y="86614"/>
                  </a:lnTo>
                  <a:lnTo>
                    <a:pt x="212775" y="85242"/>
                  </a:lnTo>
                  <a:lnTo>
                    <a:pt x="212915" y="84505"/>
                  </a:lnTo>
                  <a:lnTo>
                    <a:pt x="214439" y="83629"/>
                  </a:lnTo>
                  <a:lnTo>
                    <a:pt x="214998" y="83629"/>
                  </a:lnTo>
                  <a:lnTo>
                    <a:pt x="218490" y="84467"/>
                  </a:lnTo>
                  <a:lnTo>
                    <a:pt x="219202" y="84632"/>
                  </a:lnTo>
                  <a:lnTo>
                    <a:pt x="219011" y="84632"/>
                  </a:lnTo>
                  <a:lnTo>
                    <a:pt x="218795" y="84632"/>
                  </a:lnTo>
                  <a:lnTo>
                    <a:pt x="219951" y="85115"/>
                  </a:lnTo>
                  <a:lnTo>
                    <a:pt x="220319" y="85293"/>
                  </a:lnTo>
                  <a:lnTo>
                    <a:pt x="222758" y="86487"/>
                  </a:lnTo>
                  <a:lnTo>
                    <a:pt x="222910" y="86614"/>
                  </a:lnTo>
                  <a:lnTo>
                    <a:pt x="224028" y="87553"/>
                  </a:lnTo>
                  <a:lnTo>
                    <a:pt x="224256" y="87553"/>
                  </a:lnTo>
                  <a:lnTo>
                    <a:pt x="224142" y="87680"/>
                  </a:lnTo>
                  <a:lnTo>
                    <a:pt x="223583" y="87871"/>
                  </a:lnTo>
                  <a:lnTo>
                    <a:pt x="223837" y="88011"/>
                  </a:lnTo>
                  <a:lnTo>
                    <a:pt x="225069" y="88963"/>
                  </a:lnTo>
                  <a:lnTo>
                    <a:pt x="225094" y="89103"/>
                  </a:lnTo>
                  <a:lnTo>
                    <a:pt x="225082" y="89268"/>
                  </a:lnTo>
                  <a:lnTo>
                    <a:pt x="224929" y="89420"/>
                  </a:lnTo>
                  <a:lnTo>
                    <a:pt x="224828" y="89776"/>
                  </a:lnTo>
                  <a:lnTo>
                    <a:pt x="224713" y="90258"/>
                  </a:lnTo>
                  <a:lnTo>
                    <a:pt x="224993" y="89776"/>
                  </a:lnTo>
                  <a:lnTo>
                    <a:pt x="225082" y="89471"/>
                  </a:lnTo>
                  <a:lnTo>
                    <a:pt x="225082" y="89916"/>
                  </a:lnTo>
                  <a:lnTo>
                    <a:pt x="224663" y="90449"/>
                  </a:lnTo>
                  <a:lnTo>
                    <a:pt x="224624" y="90576"/>
                  </a:lnTo>
                  <a:lnTo>
                    <a:pt x="223951" y="91351"/>
                  </a:lnTo>
                  <a:lnTo>
                    <a:pt x="222275" y="93497"/>
                  </a:lnTo>
                  <a:lnTo>
                    <a:pt x="220091" y="96494"/>
                  </a:lnTo>
                  <a:lnTo>
                    <a:pt x="218795" y="99263"/>
                  </a:lnTo>
                  <a:lnTo>
                    <a:pt x="215633" y="104787"/>
                  </a:lnTo>
                  <a:lnTo>
                    <a:pt x="215531" y="104965"/>
                  </a:lnTo>
                  <a:lnTo>
                    <a:pt x="215417" y="105168"/>
                  </a:lnTo>
                  <a:lnTo>
                    <a:pt x="215201" y="105511"/>
                  </a:lnTo>
                  <a:lnTo>
                    <a:pt x="214871" y="105867"/>
                  </a:lnTo>
                  <a:lnTo>
                    <a:pt x="214515" y="106210"/>
                  </a:lnTo>
                  <a:lnTo>
                    <a:pt x="214337" y="106400"/>
                  </a:lnTo>
                  <a:lnTo>
                    <a:pt x="213347" y="107454"/>
                  </a:lnTo>
                  <a:lnTo>
                    <a:pt x="213029" y="107645"/>
                  </a:lnTo>
                  <a:lnTo>
                    <a:pt x="212280" y="108369"/>
                  </a:lnTo>
                  <a:lnTo>
                    <a:pt x="211201" y="109207"/>
                  </a:lnTo>
                  <a:lnTo>
                    <a:pt x="207556" y="111290"/>
                  </a:lnTo>
                  <a:lnTo>
                    <a:pt x="207137" y="111556"/>
                  </a:lnTo>
                  <a:lnTo>
                    <a:pt x="206375" y="112318"/>
                  </a:lnTo>
                  <a:lnTo>
                    <a:pt x="205473" y="112953"/>
                  </a:lnTo>
                  <a:lnTo>
                    <a:pt x="204482" y="113766"/>
                  </a:lnTo>
                  <a:lnTo>
                    <a:pt x="202768" y="113766"/>
                  </a:lnTo>
                  <a:lnTo>
                    <a:pt x="202552" y="113969"/>
                  </a:lnTo>
                  <a:lnTo>
                    <a:pt x="202552" y="113766"/>
                  </a:lnTo>
                  <a:lnTo>
                    <a:pt x="202260" y="113766"/>
                  </a:lnTo>
                  <a:lnTo>
                    <a:pt x="201993" y="114414"/>
                  </a:lnTo>
                  <a:lnTo>
                    <a:pt x="202158" y="114414"/>
                  </a:lnTo>
                  <a:lnTo>
                    <a:pt x="202552" y="114414"/>
                  </a:lnTo>
                  <a:lnTo>
                    <a:pt x="203225" y="114414"/>
                  </a:lnTo>
                  <a:lnTo>
                    <a:pt x="204597" y="114414"/>
                  </a:lnTo>
                  <a:lnTo>
                    <a:pt x="207556" y="112496"/>
                  </a:lnTo>
                  <a:lnTo>
                    <a:pt x="209130" y="111290"/>
                  </a:lnTo>
                  <a:lnTo>
                    <a:pt x="212102" y="109207"/>
                  </a:lnTo>
                  <a:lnTo>
                    <a:pt x="212648" y="108889"/>
                  </a:lnTo>
                  <a:lnTo>
                    <a:pt x="213309" y="108369"/>
                  </a:lnTo>
                  <a:lnTo>
                    <a:pt x="213880" y="107645"/>
                  </a:lnTo>
                  <a:lnTo>
                    <a:pt x="215226" y="105867"/>
                  </a:lnTo>
                  <a:lnTo>
                    <a:pt x="214833" y="106210"/>
                  </a:lnTo>
                  <a:lnTo>
                    <a:pt x="216039" y="104787"/>
                  </a:lnTo>
                  <a:lnTo>
                    <a:pt x="216471" y="104267"/>
                  </a:lnTo>
                  <a:lnTo>
                    <a:pt x="221386" y="106273"/>
                  </a:lnTo>
                  <a:lnTo>
                    <a:pt x="222846" y="105244"/>
                  </a:lnTo>
                  <a:lnTo>
                    <a:pt x="225005" y="103708"/>
                  </a:lnTo>
                  <a:lnTo>
                    <a:pt x="221361" y="105244"/>
                  </a:lnTo>
                  <a:lnTo>
                    <a:pt x="216573" y="104203"/>
                  </a:lnTo>
                  <a:lnTo>
                    <a:pt x="217170" y="103390"/>
                  </a:lnTo>
                  <a:lnTo>
                    <a:pt x="216408" y="104178"/>
                  </a:lnTo>
                  <a:lnTo>
                    <a:pt x="216725" y="103619"/>
                  </a:lnTo>
                  <a:lnTo>
                    <a:pt x="217512" y="102730"/>
                  </a:lnTo>
                  <a:lnTo>
                    <a:pt x="217411" y="102933"/>
                  </a:lnTo>
                  <a:lnTo>
                    <a:pt x="218668" y="101409"/>
                  </a:lnTo>
                  <a:lnTo>
                    <a:pt x="218884" y="101168"/>
                  </a:lnTo>
                  <a:lnTo>
                    <a:pt x="219671" y="100203"/>
                  </a:lnTo>
                  <a:lnTo>
                    <a:pt x="220764" y="96862"/>
                  </a:lnTo>
                  <a:lnTo>
                    <a:pt x="220827" y="96672"/>
                  </a:lnTo>
                  <a:lnTo>
                    <a:pt x="224205" y="91833"/>
                  </a:lnTo>
                  <a:lnTo>
                    <a:pt x="223634" y="92405"/>
                  </a:lnTo>
                  <a:lnTo>
                    <a:pt x="224053" y="91782"/>
                  </a:lnTo>
                  <a:lnTo>
                    <a:pt x="224409" y="91351"/>
                  </a:lnTo>
                  <a:lnTo>
                    <a:pt x="224485" y="91147"/>
                  </a:lnTo>
                  <a:lnTo>
                    <a:pt x="224434" y="91351"/>
                  </a:lnTo>
                  <a:lnTo>
                    <a:pt x="224320" y="91833"/>
                  </a:lnTo>
                  <a:lnTo>
                    <a:pt x="224726" y="91351"/>
                  </a:lnTo>
                  <a:lnTo>
                    <a:pt x="225018" y="90449"/>
                  </a:lnTo>
                  <a:lnTo>
                    <a:pt x="225056" y="90284"/>
                  </a:lnTo>
                  <a:lnTo>
                    <a:pt x="226009" y="89103"/>
                  </a:lnTo>
                  <a:lnTo>
                    <a:pt x="225577" y="88887"/>
                  </a:lnTo>
                  <a:lnTo>
                    <a:pt x="225742" y="88607"/>
                  </a:lnTo>
                  <a:lnTo>
                    <a:pt x="225882" y="88366"/>
                  </a:lnTo>
                  <a:lnTo>
                    <a:pt x="226085" y="88366"/>
                  </a:lnTo>
                  <a:lnTo>
                    <a:pt x="225945" y="88239"/>
                  </a:lnTo>
                  <a:lnTo>
                    <a:pt x="226161" y="87858"/>
                  </a:lnTo>
                  <a:lnTo>
                    <a:pt x="226301" y="87858"/>
                  </a:lnTo>
                  <a:lnTo>
                    <a:pt x="226250" y="87668"/>
                  </a:lnTo>
                  <a:lnTo>
                    <a:pt x="227012" y="87020"/>
                  </a:lnTo>
                  <a:lnTo>
                    <a:pt x="227901" y="86639"/>
                  </a:lnTo>
                  <a:lnTo>
                    <a:pt x="229628" y="85826"/>
                  </a:lnTo>
                  <a:lnTo>
                    <a:pt x="230682" y="86106"/>
                  </a:lnTo>
                  <a:lnTo>
                    <a:pt x="230403" y="85471"/>
                  </a:lnTo>
                  <a:lnTo>
                    <a:pt x="231914" y="84391"/>
                  </a:lnTo>
                  <a:lnTo>
                    <a:pt x="232105" y="84442"/>
                  </a:lnTo>
                  <a:lnTo>
                    <a:pt x="232206" y="84188"/>
                  </a:lnTo>
                  <a:lnTo>
                    <a:pt x="232448" y="84112"/>
                  </a:lnTo>
                  <a:lnTo>
                    <a:pt x="232829" y="83743"/>
                  </a:lnTo>
                  <a:lnTo>
                    <a:pt x="233349" y="83337"/>
                  </a:lnTo>
                  <a:lnTo>
                    <a:pt x="233286" y="83477"/>
                  </a:lnTo>
                  <a:lnTo>
                    <a:pt x="233248" y="83769"/>
                  </a:lnTo>
                  <a:lnTo>
                    <a:pt x="233057" y="83959"/>
                  </a:lnTo>
                  <a:lnTo>
                    <a:pt x="233222" y="84035"/>
                  </a:lnTo>
                  <a:lnTo>
                    <a:pt x="233172" y="84505"/>
                  </a:lnTo>
                  <a:lnTo>
                    <a:pt x="233705" y="84328"/>
                  </a:lnTo>
                  <a:lnTo>
                    <a:pt x="233908" y="84340"/>
                  </a:lnTo>
                  <a:lnTo>
                    <a:pt x="233921" y="84188"/>
                  </a:lnTo>
                  <a:lnTo>
                    <a:pt x="234048" y="84099"/>
                  </a:lnTo>
                  <a:lnTo>
                    <a:pt x="234353" y="83477"/>
                  </a:lnTo>
                  <a:lnTo>
                    <a:pt x="234365" y="83197"/>
                  </a:lnTo>
                  <a:lnTo>
                    <a:pt x="235508" y="83680"/>
                  </a:lnTo>
                  <a:lnTo>
                    <a:pt x="235508" y="84175"/>
                  </a:lnTo>
                  <a:lnTo>
                    <a:pt x="235623" y="84772"/>
                  </a:lnTo>
                  <a:lnTo>
                    <a:pt x="236004" y="85432"/>
                  </a:lnTo>
                  <a:lnTo>
                    <a:pt x="236118" y="85826"/>
                  </a:lnTo>
                  <a:lnTo>
                    <a:pt x="236601" y="86296"/>
                  </a:lnTo>
                  <a:lnTo>
                    <a:pt x="237172" y="86817"/>
                  </a:lnTo>
                  <a:lnTo>
                    <a:pt x="237121" y="86639"/>
                  </a:lnTo>
                  <a:lnTo>
                    <a:pt x="237350" y="86639"/>
                  </a:lnTo>
                  <a:lnTo>
                    <a:pt x="238493" y="87464"/>
                  </a:lnTo>
                  <a:lnTo>
                    <a:pt x="237959" y="87528"/>
                  </a:lnTo>
                  <a:lnTo>
                    <a:pt x="237172" y="86817"/>
                  </a:lnTo>
                  <a:lnTo>
                    <a:pt x="237439" y="87591"/>
                  </a:lnTo>
                  <a:lnTo>
                    <a:pt x="238048" y="87591"/>
                  </a:lnTo>
                  <a:lnTo>
                    <a:pt x="238912" y="88366"/>
                  </a:lnTo>
                  <a:lnTo>
                    <a:pt x="239674" y="88366"/>
                  </a:lnTo>
                  <a:lnTo>
                    <a:pt x="243890" y="91948"/>
                  </a:lnTo>
                  <a:lnTo>
                    <a:pt x="243801" y="92138"/>
                  </a:lnTo>
                  <a:lnTo>
                    <a:pt x="243674" y="92265"/>
                  </a:lnTo>
                  <a:lnTo>
                    <a:pt x="243801" y="92138"/>
                  </a:lnTo>
                  <a:lnTo>
                    <a:pt x="243801" y="91909"/>
                  </a:lnTo>
                  <a:lnTo>
                    <a:pt x="243547" y="91313"/>
                  </a:lnTo>
                  <a:lnTo>
                    <a:pt x="243509" y="92075"/>
                  </a:lnTo>
                  <a:lnTo>
                    <a:pt x="243014" y="92278"/>
                  </a:lnTo>
                  <a:lnTo>
                    <a:pt x="242239" y="92913"/>
                  </a:lnTo>
                  <a:lnTo>
                    <a:pt x="242277" y="93091"/>
                  </a:lnTo>
                  <a:lnTo>
                    <a:pt x="241935" y="93281"/>
                  </a:lnTo>
                  <a:lnTo>
                    <a:pt x="239763" y="93903"/>
                  </a:lnTo>
                  <a:lnTo>
                    <a:pt x="238023" y="94373"/>
                  </a:lnTo>
                  <a:lnTo>
                    <a:pt x="236410" y="94945"/>
                  </a:lnTo>
                  <a:lnTo>
                    <a:pt x="234657" y="96215"/>
                  </a:lnTo>
                  <a:lnTo>
                    <a:pt x="234276" y="95935"/>
                  </a:lnTo>
                  <a:lnTo>
                    <a:pt x="234276" y="97929"/>
                  </a:lnTo>
                  <a:lnTo>
                    <a:pt x="234276" y="95935"/>
                  </a:lnTo>
                  <a:lnTo>
                    <a:pt x="234086" y="95796"/>
                  </a:lnTo>
                  <a:lnTo>
                    <a:pt x="234086" y="98183"/>
                  </a:lnTo>
                  <a:lnTo>
                    <a:pt x="234086" y="95796"/>
                  </a:lnTo>
                  <a:lnTo>
                    <a:pt x="233908" y="96723"/>
                  </a:lnTo>
                  <a:lnTo>
                    <a:pt x="233794" y="97777"/>
                  </a:lnTo>
                  <a:lnTo>
                    <a:pt x="233756" y="98183"/>
                  </a:lnTo>
                  <a:lnTo>
                    <a:pt x="233641" y="98463"/>
                  </a:lnTo>
                  <a:lnTo>
                    <a:pt x="233400" y="99136"/>
                  </a:lnTo>
                  <a:lnTo>
                    <a:pt x="233349" y="99352"/>
                  </a:lnTo>
                  <a:lnTo>
                    <a:pt x="233286" y="99733"/>
                  </a:lnTo>
                  <a:lnTo>
                    <a:pt x="233057" y="100101"/>
                  </a:lnTo>
                  <a:lnTo>
                    <a:pt x="232105" y="102666"/>
                  </a:lnTo>
                  <a:lnTo>
                    <a:pt x="232105" y="103505"/>
                  </a:lnTo>
                  <a:lnTo>
                    <a:pt x="232054" y="103682"/>
                  </a:lnTo>
                  <a:lnTo>
                    <a:pt x="231889" y="103898"/>
                  </a:lnTo>
                  <a:lnTo>
                    <a:pt x="232105" y="103505"/>
                  </a:lnTo>
                  <a:lnTo>
                    <a:pt x="232105" y="102666"/>
                  </a:lnTo>
                  <a:lnTo>
                    <a:pt x="232054" y="102793"/>
                  </a:lnTo>
                  <a:lnTo>
                    <a:pt x="231952" y="103073"/>
                  </a:lnTo>
                  <a:lnTo>
                    <a:pt x="231787" y="103365"/>
                  </a:lnTo>
                  <a:lnTo>
                    <a:pt x="228727" y="103251"/>
                  </a:lnTo>
                  <a:lnTo>
                    <a:pt x="228968" y="102819"/>
                  </a:lnTo>
                  <a:lnTo>
                    <a:pt x="228841" y="102819"/>
                  </a:lnTo>
                  <a:lnTo>
                    <a:pt x="230047" y="100507"/>
                  </a:lnTo>
                  <a:lnTo>
                    <a:pt x="230162" y="100279"/>
                  </a:lnTo>
                  <a:lnTo>
                    <a:pt x="230251" y="100114"/>
                  </a:lnTo>
                  <a:lnTo>
                    <a:pt x="230314" y="99987"/>
                  </a:lnTo>
                  <a:lnTo>
                    <a:pt x="230517" y="99961"/>
                  </a:lnTo>
                  <a:lnTo>
                    <a:pt x="230644" y="99885"/>
                  </a:lnTo>
                  <a:lnTo>
                    <a:pt x="230835" y="99771"/>
                  </a:lnTo>
                  <a:lnTo>
                    <a:pt x="232384" y="98831"/>
                  </a:lnTo>
                  <a:lnTo>
                    <a:pt x="233794" y="97777"/>
                  </a:lnTo>
                  <a:lnTo>
                    <a:pt x="233794" y="96837"/>
                  </a:lnTo>
                  <a:lnTo>
                    <a:pt x="232194" y="97980"/>
                  </a:lnTo>
                  <a:lnTo>
                    <a:pt x="230238" y="99656"/>
                  </a:lnTo>
                  <a:lnTo>
                    <a:pt x="229920" y="99987"/>
                  </a:lnTo>
                  <a:lnTo>
                    <a:pt x="228498" y="102819"/>
                  </a:lnTo>
                  <a:lnTo>
                    <a:pt x="229565" y="101015"/>
                  </a:lnTo>
                  <a:lnTo>
                    <a:pt x="228549" y="102819"/>
                  </a:lnTo>
                  <a:lnTo>
                    <a:pt x="228333" y="102819"/>
                  </a:lnTo>
                  <a:lnTo>
                    <a:pt x="228650" y="103251"/>
                  </a:lnTo>
                  <a:lnTo>
                    <a:pt x="227711" y="103212"/>
                  </a:lnTo>
                  <a:lnTo>
                    <a:pt x="231394" y="104051"/>
                  </a:lnTo>
                  <a:lnTo>
                    <a:pt x="229819" y="106819"/>
                  </a:lnTo>
                  <a:lnTo>
                    <a:pt x="229806" y="107772"/>
                  </a:lnTo>
                  <a:lnTo>
                    <a:pt x="229184" y="109080"/>
                  </a:lnTo>
                  <a:lnTo>
                    <a:pt x="229196" y="108788"/>
                  </a:lnTo>
                  <a:lnTo>
                    <a:pt x="229806" y="107772"/>
                  </a:lnTo>
                  <a:lnTo>
                    <a:pt x="229806" y="106845"/>
                  </a:lnTo>
                  <a:lnTo>
                    <a:pt x="229628" y="107188"/>
                  </a:lnTo>
                  <a:lnTo>
                    <a:pt x="229628" y="107721"/>
                  </a:lnTo>
                  <a:lnTo>
                    <a:pt x="229209" y="108686"/>
                  </a:lnTo>
                  <a:lnTo>
                    <a:pt x="229235" y="108343"/>
                  </a:lnTo>
                  <a:lnTo>
                    <a:pt x="229628" y="107721"/>
                  </a:lnTo>
                  <a:lnTo>
                    <a:pt x="229628" y="107188"/>
                  </a:lnTo>
                  <a:lnTo>
                    <a:pt x="229019" y="108343"/>
                  </a:lnTo>
                  <a:lnTo>
                    <a:pt x="228942" y="108508"/>
                  </a:lnTo>
                  <a:lnTo>
                    <a:pt x="228879" y="109080"/>
                  </a:lnTo>
                  <a:lnTo>
                    <a:pt x="228815" y="109562"/>
                  </a:lnTo>
                  <a:lnTo>
                    <a:pt x="228409" y="110515"/>
                  </a:lnTo>
                  <a:lnTo>
                    <a:pt x="228561" y="111975"/>
                  </a:lnTo>
                  <a:lnTo>
                    <a:pt x="228739" y="111036"/>
                  </a:lnTo>
                  <a:lnTo>
                    <a:pt x="228676" y="112928"/>
                  </a:lnTo>
                  <a:lnTo>
                    <a:pt x="228663" y="113220"/>
                  </a:lnTo>
                  <a:lnTo>
                    <a:pt x="228600" y="113017"/>
                  </a:lnTo>
                  <a:lnTo>
                    <a:pt x="228663" y="113220"/>
                  </a:lnTo>
                  <a:lnTo>
                    <a:pt x="228663" y="112826"/>
                  </a:lnTo>
                  <a:lnTo>
                    <a:pt x="228638" y="112610"/>
                  </a:lnTo>
                  <a:lnTo>
                    <a:pt x="228561" y="111975"/>
                  </a:lnTo>
                  <a:lnTo>
                    <a:pt x="228460" y="112610"/>
                  </a:lnTo>
                  <a:lnTo>
                    <a:pt x="228549" y="112903"/>
                  </a:lnTo>
                  <a:lnTo>
                    <a:pt x="228536" y="113334"/>
                  </a:lnTo>
                  <a:lnTo>
                    <a:pt x="228815" y="114198"/>
                  </a:lnTo>
                  <a:lnTo>
                    <a:pt x="229514" y="116268"/>
                  </a:lnTo>
                  <a:lnTo>
                    <a:pt x="229603" y="116560"/>
                  </a:lnTo>
                  <a:lnTo>
                    <a:pt x="229692" y="116801"/>
                  </a:lnTo>
                  <a:lnTo>
                    <a:pt x="229971" y="116560"/>
                  </a:lnTo>
                  <a:lnTo>
                    <a:pt x="230035" y="116268"/>
                  </a:lnTo>
                  <a:lnTo>
                    <a:pt x="229463" y="114769"/>
                  </a:lnTo>
                  <a:lnTo>
                    <a:pt x="229412" y="114528"/>
                  </a:lnTo>
                  <a:lnTo>
                    <a:pt x="229285" y="114198"/>
                  </a:lnTo>
                  <a:lnTo>
                    <a:pt x="229222" y="111404"/>
                  </a:lnTo>
                  <a:lnTo>
                    <a:pt x="229400" y="110718"/>
                  </a:lnTo>
                  <a:lnTo>
                    <a:pt x="230035" y="107594"/>
                  </a:lnTo>
                  <a:lnTo>
                    <a:pt x="230085" y="107378"/>
                  </a:lnTo>
                  <a:lnTo>
                    <a:pt x="229958" y="107530"/>
                  </a:lnTo>
                  <a:lnTo>
                    <a:pt x="230098" y="107289"/>
                  </a:lnTo>
                  <a:lnTo>
                    <a:pt x="231317" y="105867"/>
                  </a:lnTo>
                  <a:lnTo>
                    <a:pt x="232473" y="103644"/>
                  </a:lnTo>
                  <a:lnTo>
                    <a:pt x="232054" y="104101"/>
                  </a:lnTo>
                  <a:lnTo>
                    <a:pt x="232371" y="103644"/>
                  </a:lnTo>
                  <a:lnTo>
                    <a:pt x="232537" y="103416"/>
                  </a:lnTo>
                  <a:lnTo>
                    <a:pt x="232778" y="103073"/>
                  </a:lnTo>
                  <a:lnTo>
                    <a:pt x="233286" y="102120"/>
                  </a:lnTo>
                  <a:lnTo>
                    <a:pt x="233324" y="100825"/>
                  </a:lnTo>
                  <a:lnTo>
                    <a:pt x="233426" y="100050"/>
                  </a:lnTo>
                  <a:lnTo>
                    <a:pt x="233578" y="99733"/>
                  </a:lnTo>
                  <a:lnTo>
                    <a:pt x="233629" y="99529"/>
                  </a:lnTo>
                  <a:lnTo>
                    <a:pt x="233705" y="99352"/>
                  </a:lnTo>
                  <a:lnTo>
                    <a:pt x="233921" y="99161"/>
                  </a:lnTo>
                  <a:lnTo>
                    <a:pt x="234505" y="98183"/>
                  </a:lnTo>
                  <a:lnTo>
                    <a:pt x="234581" y="98044"/>
                  </a:lnTo>
                  <a:lnTo>
                    <a:pt x="234708" y="97853"/>
                  </a:lnTo>
                  <a:lnTo>
                    <a:pt x="236143" y="97256"/>
                  </a:lnTo>
                  <a:lnTo>
                    <a:pt x="235432" y="96761"/>
                  </a:lnTo>
                  <a:lnTo>
                    <a:pt x="238671" y="94945"/>
                  </a:lnTo>
                  <a:lnTo>
                    <a:pt x="238988" y="94843"/>
                  </a:lnTo>
                  <a:lnTo>
                    <a:pt x="238887" y="95275"/>
                  </a:lnTo>
                  <a:lnTo>
                    <a:pt x="238620" y="96469"/>
                  </a:lnTo>
                  <a:lnTo>
                    <a:pt x="240296" y="95859"/>
                  </a:lnTo>
                  <a:lnTo>
                    <a:pt x="239852" y="95859"/>
                  </a:lnTo>
                  <a:lnTo>
                    <a:pt x="242443" y="95554"/>
                  </a:lnTo>
                  <a:lnTo>
                    <a:pt x="244640" y="95859"/>
                  </a:lnTo>
                  <a:lnTo>
                    <a:pt x="248564" y="96469"/>
                  </a:lnTo>
                  <a:lnTo>
                    <a:pt x="249313" y="96469"/>
                  </a:lnTo>
                  <a:lnTo>
                    <a:pt x="250825" y="97155"/>
                  </a:lnTo>
                  <a:close/>
                </a:path>
                <a:path w="526414" h="282575">
                  <a:moveTo>
                    <a:pt x="252145" y="98933"/>
                  </a:moveTo>
                  <a:lnTo>
                    <a:pt x="251752" y="98386"/>
                  </a:lnTo>
                  <a:lnTo>
                    <a:pt x="250558" y="99415"/>
                  </a:lnTo>
                  <a:lnTo>
                    <a:pt x="251269" y="97878"/>
                  </a:lnTo>
                  <a:lnTo>
                    <a:pt x="250545" y="98742"/>
                  </a:lnTo>
                  <a:lnTo>
                    <a:pt x="250634" y="98386"/>
                  </a:lnTo>
                  <a:lnTo>
                    <a:pt x="250698" y="97853"/>
                  </a:lnTo>
                  <a:lnTo>
                    <a:pt x="250825" y="97155"/>
                  </a:lnTo>
                  <a:lnTo>
                    <a:pt x="250507" y="97853"/>
                  </a:lnTo>
                  <a:lnTo>
                    <a:pt x="249745" y="99682"/>
                  </a:lnTo>
                  <a:lnTo>
                    <a:pt x="248970" y="100507"/>
                  </a:lnTo>
                  <a:lnTo>
                    <a:pt x="248145" y="100876"/>
                  </a:lnTo>
                  <a:lnTo>
                    <a:pt x="246240" y="103060"/>
                  </a:lnTo>
                  <a:lnTo>
                    <a:pt x="245452" y="104838"/>
                  </a:lnTo>
                  <a:lnTo>
                    <a:pt x="245414" y="105067"/>
                  </a:lnTo>
                  <a:lnTo>
                    <a:pt x="245376" y="105295"/>
                  </a:lnTo>
                  <a:lnTo>
                    <a:pt x="245414" y="105067"/>
                  </a:lnTo>
                  <a:lnTo>
                    <a:pt x="245148" y="105549"/>
                  </a:lnTo>
                  <a:lnTo>
                    <a:pt x="245148" y="106883"/>
                  </a:lnTo>
                  <a:lnTo>
                    <a:pt x="245059" y="107530"/>
                  </a:lnTo>
                  <a:lnTo>
                    <a:pt x="244983" y="108038"/>
                  </a:lnTo>
                  <a:lnTo>
                    <a:pt x="244805" y="108458"/>
                  </a:lnTo>
                  <a:lnTo>
                    <a:pt x="245097" y="106997"/>
                  </a:lnTo>
                  <a:lnTo>
                    <a:pt x="245148" y="105549"/>
                  </a:lnTo>
                  <a:lnTo>
                    <a:pt x="244881" y="106133"/>
                  </a:lnTo>
                  <a:lnTo>
                    <a:pt x="244983" y="105994"/>
                  </a:lnTo>
                  <a:lnTo>
                    <a:pt x="244576" y="106730"/>
                  </a:lnTo>
                  <a:lnTo>
                    <a:pt x="244487" y="107162"/>
                  </a:lnTo>
                  <a:lnTo>
                    <a:pt x="244297" y="107530"/>
                  </a:lnTo>
                  <a:lnTo>
                    <a:pt x="243713" y="109347"/>
                  </a:lnTo>
                  <a:lnTo>
                    <a:pt x="242417" y="112331"/>
                  </a:lnTo>
                  <a:lnTo>
                    <a:pt x="242303" y="112598"/>
                  </a:lnTo>
                  <a:lnTo>
                    <a:pt x="241261" y="113880"/>
                  </a:lnTo>
                  <a:lnTo>
                    <a:pt x="241261" y="114490"/>
                  </a:lnTo>
                  <a:lnTo>
                    <a:pt x="240957" y="115011"/>
                  </a:lnTo>
                  <a:lnTo>
                    <a:pt x="240690" y="115252"/>
                  </a:lnTo>
                  <a:lnTo>
                    <a:pt x="240131" y="115684"/>
                  </a:lnTo>
                  <a:lnTo>
                    <a:pt x="240639" y="115252"/>
                  </a:lnTo>
                  <a:lnTo>
                    <a:pt x="241261" y="114490"/>
                  </a:lnTo>
                  <a:lnTo>
                    <a:pt x="241261" y="113880"/>
                  </a:lnTo>
                  <a:lnTo>
                    <a:pt x="241071" y="114109"/>
                  </a:lnTo>
                  <a:lnTo>
                    <a:pt x="238150" y="116674"/>
                  </a:lnTo>
                  <a:lnTo>
                    <a:pt x="237731" y="116878"/>
                  </a:lnTo>
                  <a:lnTo>
                    <a:pt x="237337" y="117259"/>
                  </a:lnTo>
                  <a:lnTo>
                    <a:pt x="236969" y="117525"/>
                  </a:lnTo>
                  <a:lnTo>
                    <a:pt x="236448" y="117919"/>
                  </a:lnTo>
                  <a:lnTo>
                    <a:pt x="236397" y="118440"/>
                  </a:lnTo>
                  <a:lnTo>
                    <a:pt x="235724" y="119138"/>
                  </a:lnTo>
                  <a:lnTo>
                    <a:pt x="235508" y="119303"/>
                  </a:lnTo>
                  <a:lnTo>
                    <a:pt x="235635" y="119138"/>
                  </a:lnTo>
                  <a:lnTo>
                    <a:pt x="236397" y="118440"/>
                  </a:lnTo>
                  <a:lnTo>
                    <a:pt x="236397" y="117970"/>
                  </a:lnTo>
                  <a:lnTo>
                    <a:pt x="235191" y="119138"/>
                  </a:lnTo>
                  <a:lnTo>
                    <a:pt x="234962" y="119532"/>
                  </a:lnTo>
                  <a:lnTo>
                    <a:pt x="235153" y="119532"/>
                  </a:lnTo>
                  <a:lnTo>
                    <a:pt x="235140" y="119748"/>
                  </a:lnTo>
                  <a:lnTo>
                    <a:pt x="235267" y="119646"/>
                  </a:lnTo>
                  <a:lnTo>
                    <a:pt x="235407" y="119532"/>
                  </a:lnTo>
                  <a:lnTo>
                    <a:pt x="235889" y="119138"/>
                  </a:lnTo>
                  <a:lnTo>
                    <a:pt x="236829" y="118376"/>
                  </a:lnTo>
                  <a:lnTo>
                    <a:pt x="237705" y="117919"/>
                  </a:lnTo>
                  <a:lnTo>
                    <a:pt x="238467" y="117525"/>
                  </a:lnTo>
                  <a:lnTo>
                    <a:pt x="241325" y="115252"/>
                  </a:lnTo>
                  <a:lnTo>
                    <a:pt x="242328" y="113893"/>
                  </a:lnTo>
                  <a:lnTo>
                    <a:pt x="244360" y="110324"/>
                  </a:lnTo>
                  <a:lnTo>
                    <a:pt x="243408" y="111607"/>
                  </a:lnTo>
                  <a:lnTo>
                    <a:pt x="243535" y="111353"/>
                  </a:lnTo>
                  <a:lnTo>
                    <a:pt x="244246" y="110324"/>
                  </a:lnTo>
                  <a:lnTo>
                    <a:pt x="244360" y="109778"/>
                  </a:lnTo>
                  <a:lnTo>
                    <a:pt x="244360" y="110324"/>
                  </a:lnTo>
                  <a:lnTo>
                    <a:pt x="244919" y="109347"/>
                  </a:lnTo>
                  <a:lnTo>
                    <a:pt x="245148" y="108038"/>
                  </a:lnTo>
                  <a:lnTo>
                    <a:pt x="245351" y="106540"/>
                  </a:lnTo>
                  <a:lnTo>
                    <a:pt x="246316" y="104444"/>
                  </a:lnTo>
                  <a:lnTo>
                    <a:pt x="248602" y="101561"/>
                  </a:lnTo>
                  <a:lnTo>
                    <a:pt x="248970" y="101269"/>
                  </a:lnTo>
                  <a:lnTo>
                    <a:pt x="252145" y="98933"/>
                  </a:lnTo>
                  <a:close/>
                </a:path>
                <a:path w="526414" h="282575">
                  <a:moveTo>
                    <a:pt x="252387" y="97853"/>
                  </a:moveTo>
                  <a:lnTo>
                    <a:pt x="251587" y="97497"/>
                  </a:lnTo>
                  <a:lnTo>
                    <a:pt x="251993" y="97002"/>
                  </a:lnTo>
                  <a:lnTo>
                    <a:pt x="250952" y="96799"/>
                  </a:lnTo>
                  <a:lnTo>
                    <a:pt x="251079" y="96469"/>
                  </a:lnTo>
                  <a:lnTo>
                    <a:pt x="250342" y="96469"/>
                  </a:lnTo>
                  <a:lnTo>
                    <a:pt x="250507" y="96710"/>
                  </a:lnTo>
                  <a:lnTo>
                    <a:pt x="250304" y="96659"/>
                  </a:lnTo>
                  <a:lnTo>
                    <a:pt x="250583" y="96812"/>
                  </a:lnTo>
                  <a:lnTo>
                    <a:pt x="250850" y="97155"/>
                  </a:lnTo>
                  <a:lnTo>
                    <a:pt x="250901" y="96964"/>
                  </a:lnTo>
                  <a:lnTo>
                    <a:pt x="251548" y="97282"/>
                  </a:lnTo>
                  <a:lnTo>
                    <a:pt x="251472" y="97447"/>
                  </a:lnTo>
                  <a:lnTo>
                    <a:pt x="250850" y="97155"/>
                  </a:lnTo>
                  <a:lnTo>
                    <a:pt x="251307" y="97790"/>
                  </a:lnTo>
                  <a:lnTo>
                    <a:pt x="251752" y="98386"/>
                  </a:lnTo>
                  <a:lnTo>
                    <a:pt x="252387" y="97853"/>
                  </a:lnTo>
                  <a:close/>
                </a:path>
                <a:path w="526414" h="282575">
                  <a:moveTo>
                    <a:pt x="309410" y="127952"/>
                  </a:moveTo>
                  <a:lnTo>
                    <a:pt x="308635" y="128346"/>
                  </a:lnTo>
                  <a:lnTo>
                    <a:pt x="308648" y="127990"/>
                  </a:lnTo>
                  <a:lnTo>
                    <a:pt x="308673" y="127431"/>
                  </a:lnTo>
                  <a:lnTo>
                    <a:pt x="307784" y="128358"/>
                  </a:lnTo>
                  <a:lnTo>
                    <a:pt x="307378" y="128790"/>
                  </a:lnTo>
                  <a:lnTo>
                    <a:pt x="307390" y="129006"/>
                  </a:lnTo>
                  <a:lnTo>
                    <a:pt x="306781" y="129311"/>
                  </a:lnTo>
                  <a:lnTo>
                    <a:pt x="307047" y="129311"/>
                  </a:lnTo>
                  <a:lnTo>
                    <a:pt x="307263" y="129971"/>
                  </a:lnTo>
                  <a:lnTo>
                    <a:pt x="306793" y="130594"/>
                  </a:lnTo>
                  <a:lnTo>
                    <a:pt x="307416" y="132651"/>
                  </a:lnTo>
                  <a:lnTo>
                    <a:pt x="307530" y="131229"/>
                  </a:lnTo>
                  <a:lnTo>
                    <a:pt x="307568" y="131673"/>
                  </a:lnTo>
                  <a:lnTo>
                    <a:pt x="308343" y="135445"/>
                  </a:lnTo>
                  <a:lnTo>
                    <a:pt x="308546" y="131673"/>
                  </a:lnTo>
                  <a:lnTo>
                    <a:pt x="308610" y="129247"/>
                  </a:lnTo>
                  <a:lnTo>
                    <a:pt x="309410" y="127952"/>
                  </a:lnTo>
                  <a:close/>
                </a:path>
                <a:path w="526414" h="282575">
                  <a:moveTo>
                    <a:pt x="332663" y="125425"/>
                  </a:moveTo>
                  <a:lnTo>
                    <a:pt x="320992" y="124815"/>
                  </a:lnTo>
                  <a:lnTo>
                    <a:pt x="321005" y="124663"/>
                  </a:lnTo>
                  <a:lnTo>
                    <a:pt x="320738" y="124802"/>
                  </a:lnTo>
                  <a:lnTo>
                    <a:pt x="316014" y="124561"/>
                  </a:lnTo>
                  <a:lnTo>
                    <a:pt x="314540" y="124142"/>
                  </a:lnTo>
                  <a:lnTo>
                    <a:pt x="315772" y="124142"/>
                  </a:lnTo>
                  <a:lnTo>
                    <a:pt x="314490" y="123812"/>
                  </a:lnTo>
                  <a:lnTo>
                    <a:pt x="314007" y="124002"/>
                  </a:lnTo>
                  <a:lnTo>
                    <a:pt x="312381" y="123545"/>
                  </a:lnTo>
                  <a:lnTo>
                    <a:pt x="312191" y="123748"/>
                  </a:lnTo>
                  <a:lnTo>
                    <a:pt x="311746" y="123609"/>
                  </a:lnTo>
                  <a:lnTo>
                    <a:pt x="311378" y="124142"/>
                  </a:lnTo>
                  <a:lnTo>
                    <a:pt x="311264" y="124307"/>
                  </a:lnTo>
                  <a:lnTo>
                    <a:pt x="308267" y="124142"/>
                  </a:lnTo>
                  <a:lnTo>
                    <a:pt x="306070" y="124142"/>
                  </a:lnTo>
                  <a:lnTo>
                    <a:pt x="310984" y="124675"/>
                  </a:lnTo>
                  <a:lnTo>
                    <a:pt x="310654" y="125158"/>
                  </a:lnTo>
                  <a:lnTo>
                    <a:pt x="308749" y="125158"/>
                  </a:lnTo>
                  <a:lnTo>
                    <a:pt x="308698" y="126580"/>
                  </a:lnTo>
                  <a:lnTo>
                    <a:pt x="308673" y="127431"/>
                  </a:lnTo>
                  <a:lnTo>
                    <a:pt x="310108" y="125920"/>
                  </a:lnTo>
                  <a:lnTo>
                    <a:pt x="310578" y="125425"/>
                  </a:lnTo>
                  <a:lnTo>
                    <a:pt x="310934" y="125425"/>
                  </a:lnTo>
                  <a:lnTo>
                    <a:pt x="309410" y="127952"/>
                  </a:lnTo>
                  <a:lnTo>
                    <a:pt x="314198" y="125488"/>
                  </a:lnTo>
                  <a:lnTo>
                    <a:pt x="316471" y="125691"/>
                  </a:lnTo>
                  <a:lnTo>
                    <a:pt x="316801" y="125653"/>
                  </a:lnTo>
                  <a:lnTo>
                    <a:pt x="317754" y="125730"/>
                  </a:lnTo>
                  <a:lnTo>
                    <a:pt x="320167" y="125425"/>
                  </a:lnTo>
                  <a:lnTo>
                    <a:pt x="320903" y="125425"/>
                  </a:lnTo>
                  <a:lnTo>
                    <a:pt x="332663" y="125425"/>
                  </a:lnTo>
                  <a:close/>
                </a:path>
                <a:path w="526414" h="282575">
                  <a:moveTo>
                    <a:pt x="333133" y="155511"/>
                  </a:moveTo>
                  <a:lnTo>
                    <a:pt x="330809" y="154914"/>
                  </a:lnTo>
                  <a:lnTo>
                    <a:pt x="332447" y="154393"/>
                  </a:lnTo>
                  <a:lnTo>
                    <a:pt x="330606" y="154863"/>
                  </a:lnTo>
                  <a:lnTo>
                    <a:pt x="329755" y="154635"/>
                  </a:lnTo>
                  <a:lnTo>
                    <a:pt x="330542" y="154876"/>
                  </a:lnTo>
                  <a:lnTo>
                    <a:pt x="330415" y="154914"/>
                  </a:lnTo>
                  <a:lnTo>
                    <a:pt x="329755" y="154635"/>
                  </a:lnTo>
                  <a:lnTo>
                    <a:pt x="326212" y="153720"/>
                  </a:lnTo>
                  <a:lnTo>
                    <a:pt x="330377" y="154927"/>
                  </a:lnTo>
                  <a:lnTo>
                    <a:pt x="330136" y="154978"/>
                  </a:lnTo>
                  <a:lnTo>
                    <a:pt x="330606" y="154978"/>
                  </a:lnTo>
                  <a:lnTo>
                    <a:pt x="330746" y="154940"/>
                  </a:lnTo>
                  <a:lnTo>
                    <a:pt x="332701" y="155511"/>
                  </a:lnTo>
                  <a:lnTo>
                    <a:pt x="333133" y="155511"/>
                  </a:lnTo>
                  <a:close/>
                </a:path>
                <a:path w="526414" h="282575">
                  <a:moveTo>
                    <a:pt x="391617" y="157568"/>
                  </a:moveTo>
                  <a:lnTo>
                    <a:pt x="390537" y="157340"/>
                  </a:lnTo>
                  <a:lnTo>
                    <a:pt x="390575" y="156679"/>
                  </a:lnTo>
                  <a:lnTo>
                    <a:pt x="390448" y="156464"/>
                  </a:lnTo>
                  <a:lnTo>
                    <a:pt x="390601" y="156464"/>
                  </a:lnTo>
                  <a:lnTo>
                    <a:pt x="390664" y="155943"/>
                  </a:lnTo>
                  <a:lnTo>
                    <a:pt x="390398" y="156032"/>
                  </a:lnTo>
                  <a:lnTo>
                    <a:pt x="390347" y="155511"/>
                  </a:lnTo>
                  <a:lnTo>
                    <a:pt x="389547" y="155511"/>
                  </a:lnTo>
                  <a:lnTo>
                    <a:pt x="388124" y="155511"/>
                  </a:lnTo>
                  <a:lnTo>
                    <a:pt x="387896" y="155511"/>
                  </a:lnTo>
                  <a:lnTo>
                    <a:pt x="385673" y="155917"/>
                  </a:lnTo>
                  <a:lnTo>
                    <a:pt x="386016" y="156095"/>
                  </a:lnTo>
                  <a:lnTo>
                    <a:pt x="386168" y="156184"/>
                  </a:lnTo>
                  <a:lnTo>
                    <a:pt x="385851" y="156286"/>
                  </a:lnTo>
                  <a:lnTo>
                    <a:pt x="385584" y="156222"/>
                  </a:lnTo>
                  <a:lnTo>
                    <a:pt x="384860" y="156057"/>
                  </a:lnTo>
                  <a:lnTo>
                    <a:pt x="376351" y="157568"/>
                  </a:lnTo>
                  <a:lnTo>
                    <a:pt x="377139" y="157568"/>
                  </a:lnTo>
                  <a:lnTo>
                    <a:pt x="376135" y="157848"/>
                  </a:lnTo>
                  <a:lnTo>
                    <a:pt x="372668" y="158445"/>
                  </a:lnTo>
                  <a:lnTo>
                    <a:pt x="374129" y="158445"/>
                  </a:lnTo>
                  <a:lnTo>
                    <a:pt x="372300" y="158838"/>
                  </a:lnTo>
                  <a:lnTo>
                    <a:pt x="370840" y="158851"/>
                  </a:lnTo>
                  <a:lnTo>
                    <a:pt x="370840" y="159143"/>
                  </a:lnTo>
                  <a:lnTo>
                    <a:pt x="369849" y="159346"/>
                  </a:lnTo>
                  <a:lnTo>
                    <a:pt x="368896" y="159550"/>
                  </a:lnTo>
                  <a:lnTo>
                    <a:pt x="367436" y="159448"/>
                  </a:lnTo>
                  <a:lnTo>
                    <a:pt x="368528" y="159346"/>
                  </a:lnTo>
                  <a:lnTo>
                    <a:pt x="370840" y="159143"/>
                  </a:lnTo>
                  <a:lnTo>
                    <a:pt x="370840" y="158851"/>
                  </a:lnTo>
                  <a:lnTo>
                    <a:pt x="360946" y="158915"/>
                  </a:lnTo>
                  <a:lnTo>
                    <a:pt x="355904" y="158445"/>
                  </a:lnTo>
                  <a:lnTo>
                    <a:pt x="347421" y="157568"/>
                  </a:lnTo>
                  <a:lnTo>
                    <a:pt x="347776" y="157568"/>
                  </a:lnTo>
                  <a:lnTo>
                    <a:pt x="340194" y="156514"/>
                  </a:lnTo>
                  <a:lnTo>
                    <a:pt x="340194" y="157568"/>
                  </a:lnTo>
                  <a:lnTo>
                    <a:pt x="339661" y="157568"/>
                  </a:lnTo>
                  <a:lnTo>
                    <a:pt x="339026" y="157391"/>
                  </a:lnTo>
                  <a:lnTo>
                    <a:pt x="340194" y="157568"/>
                  </a:lnTo>
                  <a:lnTo>
                    <a:pt x="340194" y="156514"/>
                  </a:lnTo>
                  <a:lnTo>
                    <a:pt x="333133" y="155511"/>
                  </a:lnTo>
                  <a:lnTo>
                    <a:pt x="334873" y="155968"/>
                  </a:lnTo>
                  <a:lnTo>
                    <a:pt x="333463" y="155740"/>
                  </a:lnTo>
                  <a:lnTo>
                    <a:pt x="332701" y="155511"/>
                  </a:lnTo>
                  <a:lnTo>
                    <a:pt x="331177" y="155511"/>
                  </a:lnTo>
                  <a:lnTo>
                    <a:pt x="330428" y="155448"/>
                  </a:lnTo>
                  <a:lnTo>
                    <a:pt x="328777" y="155321"/>
                  </a:lnTo>
                  <a:lnTo>
                    <a:pt x="330136" y="154978"/>
                  </a:lnTo>
                  <a:lnTo>
                    <a:pt x="328612" y="155295"/>
                  </a:lnTo>
                  <a:lnTo>
                    <a:pt x="328612" y="155511"/>
                  </a:lnTo>
                  <a:lnTo>
                    <a:pt x="328002" y="155511"/>
                  </a:lnTo>
                  <a:lnTo>
                    <a:pt x="328295" y="155448"/>
                  </a:lnTo>
                  <a:lnTo>
                    <a:pt x="328612" y="155511"/>
                  </a:lnTo>
                  <a:lnTo>
                    <a:pt x="328612" y="155295"/>
                  </a:lnTo>
                  <a:lnTo>
                    <a:pt x="328002" y="155244"/>
                  </a:lnTo>
                  <a:lnTo>
                    <a:pt x="327875" y="155282"/>
                  </a:lnTo>
                  <a:lnTo>
                    <a:pt x="327875" y="155549"/>
                  </a:lnTo>
                  <a:lnTo>
                    <a:pt x="326656" y="155841"/>
                  </a:lnTo>
                  <a:lnTo>
                    <a:pt x="327253" y="155689"/>
                  </a:lnTo>
                  <a:lnTo>
                    <a:pt x="327875" y="155549"/>
                  </a:lnTo>
                  <a:lnTo>
                    <a:pt x="327875" y="155282"/>
                  </a:lnTo>
                  <a:lnTo>
                    <a:pt x="326999" y="155511"/>
                  </a:lnTo>
                  <a:lnTo>
                    <a:pt x="326631" y="155511"/>
                  </a:lnTo>
                  <a:lnTo>
                    <a:pt x="326631" y="155841"/>
                  </a:lnTo>
                  <a:lnTo>
                    <a:pt x="323303" y="156654"/>
                  </a:lnTo>
                  <a:lnTo>
                    <a:pt x="326593" y="155841"/>
                  </a:lnTo>
                  <a:lnTo>
                    <a:pt x="326631" y="155511"/>
                  </a:lnTo>
                  <a:lnTo>
                    <a:pt x="326237" y="155511"/>
                  </a:lnTo>
                  <a:lnTo>
                    <a:pt x="328307" y="154978"/>
                  </a:lnTo>
                  <a:lnTo>
                    <a:pt x="322732" y="155511"/>
                  </a:lnTo>
                  <a:lnTo>
                    <a:pt x="322605" y="156451"/>
                  </a:lnTo>
                  <a:lnTo>
                    <a:pt x="322554" y="156832"/>
                  </a:lnTo>
                  <a:lnTo>
                    <a:pt x="322541" y="156984"/>
                  </a:lnTo>
                  <a:lnTo>
                    <a:pt x="322465" y="157568"/>
                  </a:lnTo>
                  <a:lnTo>
                    <a:pt x="322668" y="157568"/>
                  </a:lnTo>
                  <a:lnTo>
                    <a:pt x="338963" y="157568"/>
                  </a:lnTo>
                  <a:lnTo>
                    <a:pt x="342709" y="158229"/>
                  </a:lnTo>
                  <a:lnTo>
                    <a:pt x="349021" y="158991"/>
                  </a:lnTo>
                  <a:lnTo>
                    <a:pt x="322465" y="159169"/>
                  </a:lnTo>
                  <a:lnTo>
                    <a:pt x="321792" y="157568"/>
                  </a:lnTo>
                  <a:lnTo>
                    <a:pt x="321627" y="157175"/>
                  </a:lnTo>
                  <a:lnTo>
                    <a:pt x="321437" y="156743"/>
                  </a:lnTo>
                  <a:lnTo>
                    <a:pt x="321894" y="156629"/>
                  </a:lnTo>
                  <a:lnTo>
                    <a:pt x="321424" y="156718"/>
                  </a:lnTo>
                  <a:lnTo>
                    <a:pt x="321297" y="156387"/>
                  </a:lnTo>
                  <a:lnTo>
                    <a:pt x="321056" y="156006"/>
                  </a:lnTo>
                  <a:lnTo>
                    <a:pt x="322364" y="156006"/>
                  </a:lnTo>
                  <a:lnTo>
                    <a:pt x="321792" y="154711"/>
                  </a:lnTo>
                  <a:lnTo>
                    <a:pt x="321843" y="154495"/>
                  </a:lnTo>
                  <a:lnTo>
                    <a:pt x="321716" y="154495"/>
                  </a:lnTo>
                  <a:lnTo>
                    <a:pt x="321602" y="154266"/>
                  </a:lnTo>
                  <a:lnTo>
                    <a:pt x="321513" y="154063"/>
                  </a:lnTo>
                  <a:lnTo>
                    <a:pt x="321271" y="153492"/>
                  </a:lnTo>
                  <a:lnTo>
                    <a:pt x="320713" y="154063"/>
                  </a:lnTo>
                  <a:lnTo>
                    <a:pt x="320497" y="154063"/>
                  </a:lnTo>
                  <a:lnTo>
                    <a:pt x="320078" y="154406"/>
                  </a:lnTo>
                  <a:lnTo>
                    <a:pt x="319278" y="153085"/>
                  </a:lnTo>
                  <a:lnTo>
                    <a:pt x="319278" y="155562"/>
                  </a:lnTo>
                  <a:lnTo>
                    <a:pt x="319036" y="155638"/>
                  </a:lnTo>
                  <a:lnTo>
                    <a:pt x="319036" y="155803"/>
                  </a:lnTo>
                  <a:lnTo>
                    <a:pt x="318922" y="155930"/>
                  </a:lnTo>
                  <a:lnTo>
                    <a:pt x="317779" y="156032"/>
                  </a:lnTo>
                  <a:lnTo>
                    <a:pt x="318338" y="155803"/>
                  </a:lnTo>
                  <a:lnTo>
                    <a:pt x="319036" y="155803"/>
                  </a:lnTo>
                  <a:lnTo>
                    <a:pt x="319036" y="155638"/>
                  </a:lnTo>
                  <a:lnTo>
                    <a:pt x="318490" y="155727"/>
                  </a:lnTo>
                  <a:lnTo>
                    <a:pt x="319227" y="155486"/>
                  </a:lnTo>
                  <a:lnTo>
                    <a:pt x="319278" y="153085"/>
                  </a:lnTo>
                  <a:lnTo>
                    <a:pt x="318935" y="152514"/>
                  </a:lnTo>
                  <a:lnTo>
                    <a:pt x="318706" y="152019"/>
                  </a:lnTo>
                  <a:lnTo>
                    <a:pt x="318376" y="151612"/>
                  </a:lnTo>
                  <a:lnTo>
                    <a:pt x="315988" y="147662"/>
                  </a:lnTo>
                  <a:lnTo>
                    <a:pt x="313245" y="144246"/>
                  </a:lnTo>
                  <a:lnTo>
                    <a:pt x="312534" y="143116"/>
                  </a:lnTo>
                  <a:lnTo>
                    <a:pt x="309054" y="135585"/>
                  </a:lnTo>
                  <a:lnTo>
                    <a:pt x="308991" y="135432"/>
                  </a:lnTo>
                  <a:lnTo>
                    <a:pt x="308927" y="135585"/>
                  </a:lnTo>
                  <a:lnTo>
                    <a:pt x="309765" y="138315"/>
                  </a:lnTo>
                  <a:lnTo>
                    <a:pt x="308521" y="135801"/>
                  </a:lnTo>
                  <a:lnTo>
                    <a:pt x="308584" y="136245"/>
                  </a:lnTo>
                  <a:lnTo>
                    <a:pt x="308305" y="135585"/>
                  </a:lnTo>
                  <a:lnTo>
                    <a:pt x="307416" y="132651"/>
                  </a:lnTo>
                  <a:lnTo>
                    <a:pt x="307301" y="133934"/>
                  </a:lnTo>
                  <a:lnTo>
                    <a:pt x="308546" y="137363"/>
                  </a:lnTo>
                  <a:lnTo>
                    <a:pt x="308914" y="138176"/>
                  </a:lnTo>
                  <a:lnTo>
                    <a:pt x="309067" y="139026"/>
                  </a:lnTo>
                  <a:lnTo>
                    <a:pt x="310121" y="140779"/>
                  </a:lnTo>
                  <a:lnTo>
                    <a:pt x="311416" y="143548"/>
                  </a:lnTo>
                  <a:lnTo>
                    <a:pt x="311480" y="143675"/>
                  </a:lnTo>
                  <a:lnTo>
                    <a:pt x="311581" y="143916"/>
                  </a:lnTo>
                  <a:lnTo>
                    <a:pt x="314007" y="147218"/>
                  </a:lnTo>
                  <a:lnTo>
                    <a:pt x="318998" y="155117"/>
                  </a:lnTo>
                  <a:lnTo>
                    <a:pt x="316458" y="155790"/>
                  </a:lnTo>
                  <a:lnTo>
                    <a:pt x="307670" y="155498"/>
                  </a:lnTo>
                  <a:lnTo>
                    <a:pt x="305447" y="154940"/>
                  </a:lnTo>
                  <a:lnTo>
                    <a:pt x="299758" y="153250"/>
                  </a:lnTo>
                  <a:lnTo>
                    <a:pt x="297980" y="152565"/>
                  </a:lnTo>
                  <a:lnTo>
                    <a:pt x="292455" y="149974"/>
                  </a:lnTo>
                  <a:lnTo>
                    <a:pt x="292455" y="151091"/>
                  </a:lnTo>
                  <a:lnTo>
                    <a:pt x="290728" y="150431"/>
                  </a:lnTo>
                  <a:lnTo>
                    <a:pt x="288417" y="149136"/>
                  </a:lnTo>
                  <a:lnTo>
                    <a:pt x="292455" y="151091"/>
                  </a:lnTo>
                  <a:lnTo>
                    <a:pt x="292455" y="149974"/>
                  </a:lnTo>
                  <a:lnTo>
                    <a:pt x="291109" y="149339"/>
                  </a:lnTo>
                  <a:lnTo>
                    <a:pt x="281660" y="144373"/>
                  </a:lnTo>
                  <a:lnTo>
                    <a:pt x="272326" y="139077"/>
                  </a:lnTo>
                  <a:lnTo>
                    <a:pt x="262991" y="134429"/>
                  </a:lnTo>
                  <a:lnTo>
                    <a:pt x="261924" y="134035"/>
                  </a:lnTo>
                  <a:lnTo>
                    <a:pt x="260388" y="133527"/>
                  </a:lnTo>
                  <a:lnTo>
                    <a:pt x="260388" y="134200"/>
                  </a:lnTo>
                  <a:lnTo>
                    <a:pt x="256159" y="132753"/>
                  </a:lnTo>
                  <a:lnTo>
                    <a:pt x="257619" y="133032"/>
                  </a:lnTo>
                  <a:lnTo>
                    <a:pt x="259207" y="133629"/>
                  </a:lnTo>
                  <a:lnTo>
                    <a:pt x="260388" y="134200"/>
                  </a:lnTo>
                  <a:lnTo>
                    <a:pt x="260388" y="133527"/>
                  </a:lnTo>
                  <a:lnTo>
                    <a:pt x="255054" y="131749"/>
                  </a:lnTo>
                  <a:lnTo>
                    <a:pt x="255054" y="132054"/>
                  </a:lnTo>
                  <a:lnTo>
                    <a:pt x="254647" y="131927"/>
                  </a:lnTo>
                  <a:lnTo>
                    <a:pt x="255054" y="132054"/>
                  </a:lnTo>
                  <a:lnTo>
                    <a:pt x="255054" y="131749"/>
                  </a:lnTo>
                  <a:lnTo>
                    <a:pt x="252653" y="130937"/>
                  </a:lnTo>
                  <a:lnTo>
                    <a:pt x="249758" y="130276"/>
                  </a:lnTo>
                  <a:lnTo>
                    <a:pt x="246316" y="129489"/>
                  </a:lnTo>
                  <a:lnTo>
                    <a:pt x="246316" y="130276"/>
                  </a:lnTo>
                  <a:lnTo>
                    <a:pt x="244157" y="130543"/>
                  </a:lnTo>
                  <a:lnTo>
                    <a:pt x="242239" y="130276"/>
                  </a:lnTo>
                  <a:lnTo>
                    <a:pt x="246316" y="130276"/>
                  </a:lnTo>
                  <a:lnTo>
                    <a:pt x="246316" y="129489"/>
                  </a:lnTo>
                  <a:lnTo>
                    <a:pt x="245605" y="129324"/>
                  </a:lnTo>
                  <a:lnTo>
                    <a:pt x="238544" y="130276"/>
                  </a:lnTo>
                  <a:lnTo>
                    <a:pt x="224218" y="133032"/>
                  </a:lnTo>
                  <a:lnTo>
                    <a:pt x="221830" y="133616"/>
                  </a:lnTo>
                  <a:lnTo>
                    <a:pt x="218109" y="133883"/>
                  </a:lnTo>
                  <a:lnTo>
                    <a:pt x="218109" y="134975"/>
                  </a:lnTo>
                  <a:lnTo>
                    <a:pt x="217919" y="135001"/>
                  </a:lnTo>
                  <a:lnTo>
                    <a:pt x="217665" y="135001"/>
                  </a:lnTo>
                  <a:lnTo>
                    <a:pt x="218109" y="134975"/>
                  </a:lnTo>
                  <a:lnTo>
                    <a:pt x="218109" y="133883"/>
                  </a:lnTo>
                  <a:lnTo>
                    <a:pt x="213106" y="134226"/>
                  </a:lnTo>
                  <a:lnTo>
                    <a:pt x="208635" y="133565"/>
                  </a:lnTo>
                  <a:lnTo>
                    <a:pt x="211289" y="134213"/>
                  </a:lnTo>
                  <a:lnTo>
                    <a:pt x="210502" y="134188"/>
                  </a:lnTo>
                  <a:lnTo>
                    <a:pt x="210502" y="135001"/>
                  </a:lnTo>
                  <a:lnTo>
                    <a:pt x="210375" y="135001"/>
                  </a:lnTo>
                  <a:lnTo>
                    <a:pt x="210083" y="134937"/>
                  </a:lnTo>
                  <a:lnTo>
                    <a:pt x="210502" y="135001"/>
                  </a:lnTo>
                  <a:lnTo>
                    <a:pt x="210502" y="134188"/>
                  </a:lnTo>
                  <a:lnTo>
                    <a:pt x="206590" y="134035"/>
                  </a:lnTo>
                  <a:lnTo>
                    <a:pt x="204165" y="133413"/>
                  </a:lnTo>
                  <a:lnTo>
                    <a:pt x="200342" y="131660"/>
                  </a:lnTo>
                  <a:lnTo>
                    <a:pt x="200520" y="131813"/>
                  </a:lnTo>
                  <a:lnTo>
                    <a:pt x="202234" y="132905"/>
                  </a:lnTo>
                  <a:lnTo>
                    <a:pt x="202057" y="132854"/>
                  </a:lnTo>
                  <a:lnTo>
                    <a:pt x="195618" y="129959"/>
                  </a:lnTo>
                  <a:lnTo>
                    <a:pt x="193548" y="126542"/>
                  </a:lnTo>
                  <a:lnTo>
                    <a:pt x="195935" y="128917"/>
                  </a:lnTo>
                  <a:lnTo>
                    <a:pt x="198043" y="130251"/>
                  </a:lnTo>
                  <a:lnTo>
                    <a:pt x="197307" y="129209"/>
                  </a:lnTo>
                  <a:lnTo>
                    <a:pt x="199021" y="130276"/>
                  </a:lnTo>
                  <a:lnTo>
                    <a:pt x="198691" y="129959"/>
                  </a:lnTo>
                  <a:lnTo>
                    <a:pt x="191287" y="119240"/>
                  </a:lnTo>
                  <a:lnTo>
                    <a:pt x="191160" y="118948"/>
                  </a:lnTo>
                  <a:lnTo>
                    <a:pt x="190182" y="115697"/>
                  </a:lnTo>
                  <a:lnTo>
                    <a:pt x="186969" y="108343"/>
                  </a:lnTo>
                  <a:lnTo>
                    <a:pt x="185077" y="104749"/>
                  </a:lnTo>
                  <a:lnTo>
                    <a:pt x="182994" y="99212"/>
                  </a:lnTo>
                  <a:lnTo>
                    <a:pt x="182435" y="97002"/>
                  </a:lnTo>
                  <a:lnTo>
                    <a:pt x="182676" y="99212"/>
                  </a:lnTo>
                  <a:lnTo>
                    <a:pt x="183464" y="101587"/>
                  </a:lnTo>
                  <a:lnTo>
                    <a:pt x="183222" y="101066"/>
                  </a:lnTo>
                  <a:lnTo>
                    <a:pt x="182854" y="99987"/>
                  </a:lnTo>
                  <a:lnTo>
                    <a:pt x="182651" y="99212"/>
                  </a:lnTo>
                  <a:lnTo>
                    <a:pt x="182397" y="97002"/>
                  </a:lnTo>
                  <a:lnTo>
                    <a:pt x="182333" y="96431"/>
                  </a:lnTo>
                  <a:lnTo>
                    <a:pt x="182219" y="95300"/>
                  </a:lnTo>
                  <a:lnTo>
                    <a:pt x="182143" y="94615"/>
                  </a:lnTo>
                  <a:lnTo>
                    <a:pt x="181813" y="94805"/>
                  </a:lnTo>
                  <a:lnTo>
                    <a:pt x="181813" y="95300"/>
                  </a:lnTo>
                  <a:lnTo>
                    <a:pt x="181775" y="94932"/>
                  </a:lnTo>
                  <a:lnTo>
                    <a:pt x="181648" y="95300"/>
                  </a:lnTo>
                  <a:lnTo>
                    <a:pt x="181940" y="96431"/>
                  </a:lnTo>
                  <a:lnTo>
                    <a:pt x="182079" y="97002"/>
                  </a:lnTo>
                  <a:lnTo>
                    <a:pt x="182245" y="99212"/>
                  </a:lnTo>
                  <a:lnTo>
                    <a:pt x="182473" y="99923"/>
                  </a:lnTo>
                  <a:lnTo>
                    <a:pt x="182651" y="101650"/>
                  </a:lnTo>
                  <a:lnTo>
                    <a:pt x="183972" y="104267"/>
                  </a:lnTo>
                  <a:lnTo>
                    <a:pt x="187909" y="114300"/>
                  </a:lnTo>
                  <a:lnTo>
                    <a:pt x="191020" y="122631"/>
                  </a:lnTo>
                  <a:lnTo>
                    <a:pt x="191617" y="124599"/>
                  </a:lnTo>
                  <a:lnTo>
                    <a:pt x="192176" y="125171"/>
                  </a:lnTo>
                  <a:lnTo>
                    <a:pt x="194741" y="129324"/>
                  </a:lnTo>
                  <a:lnTo>
                    <a:pt x="195173" y="129959"/>
                  </a:lnTo>
                  <a:lnTo>
                    <a:pt x="201231" y="133032"/>
                  </a:lnTo>
                  <a:lnTo>
                    <a:pt x="203517" y="133718"/>
                  </a:lnTo>
                  <a:lnTo>
                    <a:pt x="203657" y="133794"/>
                  </a:lnTo>
                  <a:lnTo>
                    <a:pt x="204038" y="133870"/>
                  </a:lnTo>
                  <a:lnTo>
                    <a:pt x="208762" y="135255"/>
                  </a:lnTo>
                  <a:lnTo>
                    <a:pt x="211950" y="135255"/>
                  </a:lnTo>
                  <a:lnTo>
                    <a:pt x="212458" y="135343"/>
                  </a:lnTo>
                  <a:lnTo>
                    <a:pt x="213791" y="135255"/>
                  </a:lnTo>
                  <a:lnTo>
                    <a:pt x="219443" y="135255"/>
                  </a:lnTo>
                  <a:lnTo>
                    <a:pt x="221018" y="135001"/>
                  </a:lnTo>
                  <a:lnTo>
                    <a:pt x="227037" y="134035"/>
                  </a:lnTo>
                  <a:lnTo>
                    <a:pt x="235534" y="132397"/>
                  </a:lnTo>
                  <a:lnTo>
                    <a:pt x="238264" y="131927"/>
                  </a:lnTo>
                  <a:lnTo>
                    <a:pt x="237261" y="131927"/>
                  </a:lnTo>
                  <a:lnTo>
                    <a:pt x="243319" y="131381"/>
                  </a:lnTo>
                  <a:lnTo>
                    <a:pt x="251294" y="131851"/>
                  </a:lnTo>
                  <a:lnTo>
                    <a:pt x="251739" y="131927"/>
                  </a:lnTo>
                  <a:lnTo>
                    <a:pt x="251510" y="131927"/>
                  </a:lnTo>
                  <a:lnTo>
                    <a:pt x="255028" y="132854"/>
                  </a:lnTo>
                  <a:lnTo>
                    <a:pt x="265087" y="136486"/>
                  </a:lnTo>
                  <a:lnTo>
                    <a:pt x="267398" y="137731"/>
                  </a:lnTo>
                  <a:lnTo>
                    <a:pt x="272173" y="140550"/>
                  </a:lnTo>
                  <a:lnTo>
                    <a:pt x="285178" y="147866"/>
                  </a:lnTo>
                  <a:lnTo>
                    <a:pt x="291744" y="151460"/>
                  </a:lnTo>
                  <a:lnTo>
                    <a:pt x="302653" y="155473"/>
                  </a:lnTo>
                  <a:lnTo>
                    <a:pt x="302806" y="155473"/>
                  </a:lnTo>
                  <a:lnTo>
                    <a:pt x="306501" y="156489"/>
                  </a:lnTo>
                  <a:lnTo>
                    <a:pt x="307263" y="156489"/>
                  </a:lnTo>
                  <a:lnTo>
                    <a:pt x="311175" y="157035"/>
                  </a:lnTo>
                  <a:lnTo>
                    <a:pt x="316369" y="157035"/>
                  </a:lnTo>
                  <a:lnTo>
                    <a:pt x="317322" y="156692"/>
                  </a:lnTo>
                  <a:lnTo>
                    <a:pt x="317881" y="156489"/>
                  </a:lnTo>
                  <a:lnTo>
                    <a:pt x="317665" y="156489"/>
                  </a:lnTo>
                  <a:lnTo>
                    <a:pt x="317969" y="156425"/>
                  </a:lnTo>
                  <a:lnTo>
                    <a:pt x="318096" y="156400"/>
                  </a:lnTo>
                  <a:lnTo>
                    <a:pt x="319582" y="156044"/>
                  </a:lnTo>
                  <a:lnTo>
                    <a:pt x="320154" y="156972"/>
                  </a:lnTo>
                  <a:lnTo>
                    <a:pt x="320382" y="157314"/>
                  </a:lnTo>
                  <a:lnTo>
                    <a:pt x="320484" y="157568"/>
                  </a:lnTo>
                  <a:lnTo>
                    <a:pt x="321132" y="159181"/>
                  </a:lnTo>
                  <a:lnTo>
                    <a:pt x="295592" y="159346"/>
                  </a:lnTo>
                  <a:lnTo>
                    <a:pt x="321208" y="159346"/>
                  </a:lnTo>
                  <a:lnTo>
                    <a:pt x="323799" y="165658"/>
                  </a:lnTo>
                  <a:lnTo>
                    <a:pt x="327444" y="189877"/>
                  </a:lnTo>
                  <a:lnTo>
                    <a:pt x="327291" y="192786"/>
                  </a:lnTo>
                  <a:lnTo>
                    <a:pt x="327215" y="193967"/>
                  </a:lnTo>
                  <a:lnTo>
                    <a:pt x="326504" y="200418"/>
                  </a:lnTo>
                  <a:lnTo>
                    <a:pt x="326428" y="201053"/>
                  </a:lnTo>
                  <a:lnTo>
                    <a:pt x="326644" y="200418"/>
                  </a:lnTo>
                  <a:lnTo>
                    <a:pt x="326796" y="199758"/>
                  </a:lnTo>
                  <a:lnTo>
                    <a:pt x="326390" y="201764"/>
                  </a:lnTo>
                  <a:lnTo>
                    <a:pt x="326402" y="201637"/>
                  </a:lnTo>
                  <a:lnTo>
                    <a:pt x="326364" y="201917"/>
                  </a:lnTo>
                  <a:lnTo>
                    <a:pt x="326123" y="203136"/>
                  </a:lnTo>
                  <a:lnTo>
                    <a:pt x="326085" y="204114"/>
                  </a:lnTo>
                  <a:lnTo>
                    <a:pt x="326034" y="204584"/>
                  </a:lnTo>
                  <a:lnTo>
                    <a:pt x="325856" y="206121"/>
                  </a:lnTo>
                  <a:lnTo>
                    <a:pt x="325348" y="212458"/>
                  </a:lnTo>
                  <a:lnTo>
                    <a:pt x="325386" y="218846"/>
                  </a:lnTo>
                  <a:lnTo>
                    <a:pt x="325323" y="219646"/>
                  </a:lnTo>
                  <a:lnTo>
                    <a:pt x="325399" y="220586"/>
                  </a:lnTo>
                  <a:lnTo>
                    <a:pt x="325412" y="221716"/>
                  </a:lnTo>
                  <a:lnTo>
                    <a:pt x="325526" y="224282"/>
                  </a:lnTo>
                  <a:lnTo>
                    <a:pt x="325653" y="225539"/>
                  </a:lnTo>
                  <a:lnTo>
                    <a:pt x="325729" y="225691"/>
                  </a:lnTo>
                  <a:lnTo>
                    <a:pt x="326440" y="226009"/>
                  </a:lnTo>
                  <a:lnTo>
                    <a:pt x="326682" y="225742"/>
                  </a:lnTo>
                  <a:lnTo>
                    <a:pt x="326872" y="225539"/>
                  </a:lnTo>
                  <a:lnTo>
                    <a:pt x="326809" y="224815"/>
                  </a:lnTo>
                  <a:lnTo>
                    <a:pt x="326694" y="212458"/>
                  </a:lnTo>
                  <a:lnTo>
                    <a:pt x="326898" y="208407"/>
                  </a:lnTo>
                  <a:lnTo>
                    <a:pt x="327012" y="206121"/>
                  </a:lnTo>
                  <a:lnTo>
                    <a:pt x="327025" y="205740"/>
                  </a:lnTo>
                  <a:lnTo>
                    <a:pt x="327164" y="204190"/>
                  </a:lnTo>
                  <a:lnTo>
                    <a:pt x="328625" y="196684"/>
                  </a:lnTo>
                  <a:lnTo>
                    <a:pt x="328587" y="193967"/>
                  </a:lnTo>
                  <a:lnTo>
                    <a:pt x="328193" y="193967"/>
                  </a:lnTo>
                  <a:lnTo>
                    <a:pt x="328168" y="193713"/>
                  </a:lnTo>
                  <a:lnTo>
                    <a:pt x="328168" y="193967"/>
                  </a:lnTo>
                  <a:lnTo>
                    <a:pt x="328079" y="194348"/>
                  </a:lnTo>
                  <a:lnTo>
                    <a:pt x="328117" y="193230"/>
                  </a:lnTo>
                  <a:lnTo>
                    <a:pt x="328142" y="192786"/>
                  </a:lnTo>
                  <a:lnTo>
                    <a:pt x="328180" y="191922"/>
                  </a:lnTo>
                  <a:lnTo>
                    <a:pt x="328168" y="192786"/>
                  </a:lnTo>
                  <a:lnTo>
                    <a:pt x="328561" y="192786"/>
                  </a:lnTo>
                  <a:lnTo>
                    <a:pt x="328510" y="189877"/>
                  </a:lnTo>
                  <a:lnTo>
                    <a:pt x="328434" y="185242"/>
                  </a:lnTo>
                  <a:lnTo>
                    <a:pt x="328269" y="188595"/>
                  </a:lnTo>
                  <a:lnTo>
                    <a:pt x="327837" y="182067"/>
                  </a:lnTo>
                  <a:lnTo>
                    <a:pt x="327685" y="181089"/>
                  </a:lnTo>
                  <a:lnTo>
                    <a:pt x="327685" y="186880"/>
                  </a:lnTo>
                  <a:lnTo>
                    <a:pt x="327634" y="187883"/>
                  </a:lnTo>
                  <a:lnTo>
                    <a:pt x="327393" y="185318"/>
                  </a:lnTo>
                  <a:lnTo>
                    <a:pt x="327685" y="186880"/>
                  </a:lnTo>
                  <a:lnTo>
                    <a:pt x="327685" y="181089"/>
                  </a:lnTo>
                  <a:lnTo>
                    <a:pt x="326796" y="175310"/>
                  </a:lnTo>
                  <a:lnTo>
                    <a:pt x="327190" y="176796"/>
                  </a:lnTo>
                  <a:lnTo>
                    <a:pt x="328345" y="184670"/>
                  </a:lnTo>
                  <a:lnTo>
                    <a:pt x="328358" y="181127"/>
                  </a:lnTo>
                  <a:lnTo>
                    <a:pt x="326986" y="173431"/>
                  </a:lnTo>
                  <a:lnTo>
                    <a:pt x="323329" y="161213"/>
                  </a:lnTo>
                  <a:lnTo>
                    <a:pt x="322541" y="159346"/>
                  </a:lnTo>
                  <a:lnTo>
                    <a:pt x="352031" y="159346"/>
                  </a:lnTo>
                  <a:lnTo>
                    <a:pt x="363156" y="160680"/>
                  </a:lnTo>
                  <a:lnTo>
                    <a:pt x="371043" y="159854"/>
                  </a:lnTo>
                  <a:lnTo>
                    <a:pt x="375958" y="159346"/>
                  </a:lnTo>
                  <a:lnTo>
                    <a:pt x="375132" y="159346"/>
                  </a:lnTo>
                  <a:lnTo>
                    <a:pt x="377253" y="158800"/>
                  </a:lnTo>
                  <a:lnTo>
                    <a:pt x="375996" y="158813"/>
                  </a:lnTo>
                  <a:lnTo>
                    <a:pt x="376809" y="158610"/>
                  </a:lnTo>
                  <a:lnTo>
                    <a:pt x="378536" y="158445"/>
                  </a:lnTo>
                  <a:lnTo>
                    <a:pt x="378675" y="158445"/>
                  </a:lnTo>
                  <a:lnTo>
                    <a:pt x="382358" y="157568"/>
                  </a:lnTo>
                  <a:lnTo>
                    <a:pt x="382549" y="157568"/>
                  </a:lnTo>
                  <a:lnTo>
                    <a:pt x="388721" y="157568"/>
                  </a:lnTo>
                  <a:lnTo>
                    <a:pt x="389763" y="158140"/>
                  </a:lnTo>
                  <a:lnTo>
                    <a:pt x="390398" y="158445"/>
                  </a:lnTo>
                  <a:lnTo>
                    <a:pt x="390525" y="157568"/>
                  </a:lnTo>
                  <a:lnTo>
                    <a:pt x="391617" y="157568"/>
                  </a:lnTo>
                  <a:close/>
                </a:path>
                <a:path w="526414" h="282575">
                  <a:moveTo>
                    <a:pt x="399110" y="156845"/>
                  </a:moveTo>
                  <a:lnTo>
                    <a:pt x="398868" y="156845"/>
                  </a:lnTo>
                  <a:lnTo>
                    <a:pt x="396278" y="157543"/>
                  </a:lnTo>
                  <a:lnTo>
                    <a:pt x="399110" y="156845"/>
                  </a:lnTo>
                  <a:close/>
                </a:path>
                <a:path w="526414" h="282575">
                  <a:moveTo>
                    <a:pt x="418198" y="177711"/>
                  </a:moveTo>
                  <a:lnTo>
                    <a:pt x="415213" y="178371"/>
                  </a:lnTo>
                  <a:lnTo>
                    <a:pt x="417868" y="178371"/>
                  </a:lnTo>
                  <a:lnTo>
                    <a:pt x="418198" y="177711"/>
                  </a:lnTo>
                  <a:close/>
                </a:path>
                <a:path w="526414" h="282575">
                  <a:moveTo>
                    <a:pt x="526313" y="141008"/>
                  </a:moveTo>
                  <a:lnTo>
                    <a:pt x="525627" y="140119"/>
                  </a:lnTo>
                  <a:lnTo>
                    <a:pt x="525627" y="141452"/>
                  </a:lnTo>
                  <a:lnTo>
                    <a:pt x="525386" y="143573"/>
                  </a:lnTo>
                  <a:lnTo>
                    <a:pt x="525272" y="143002"/>
                  </a:lnTo>
                  <a:lnTo>
                    <a:pt x="525145" y="142392"/>
                  </a:lnTo>
                  <a:lnTo>
                    <a:pt x="524929" y="144919"/>
                  </a:lnTo>
                  <a:lnTo>
                    <a:pt x="524865" y="145122"/>
                  </a:lnTo>
                  <a:lnTo>
                    <a:pt x="524802" y="141516"/>
                  </a:lnTo>
                  <a:lnTo>
                    <a:pt x="524383" y="140119"/>
                  </a:lnTo>
                  <a:lnTo>
                    <a:pt x="523201" y="137299"/>
                  </a:lnTo>
                  <a:lnTo>
                    <a:pt x="522122" y="135547"/>
                  </a:lnTo>
                  <a:lnTo>
                    <a:pt x="522249" y="135724"/>
                  </a:lnTo>
                  <a:lnTo>
                    <a:pt x="522770" y="136588"/>
                  </a:lnTo>
                  <a:lnTo>
                    <a:pt x="522884" y="136766"/>
                  </a:lnTo>
                  <a:lnTo>
                    <a:pt x="522909" y="136588"/>
                  </a:lnTo>
                  <a:lnTo>
                    <a:pt x="523201" y="137299"/>
                  </a:lnTo>
                  <a:lnTo>
                    <a:pt x="523748" y="138176"/>
                  </a:lnTo>
                  <a:lnTo>
                    <a:pt x="524725" y="140855"/>
                  </a:lnTo>
                  <a:lnTo>
                    <a:pt x="524624" y="140119"/>
                  </a:lnTo>
                  <a:lnTo>
                    <a:pt x="524090" y="138277"/>
                  </a:lnTo>
                  <a:lnTo>
                    <a:pt x="525627" y="141452"/>
                  </a:lnTo>
                  <a:lnTo>
                    <a:pt x="525627" y="140119"/>
                  </a:lnTo>
                  <a:lnTo>
                    <a:pt x="524014" y="138023"/>
                  </a:lnTo>
                  <a:lnTo>
                    <a:pt x="523671" y="136766"/>
                  </a:lnTo>
                  <a:lnTo>
                    <a:pt x="523621" y="136588"/>
                  </a:lnTo>
                  <a:lnTo>
                    <a:pt x="520992" y="132753"/>
                  </a:lnTo>
                  <a:lnTo>
                    <a:pt x="515569" y="124980"/>
                  </a:lnTo>
                  <a:lnTo>
                    <a:pt x="510768" y="119583"/>
                  </a:lnTo>
                  <a:lnTo>
                    <a:pt x="509193" y="119126"/>
                  </a:lnTo>
                  <a:lnTo>
                    <a:pt x="509193" y="120116"/>
                  </a:lnTo>
                  <a:lnTo>
                    <a:pt x="508990" y="120065"/>
                  </a:lnTo>
                  <a:lnTo>
                    <a:pt x="502678" y="117741"/>
                  </a:lnTo>
                  <a:lnTo>
                    <a:pt x="503262" y="117741"/>
                  </a:lnTo>
                  <a:lnTo>
                    <a:pt x="508762" y="119913"/>
                  </a:lnTo>
                  <a:lnTo>
                    <a:pt x="509193" y="120116"/>
                  </a:lnTo>
                  <a:lnTo>
                    <a:pt x="509193" y="119126"/>
                  </a:lnTo>
                  <a:lnTo>
                    <a:pt x="498970" y="116141"/>
                  </a:lnTo>
                  <a:lnTo>
                    <a:pt x="498589" y="116141"/>
                  </a:lnTo>
                  <a:lnTo>
                    <a:pt x="498348" y="116141"/>
                  </a:lnTo>
                  <a:lnTo>
                    <a:pt x="496633" y="116497"/>
                  </a:lnTo>
                  <a:lnTo>
                    <a:pt x="496633" y="116700"/>
                  </a:lnTo>
                  <a:lnTo>
                    <a:pt x="496023" y="116878"/>
                  </a:lnTo>
                  <a:lnTo>
                    <a:pt x="496493" y="116700"/>
                  </a:lnTo>
                  <a:lnTo>
                    <a:pt x="496633" y="116700"/>
                  </a:lnTo>
                  <a:lnTo>
                    <a:pt x="496633" y="116497"/>
                  </a:lnTo>
                  <a:lnTo>
                    <a:pt x="494169" y="116992"/>
                  </a:lnTo>
                  <a:lnTo>
                    <a:pt x="493585" y="116928"/>
                  </a:lnTo>
                  <a:lnTo>
                    <a:pt x="493280" y="116928"/>
                  </a:lnTo>
                  <a:lnTo>
                    <a:pt x="493077" y="117208"/>
                  </a:lnTo>
                  <a:lnTo>
                    <a:pt x="492404" y="117335"/>
                  </a:lnTo>
                  <a:lnTo>
                    <a:pt x="492556" y="117335"/>
                  </a:lnTo>
                  <a:lnTo>
                    <a:pt x="491159" y="117741"/>
                  </a:lnTo>
                  <a:lnTo>
                    <a:pt x="492925" y="117652"/>
                  </a:lnTo>
                  <a:lnTo>
                    <a:pt x="487260" y="119240"/>
                  </a:lnTo>
                  <a:lnTo>
                    <a:pt x="491236" y="117741"/>
                  </a:lnTo>
                  <a:lnTo>
                    <a:pt x="484720" y="119583"/>
                  </a:lnTo>
                  <a:lnTo>
                    <a:pt x="481545" y="120675"/>
                  </a:lnTo>
                  <a:lnTo>
                    <a:pt x="476478" y="122288"/>
                  </a:lnTo>
                  <a:lnTo>
                    <a:pt x="427342" y="130784"/>
                  </a:lnTo>
                  <a:lnTo>
                    <a:pt x="427012" y="130784"/>
                  </a:lnTo>
                  <a:lnTo>
                    <a:pt x="412457" y="132499"/>
                  </a:lnTo>
                  <a:lnTo>
                    <a:pt x="416420" y="132219"/>
                  </a:lnTo>
                  <a:lnTo>
                    <a:pt x="412457" y="132499"/>
                  </a:lnTo>
                  <a:lnTo>
                    <a:pt x="411480" y="132613"/>
                  </a:lnTo>
                  <a:lnTo>
                    <a:pt x="411226" y="132651"/>
                  </a:lnTo>
                  <a:lnTo>
                    <a:pt x="410260" y="132753"/>
                  </a:lnTo>
                  <a:lnTo>
                    <a:pt x="409638" y="132753"/>
                  </a:lnTo>
                  <a:lnTo>
                    <a:pt x="408736" y="132753"/>
                  </a:lnTo>
                  <a:lnTo>
                    <a:pt x="381635" y="132753"/>
                  </a:lnTo>
                  <a:lnTo>
                    <a:pt x="376796" y="132753"/>
                  </a:lnTo>
                  <a:lnTo>
                    <a:pt x="392455" y="133413"/>
                  </a:lnTo>
                  <a:lnTo>
                    <a:pt x="399326" y="133692"/>
                  </a:lnTo>
                  <a:lnTo>
                    <a:pt x="400939" y="133692"/>
                  </a:lnTo>
                  <a:lnTo>
                    <a:pt x="410095" y="133121"/>
                  </a:lnTo>
                  <a:lnTo>
                    <a:pt x="424167" y="132219"/>
                  </a:lnTo>
                  <a:lnTo>
                    <a:pt x="422313" y="132219"/>
                  </a:lnTo>
                  <a:lnTo>
                    <a:pt x="432054" y="131089"/>
                  </a:lnTo>
                  <a:lnTo>
                    <a:pt x="473468" y="124218"/>
                  </a:lnTo>
                  <a:lnTo>
                    <a:pt x="492899" y="118046"/>
                  </a:lnTo>
                  <a:lnTo>
                    <a:pt x="493128" y="117995"/>
                  </a:lnTo>
                  <a:lnTo>
                    <a:pt x="493369" y="118465"/>
                  </a:lnTo>
                  <a:lnTo>
                    <a:pt x="493661" y="118465"/>
                  </a:lnTo>
                  <a:lnTo>
                    <a:pt x="494334" y="118681"/>
                  </a:lnTo>
                  <a:lnTo>
                    <a:pt x="495414" y="119570"/>
                  </a:lnTo>
                  <a:lnTo>
                    <a:pt x="495744" y="120586"/>
                  </a:lnTo>
                  <a:lnTo>
                    <a:pt x="495808" y="123215"/>
                  </a:lnTo>
                  <a:lnTo>
                    <a:pt x="494499" y="125006"/>
                  </a:lnTo>
                  <a:lnTo>
                    <a:pt x="492848" y="126796"/>
                  </a:lnTo>
                  <a:lnTo>
                    <a:pt x="492848" y="128003"/>
                  </a:lnTo>
                  <a:lnTo>
                    <a:pt x="491998" y="128955"/>
                  </a:lnTo>
                  <a:lnTo>
                    <a:pt x="488365" y="130924"/>
                  </a:lnTo>
                  <a:lnTo>
                    <a:pt x="491655" y="128866"/>
                  </a:lnTo>
                  <a:lnTo>
                    <a:pt x="492848" y="128003"/>
                  </a:lnTo>
                  <a:lnTo>
                    <a:pt x="492848" y="126796"/>
                  </a:lnTo>
                  <a:lnTo>
                    <a:pt x="491477" y="128270"/>
                  </a:lnTo>
                  <a:lnTo>
                    <a:pt x="490220" y="129413"/>
                  </a:lnTo>
                  <a:lnTo>
                    <a:pt x="490004" y="129489"/>
                  </a:lnTo>
                  <a:lnTo>
                    <a:pt x="477774" y="135407"/>
                  </a:lnTo>
                  <a:lnTo>
                    <a:pt x="475081" y="136601"/>
                  </a:lnTo>
                  <a:lnTo>
                    <a:pt x="468198" y="139204"/>
                  </a:lnTo>
                  <a:lnTo>
                    <a:pt x="452691" y="145237"/>
                  </a:lnTo>
                  <a:lnTo>
                    <a:pt x="445147" y="148450"/>
                  </a:lnTo>
                  <a:lnTo>
                    <a:pt x="435724" y="153162"/>
                  </a:lnTo>
                  <a:lnTo>
                    <a:pt x="435724" y="153428"/>
                  </a:lnTo>
                  <a:lnTo>
                    <a:pt x="435267" y="153657"/>
                  </a:lnTo>
                  <a:lnTo>
                    <a:pt x="435267" y="154038"/>
                  </a:lnTo>
                  <a:lnTo>
                    <a:pt x="434467" y="154432"/>
                  </a:lnTo>
                  <a:lnTo>
                    <a:pt x="429374" y="158051"/>
                  </a:lnTo>
                  <a:lnTo>
                    <a:pt x="428993" y="158445"/>
                  </a:lnTo>
                  <a:lnTo>
                    <a:pt x="427977" y="159499"/>
                  </a:lnTo>
                  <a:lnTo>
                    <a:pt x="428586" y="158457"/>
                  </a:lnTo>
                  <a:lnTo>
                    <a:pt x="429069" y="157632"/>
                  </a:lnTo>
                  <a:lnTo>
                    <a:pt x="433463" y="154686"/>
                  </a:lnTo>
                  <a:lnTo>
                    <a:pt x="435267" y="154038"/>
                  </a:lnTo>
                  <a:lnTo>
                    <a:pt x="435267" y="153657"/>
                  </a:lnTo>
                  <a:lnTo>
                    <a:pt x="434225" y="154178"/>
                  </a:lnTo>
                  <a:lnTo>
                    <a:pt x="434670" y="153873"/>
                  </a:lnTo>
                  <a:lnTo>
                    <a:pt x="435724" y="153428"/>
                  </a:lnTo>
                  <a:lnTo>
                    <a:pt x="435724" y="153162"/>
                  </a:lnTo>
                  <a:lnTo>
                    <a:pt x="434301" y="153873"/>
                  </a:lnTo>
                  <a:lnTo>
                    <a:pt x="431114" y="155359"/>
                  </a:lnTo>
                  <a:lnTo>
                    <a:pt x="430834" y="155625"/>
                  </a:lnTo>
                  <a:lnTo>
                    <a:pt x="430110" y="155879"/>
                  </a:lnTo>
                  <a:lnTo>
                    <a:pt x="429514" y="156895"/>
                  </a:lnTo>
                  <a:lnTo>
                    <a:pt x="427875" y="158445"/>
                  </a:lnTo>
                  <a:lnTo>
                    <a:pt x="428447" y="158051"/>
                  </a:lnTo>
                  <a:lnTo>
                    <a:pt x="428853" y="157784"/>
                  </a:lnTo>
                  <a:lnTo>
                    <a:pt x="428180" y="158445"/>
                  </a:lnTo>
                  <a:lnTo>
                    <a:pt x="427380" y="159232"/>
                  </a:lnTo>
                  <a:lnTo>
                    <a:pt x="427863" y="158559"/>
                  </a:lnTo>
                  <a:lnTo>
                    <a:pt x="427024" y="159270"/>
                  </a:lnTo>
                  <a:lnTo>
                    <a:pt x="426046" y="160197"/>
                  </a:lnTo>
                  <a:lnTo>
                    <a:pt x="425665" y="160921"/>
                  </a:lnTo>
                  <a:lnTo>
                    <a:pt x="424776" y="161798"/>
                  </a:lnTo>
                  <a:lnTo>
                    <a:pt x="423951" y="164236"/>
                  </a:lnTo>
                  <a:lnTo>
                    <a:pt x="423151" y="165811"/>
                  </a:lnTo>
                  <a:lnTo>
                    <a:pt x="423151" y="166560"/>
                  </a:lnTo>
                  <a:lnTo>
                    <a:pt x="422973" y="167119"/>
                  </a:lnTo>
                  <a:lnTo>
                    <a:pt x="422363" y="168148"/>
                  </a:lnTo>
                  <a:lnTo>
                    <a:pt x="422643" y="167563"/>
                  </a:lnTo>
                  <a:lnTo>
                    <a:pt x="423151" y="166560"/>
                  </a:lnTo>
                  <a:lnTo>
                    <a:pt x="423151" y="165811"/>
                  </a:lnTo>
                  <a:lnTo>
                    <a:pt x="421220" y="169608"/>
                  </a:lnTo>
                  <a:lnTo>
                    <a:pt x="420611" y="171094"/>
                  </a:lnTo>
                  <a:lnTo>
                    <a:pt x="418998" y="173812"/>
                  </a:lnTo>
                  <a:lnTo>
                    <a:pt x="418401" y="174637"/>
                  </a:lnTo>
                  <a:lnTo>
                    <a:pt x="414693" y="177317"/>
                  </a:lnTo>
                  <a:lnTo>
                    <a:pt x="413270" y="177888"/>
                  </a:lnTo>
                  <a:lnTo>
                    <a:pt x="413715" y="178015"/>
                  </a:lnTo>
                  <a:lnTo>
                    <a:pt x="413067" y="177977"/>
                  </a:lnTo>
                  <a:lnTo>
                    <a:pt x="413270" y="177888"/>
                  </a:lnTo>
                  <a:lnTo>
                    <a:pt x="409714" y="176949"/>
                  </a:lnTo>
                  <a:lnTo>
                    <a:pt x="408355" y="175793"/>
                  </a:lnTo>
                  <a:lnTo>
                    <a:pt x="408152" y="175501"/>
                  </a:lnTo>
                  <a:lnTo>
                    <a:pt x="405599" y="170573"/>
                  </a:lnTo>
                  <a:lnTo>
                    <a:pt x="405599" y="171551"/>
                  </a:lnTo>
                  <a:lnTo>
                    <a:pt x="405142" y="170827"/>
                  </a:lnTo>
                  <a:lnTo>
                    <a:pt x="405257" y="171564"/>
                  </a:lnTo>
                  <a:lnTo>
                    <a:pt x="404952" y="171043"/>
                  </a:lnTo>
                  <a:lnTo>
                    <a:pt x="404850" y="170878"/>
                  </a:lnTo>
                  <a:lnTo>
                    <a:pt x="404596" y="169621"/>
                  </a:lnTo>
                  <a:lnTo>
                    <a:pt x="405599" y="171551"/>
                  </a:lnTo>
                  <a:lnTo>
                    <a:pt x="405599" y="170573"/>
                  </a:lnTo>
                  <a:lnTo>
                    <a:pt x="404495" y="168440"/>
                  </a:lnTo>
                  <a:lnTo>
                    <a:pt x="404469" y="168008"/>
                  </a:lnTo>
                  <a:lnTo>
                    <a:pt x="404190" y="165912"/>
                  </a:lnTo>
                  <a:lnTo>
                    <a:pt x="403771" y="165061"/>
                  </a:lnTo>
                  <a:lnTo>
                    <a:pt x="403707" y="164172"/>
                  </a:lnTo>
                  <a:lnTo>
                    <a:pt x="403618" y="163131"/>
                  </a:lnTo>
                  <a:lnTo>
                    <a:pt x="403517" y="161810"/>
                  </a:lnTo>
                  <a:lnTo>
                    <a:pt x="403415" y="160553"/>
                  </a:lnTo>
                  <a:lnTo>
                    <a:pt x="403313" y="159270"/>
                  </a:lnTo>
                  <a:lnTo>
                    <a:pt x="403263" y="158623"/>
                  </a:lnTo>
                  <a:lnTo>
                    <a:pt x="403250" y="158445"/>
                  </a:lnTo>
                  <a:lnTo>
                    <a:pt x="403225" y="158051"/>
                  </a:lnTo>
                  <a:lnTo>
                    <a:pt x="403123" y="156845"/>
                  </a:lnTo>
                  <a:lnTo>
                    <a:pt x="403047" y="155892"/>
                  </a:lnTo>
                  <a:lnTo>
                    <a:pt x="401624" y="156248"/>
                  </a:lnTo>
                  <a:lnTo>
                    <a:pt x="401624" y="160642"/>
                  </a:lnTo>
                  <a:lnTo>
                    <a:pt x="401231" y="159791"/>
                  </a:lnTo>
                  <a:lnTo>
                    <a:pt x="401535" y="160731"/>
                  </a:lnTo>
                  <a:lnTo>
                    <a:pt x="400545" y="158699"/>
                  </a:lnTo>
                  <a:lnTo>
                    <a:pt x="400939" y="158991"/>
                  </a:lnTo>
                  <a:lnTo>
                    <a:pt x="400837" y="158648"/>
                  </a:lnTo>
                  <a:lnTo>
                    <a:pt x="400773" y="158445"/>
                  </a:lnTo>
                  <a:lnTo>
                    <a:pt x="400697" y="158140"/>
                  </a:lnTo>
                  <a:lnTo>
                    <a:pt x="400469" y="157467"/>
                  </a:lnTo>
                  <a:lnTo>
                    <a:pt x="400367" y="157137"/>
                  </a:lnTo>
                  <a:lnTo>
                    <a:pt x="400304" y="156946"/>
                  </a:lnTo>
                  <a:lnTo>
                    <a:pt x="400672" y="156845"/>
                  </a:lnTo>
                  <a:lnTo>
                    <a:pt x="401066" y="158445"/>
                  </a:lnTo>
                  <a:lnTo>
                    <a:pt x="401116" y="158635"/>
                  </a:lnTo>
                  <a:lnTo>
                    <a:pt x="401523" y="160197"/>
                  </a:lnTo>
                  <a:lnTo>
                    <a:pt x="401612" y="160553"/>
                  </a:lnTo>
                  <a:lnTo>
                    <a:pt x="401624" y="156248"/>
                  </a:lnTo>
                  <a:lnTo>
                    <a:pt x="400189" y="156591"/>
                  </a:lnTo>
                  <a:lnTo>
                    <a:pt x="396278" y="157543"/>
                  </a:lnTo>
                  <a:lnTo>
                    <a:pt x="394970" y="157848"/>
                  </a:lnTo>
                  <a:lnTo>
                    <a:pt x="395478" y="156845"/>
                  </a:lnTo>
                  <a:lnTo>
                    <a:pt x="395046" y="156845"/>
                  </a:lnTo>
                  <a:lnTo>
                    <a:pt x="395287" y="156362"/>
                  </a:lnTo>
                  <a:lnTo>
                    <a:pt x="395719" y="156362"/>
                  </a:lnTo>
                  <a:lnTo>
                    <a:pt x="395808" y="156171"/>
                  </a:lnTo>
                  <a:lnTo>
                    <a:pt x="395884" y="156019"/>
                  </a:lnTo>
                  <a:lnTo>
                    <a:pt x="395960" y="155740"/>
                  </a:lnTo>
                  <a:lnTo>
                    <a:pt x="395986" y="154978"/>
                  </a:lnTo>
                  <a:lnTo>
                    <a:pt x="396913" y="153136"/>
                  </a:lnTo>
                  <a:lnTo>
                    <a:pt x="396252" y="148640"/>
                  </a:lnTo>
                  <a:lnTo>
                    <a:pt x="396290" y="147815"/>
                  </a:lnTo>
                  <a:lnTo>
                    <a:pt x="396201" y="148336"/>
                  </a:lnTo>
                  <a:lnTo>
                    <a:pt x="395732" y="145059"/>
                  </a:lnTo>
                  <a:lnTo>
                    <a:pt x="395770" y="144640"/>
                  </a:lnTo>
                  <a:lnTo>
                    <a:pt x="396151" y="145224"/>
                  </a:lnTo>
                  <a:lnTo>
                    <a:pt x="396303" y="145592"/>
                  </a:lnTo>
                  <a:lnTo>
                    <a:pt x="396417" y="144640"/>
                  </a:lnTo>
                  <a:lnTo>
                    <a:pt x="396455" y="143713"/>
                  </a:lnTo>
                  <a:lnTo>
                    <a:pt x="393420" y="137668"/>
                  </a:lnTo>
                  <a:lnTo>
                    <a:pt x="392531" y="137668"/>
                  </a:lnTo>
                  <a:lnTo>
                    <a:pt x="391528" y="137668"/>
                  </a:lnTo>
                  <a:lnTo>
                    <a:pt x="390855" y="137668"/>
                  </a:lnTo>
                  <a:lnTo>
                    <a:pt x="387223" y="137668"/>
                  </a:lnTo>
                  <a:lnTo>
                    <a:pt x="386994" y="137871"/>
                  </a:lnTo>
                  <a:lnTo>
                    <a:pt x="386994" y="137668"/>
                  </a:lnTo>
                  <a:lnTo>
                    <a:pt x="386702" y="137668"/>
                  </a:lnTo>
                  <a:lnTo>
                    <a:pt x="386422" y="138315"/>
                  </a:lnTo>
                  <a:lnTo>
                    <a:pt x="386613" y="138315"/>
                  </a:lnTo>
                  <a:lnTo>
                    <a:pt x="386994" y="138315"/>
                  </a:lnTo>
                  <a:lnTo>
                    <a:pt x="390283" y="138315"/>
                  </a:lnTo>
                  <a:lnTo>
                    <a:pt x="392785" y="141097"/>
                  </a:lnTo>
                  <a:lnTo>
                    <a:pt x="395566" y="146977"/>
                  </a:lnTo>
                  <a:lnTo>
                    <a:pt x="395643" y="146037"/>
                  </a:lnTo>
                  <a:lnTo>
                    <a:pt x="395770" y="146227"/>
                  </a:lnTo>
                  <a:lnTo>
                    <a:pt x="395655" y="147180"/>
                  </a:lnTo>
                  <a:lnTo>
                    <a:pt x="395566" y="146977"/>
                  </a:lnTo>
                  <a:lnTo>
                    <a:pt x="395351" y="149504"/>
                  </a:lnTo>
                  <a:lnTo>
                    <a:pt x="395287" y="150164"/>
                  </a:lnTo>
                  <a:lnTo>
                    <a:pt x="395224" y="150482"/>
                  </a:lnTo>
                  <a:lnTo>
                    <a:pt x="393039" y="158445"/>
                  </a:lnTo>
                  <a:lnTo>
                    <a:pt x="392963" y="158699"/>
                  </a:lnTo>
                  <a:lnTo>
                    <a:pt x="392036" y="162115"/>
                  </a:lnTo>
                  <a:lnTo>
                    <a:pt x="392430" y="161404"/>
                  </a:lnTo>
                  <a:lnTo>
                    <a:pt x="393026" y="160121"/>
                  </a:lnTo>
                  <a:lnTo>
                    <a:pt x="392938" y="160502"/>
                  </a:lnTo>
                  <a:lnTo>
                    <a:pt x="389966" y="167208"/>
                  </a:lnTo>
                  <a:lnTo>
                    <a:pt x="389724" y="167919"/>
                  </a:lnTo>
                  <a:lnTo>
                    <a:pt x="388378" y="170942"/>
                  </a:lnTo>
                  <a:lnTo>
                    <a:pt x="384098" y="185902"/>
                  </a:lnTo>
                  <a:lnTo>
                    <a:pt x="383108" y="192417"/>
                  </a:lnTo>
                  <a:lnTo>
                    <a:pt x="383108" y="195732"/>
                  </a:lnTo>
                  <a:lnTo>
                    <a:pt x="383070" y="196088"/>
                  </a:lnTo>
                  <a:lnTo>
                    <a:pt x="383070" y="212115"/>
                  </a:lnTo>
                  <a:lnTo>
                    <a:pt x="382752" y="213207"/>
                  </a:lnTo>
                  <a:lnTo>
                    <a:pt x="382803" y="210908"/>
                  </a:lnTo>
                  <a:lnTo>
                    <a:pt x="383070" y="212115"/>
                  </a:lnTo>
                  <a:lnTo>
                    <a:pt x="383070" y="196088"/>
                  </a:lnTo>
                  <a:lnTo>
                    <a:pt x="383019" y="196545"/>
                  </a:lnTo>
                  <a:lnTo>
                    <a:pt x="382905" y="199821"/>
                  </a:lnTo>
                  <a:lnTo>
                    <a:pt x="382930" y="196875"/>
                  </a:lnTo>
                  <a:lnTo>
                    <a:pt x="383108" y="195732"/>
                  </a:lnTo>
                  <a:lnTo>
                    <a:pt x="383108" y="192417"/>
                  </a:lnTo>
                  <a:lnTo>
                    <a:pt x="382943" y="193497"/>
                  </a:lnTo>
                  <a:lnTo>
                    <a:pt x="382638" y="200037"/>
                  </a:lnTo>
                  <a:lnTo>
                    <a:pt x="382562" y="212902"/>
                  </a:lnTo>
                  <a:lnTo>
                    <a:pt x="381965" y="214376"/>
                  </a:lnTo>
                  <a:lnTo>
                    <a:pt x="381927" y="214566"/>
                  </a:lnTo>
                  <a:lnTo>
                    <a:pt x="382308" y="214706"/>
                  </a:lnTo>
                  <a:lnTo>
                    <a:pt x="382257" y="214909"/>
                  </a:lnTo>
                  <a:lnTo>
                    <a:pt x="382905" y="214909"/>
                  </a:lnTo>
                  <a:lnTo>
                    <a:pt x="383108" y="214972"/>
                  </a:lnTo>
                  <a:lnTo>
                    <a:pt x="383794" y="214972"/>
                  </a:lnTo>
                  <a:lnTo>
                    <a:pt x="384048" y="214896"/>
                  </a:lnTo>
                  <a:lnTo>
                    <a:pt x="383679" y="213779"/>
                  </a:lnTo>
                  <a:lnTo>
                    <a:pt x="383730" y="208915"/>
                  </a:lnTo>
                  <a:lnTo>
                    <a:pt x="383857" y="203212"/>
                  </a:lnTo>
                  <a:lnTo>
                    <a:pt x="383908" y="200037"/>
                  </a:lnTo>
                  <a:lnTo>
                    <a:pt x="384124" y="196875"/>
                  </a:lnTo>
                  <a:lnTo>
                    <a:pt x="384175" y="196037"/>
                  </a:lnTo>
                  <a:lnTo>
                    <a:pt x="385381" y="185902"/>
                  </a:lnTo>
                  <a:lnTo>
                    <a:pt x="385508" y="184835"/>
                  </a:lnTo>
                  <a:lnTo>
                    <a:pt x="385610" y="183896"/>
                  </a:lnTo>
                  <a:lnTo>
                    <a:pt x="385826" y="182245"/>
                  </a:lnTo>
                  <a:lnTo>
                    <a:pt x="386118" y="181368"/>
                  </a:lnTo>
                  <a:lnTo>
                    <a:pt x="385838" y="182613"/>
                  </a:lnTo>
                  <a:lnTo>
                    <a:pt x="386588" y="180682"/>
                  </a:lnTo>
                  <a:lnTo>
                    <a:pt x="394665" y="158483"/>
                  </a:lnTo>
                  <a:lnTo>
                    <a:pt x="394855" y="158407"/>
                  </a:lnTo>
                  <a:lnTo>
                    <a:pt x="395097" y="158343"/>
                  </a:lnTo>
                  <a:lnTo>
                    <a:pt x="396176" y="158051"/>
                  </a:lnTo>
                  <a:lnTo>
                    <a:pt x="395795" y="158051"/>
                  </a:lnTo>
                  <a:lnTo>
                    <a:pt x="397535" y="157695"/>
                  </a:lnTo>
                  <a:lnTo>
                    <a:pt x="398221" y="157543"/>
                  </a:lnTo>
                  <a:lnTo>
                    <a:pt x="399453" y="158445"/>
                  </a:lnTo>
                  <a:lnTo>
                    <a:pt x="399719" y="158648"/>
                  </a:lnTo>
                  <a:lnTo>
                    <a:pt x="400583" y="159270"/>
                  </a:lnTo>
                  <a:lnTo>
                    <a:pt x="401815" y="161594"/>
                  </a:lnTo>
                  <a:lnTo>
                    <a:pt x="402120" y="162509"/>
                  </a:lnTo>
                  <a:lnTo>
                    <a:pt x="402539" y="164172"/>
                  </a:lnTo>
                  <a:lnTo>
                    <a:pt x="402628" y="164553"/>
                  </a:lnTo>
                  <a:lnTo>
                    <a:pt x="405218" y="172504"/>
                  </a:lnTo>
                  <a:lnTo>
                    <a:pt x="405307" y="172770"/>
                  </a:lnTo>
                  <a:lnTo>
                    <a:pt x="405358" y="172935"/>
                  </a:lnTo>
                  <a:lnTo>
                    <a:pt x="405536" y="173355"/>
                  </a:lnTo>
                  <a:lnTo>
                    <a:pt x="405612" y="173812"/>
                  </a:lnTo>
                  <a:lnTo>
                    <a:pt x="405676" y="174142"/>
                  </a:lnTo>
                  <a:lnTo>
                    <a:pt x="405993" y="174421"/>
                  </a:lnTo>
                  <a:lnTo>
                    <a:pt x="408381" y="179882"/>
                  </a:lnTo>
                  <a:lnTo>
                    <a:pt x="412000" y="179082"/>
                  </a:lnTo>
                  <a:lnTo>
                    <a:pt x="412178" y="179044"/>
                  </a:lnTo>
                  <a:lnTo>
                    <a:pt x="411391" y="178371"/>
                  </a:lnTo>
                  <a:lnTo>
                    <a:pt x="410235" y="178371"/>
                  </a:lnTo>
                  <a:lnTo>
                    <a:pt x="408228" y="176288"/>
                  </a:lnTo>
                  <a:lnTo>
                    <a:pt x="408711" y="176682"/>
                  </a:lnTo>
                  <a:lnTo>
                    <a:pt x="409054" y="176784"/>
                  </a:lnTo>
                  <a:lnTo>
                    <a:pt x="409803" y="177444"/>
                  </a:lnTo>
                  <a:lnTo>
                    <a:pt x="410311" y="177444"/>
                  </a:lnTo>
                  <a:lnTo>
                    <a:pt x="411391" y="178371"/>
                  </a:lnTo>
                  <a:lnTo>
                    <a:pt x="411581" y="178371"/>
                  </a:lnTo>
                  <a:lnTo>
                    <a:pt x="411759" y="178498"/>
                  </a:lnTo>
                  <a:lnTo>
                    <a:pt x="412064" y="178371"/>
                  </a:lnTo>
                  <a:lnTo>
                    <a:pt x="413219" y="178371"/>
                  </a:lnTo>
                  <a:lnTo>
                    <a:pt x="412330" y="179019"/>
                  </a:lnTo>
                  <a:lnTo>
                    <a:pt x="415213" y="178371"/>
                  </a:lnTo>
                  <a:lnTo>
                    <a:pt x="417055" y="176352"/>
                  </a:lnTo>
                  <a:lnTo>
                    <a:pt x="417245" y="176276"/>
                  </a:lnTo>
                  <a:lnTo>
                    <a:pt x="417398" y="176060"/>
                  </a:lnTo>
                  <a:lnTo>
                    <a:pt x="417258" y="176149"/>
                  </a:lnTo>
                  <a:lnTo>
                    <a:pt x="417576" y="175806"/>
                  </a:lnTo>
                  <a:lnTo>
                    <a:pt x="419481" y="174294"/>
                  </a:lnTo>
                  <a:lnTo>
                    <a:pt x="421855" y="170421"/>
                  </a:lnTo>
                  <a:lnTo>
                    <a:pt x="421043" y="171970"/>
                  </a:lnTo>
                  <a:lnTo>
                    <a:pt x="418325" y="177444"/>
                  </a:lnTo>
                  <a:lnTo>
                    <a:pt x="419087" y="176237"/>
                  </a:lnTo>
                  <a:lnTo>
                    <a:pt x="420852" y="172935"/>
                  </a:lnTo>
                  <a:lnTo>
                    <a:pt x="423811" y="167563"/>
                  </a:lnTo>
                  <a:lnTo>
                    <a:pt x="424891" y="165315"/>
                  </a:lnTo>
                  <a:lnTo>
                    <a:pt x="427342" y="160731"/>
                  </a:lnTo>
                  <a:lnTo>
                    <a:pt x="427431" y="160553"/>
                  </a:lnTo>
                  <a:lnTo>
                    <a:pt x="429933" y="158051"/>
                  </a:lnTo>
                  <a:lnTo>
                    <a:pt x="430758" y="157543"/>
                  </a:lnTo>
                  <a:lnTo>
                    <a:pt x="435254" y="154432"/>
                  </a:lnTo>
                  <a:lnTo>
                    <a:pt x="444944" y="150025"/>
                  </a:lnTo>
                  <a:lnTo>
                    <a:pt x="448678" y="148259"/>
                  </a:lnTo>
                  <a:lnTo>
                    <a:pt x="460019" y="143395"/>
                  </a:lnTo>
                  <a:lnTo>
                    <a:pt x="492518" y="128790"/>
                  </a:lnTo>
                  <a:lnTo>
                    <a:pt x="494639" y="126542"/>
                  </a:lnTo>
                  <a:lnTo>
                    <a:pt x="495769" y="125539"/>
                  </a:lnTo>
                  <a:lnTo>
                    <a:pt x="495858" y="125247"/>
                  </a:lnTo>
                  <a:lnTo>
                    <a:pt x="496455" y="124612"/>
                  </a:lnTo>
                  <a:lnTo>
                    <a:pt x="497738" y="121907"/>
                  </a:lnTo>
                  <a:lnTo>
                    <a:pt x="497420" y="121437"/>
                  </a:lnTo>
                  <a:lnTo>
                    <a:pt x="497420" y="121780"/>
                  </a:lnTo>
                  <a:lnTo>
                    <a:pt x="496239" y="124053"/>
                  </a:lnTo>
                  <a:lnTo>
                    <a:pt x="496938" y="121843"/>
                  </a:lnTo>
                  <a:lnTo>
                    <a:pt x="495439" y="124637"/>
                  </a:lnTo>
                  <a:lnTo>
                    <a:pt x="494626" y="125387"/>
                  </a:lnTo>
                  <a:lnTo>
                    <a:pt x="496036" y="123215"/>
                  </a:lnTo>
                  <a:lnTo>
                    <a:pt x="496760" y="120967"/>
                  </a:lnTo>
                  <a:lnTo>
                    <a:pt x="497078" y="121373"/>
                  </a:lnTo>
                  <a:lnTo>
                    <a:pt x="496938" y="121843"/>
                  </a:lnTo>
                  <a:lnTo>
                    <a:pt x="497141" y="121450"/>
                  </a:lnTo>
                  <a:lnTo>
                    <a:pt x="497420" y="121780"/>
                  </a:lnTo>
                  <a:lnTo>
                    <a:pt x="497420" y="121437"/>
                  </a:lnTo>
                  <a:lnTo>
                    <a:pt x="497281" y="121221"/>
                  </a:lnTo>
                  <a:lnTo>
                    <a:pt x="498005" y="119875"/>
                  </a:lnTo>
                  <a:lnTo>
                    <a:pt x="497408" y="119621"/>
                  </a:lnTo>
                  <a:lnTo>
                    <a:pt x="497408" y="120383"/>
                  </a:lnTo>
                  <a:lnTo>
                    <a:pt x="497179" y="121069"/>
                  </a:lnTo>
                  <a:lnTo>
                    <a:pt x="496874" y="120586"/>
                  </a:lnTo>
                  <a:lnTo>
                    <a:pt x="496239" y="119621"/>
                  </a:lnTo>
                  <a:lnTo>
                    <a:pt x="497408" y="120383"/>
                  </a:lnTo>
                  <a:lnTo>
                    <a:pt x="497408" y="119621"/>
                  </a:lnTo>
                  <a:lnTo>
                    <a:pt x="495744" y="118910"/>
                  </a:lnTo>
                  <a:lnTo>
                    <a:pt x="495300" y="118465"/>
                  </a:lnTo>
                  <a:lnTo>
                    <a:pt x="494690" y="117805"/>
                  </a:lnTo>
                  <a:lnTo>
                    <a:pt x="494563" y="117640"/>
                  </a:lnTo>
                  <a:lnTo>
                    <a:pt x="494957" y="117551"/>
                  </a:lnTo>
                  <a:lnTo>
                    <a:pt x="494563" y="117640"/>
                  </a:lnTo>
                  <a:lnTo>
                    <a:pt x="499300" y="117475"/>
                  </a:lnTo>
                  <a:lnTo>
                    <a:pt x="522439" y="136588"/>
                  </a:lnTo>
                  <a:lnTo>
                    <a:pt x="522566" y="136766"/>
                  </a:lnTo>
                  <a:lnTo>
                    <a:pt x="524344" y="141312"/>
                  </a:lnTo>
                  <a:lnTo>
                    <a:pt x="524383" y="141516"/>
                  </a:lnTo>
                  <a:lnTo>
                    <a:pt x="524484" y="142049"/>
                  </a:lnTo>
                  <a:lnTo>
                    <a:pt x="524548" y="145224"/>
                  </a:lnTo>
                  <a:lnTo>
                    <a:pt x="523633" y="146964"/>
                  </a:lnTo>
                  <a:lnTo>
                    <a:pt x="526186" y="147574"/>
                  </a:lnTo>
                  <a:lnTo>
                    <a:pt x="525932" y="146278"/>
                  </a:lnTo>
                  <a:lnTo>
                    <a:pt x="525386" y="143624"/>
                  </a:lnTo>
                  <a:lnTo>
                    <a:pt x="526313" y="141008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858020" y="4351667"/>
              <a:ext cx="506095" cy="236220"/>
            </a:xfrm>
            <a:custGeom>
              <a:avLst/>
              <a:gdLst/>
              <a:ahLst/>
              <a:cxnLst/>
              <a:rect l="l" t="t" r="r" b="b"/>
              <a:pathLst>
                <a:path w="506095" h="236220">
                  <a:moveTo>
                    <a:pt x="2806" y="42379"/>
                  </a:moveTo>
                  <a:lnTo>
                    <a:pt x="2628" y="42024"/>
                  </a:lnTo>
                  <a:lnTo>
                    <a:pt x="2463" y="41706"/>
                  </a:lnTo>
                  <a:lnTo>
                    <a:pt x="2057" y="41744"/>
                  </a:lnTo>
                  <a:lnTo>
                    <a:pt x="1828" y="41986"/>
                  </a:lnTo>
                  <a:lnTo>
                    <a:pt x="1447" y="42418"/>
                  </a:lnTo>
                  <a:lnTo>
                    <a:pt x="990" y="42773"/>
                  </a:lnTo>
                  <a:lnTo>
                    <a:pt x="520" y="43116"/>
                  </a:lnTo>
                  <a:lnTo>
                    <a:pt x="203" y="43332"/>
                  </a:lnTo>
                  <a:lnTo>
                    <a:pt x="0" y="43726"/>
                  </a:lnTo>
                  <a:lnTo>
                    <a:pt x="88" y="44119"/>
                  </a:lnTo>
                  <a:lnTo>
                    <a:pt x="152" y="44450"/>
                  </a:lnTo>
                  <a:lnTo>
                    <a:pt x="495" y="44627"/>
                  </a:lnTo>
                  <a:lnTo>
                    <a:pt x="787" y="44424"/>
                  </a:lnTo>
                  <a:lnTo>
                    <a:pt x="1358" y="44018"/>
                  </a:lnTo>
                  <a:lnTo>
                    <a:pt x="1905" y="43586"/>
                  </a:lnTo>
                  <a:lnTo>
                    <a:pt x="2628" y="42799"/>
                  </a:lnTo>
                  <a:lnTo>
                    <a:pt x="2806" y="42379"/>
                  </a:lnTo>
                  <a:close/>
                </a:path>
                <a:path w="506095" h="236220">
                  <a:moveTo>
                    <a:pt x="3060" y="45999"/>
                  </a:moveTo>
                  <a:lnTo>
                    <a:pt x="2730" y="45313"/>
                  </a:lnTo>
                  <a:lnTo>
                    <a:pt x="2336" y="45389"/>
                  </a:lnTo>
                  <a:lnTo>
                    <a:pt x="2095" y="45605"/>
                  </a:lnTo>
                  <a:lnTo>
                    <a:pt x="1625" y="46075"/>
                  </a:lnTo>
                  <a:lnTo>
                    <a:pt x="1028" y="46393"/>
                  </a:lnTo>
                  <a:lnTo>
                    <a:pt x="228" y="47053"/>
                  </a:lnTo>
                  <a:lnTo>
                    <a:pt x="101" y="47548"/>
                  </a:lnTo>
                  <a:lnTo>
                    <a:pt x="444" y="48234"/>
                  </a:lnTo>
                  <a:lnTo>
                    <a:pt x="812" y="48120"/>
                  </a:lnTo>
                  <a:lnTo>
                    <a:pt x="1054" y="47917"/>
                  </a:lnTo>
                  <a:lnTo>
                    <a:pt x="1574" y="47485"/>
                  </a:lnTo>
                  <a:lnTo>
                    <a:pt x="2171" y="47180"/>
                  </a:lnTo>
                  <a:lnTo>
                    <a:pt x="2908" y="46443"/>
                  </a:lnTo>
                  <a:lnTo>
                    <a:pt x="3060" y="45999"/>
                  </a:lnTo>
                  <a:close/>
                </a:path>
                <a:path w="506095" h="236220">
                  <a:moveTo>
                    <a:pt x="9093" y="40500"/>
                  </a:moveTo>
                  <a:lnTo>
                    <a:pt x="8737" y="39243"/>
                  </a:lnTo>
                  <a:lnTo>
                    <a:pt x="7950" y="39890"/>
                  </a:lnTo>
                  <a:lnTo>
                    <a:pt x="7073" y="40627"/>
                  </a:lnTo>
                  <a:lnTo>
                    <a:pt x="6134" y="41275"/>
                  </a:lnTo>
                  <a:lnTo>
                    <a:pt x="5143" y="42418"/>
                  </a:lnTo>
                  <a:lnTo>
                    <a:pt x="4953" y="42824"/>
                  </a:lnTo>
                  <a:lnTo>
                    <a:pt x="5143" y="43192"/>
                  </a:lnTo>
                  <a:lnTo>
                    <a:pt x="5295" y="43510"/>
                  </a:lnTo>
                  <a:lnTo>
                    <a:pt x="5715" y="43484"/>
                  </a:lnTo>
                  <a:lnTo>
                    <a:pt x="5930" y="43230"/>
                  </a:lnTo>
                  <a:lnTo>
                    <a:pt x="6680" y="42367"/>
                  </a:lnTo>
                  <a:lnTo>
                    <a:pt x="7620" y="41719"/>
                  </a:lnTo>
                  <a:lnTo>
                    <a:pt x="8496" y="40982"/>
                  </a:lnTo>
                  <a:lnTo>
                    <a:pt x="9093" y="40500"/>
                  </a:lnTo>
                  <a:close/>
                </a:path>
                <a:path w="506095" h="236220">
                  <a:moveTo>
                    <a:pt x="13995" y="35331"/>
                  </a:moveTo>
                  <a:lnTo>
                    <a:pt x="13652" y="34658"/>
                  </a:lnTo>
                  <a:lnTo>
                    <a:pt x="13271" y="34734"/>
                  </a:lnTo>
                  <a:lnTo>
                    <a:pt x="13030" y="34950"/>
                  </a:lnTo>
                  <a:lnTo>
                    <a:pt x="12433" y="35534"/>
                  </a:lnTo>
                  <a:lnTo>
                    <a:pt x="11861" y="36156"/>
                  </a:lnTo>
                  <a:lnTo>
                    <a:pt x="10490" y="36855"/>
                  </a:lnTo>
                  <a:lnTo>
                    <a:pt x="10528" y="38277"/>
                  </a:lnTo>
                  <a:lnTo>
                    <a:pt x="11379" y="37846"/>
                  </a:lnTo>
                  <a:lnTo>
                    <a:pt x="12230" y="37414"/>
                  </a:lnTo>
                  <a:lnTo>
                    <a:pt x="12890" y="36703"/>
                  </a:lnTo>
                  <a:lnTo>
                    <a:pt x="13576" y="36042"/>
                  </a:lnTo>
                  <a:lnTo>
                    <a:pt x="13843" y="35801"/>
                  </a:lnTo>
                  <a:lnTo>
                    <a:pt x="13995" y="35331"/>
                  </a:lnTo>
                  <a:close/>
                </a:path>
                <a:path w="506095" h="236220">
                  <a:moveTo>
                    <a:pt x="20485" y="29260"/>
                  </a:moveTo>
                  <a:lnTo>
                    <a:pt x="20142" y="28587"/>
                  </a:lnTo>
                  <a:lnTo>
                    <a:pt x="19735" y="28625"/>
                  </a:lnTo>
                  <a:lnTo>
                    <a:pt x="19507" y="28867"/>
                  </a:lnTo>
                  <a:lnTo>
                    <a:pt x="18719" y="29743"/>
                  </a:lnTo>
                  <a:lnTo>
                    <a:pt x="17818" y="30454"/>
                  </a:lnTo>
                  <a:lnTo>
                    <a:pt x="16852" y="31140"/>
                  </a:lnTo>
                  <a:lnTo>
                    <a:pt x="16535" y="31356"/>
                  </a:lnTo>
                  <a:lnTo>
                    <a:pt x="16332" y="31750"/>
                  </a:lnTo>
                  <a:lnTo>
                    <a:pt x="16421" y="32143"/>
                  </a:lnTo>
                  <a:lnTo>
                    <a:pt x="16484" y="32473"/>
                  </a:lnTo>
                  <a:lnTo>
                    <a:pt x="16827" y="32651"/>
                  </a:lnTo>
                  <a:lnTo>
                    <a:pt x="17119" y="32448"/>
                  </a:lnTo>
                  <a:lnTo>
                    <a:pt x="18173" y="31711"/>
                  </a:lnTo>
                  <a:lnTo>
                    <a:pt x="19189" y="30911"/>
                  </a:lnTo>
                  <a:lnTo>
                    <a:pt x="20053" y="29959"/>
                  </a:lnTo>
                  <a:lnTo>
                    <a:pt x="20307" y="29692"/>
                  </a:lnTo>
                  <a:lnTo>
                    <a:pt x="20485" y="29260"/>
                  </a:lnTo>
                  <a:close/>
                </a:path>
                <a:path w="506095" h="236220">
                  <a:moveTo>
                    <a:pt x="51917" y="233972"/>
                  </a:moveTo>
                  <a:lnTo>
                    <a:pt x="49161" y="233426"/>
                  </a:lnTo>
                  <a:lnTo>
                    <a:pt x="48818" y="233426"/>
                  </a:lnTo>
                  <a:lnTo>
                    <a:pt x="49898" y="233972"/>
                  </a:lnTo>
                  <a:lnTo>
                    <a:pt x="51917" y="233972"/>
                  </a:lnTo>
                  <a:close/>
                </a:path>
                <a:path w="506095" h="236220">
                  <a:moveTo>
                    <a:pt x="198932" y="7366"/>
                  </a:moveTo>
                  <a:lnTo>
                    <a:pt x="196723" y="6832"/>
                  </a:lnTo>
                  <a:lnTo>
                    <a:pt x="196596" y="6794"/>
                  </a:lnTo>
                  <a:lnTo>
                    <a:pt x="197040" y="6121"/>
                  </a:lnTo>
                  <a:lnTo>
                    <a:pt x="195859" y="6261"/>
                  </a:lnTo>
                  <a:lnTo>
                    <a:pt x="194195" y="6210"/>
                  </a:lnTo>
                  <a:lnTo>
                    <a:pt x="193840" y="6108"/>
                  </a:lnTo>
                  <a:lnTo>
                    <a:pt x="193205" y="6108"/>
                  </a:lnTo>
                  <a:lnTo>
                    <a:pt x="190779" y="5613"/>
                  </a:lnTo>
                  <a:lnTo>
                    <a:pt x="189242" y="6629"/>
                  </a:lnTo>
                  <a:lnTo>
                    <a:pt x="188379" y="7200"/>
                  </a:lnTo>
                  <a:lnTo>
                    <a:pt x="187972" y="7251"/>
                  </a:lnTo>
                  <a:lnTo>
                    <a:pt x="186499" y="8001"/>
                  </a:lnTo>
                  <a:lnTo>
                    <a:pt x="186220" y="8039"/>
                  </a:lnTo>
                  <a:lnTo>
                    <a:pt x="185750" y="8102"/>
                  </a:lnTo>
                  <a:lnTo>
                    <a:pt x="183451" y="7594"/>
                  </a:lnTo>
                  <a:lnTo>
                    <a:pt x="184200" y="7594"/>
                  </a:lnTo>
                  <a:lnTo>
                    <a:pt x="184607" y="7594"/>
                  </a:lnTo>
                  <a:lnTo>
                    <a:pt x="186042" y="7594"/>
                  </a:lnTo>
                  <a:lnTo>
                    <a:pt x="187718" y="7366"/>
                  </a:lnTo>
                  <a:lnTo>
                    <a:pt x="187972" y="7366"/>
                  </a:lnTo>
                  <a:lnTo>
                    <a:pt x="187007" y="7366"/>
                  </a:lnTo>
                  <a:lnTo>
                    <a:pt x="185305" y="7366"/>
                  </a:lnTo>
                  <a:lnTo>
                    <a:pt x="184404" y="7556"/>
                  </a:lnTo>
                  <a:lnTo>
                    <a:pt x="183565" y="7366"/>
                  </a:lnTo>
                  <a:lnTo>
                    <a:pt x="182473" y="7366"/>
                  </a:lnTo>
                  <a:lnTo>
                    <a:pt x="181292" y="7124"/>
                  </a:lnTo>
                  <a:lnTo>
                    <a:pt x="181051" y="7124"/>
                  </a:lnTo>
                  <a:lnTo>
                    <a:pt x="181635" y="7366"/>
                  </a:lnTo>
                  <a:lnTo>
                    <a:pt x="181152" y="7366"/>
                  </a:lnTo>
                  <a:lnTo>
                    <a:pt x="180949" y="7366"/>
                  </a:lnTo>
                  <a:lnTo>
                    <a:pt x="180797" y="7366"/>
                  </a:lnTo>
                  <a:lnTo>
                    <a:pt x="181089" y="7505"/>
                  </a:lnTo>
                  <a:lnTo>
                    <a:pt x="181292" y="7594"/>
                  </a:lnTo>
                  <a:lnTo>
                    <a:pt x="181546" y="7594"/>
                  </a:lnTo>
                  <a:lnTo>
                    <a:pt x="183565" y="8356"/>
                  </a:lnTo>
                  <a:lnTo>
                    <a:pt x="183946" y="8318"/>
                  </a:lnTo>
                  <a:lnTo>
                    <a:pt x="186105" y="9194"/>
                  </a:lnTo>
                  <a:lnTo>
                    <a:pt x="187566" y="8166"/>
                  </a:lnTo>
                  <a:lnTo>
                    <a:pt x="188264" y="7670"/>
                  </a:lnTo>
                  <a:lnTo>
                    <a:pt x="189852" y="7366"/>
                  </a:lnTo>
                  <a:lnTo>
                    <a:pt x="196227" y="7366"/>
                  </a:lnTo>
                  <a:lnTo>
                    <a:pt x="198932" y="7366"/>
                  </a:lnTo>
                  <a:close/>
                </a:path>
                <a:path w="506095" h="236220">
                  <a:moveTo>
                    <a:pt x="227342" y="8089"/>
                  </a:moveTo>
                  <a:lnTo>
                    <a:pt x="226275" y="7772"/>
                  </a:lnTo>
                  <a:lnTo>
                    <a:pt x="227076" y="8089"/>
                  </a:lnTo>
                  <a:lnTo>
                    <a:pt x="227342" y="8089"/>
                  </a:lnTo>
                  <a:close/>
                </a:path>
                <a:path w="506095" h="236220">
                  <a:moveTo>
                    <a:pt x="228498" y="22796"/>
                  </a:moveTo>
                  <a:lnTo>
                    <a:pt x="228422" y="22288"/>
                  </a:lnTo>
                  <a:lnTo>
                    <a:pt x="228079" y="20904"/>
                  </a:lnTo>
                  <a:lnTo>
                    <a:pt x="228041" y="21780"/>
                  </a:lnTo>
                  <a:lnTo>
                    <a:pt x="228498" y="22796"/>
                  </a:lnTo>
                  <a:close/>
                </a:path>
                <a:path w="506095" h="236220">
                  <a:moveTo>
                    <a:pt x="230568" y="25374"/>
                  </a:moveTo>
                  <a:lnTo>
                    <a:pt x="230416" y="25298"/>
                  </a:lnTo>
                  <a:lnTo>
                    <a:pt x="230466" y="25107"/>
                  </a:lnTo>
                  <a:lnTo>
                    <a:pt x="230492" y="24968"/>
                  </a:lnTo>
                  <a:lnTo>
                    <a:pt x="230289" y="24968"/>
                  </a:lnTo>
                  <a:lnTo>
                    <a:pt x="228942" y="23901"/>
                  </a:lnTo>
                  <a:lnTo>
                    <a:pt x="228815" y="23596"/>
                  </a:lnTo>
                  <a:lnTo>
                    <a:pt x="228701" y="23253"/>
                  </a:lnTo>
                  <a:lnTo>
                    <a:pt x="228041" y="21780"/>
                  </a:lnTo>
                  <a:lnTo>
                    <a:pt x="228015" y="20650"/>
                  </a:lnTo>
                  <a:lnTo>
                    <a:pt x="227990" y="17767"/>
                  </a:lnTo>
                  <a:lnTo>
                    <a:pt x="227977" y="17132"/>
                  </a:lnTo>
                  <a:lnTo>
                    <a:pt x="228244" y="16256"/>
                  </a:lnTo>
                  <a:lnTo>
                    <a:pt x="227952" y="14465"/>
                  </a:lnTo>
                  <a:lnTo>
                    <a:pt x="227977" y="11595"/>
                  </a:lnTo>
                  <a:lnTo>
                    <a:pt x="227799" y="8890"/>
                  </a:lnTo>
                  <a:lnTo>
                    <a:pt x="227812" y="13639"/>
                  </a:lnTo>
                  <a:lnTo>
                    <a:pt x="227495" y="11569"/>
                  </a:lnTo>
                  <a:lnTo>
                    <a:pt x="227723" y="15760"/>
                  </a:lnTo>
                  <a:lnTo>
                    <a:pt x="227685" y="19304"/>
                  </a:lnTo>
                  <a:lnTo>
                    <a:pt x="226771" y="22821"/>
                  </a:lnTo>
                  <a:lnTo>
                    <a:pt x="226733" y="23025"/>
                  </a:lnTo>
                  <a:lnTo>
                    <a:pt x="228092" y="23876"/>
                  </a:lnTo>
                  <a:lnTo>
                    <a:pt x="228727" y="24371"/>
                  </a:lnTo>
                  <a:lnTo>
                    <a:pt x="229031" y="24968"/>
                  </a:lnTo>
                  <a:lnTo>
                    <a:pt x="229120" y="25374"/>
                  </a:lnTo>
                  <a:lnTo>
                    <a:pt x="229489" y="25374"/>
                  </a:lnTo>
                  <a:lnTo>
                    <a:pt x="229603" y="25603"/>
                  </a:lnTo>
                  <a:lnTo>
                    <a:pt x="229171" y="25603"/>
                  </a:lnTo>
                  <a:lnTo>
                    <a:pt x="229247" y="25996"/>
                  </a:lnTo>
                  <a:lnTo>
                    <a:pt x="229793" y="25996"/>
                  </a:lnTo>
                  <a:lnTo>
                    <a:pt x="230085" y="25996"/>
                  </a:lnTo>
                  <a:lnTo>
                    <a:pt x="230352" y="25603"/>
                  </a:lnTo>
                  <a:lnTo>
                    <a:pt x="230568" y="25374"/>
                  </a:lnTo>
                  <a:close/>
                </a:path>
                <a:path w="506095" h="236220">
                  <a:moveTo>
                    <a:pt x="237121" y="28016"/>
                  </a:moveTo>
                  <a:lnTo>
                    <a:pt x="236956" y="28194"/>
                  </a:lnTo>
                  <a:lnTo>
                    <a:pt x="237121" y="28016"/>
                  </a:lnTo>
                  <a:close/>
                </a:path>
                <a:path w="506095" h="236220">
                  <a:moveTo>
                    <a:pt x="240639" y="23012"/>
                  </a:moveTo>
                  <a:lnTo>
                    <a:pt x="240487" y="23304"/>
                  </a:lnTo>
                  <a:lnTo>
                    <a:pt x="240436" y="23469"/>
                  </a:lnTo>
                  <a:lnTo>
                    <a:pt x="240626" y="23304"/>
                  </a:lnTo>
                  <a:lnTo>
                    <a:pt x="240639" y="23012"/>
                  </a:lnTo>
                  <a:close/>
                </a:path>
                <a:path w="506095" h="236220">
                  <a:moveTo>
                    <a:pt x="288239" y="20154"/>
                  </a:moveTo>
                  <a:lnTo>
                    <a:pt x="287947" y="20091"/>
                  </a:lnTo>
                  <a:lnTo>
                    <a:pt x="287997" y="18351"/>
                  </a:lnTo>
                  <a:lnTo>
                    <a:pt x="288137" y="18351"/>
                  </a:lnTo>
                  <a:lnTo>
                    <a:pt x="287705" y="18072"/>
                  </a:lnTo>
                  <a:lnTo>
                    <a:pt x="287210" y="17767"/>
                  </a:lnTo>
                  <a:lnTo>
                    <a:pt x="287261" y="17030"/>
                  </a:lnTo>
                  <a:lnTo>
                    <a:pt x="287159" y="18961"/>
                  </a:lnTo>
                  <a:lnTo>
                    <a:pt x="287134" y="19329"/>
                  </a:lnTo>
                  <a:lnTo>
                    <a:pt x="287020" y="19050"/>
                  </a:lnTo>
                  <a:lnTo>
                    <a:pt x="286346" y="18478"/>
                  </a:lnTo>
                  <a:lnTo>
                    <a:pt x="286905" y="18478"/>
                  </a:lnTo>
                  <a:lnTo>
                    <a:pt x="287159" y="18961"/>
                  </a:lnTo>
                  <a:lnTo>
                    <a:pt x="287159" y="17068"/>
                  </a:lnTo>
                  <a:lnTo>
                    <a:pt x="286423" y="17310"/>
                  </a:lnTo>
                  <a:lnTo>
                    <a:pt x="285356" y="17310"/>
                  </a:lnTo>
                  <a:lnTo>
                    <a:pt x="285356" y="17614"/>
                  </a:lnTo>
                  <a:lnTo>
                    <a:pt x="284886" y="17526"/>
                  </a:lnTo>
                  <a:lnTo>
                    <a:pt x="284492" y="17437"/>
                  </a:lnTo>
                  <a:lnTo>
                    <a:pt x="285165" y="17437"/>
                  </a:lnTo>
                  <a:lnTo>
                    <a:pt x="285356" y="17614"/>
                  </a:lnTo>
                  <a:lnTo>
                    <a:pt x="285356" y="17310"/>
                  </a:lnTo>
                  <a:lnTo>
                    <a:pt x="282765" y="17310"/>
                  </a:lnTo>
                  <a:lnTo>
                    <a:pt x="282333" y="17437"/>
                  </a:lnTo>
                  <a:lnTo>
                    <a:pt x="282460" y="17437"/>
                  </a:lnTo>
                  <a:lnTo>
                    <a:pt x="283781" y="17437"/>
                  </a:lnTo>
                  <a:lnTo>
                    <a:pt x="283273" y="17564"/>
                  </a:lnTo>
                  <a:lnTo>
                    <a:pt x="281635" y="17957"/>
                  </a:lnTo>
                  <a:lnTo>
                    <a:pt x="280708" y="17957"/>
                  </a:lnTo>
                  <a:lnTo>
                    <a:pt x="279806" y="18072"/>
                  </a:lnTo>
                  <a:lnTo>
                    <a:pt x="279679" y="18072"/>
                  </a:lnTo>
                  <a:lnTo>
                    <a:pt x="276453" y="17437"/>
                  </a:lnTo>
                  <a:lnTo>
                    <a:pt x="270065" y="17132"/>
                  </a:lnTo>
                  <a:lnTo>
                    <a:pt x="269608" y="17310"/>
                  </a:lnTo>
                  <a:lnTo>
                    <a:pt x="269163" y="17437"/>
                  </a:lnTo>
                  <a:lnTo>
                    <a:pt x="268135" y="17868"/>
                  </a:lnTo>
                  <a:lnTo>
                    <a:pt x="265582" y="18478"/>
                  </a:lnTo>
                  <a:lnTo>
                    <a:pt x="265493" y="18910"/>
                  </a:lnTo>
                  <a:lnTo>
                    <a:pt x="265112" y="19050"/>
                  </a:lnTo>
                  <a:lnTo>
                    <a:pt x="265379" y="19050"/>
                  </a:lnTo>
                  <a:lnTo>
                    <a:pt x="264414" y="23253"/>
                  </a:lnTo>
                  <a:lnTo>
                    <a:pt x="264172" y="22936"/>
                  </a:lnTo>
                  <a:lnTo>
                    <a:pt x="263906" y="22809"/>
                  </a:lnTo>
                  <a:lnTo>
                    <a:pt x="262851" y="21869"/>
                  </a:lnTo>
                  <a:lnTo>
                    <a:pt x="261581" y="20967"/>
                  </a:lnTo>
                  <a:lnTo>
                    <a:pt x="261073" y="20510"/>
                  </a:lnTo>
                  <a:lnTo>
                    <a:pt x="260248" y="19761"/>
                  </a:lnTo>
                  <a:lnTo>
                    <a:pt x="259981" y="19558"/>
                  </a:lnTo>
                  <a:lnTo>
                    <a:pt x="259930" y="19431"/>
                  </a:lnTo>
                  <a:lnTo>
                    <a:pt x="259854" y="19265"/>
                  </a:lnTo>
                  <a:lnTo>
                    <a:pt x="259791" y="19138"/>
                  </a:lnTo>
                  <a:lnTo>
                    <a:pt x="259283" y="18732"/>
                  </a:lnTo>
                  <a:lnTo>
                    <a:pt x="259575" y="16967"/>
                  </a:lnTo>
                  <a:lnTo>
                    <a:pt x="259232" y="16967"/>
                  </a:lnTo>
                  <a:lnTo>
                    <a:pt x="259232" y="19138"/>
                  </a:lnTo>
                  <a:lnTo>
                    <a:pt x="259232" y="16967"/>
                  </a:lnTo>
                  <a:lnTo>
                    <a:pt x="259029" y="16967"/>
                  </a:lnTo>
                  <a:lnTo>
                    <a:pt x="259029" y="19138"/>
                  </a:lnTo>
                  <a:lnTo>
                    <a:pt x="258826" y="19138"/>
                  </a:lnTo>
                  <a:lnTo>
                    <a:pt x="258584" y="18872"/>
                  </a:lnTo>
                  <a:lnTo>
                    <a:pt x="258775" y="18872"/>
                  </a:lnTo>
                  <a:lnTo>
                    <a:pt x="259029" y="19138"/>
                  </a:lnTo>
                  <a:lnTo>
                    <a:pt x="259029" y="16967"/>
                  </a:lnTo>
                  <a:lnTo>
                    <a:pt x="258432" y="16967"/>
                  </a:lnTo>
                  <a:lnTo>
                    <a:pt x="258432" y="18021"/>
                  </a:lnTo>
                  <a:lnTo>
                    <a:pt x="258432" y="16967"/>
                  </a:lnTo>
                  <a:lnTo>
                    <a:pt x="257594" y="16967"/>
                  </a:lnTo>
                  <a:lnTo>
                    <a:pt x="257505" y="16840"/>
                  </a:lnTo>
                  <a:lnTo>
                    <a:pt x="256832" y="16840"/>
                  </a:lnTo>
                  <a:lnTo>
                    <a:pt x="257302" y="16967"/>
                  </a:lnTo>
                  <a:lnTo>
                    <a:pt x="255422" y="16522"/>
                  </a:lnTo>
                  <a:lnTo>
                    <a:pt x="255257" y="16471"/>
                  </a:lnTo>
                  <a:lnTo>
                    <a:pt x="254203" y="16217"/>
                  </a:lnTo>
                  <a:lnTo>
                    <a:pt x="252463" y="15824"/>
                  </a:lnTo>
                  <a:lnTo>
                    <a:pt x="252463" y="16916"/>
                  </a:lnTo>
                  <a:lnTo>
                    <a:pt x="252247" y="16929"/>
                  </a:lnTo>
                  <a:lnTo>
                    <a:pt x="251663" y="17208"/>
                  </a:lnTo>
                  <a:lnTo>
                    <a:pt x="251802" y="17830"/>
                  </a:lnTo>
                  <a:lnTo>
                    <a:pt x="252209" y="18199"/>
                  </a:lnTo>
                  <a:lnTo>
                    <a:pt x="249885" y="18199"/>
                  </a:lnTo>
                  <a:lnTo>
                    <a:pt x="249542" y="18351"/>
                  </a:lnTo>
                  <a:lnTo>
                    <a:pt x="249415" y="18351"/>
                  </a:lnTo>
                  <a:lnTo>
                    <a:pt x="249415" y="18643"/>
                  </a:lnTo>
                  <a:lnTo>
                    <a:pt x="249148" y="18719"/>
                  </a:lnTo>
                  <a:lnTo>
                    <a:pt x="249415" y="18643"/>
                  </a:lnTo>
                  <a:lnTo>
                    <a:pt x="249415" y="18351"/>
                  </a:lnTo>
                  <a:lnTo>
                    <a:pt x="248805" y="18351"/>
                  </a:lnTo>
                  <a:lnTo>
                    <a:pt x="248577" y="18643"/>
                  </a:lnTo>
                  <a:lnTo>
                    <a:pt x="248462" y="18872"/>
                  </a:lnTo>
                  <a:lnTo>
                    <a:pt x="248107" y="19024"/>
                  </a:lnTo>
                  <a:lnTo>
                    <a:pt x="248094" y="19177"/>
                  </a:lnTo>
                  <a:lnTo>
                    <a:pt x="248424" y="19062"/>
                  </a:lnTo>
                  <a:lnTo>
                    <a:pt x="248742" y="18935"/>
                  </a:lnTo>
                  <a:lnTo>
                    <a:pt x="249085" y="18935"/>
                  </a:lnTo>
                  <a:lnTo>
                    <a:pt x="248602" y="19697"/>
                  </a:lnTo>
                  <a:lnTo>
                    <a:pt x="248475" y="19888"/>
                  </a:lnTo>
                  <a:lnTo>
                    <a:pt x="248450" y="19291"/>
                  </a:lnTo>
                  <a:lnTo>
                    <a:pt x="248196" y="19291"/>
                  </a:lnTo>
                  <a:lnTo>
                    <a:pt x="248259" y="19735"/>
                  </a:lnTo>
                  <a:lnTo>
                    <a:pt x="248259" y="20231"/>
                  </a:lnTo>
                  <a:lnTo>
                    <a:pt x="248208" y="19735"/>
                  </a:lnTo>
                  <a:lnTo>
                    <a:pt x="248043" y="19456"/>
                  </a:lnTo>
                  <a:lnTo>
                    <a:pt x="247967" y="19291"/>
                  </a:lnTo>
                  <a:lnTo>
                    <a:pt x="247599" y="19354"/>
                  </a:lnTo>
                  <a:lnTo>
                    <a:pt x="247942" y="19824"/>
                  </a:lnTo>
                  <a:lnTo>
                    <a:pt x="247942" y="20116"/>
                  </a:lnTo>
                  <a:lnTo>
                    <a:pt x="248234" y="20561"/>
                  </a:lnTo>
                  <a:lnTo>
                    <a:pt x="248221" y="20370"/>
                  </a:lnTo>
                  <a:lnTo>
                    <a:pt x="248259" y="20586"/>
                  </a:lnTo>
                  <a:lnTo>
                    <a:pt x="248437" y="20853"/>
                  </a:lnTo>
                  <a:lnTo>
                    <a:pt x="248412" y="21056"/>
                  </a:lnTo>
                  <a:lnTo>
                    <a:pt x="248450" y="20878"/>
                  </a:lnTo>
                  <a:lnTo>
                    <a:pt x="248577" y="21056"/>
                  </a:lnTo>
                  <a:lnTo>
                    <a:pt x="248704" y="21056"/>
                  </a:lnTo>
                  <a:lnTo>
                    <a:pt x="249377" y="21374"/>
                  </a:lnTo>
                  <a:lnTo>
                    <a:pt x="251079" y="23139"/>
                  </a:lnTo>
                  <a:lnTo>
                    <a:pt x="250748" y="22872"/>
                  </a:lnTo>
                  <a:lnTo>
                    <a:pt x="250164" y="22415"/>
                  </a:lnTo>
                  <a:lnTo>
                    <a:pt x="248094" y="21120"/>
                  </a:lnTo>
                  <a:lnTo>
                    <a:pt x="246583" y="20396"/>
                  </a:lnTo>
                  <a:lnTo>
                    <a:pt x="243928" y="18605"/>
                  </a:lnTo>
                  <a:lnTo>
                    <a:pt x="242620" y="18122"/>
                  </a:lnTo>
                  <a:lnTo>
                    <a:pt x="241935" y="17983"/>
                  </a:lnTo>
                  <a:lnTo>
                    <a:pt x="241935" y="18427"/>
                  </a:lnTo>
                  <a:lnTo>
                    <a:pt x="241515" y="18427"/>
                  </a:lnTo>
                  <a:lnTo>
                    <a:pt x="241477" y="18249"/>
                  </a:lnTo>
                  <a:lnTo>
                    <a:pt x="241935" y="18427"/>
                  </a:lnTo>
                  <a:lnTo>
                    <a:pt x="241935" y="17983"/>
                  </a:lnTo>
                  <a:lnTo>
                    <a:pt x="241401" y="17957"/>
                  </a:lnTo>
                  <a:lnTo>
                    <a:pt x="241084" y="16764"/>
                  </a:lnTo>
                  <a:lnTo>
                    <a:pt x="240004" y="12941"/>
                  </a:lnTo>
                  <a:lnTo>
                    <a:pt x="243293" y="14046"/>
                  </a:lnTo>
                  <a:lnTo>
                    <a:pt x="247472" y="16217"/>
                  </a:lnTo>
                  <a:lnTo>
                    <a:pt x="252463" y="16916"/>
                  </a:lnTo>
                  <a:lnTo>
                    <a:pt x="252463" y="15824"/>
                  </a:lnTo>
                  <a:lnTo>
                    <a:pt x="252310" y="15786"/>
                  </a:lnTo>
                  <a:lnTo>
                    <a:pt x="249694" y="15405"/>
                  </a:lnTo>
                  <a:lnTo>
                    <a:pt x="248399" y="14986"/>
                  </a:lnTo>
                  <a:lnTo>
                    <a:pt x="248399" y="15836"/>
                  </a:lnTo>
                  <a:lnTo>
                    <a:pt x="248081" y="15786"/>
                  </a:lnTo>
                  <a:lnTo>
                    <a:pt x="247535" y="15786"/>
                  </a:lnTo>
                  <a:lnTo>
                    <a:pt x="246900" y="15455"/>
                  </a:lnTo>
                  <a:lnTo>
                    <a:pt x="248399" y="15836"/>
                  </a:lnTo>
                  <a:lnTo>
                    <a:pt x="248399" y="14986"/>
                  </a:lnTo>
                  <a:lnTo>
                    <a:pt x="244449" y="13677"/>
                  </a:lnTo>
                  <a:lnTo>
                    <a:pt x="243992" y="13512"/>
                  </a:lnTo>
                  <a:lnTo>
                    <a:pt x="243624" y="13309"/>
                  </a:lnTo>
                  <a:lnTo>
                    <a:pt x="243332" y="13246"/>
                  </a:lnTo>
                  <a:lnTo>
                    <a:pt x="241858" y="12674"/>
                  </a:lnTo>
                  <a:lnTo>
                    <a:pt x="239814" y="12217"/>
                  </a:lnTo>
                  <a:lnTo>
                    <a:pt x="239776" y="12039"/>
                  </a:lnTo>
                  <a:lnTo>
                    <a:pt x="238671" y="11264"/>
                  </a:lnTo>
                  <a:lnTo>
                    <a:pt x="238671" y="12344"/>
                  </a:lnTo>
                  <a:lnTo>
                    <a:pt x="237693" y="11658"/>
                  </a:lnTo>
                  <a:lnTo>
                    <a:pt x="238544" y="11950"/>
                  </a:lnTo>
                  <a:lnTo>
                    <a:pt x="238671" y="12344"/>
                  </a:lnTo>
                  <a:lnTo>
                    <a:pt x="238671" y="11264"/>
                  </a:lnTo>
                  <a:lnTo>
                    <a:pt x="238099" y="10858"/>
                  </a:lnTo>
                  <a:lnTo>
                    <a:pt x="237782" y="10680"/>
                  </a:lnTo>
                  <a:lnTo>
                    <a:pt x="237782" y="10858"/>
                  </a:lnTo>
                  <a:lnTo>
                    <a:pt x="237642" y="10858"/>
                  </a:lnTo>
                  <a:lnTo>
                    <a:pt x="237274" y="10680"/>
                  </a:lnTo>
                  <a:lnTo>
                    <a:pt x="237782" y="10858"/>
                  </a:lnTo>
                  <a:lnTo>
                    <a:pt x="237782" y="10680"/>
                  </a:lnTo>
                  <a:lnTo>
                    <a:pt x="234937" y="9055"/>
                  </a:lnTo>
                  <a:lnTo>
                    <a:pt x="233540" y="8051"/>
                  </a:lnTo>
                  <a:lnTo>
                    <a:pt x="232029" y="6819"/>
                  </a:lnTo>
                  <a:lnTo>
                    <a:pt x="231800" y="6604"/>
                  </a:lnTo>
                  <a:lnTo>
                    <a:pt x="231800" y="6819"/>
                  </a:lnTo>
                  <a:lnTo>
                    <a:pt x="231635" y="6819"/>
                  </a:lnTo>
                  <a:lnTo>
                    <a:pt x="231597" y="7124"/>
                  </a:lnTo>
                  <a:lnTo>
                    <a:pt x="231165" y="6819"/>
                  </a:lnTo>
                  <a:lnTo>
                    <a:pt x="230936" y="6705"/>
                  </a:lnTo>
                  <a:lnTo>
                    <a:pt x="231343" y="6794"/>
                  </a:lnTo>
                  <a:lnTo>
                    <a:pt x="231597" y="7124"/>
                  </a:lnTo>
                  <a:lnTo>
                    <a:pt x="231597" y="6794"/>
                  </a:lnTo>
                  <a:lnTo>
                    <a:pt x="231800" y="6819"/>
                  </a:lnTo>
                  <a:lnTo>
                    <a:pt x="231800" y="6604"/>
                  </a:lnTo>
                  <a:lnTo>
                    <a:pt x="231076" y="5892"/>
                  </a:lnTo>
                  <a:lnTo>
                    <a:pt x="230962" y="5727"/>
                  </a:lnTo>
                  <a:lnTo>
                    <a:pt x="230886" y="5600"/>
                  </a:lnTo>
                  <a:lnTo>
                    <a:pt x="230225" y="4813"/>
                  </a:lnTo>
                  <a:lnTo>
                    <a:pt x="229476" y="4000"/>
                  </a:lnTo>
                  <a:lnTo>
                    <a:pt x="229349" y="3327"/>
                  </a:lnTo>
                  <a:lnTo>
                    <a:pt x="229235" y="2743"/>
                  </a:lnTo>
                  <a:lnTo>
                    <a:pt x="228117" y="2743"/>
                  </a:lnTo>
                  <a:lnTo>
                    <a:pt x="227647" y="2552"/>
                  </a:lnTo>
                  <a:lnTo>
                    <a:pt x="227698" y="2679"/>
                  </a:lnTo>
                  <a:lnTo>
                    <a:pt x="227584" y="2552"/>
                  </a:lnTo>
                  <a:lnTo>
                    <a:pt x="226529" y="2108"/>
                  </a:lnTo>
                  <a:lnTo>
                    <a:pt x="225094" y="1536"/>
                  </a:lnTo>
                  <a:lnTo>
                    <a:pt x="223151" y="1536"/>
                  </a:lnTo>
                  <a:lnTo>
                    <a:pt x="219075" y="330"/>
                  </a:lnTo>
                  <a:lnTo>
                    <a:pt x="219240" y="457"/>
                  </a:lnTo>
                  <a:lnTo>
                    <a:pt x="219113" y="406"/>
                  </a:lnTo>
                  <a:lnTo>
                    <a:pt x="218605" y="38"/>
                  </a:lnTo>
                  <a:lnTo>
                    <a:pt x="218389" y="38"/>
                  </a:lnTo>
                  <a:lnTo>
                    <a:pt x="218211" y="38"/>
                  </a:lnTo>
                  <a:lnTo>
                    <a:pt x="217932" y="38"/>
                  </a:lnTo>
                  <a:lnTo>
                    <a:pt x="217779" y="38"/>
                  </a:lnTo>
                  <a:lnTo>
                    <a:pt x="216725" y="330"/>
                  </a:lnTo>
                  <a:lnTo>
                    <a:pt x="216141" y="330"/>
                  </a:lnTo>
                  <a:lnTo>
                    <a:pt x="216103" y="558"/>
                  </a:lnTo>
                  <a:lnTo>
                    <a:pt x="215900" y="673"/>
                  </a:lnTo>
                  <a:lnTo>
                    <a:pt x="215823" y="1117"/>
                  </a:lnTo>
                  <a:lnTo>
                    <a:pt x="216039" y="1054"/>
                  </a:lnTo>
                  <a:lnTo>
                    <a:pt x="216281" y="990"/>
                  </a:lnTo>
                  <a:lnTo>
                    <a:pt x="216027" y="1219"/>
                  </a:lnTo>
                  <a:lnTo>
                    <a:pt x="216319" y="977"/>
                  </a:lnTo>
                  <a:lnTo>
                    <a:pt x="217373" y="673"/>
                  </a:lnTo>
                  <a:lnTo>
                    <a:pt x="217881" y="673"/>
                  </a:lnTo>
                  <a:lnTo>
                    <a:pt x="219138" y="1257"/>
                  </a:lnTo>
                  <a:lnTo>
                    <a:pt x="219849" y="1536"/>
                  </a:lnTo>
                  <a:lnTo>
                    <a:pt x="221500" y="2108"/>
                  </a:lnTo>
                  <a:lnTo>
                    <a:pt x="221018" y="2108"/>
                  </a:lnTo>
                  <a:lnTo>
                    <a:pt x="223291" y="2552"/>
                  </a:lnTo>
                  <a:lnTo>
                    <a:pt x="225971" y="3009"/>
                  </a:lnTo>
                  <a:lnTo>
                    <a:pt x="227495" y="3302"/>
                  </a:lnTo>
                  <a:lnTo>
                    <a:pt x="229311" y="4813"/>
                  </a:lnTo>
                  <a:lnTo>
                    <a:pt x="229400" y="5384"/>
                  </a:lnTo>
                  <a:lnTo>
                    <a:pt x="228892" y="4940"/>
                  </a:lnTo>
                  <a:lnTo>
                    <a:pt x="228638" y="4711"/>
                  </a:lnTo>
                  <a:lnTo>
                    <a:pt x="228638" y="5384"/>
                  </a:lnTo>
                  <a:lnTo>
                    <a:pt x="226644" y="5384"/>
                  </a:lnTo>
                  <a:lnTo>
                    <a:pt x="226987" y="5295"/>
                  </a:lnTo>
                  <a:lnTo>
                    <a:pt x="225209" y="5295"/>
                  </a:lnTo>
                  <a:lnTo>
                    <a:pt x="225513" y="5105"/>
                  </a:lnTo>
                  <a:lnTo>
                    <a:pt x="225729" y="4940"/>
                  </a:lnTo>
                  <a:lnTo>
                    <a:pt x="228142" y="4940"/>
                  </a:lnTo>
                  <a:lnTo>
                    <a:pt x="228638" y="5384"/>
                  </a:lnTo>
                  <a:lnTo>
                    <a:pt x="228638" y="4711"/>
                  </a:lnTo>
                  <a:lnTo>
                    <a:pt x="226390" y="4635"/>
                  </a:lnTo>
                  <a:lnTo>
                    <a:pt x="224485" y="5334"/>
                  </a:lnTo>
                  <a:lnTo>
                    <a:pt x="224485" y="5956"/>
                  </a:lnTo>
                  <a:lnTo>
                    <a:pt x="224320" y="6108"/>
                  </a:lnTo>
                  <a:lnTo>
                    <a:pt x="224053" y="6337"/>
                  </a:lnTo>
                  <a:lnTo>
                    <a:pt x="224320" y="6019"/>
                  </a:lnTo>
                  <a:lnTo>
                    <a:pt x="224485" y="5956"/>
                  </a:lnTo>
                  <a:lnTo>
                    <a:pt x="224485" y="5334"/>
                  </a:lnTo>
                  <a:lnTo>
                    <a:pt x="224320" y="5384"/>
                  </a:lnTo>
                  <a:lnTo>
                    <a:pt x="224180" y="5384"/>
                  </a:lnTo>
                  <a:lnTo>
                    <a:pt x="222783" y="6629"/>
                  </a:lnTo>
                  <a:lnTo>
                    <a:pt x="222110" y="6934"/>
                  </a:lnTo>
                  <a:lnTo>
                    <a:pt x="222872" y="7340"/>
                  </a:lnTo>
                  <a:lnTo>
                    <a:pt x="221691" y="7200"/>
                  </a:lnTo>
                  <a:lnTo>
                    <a:pt x="219468" y="6794"/>
                  </a:lnTo>
                  <a:lnTo>
                    <a:pt x="219151" y="6794"/>
                  </a:lnTo>
                  <a:lnTo>
                    <a:pt x="218503" y="6527"/>
                  </a:lnTo>
                  <a:lnTo>
                    <a:pt x="219557" y="6527"/>
                  </a:lnTo>
                  <a:lnTo>
                    <a:pt x="218338" y="6464"/>
                  </a:lnTo>
                  <a:lnTo>
                    <a:pt x="216890" y="5854"/>
                  </a:lnTo>
                  <a:lnTo>
                    <a:pt x="216547" y="5854"/>
                  </a:lnTo>
                  <a:lnTo>
                    <a:pt x="216420" y="5854"/>
                  </a:lnTo>
                  <a:lnTo>
                    <a:pt x="215671" y="5372"/>
                  </a:lnTo>
                  <a:lnTo>
                    <a:pt x="214769" y="5689"/>
                  </a:lnTo>
                  <a:lnTo>
                    <a:pt x="214122" y="5626"/>
                  </a:lnTo>
                  <a:lnTo>
                    <a:pt x="214122" y="5854"/>
                  </a:lnTo>
                  <a:lnTo>
                    <a:pt x="213804" y="6019"/>
                  </a:lnTo>
                  <a:lnTo>
                    <a:pt x="213804" y="5854"/>
                  </a:lnTo>
                  <a:lnTo>
                    <a:pt x="214122" y="5854"/>
                  </a:lnTo>
                  <a:lnTo>
                    <a:pt x="214122" y="5626"/>
                  </a:lnTo>
                  <a:lnTo>
                    <a:pt x="213233" y="5524"/>
                  </a:lnTo>
                  <a:lnTo>
                    <a:pt x="213004" y="5854"/>
                  </a:lnTo>
                  <a:lnTo>
                    <a:pt x="213499" y="5854"/>
                  </a:lnTo>
                  <a:lnTo>
                    <a:pt x="213398" y="6159"/>
                  </a:lnTo>
                  <a:lnTo>
                    <a:pt x="212813" y="6146"/>
                  </a:lnTo>
                  <a:lnTo>
                    <a:pt x="212623" y="6426"/>
                  </a:lnTo>
                  <a:lnTo>
                    <a:pt x="212394" y="6502"/>
                  </a:lnTo>
                  <a:lnTo>
                    <a:pt x="212572" y="6502"/>
                  </a:lnTo>
                  <a:lnTo>
                    <a:pt x="212890" y="6794"/>
                  </a:lnTo>
                  <a:lnTo>
                    <a:pt x="213220" y="6794"/>
                  </a:lnTo>
                  <a:lnTo>
                    <a:pt x="213664" y="6794"/>
                  </a:lnTo>
                  <a:lnTo>
                    <a:pt x="215519" y="6794"/>
                  </a:lnTo>
                  <a:lnTo>
                    <a:pt x="217411" y="7480"/>
                  </a:lnTo>
                  <a:lnTo>
                    <a:pt x="220865" y="8394"/>
                  </a:lnTo>
                  <a:lnTo>
                    <a:pt x="222034" y="8394"/>
                  </a:lnTo>
                  <a:lnTo>
                    <a:pt x="223799" y="8801"/>
                  </a:lnTo>
                  <a:lnTo>
                    <a:pt x="224345" y="9042"/>
                  </a:lnTo>
                  <a:lnTo>
                    <a:pt x="225323" y="9753"/>
                  </a:lnTo>
                  <a:lnTo>
                    <a:pt x="225463" y="10223"/>
                  </a:lnTo>
                  <a:lnTo>
                    <a:pt x="225513" y="10401"/>
                  </a:lnTo>
                  <a:lnTo>
                    <a:pt x="226402" y="10782"/>
                  </a:lnTo>
                  <a:lnTo>
                    <a:pt x="226872" y="10223"/>
                  </a:lnTo>
                  <a:lnTo>
                    <a:pt x="226834" y="10083"/>
                  </a:lnTo>
                  <a:lnTo>
                    <a:pt x="226771" y="9753"/>
                  </a:lnTo>
                  <a:lnTo>
                    <a:pt x="226695" y="9334"/>
                  </a:lnTo>
                  <a:lnTo>
                    <a:pt x="226631" y="9042"/>
                  </a:lnTo>
                  <a:lnTo>
                    <a:pt x="226809" y="9042"/>
                  </a:lnTo>
                  <a:lnTo>
                    <a:pt x="225361" y="8394"/>
                  </a:lnTo>
                  <a:lnTo>
                    <a:pt x="226529" y="8394"/>
                  </a:lnTo>
                  <a:lnTo>
                    <a:pt x="226695" y="8470"/>
                  </a:lnTo>
                  <a:lnTo>
                    <a:pt x="227431" y="10693"/>
                  </a:lnTo>
                  <a:lnTo>
                    <a:pt x="227418" y="10490"/>
                  </a:lnTo>
                  <a:lnTo>
                    <a:pt x="227584" y="11595"/>
                  </a:lnTo>
                  <a:lnTo>
                    <a:pt x="227711" y="12750"/>
                  </a:lnTo>
                  <a:lnTo>
                    <a:pt x="227787" y="8890"/>
                  </a:lnTo>
                  <a:lnTo>
                    <a:pt x="227787" y="8737"/>
                  </a:lnTo>
                  <a:lnTo>
                    <a:pt x="227418" y="8737"/>
                  </a:lnTo>
                  <a:lnTo>
                    <a:pt x="227304" y="8610"/>
                  </a:lnTo>
                  <a:lnTo>
                    <a:pt x="227279" y="8166"/>
                  </a:lnTo>
                  <a:lnTo>
                    <a:pt x="227076" y="8128"/>
                  </a:lnTo>
                  <a:lnTo>
                    <a:pt x="226161" y="7772"/>
                  </a:lnTo>
                  <a:lnTo>
                    <a:pt x="224688" y="7264"/>
                  </a:lnTo>
                  <a:lnTo>
                    <a:pt x="224548" y="7264"/>
                  </a:lnTo>
                  <a:lnTo>
                    <a:pt x="224485" y="7772"/>
                  </a:lnTo>
                  <a:lnTo>
                    <a:pt x="225539" y="8089"/>
                  </a:lnTo>
                  <a:lnTo>
                    <a:pt x="225679" y="8089"/>
                  </a:lnTo>
                  <a:lnTo>
                    <a:pt x="226339" y="8318"/>
                  </a:lnTo>
                  <a:lnTo>
                    <a:pt x="226466" y="8382"/>
                  </a:lnTo>
                  <a:lnTo>
                    <a:pt x="224942" y="8204"/>
                  </a:lnTo>
                  <a:lnTo>
                    <a:pt x="224764" y="8013"/>
                  </a:lnTo>
                  <a:lnTo>
                    <a:pt x="224586" y="7988"/>
                  </a:lnTo>
                  <a:lnTo>
                    <a:pt x="224320" y="7937"/>
                  </a:lnTo>
                  <a:lnTo>
                    <a:pt x="224231" y="7772"/>
                  </a:lnTo>
                  <a:lnTo>
                    <a:pt x="224383" y="7772"/>
                  </a:lnTo>
                  <a:lnTo>
                    <a:pt x="224523" y="7264"/>
                  </a:lnTo>
                  <a:lnTo>
                    <a:pt x="224332" y="7264"/>
                  </a:lnTo>
                  <a:lnTo>
                    <a:pt x="224320" y="6629"/>
                  </a:lnTo>
                  <a:lnTo>
                    <a:pt x="229298" y="6629"/>
                  </a:lnTo>
                  <a:lnTo>
                    <a:pt x="229323" y="6819"/>
                  </a:lnTo>
                  <a:lnTo>
                    <a:pt x="230759" y="7137"/>
                  </a:lnTo>
                  <a:lnTo>
                    <a:pt x="232232" y="8191"/>
                  </a:lnTo>
                  <a:lnTo>
                    <a:pt x="233057" y="9055"/>
                  </a:lnTo>
                  <a:lnTo>
                    <a:pt x="234924" y="10515"/>
                  </a:lnTo>
                  <a:lnTo>
                    <a:pt x="240042" y="21869"/>
                  </a:lnTo>
                  <a:lnTo>
                    <a:pt x="239814" y="23266"/>
                  </a:lnTo>
                  <a:lnTo>
                    <a:pt x="238429" y="25133"/>
                  </a:lnTo>
                  <a:lnTo>
                    <a:pt x="237947" y="25869"/>
                  </a:lnTo>
                  <a:lnTo>
                    <a:pt x="236639" y="28016"/>
                  </a:lnTo>
                  <a:lnTo>
                    <a:pt x="236867" y="28282"/>
                  </a:lnTo>
                  <a:lnTo>
                    <a:pt x="237045" y="28016"/>
                  </a:lnTo>
                  <a:lnTo>
                    <a:pt x="238175" y="26352"/>
                  </a:lnTo>
                  <a:lnTo>
                    <a:pt x="236880" y="28016"/>
                  </a:lnTo>
                  <a:lnTo>
                    <a:pt x="238074" y="26352"/>
                  </a:lnTo>
                  <a:lnTo>
                    <a:pt x="239102" y="25133"/>
                  </a:lnTo>
                  <a:lnTo>
                    <a:pt x="239534" y="24803"/>
                  </a:lnTo>
                  <a:lnTo>
                    <a:pt x="239737" y="24587"/>
                  </a:lnTo>
                  <a:lnTo>
                    <a:pt x="240182" y="24130"/>
                  </a:lnTo>
                  <a:lnTo>
                    <a:pt x="240436" y="23469"/>
                  </a:lnTo>
                  <a:lnTo>
                    <a:pt x="240093" y="23774"/>
                  </a:lnTo>
                  <a:lnTo>
                    <a:pt x="240741" y="21793"/>
                  </a:lnTo>
                  <a:lnTo>
                    <a:pt x="240665" y="22783"/>
                  </a:lnTo>
                  <a:lnTo>
                    <a:pt x="241719" y="19151"/>
                  </a:lnTo>
                  <a:lnTo>
                    <a:pt x="241566" y="18592"/>
                  </a:lnTo>
                  <a:lnTo>
                    <a:pt x="243103" y="19227"/>
                  </a:lnTo>
                  <a:lnTo>
                    <a:pt x="243598" y="19481"/>
                  </a:lnTo>
                  <a:lnTo>
                    <a:pt x="245452" y="21513"/>
                  </a:lnTo>
                  <a:lnTo>
                    <a:pt x="249250" y="23177"/>
                  </a:lnTo>
                  <a:lnTo>
                    <a:pt x="250520" y="23698"/>
                  </a:lnTo>
                  <a:lnTo>
                    <a:pt x="251764" y="24663"/>
                  </a:lnTo>
                  <a:lnTo>
                    <a:pt x="252120" y="24968"/>
                  </a:lnTo>
                  <a:lnTo>
                    <a:pt x="252412" y="25793"/>
                  </a:lnTo>
                  <a:lnTo>
                    <a:pt x="252768" y="25514"/>
                  </a:lnTo>
                  <a:lnTo>
                    <a:pt x="252895" y="25425"/>
                  </a:lnTo>
                  <a:lnTo>
                    <a:pt x="253682" y="28295"/>
                  </a:lnTo>
                  <a:lnTo>
                    <a:pt x="254635" y="33210"/>
                  </a:lnTo>
                  <a:lnTo>
                    <a:pt x="254749" y="33756"/>
                  </a:lnTo>
                  <a:lnTo>
                    <a:pt x="254787" y="34798"/>
                  </a:lnTo>
                  <a:lnTo>
                    <a:pt x="254901" y="38315"/>
                  </a:lnTo>
                  <a:lnTo>
                    <a:pt x="257352" y="41071"/>
                  </a:lnTo>
                  <a:lnTo>
                    <a:pt x="256628" y="40043"/>
                  </a:lnTo>
                  <a:lnTo>
                    <a:pt x="258038" y="41783"/>
                  </a:lnTo>
                  <a:lnTo>
                    <a:pt x="258140" y="41910"/>
                  </a:lnTo>
                  <a:lnTo>
                    <a:pt x="258216" y="41783"/>
                  </a:lnTo>
                  <a:lnTo>
                    <a:pt x="258330" y="41313"/>
                  </a:lnTo>
                  <a:lnTo>
                    <a:pt x="258267" y="41071"/>
                  </a:lnTo>
                  <a:lnTo>
                    <a:pt x="257708" y="40627"/>
                  </a:lnTo>
                  <a:lnTo>
                    <a:pt x="257441" y="40055"/>
                  </a:lnTo>
                  <a:lnTo>
                    <a:pt x="257441" y="40297"/>
                  </a:lnTo>
                  <a:lnTo>
                    <a:pt x="257251" y="40043"/>
                  </a:lnTo>
                  <a:lnTo>
                    <a:pt x="256628" y="39014"/>
                  </a:lnTo>
                  <a:lnTo>
                    <a:pt x="256019" y="37769"/>
                  </a:lnTo>
                  <a:lnTo>
                    <a:pt x="255854" y="37236"/>
                  </a:lnTo>
                  <a:lnTo>
                    <a:pt x="257441" y="40297"/>
                  </a:lnTo>
                  <a:lnTo>
                    <a:pt x="257441" y="40055"/>
                  </a:lnTo>
                  <a:lnTo>
                    <a:pt x="255600" y="36055"/>
                  </a:lnTo>
                  <a:lnTo>
                    <a:pt x="255422" y="34899"/>
                  </a:lnTo>
                  <a:lnTo>
                    <a:pt x="255422" y="37769"/>
                  </a:lnTo>
                  <a:lnTo>
                    <a:pt x="255206" y="37503"/>
                  </a:lnTo>
                  <a:lnTo>
                    <a:pt x="255117" y="34950"/>
                  </a:lnTo>
                  <a:lnTo>
                    <a:pt x="255155" y="35179"/>
                  </a:lnTo>
                  <a:lnTo>
                    <a:pt x="255257" y="36245"/>
                  </a:lnTo>
                  <a:lnTo>
                    <a:pt x="255270" y="35814"/>
                  </a:lnTo>
                  <a:lnTo>
                    <a:pt x="255346" y="36195"/>
                  </a:lnTo>
                  <a:lnTo>
                    <a:pt x="255422" y="37769"/>
                  </a:lnTo>
                  <a:lnTo>
                    <a:pt x="255422" y="34899"/>
                  </a:lnTo>
                  <a:lnTo>
                    <a:pt x="255320" y="34226"/>
                  </a:lnTo>
                  <a:lnTo>
                    <a:pt x="255358" y="34086"/>
                  </a:lnTo>
                  <a:lnTo>
                    <a:pt x="255435" y="32499"/>
                  </a:lnTo>
                  <a:lnTo>
                    <a:pt x="254381" y="26746"/>
                  </a:lnTo>
                  <a:lnTo>
                    <a:pt x="254381" y="28727"/>
                  </a:lnTo>
                  <a:lnTo>
                    <a:pt x="253847" y="26695"/>
                  </a:lnTo>
                  <a:lnTo>
                    <a:pt x="253733" y="25971"/>
                  </a:lnTo>
                  <a:lnTo>
                    <a:pt x="253580" y="25641"/>
                  </a:lnTo>
                  <a:lnTo>
                    <a:pt x="253517" y="25425"/>
                  </a:lnTo>
                  <a:lnTo>
                    <a:pt x="253733" y="25971"/>
                  </a:lnTo>
                  <a:lnTo>
                    <a:pt x="254127" y="26822"/>
                  </a:lnTo>
                  <a:lnTo>
                    <a:pt x="254381" y="28727"/>
                  </a:lnTo>
                  <a:lnTo>
                    <a:pt x="254381" y="26746"/>
                  </a:lnTo>
                  <a:lnTo>
                    <a:pt x="254241" y="25971"/>
                  </a:lnTo>
                  <a:lnTo>
                    <a:pt x="253568" y="24079"/>
                  </a:lnTo>
                  <a:lnTo>
                    <a:pt x="252476" y="22567"/>
                  </a:lnTo>
                  <a:lnTo>
                    <a:pt x="252603" y="23063"/>
                  </a:lnTo>
                  <a:lnTo>
                    <a:pt x="252996" y="24079"/>
                  </a:lnTo>
                  <a:lnTo>
                    <a:pt x="252857" y="23939"/>
                  </a:lnTo>
                  <a:lnTo>
                    <a:pt x="252603" y="23063"/>
                  </a:lnTo>
                  <a:lnTo>
                    <a:pt x="252412" y="22567"/>
                  </a:lnTo>
                  <a:lnTo>
                    <a:pt x="251345" y="21894"/>
                  </a:lnTo>
                  <a:lnTo>
                    <a:pt x="251371" y="22034"/>
                  </a:lnTo>
                  <a:lnTo>
                    <a:pt x="251256" y="21894"/>
                  </a:lnTo>
                  <a:lnTo>
                    <a:pt x="250812" y="21577"/>
                  </a:lnTo>
                  <a:lnTo>
                    <a:pt x="250329" y="21297"/>
                  </a:lnTo>
                  <a:lnTo>
                    <a:pt x="249682" y="20624"/>
                  </a:lnTo>
                  <a:lnTo>
                    <a:pt x="249974" y="20802"/>
                  </a:lnTo>
                  <a:lnTo>
                    <a:pt x="251345" y="21894"/>
                  </a:lnTo>
                  <a:lnTo>
                    <a:pt x="252476" y="22567"/>
                  </a:lnTo>
                  <a:lnTo>
                    <a:pt x="252095" y="22034"/>
                  </a:lnTo>
                  <a:lnTo>
                    <a:pt x="251993" y="21894"/>
                  </a:lnTo>
                  <a:lnTo>
                    <a:pt x="250558" y="20307"/>
                  </a:lnTo>
                  <a:lnTo>
                    <a:pt x="249605" y="19278"/>
                  </a:lnTo>
                  <a:lnTo>
                    <a:pt x="249605" y="20548"/>
                  </a:lnTo>
                  <a:lnTo>
                    <a:pt x="249377" y="20307"/>
                  </a:lnTo>
                  <a:lnTo>
                    <a:pt x="249605" y="20548"/>
                  </a:lnTo>
                  <a:lnTo>
                    <a:pt x="249605" y="19278"/>
                  </a:lnTo>
                  <a:lnTo>
                    <a:pt x="249301" y="18935"/>
                  </a:lnTo>
                  <a:lnTo>
                    <a:pt x="253415" y="18935"/>
                  </a:lnTo>
                  <a:lnTo>
                    <a:pt x="253479" y="18643"/>
                  </a:lnTo>
                  <a:lnTo>
                    <a:pt x="253580" y="18199"/>
                  </a:lnTo>
                  <a:lnTo>
                    <a:pt x="253733" y="18199"/>
                  </a:lnTo>
                  <a:lnTo>
                    <a:pt x="253644" y="17894"/>
                  </a:lnTo>
                  <a:lnTo>
                    <a:pt x="253809" y="17208"/>
                  </a:lnTo>
                  <a:lnTo>
                    <a:pt x="253987" y="17208"/>
                  </a:lnTo>
                  <a:lnTo>
                    <a:pt x="253746" y="17094"/>
                  </a:lnTo>
                  <a:lnTo>
                    <a:pt x="255485" y="17322"/>
                  </a:lnTo>
                  <a:lnTo>
                    <a:pt x="258089" y="18351"/>
                  </a:lnTo>
                  <a:lnTo>
                    <a:pt x="257175" y="17399"/>
                  </a:lnTo>
                  <a:lnTo>
                    <a:pt x="257873" y="18122"/>
                  </a:lnTo>
                  <a:lnTo>
                    <a:pt x="258140" y="18351"/>
                  </a:lnTo>
                  <a:lnTo>
                    <a:pt x="258356" y="18630"/>
                  </a:lnTo>
                  <a:lnTo>
                    <a:pt x="258813" y="19164"/>
                  </a:lnTo>
                  <a:lnTo>
                    <a:pt x="258813" y="20066"/>
                  </a:lnTo>
                  <a:lnTo>
                    <a:pt x="258686" y="20447"/>
                  </a:lnTo>
                  <a:lnTo>
                    <a:pt x="258635" y="20599"/>
                  </a:lnTo>
                  <a:lnTo>
                    <a:pt x="258940" y="20726"/>
                  </a:lnTo>
                  <a:lnTo>
                    <a:pt x="258889" y="21082"/>
                  </a:lnTo>
                  <a:lnTo>
                    <a:pt x="259384" y="20891"/>
                  </a:lnTo>
                  <a:lnTo>
                    <a:pt x="267500" y="33528"/>
                  </a:lnTo>
                  <a:lnTo>
                    <a:pt x="267284" y="34099"/>
                  </a:lnTo>
                  <a:lnTo>
                    <a:pt x="266915" y="35229"/>
                  </a:lnTo>
                  <a:lnTo>
                    <a:pt x="265480" y="37985"/>
                  </a:lnTo>
                  <a:lnTo>
                    <a:pt x="264718" y="38557"/>
                  </a:lnTo>
                  <a:lnTo>
                    <a:pt x="264718" y="40182"/>
                  </a:lnTo>
                  <a:lnTo>
                    <a:pt x="264541" y="40487"/>
                  </a:lnTo>
                  <a:lnTo>
                    <a:pt x="264464" y="40627"/>
                  </a:lnTo>
                  <a:lnTo>
                    <a:pt x="264541" y="40487"/>
                  </a:lnTo>
                  <a:lnTo>
                    <a:pt x="264718" y="40182"/>
                  </a:lnTo>
                  <a:lnTo>
                    <a:pt x="264718" y="38557"/>
                  </a:lnTo>
                  <a:lnTo>
                    <a:pt x="263855" y="39192"/>
                  </a:lnTo>
                  <a:lnTo>
                    <a:pt x="263982" y="41021"/>
                  </a:lnTo>
                  <a:lnTo>
                    <a:pt x="263867" y="41300"/>
                  </a:lnTo>
                  <a:lnTo>
                    <a:pt x="263944" y="42976"/>
                  </a:lnTo>
                  <a:lnTo>
                    <a:pt x="264033" y="41617"/>
                  </a:lnTo>
                  <a:lnTo>
                    <a:pt x="264045" y="41757"/>
                  </a:lnTo>
                  <a:lnTo>
                    <a:pt x="264007" y="43624"/>
                  </a:lnTo>
                  <a:lnTo>
                    <a:pt x="264299" y="43472"/>
                  </a:lnTo>
                  <a:lnTo>
                    <a:pt x="264401" y="42976"/>
                  </a:lnTo>
                  <a:lnTo>
                    <a:pt x="264261" y="42976"/>
                  </a:lnTo>
                  <a:lnTo>
                    <a:pt x="264414" y="42176"/>
                  </a:lnTo>
                  <a:lnTo>
                    <a:pt x="264731" y="40627"/>
                  </a:lnTo>
                  <a:lnTo>
                    <a:pt x="264807" y="40284"/>
                  </a:lnTo>
                  <a:lnTo>
                    <a:pt x="264947" y="39789"/>
                  </a:lnTo>
                  <a:lnTo>
                    <a:pt x="265074" y="39649"/>
                  </a:lnTo>
                  <a:lnTo>
                    <a:pt x="265315" y="39649"/>
                  </a:lnTo>
                  <a:lnTo>
                    <a:pt x="266369" y="38620"/>
                  </a:lnTo>
                  <a:lnTo>
                    <a:pt x="267411" y="36537"/>
                  </a:lnTo>
                  <a:lnTo>
                    <a:pt x="267779" y="36271"/>
                  </a:lnTo>
                  <a:lnTo>
                    <a:pt x="267741" y="35890"/>
                  </a:lnTo>
                  <a:lnTo>
                    <a:pt x="268643" y="34099"/>
                  </a:lnTo>
                  <a:lnTo>
                    <a:pt x="268541" y="31724"/>
                  </a:lnTo>
                  <a:lnTo>
                    <a:pt x="267995" y="29540"/>
                  </a:lnTo>
                  <a:lnTo>
                    <a:pt x="267919" y="29260"/>
                  </a:lnTo>
                  <a:lnTo>
                    <a:pt x="267843" y="28917"/>
                  </a:lnTo>
                  <a:lnTo>
                    <a:pt x="267817" y="29375"/>
                  </a:lnTo>
                  <a:lnTo>
                    <a:pt x="267728" y="28816"/>
                  </a:lnTo>
                  <a:lnTo>
                    <a:pt x="268020" y="28892"/>
                  </a:lnTo>
                  <a:lnTo>
                    <a:pt x="270052" y="29540"/>
                  </a:lnTo>
                  <a:lnTo>
                    <a:pt x="271754" y="30187"/>
                  </a:lnTo>
                  <a:lnTo>
                    <a:pt x="275475" y="30187"/>
                  </a:lnTo>
                  <a:lnTo>
                    <a:pt x="275488" y="29603"/>
                  </a:lnTo>
                  <a:lnTo>
                    <a:pt x="275615" y="29603"/>
                  </a:lnTo>
                  <a:lnTo>
                    <a:pt x="275513" y="29197"/>
                  </a:lnTo>
                  <a:lnTo>
                    <a:pt x="275551" y="28600"/>
                  </a:lnTo>
                  <a:lnTo>
                    <a:pt x="275374" y="28600"/>
                  </a:lnTo>
                  <a:lnTo>
                    <a:pt x="275348" y="28448"/>
                  </a:lnTo>
                  <a:lnTo>
                    <a:pt x="275069" y="28600"/>
                  </a:lnTo>
                  <a:lnTo>
                    <a:pt x="269036" y="28600"/>
                  </a:lnTo>
                  <a:lnTo>
                    <a:pt x="268262" y="28600"/>
                  </a:lnTo>
                  <a:lnTo>
                    <a:pt x="267893" y="28511"/>
                  </a:lnTo>
                  <a:lnTo>
                    <a:pt x="267728" y="28600"/>
                  </a:lnTo>
                  <a:lnTo>
                    <a:pt x="267728" y="28460"/>
                  </a:lnTo>
                  <a:lnTo>
                    <a:pt x="267677" y="28270"/>
                  </a:lnTo>
                  <a:lnTo>
                    <a:pt x="267677" y="35280"/>
                  </a:lnTo>
                  <a:lnTo>
                    <a:pt x="267601" y="35737"/>
                  </a:lnTo>
                  <a:lnTo>
                    <a:pt x="266801" y="36893"/>
                  </a:lnTo>
                  <a:lnTo>
                    <a:pt x="266674" y="37084"/>
                  </a:lnTo>
                  <a:lnTo>
                    <a:pt x="266153" y="37477"/>
                  </a:lnTo>
                  <a:lnTo>
                    <a:pt x="266877" y="36080"/>
                  </a:lnTo>
                  <a:lnTo>
                    <a:pt x="267550" y="34620"/>
                  </a:lnTo>
                  <a:lnTo>
                    <a:pt x="267563" y="34226"/>
                  </a:lnTo>
                  <a:lnTo>
                    <a:pt x="267601" y="34531"/>
                  </a:lnTo>
                  <a:lnTo>
                    <a:pt x="267677" y="35280"/>
                  </a:lnTo>
                  <a:lnTo>
                    <a:pt x="267677" y="28270"/>
                  </a:lnTo>
                  <a:lnTo>
                    <a:pt x="267271" y="26682"/>
                  </a:lnTo>
                  <a:lnTo>
                    <a:pt x="266928" y="26174"/>
                  </a:lnTo>
                  <a:lnTo>
                    <a:pt x="266928" y="27444"/>
                  </a:lnTo>
                  <a:lnTo>
                    <a:pt x="265303" y="25400"/>
                  </a:lnTo>
                  <a:lnTo>
                    <a:pt x="266522" y="26454"/>
                  </a:lnTo>
                  <a:lnTo>
                    <a:pt x="266661" y="26682"/>
                  </a:lnTo>
                  <a:lnTo>
                    <a:pt x="266903" y="27254"/>
                  </a:lnTo>
                  <a:lnTo>
                    <a:pt x="266928" y="27444"/>
                  </a:lnTo>
                  <a:lnTo>
                    <a:pt x="266928" y="26174"/>
                  </a:lnTo>
                  <a:lnTo>
                    <a:pt x="265938" y="24688"/>
                  </a:lnTo>
                  <a:lnTo>
                    <a:pt x="265938" y="25374"/>
                  </a:lnTo>
                  <a:lnTo>
                    <a:pt x="265544" y="24828"/>
                  </a:lnTo>
                  <a:lnTo>
                    <a:pt x="265734" y="24980"/>
                  </a:lnTo>
                  <a:lnTo>
                    <a:pt x="265938" y="25374"/>
                  </a:lnTo>
                  <a:lnTo>
                    <a:pt x="265938" y="24688"/>
                  </a:lnTo>
                  <a:lnTo>
                    <a:pt x="265760" y="24409"/>
                  </a:lnTo>
                  <a:lnTo>
                    <a:pt x="264820" y="23609"/>
                  </a:lnTo>
                  <a:lnTo>
                    <a:pt x="265709" y="21336"/>
                  </a:lnTo>
                  <a:lnTo>
                    <a:pt x="265201" y="22174"/>
                  </a:lnTo>
                  <a:lnTo>
                    <a:pt x="265607" y="21336"/>
                  </a:lnTo>
                  <a:lnTo>
                    <a:pt x="265811" y="21082"/>
                  </a:lnTo>
                  <a:lnTo>
                    <a:pt x="265963" y="20904"/>
                  </a:lnTo>
                  <a:lnTo>
                    <a:pt x="266192" y="20751"/>
                  </a:lnTo>
                  <a:lnTo>
                    <a:pt x="266750" y="20408"/>
                  </a:lnTo>
                  <a:lnTo>
                    <a:pt x="268452" y="19367"/>
                  </a:lnTo>
                  <a:lnTo>
                    <a:pt x="273951" y="18351"/>
                  </a:lnTo>
                  <a:lnTo>
                    <a:pt x="275107" y="18351"/>
                  </a:lnTo>
                  <a:lnTo>
                    <a:pt x="277799" y="19227"/>
                  </a:lnTo>
                  <a:lnTo>
                    <a:pt x="284695" y="18529"/>
                  </a:lnTo>
                  <a:lnTo>
                    <a:pt x="283210" y="18529"/>
                  </a:lnTo>
                  <a:lnTo>
                    <a:pt x="283362" y="18478"/>
                  </a:lnTo>
                  <a:lnTo>
                    <a:pt x="285419" y="18478"/>
                  </a:lnTo>
                  <a:lnTo>
                    <a:pt x="286689" y="19367"/>
                  </a:lnTo>
                  <a:lnTo>
                    <a:pt x="286816" y="21082"/>
                  </a:lnTo>
                  <a:lnTo>
                    <a:pt x="287032" y="21082"/>
                  </a:lnTo>
                  <a:lnTo>
                    <a:pt x="287159" y="21170"/>
                  </a:lnTo>
                  <a:lnTo>
                    <a:pt x="285203" y="21247"/>
                  </a:lnTo>
                  <a:lnTo>
                    <a:pt x="282663" y="21717"/>
                  </a:lnTo>
                  <a:lnTo>
                    <a:pt x="282295" y="21717"/>
                  </a:lnTo>
                  <a:lnTo>
                    <a:pt x="279146" y="22758"/>
                  </a:lnTo>
                  <a:lnTo>
                    <a:pt x="278904" y="23241"/>
                  </a:lnTo>
                  <a:lnTo>
                    <a:pt x="278777" y="23660"/>
                  </a:lnTo>
                  <a:lnTo>
                    <a:pt x="279031" y="23571"/>
                  </a:lnTo>
                  <a:lnTo>
                    <a:pt x="278815" y="23939"/>
                  </a:lnTo>
                  <a:lnTo>
                    <a:pt x="279400" y="23596"/>
                  </a:lnTo>
                  <a:lnTo>
                    <a:pt x="279171" y="23939"/>
                  </a:lnTo>
                  <a:lnTo>
                    <a:pt x="278726" y="24447"/>
                  </a:lnTo>
                  <a:lnTo>
                    <a:pt x="278752" y="24041"/>
                  </a:lnTo>
                  <a:lnTo>
                    <a:pt x="278777" y="23660"/>
                  </a:lnTo>
                  <a:lnTo>
                    <a:pt x="278574" y="23914"/>
                  </a:lnTo>
                  <a:lnTo>
                    <a:pt x="278574" y="24803"/>
                  </a:lnTo>
                  <a:lnTo>
                    <a:pt x="278320" y="25184"/>
                  </a:lnTo>
                  <a:lnTo>
                    <a:pt x="278574" y="24803"/>
                  </a:lnTo>
                  <a:lnTo>
                    <a:pt x="278574" y="23914"/>
                  </a:lnTo>
                  <a:lnTo>
                    <a:pt x="278447" y="24155"/>
                  </a:lnTo>
                  <a:lnTo>
                    <a:pt x="277850" y="25374"/>
                  </a:lnTo>
                  <a:lnTo>
                    <a:pt x="277876" y="27368"/>
                  </a:lnTo>
                  <a:lnTo>
                    <a:pt x="278003" y="26543"/>
                  </a:lnTo>
                  <a:lnTo>
                    <a:pt x="278015" y="26758"/>
                  </a:lnTo>
                  <a:lnTo>
                    <a:pt x="277939" y="27368"/>
                  </a:lnTo>
                  <a:lnTo>
                    <a:pt x="277888" y="27940"/>
                  </a:lnTo>
                  <a:lnTo>
                    <a:pt x="278231" y="27940"/>
                  </a:lnTo>
                  <a:lnTo>
                    <a:pt x="278307" y="27368"/>
                  </a:lnTo>
                  <a:lnTo>
                    <a:pt x="278434" y="26035"/>
                  </a:lnTo>
                  <a:lnTo>
                    <a:pt x="278536" y="25577"/>
                  </a:lnTo>
                  <a:lnTo>
                    <a:pt x="278536" y="25311"/>
                  </a:lnTo>
                  <a:lnTo>
                    <a:pt x="278790" y="24866"/>
                  </a:lnTo>
                  <a:lnTo>
                    <a:pt x="278892" y="24587"/>
                  </a:lnTo>
                  <a:lnTo>
                    <a:pt x="279425" y="23939"/>
                  </a:lnTo>
                  <a:lnTo>
                    <a:pt x="280174" y="23241"/>
                  </a:lnTo>
                  <a:lnTo>
                    <a:pt x="279781" y="23380"/>
                  </a:lnTo>
                  <a:lnTo>
                    <a:pt x="279908" y="23304"/>
                  </a:lnTo>
                  <a:lnTo>
                    <a:pt x="280098" y="23241"/>
                  </a:lnTo>
                  <a:lnTo>
                    <a:pt x="280327" y="23050"/>
                  </a:lnTo>
                  <a:lnTo>
                    <a:pt x="281279" y="22504"/>
                  </a:lnTo>
                  <a:lnTo>
                    <a:pt x="281774" y="22352"/>
                  </a:lnTo>
                  <a:lnTo>
                    <a:pt x="282028" y="22339"/>
                  </a:lnTo>
                  <a:lnTo>
                    <a:pt x="282181" y="22339"/>
                  </a:lnTo>
                  <a:lnTo>
                    <a:pt x="280174" y="23241"/>
                  </a:lnTo>
                  <a:lnTo>
                    <a:pt x="282181" y="22618"/>
                  </a:lnTo>
                  <a:lnTo>
                    <a:pt x="286473" y="21932"/>
                  </a:lnTo>
                  <a:lnTo>
                    <a:pt x="287020" y="21818"/>
                  </a:lnTo>
                  <a:lnTo>
                    <a:pt x="287578" y="21717"/>
                  </a:lnTo>
                  <a:lnTo>
                    <a:pt x="287896" y="21717"/>
                  </a:lnTo>
                  <a:lnTo>
                    <a:pt x="287997" y="21247"/>
                  </a:lnTo>
                  <a:lnTo>
                    <a:pt x="288099" y="20751"/>
                  </a:lnTo>
                  <a:lnTo>
                    <a:pt x="288137" y="20599"/>
                  </a:lnTo>
                  <a:lnTo>
                    <a:pt x="288175" y="20434"/>
                  </a:lnTo>
                  <a:lnTo>
                    <a:pt x="288239" y="20154"/>
                  </a:lnTo>
                  <a:close/>
                </a:path>
                <a:path w="506095" h="236220">
                  <a:moveTo>
                    <a:pt x="293979" y="43789"/>
                  </a:moveTo>
                  <a:lnTo>
                    <a:pt x="293763" y="43789"/>
                  </a:lnTo>
                  <a:lnTo>
                    <a:pt x="293763" y="43573"/>
                  </a:lnTo>
                  <a:lnTo>
                    <a:pt x="293560" y="43700"/>
                  </a:lnTo>
                  <a:lnTo>
                    <a:pt x="293611" y="43573"/>
                  </a:lnTo>
                  <a:lnTo>
                    <a:pt x="292519" y="41262"/>
                  </a:lnTo>
                  <a:lnTo>
                    <a:pt x="292417" y="40017"/>
                  </a:lnTo>
                  <a:lnTo>
                    <a:pt x="292303" y="38519"/>
                  </a:lnTo>
                  <a:lnTo>
                    <a:pt x="290855" y="33655"/>
                  </a:lnTo>
                  <a:lnTo>
                    <a:pt x="289255" y="31775"/>
                  </a:lnTo>
                  <a:lnTo>
                    <a:pt x="286600" y="27495"/>
                  </a:lnTo>
                  <a:lnTo>
                    <a:pt x="286639" y="27660"/>
                  </a:lnTo>
                  <a:lnTo>
                    <a:pt x="286766" y="28054"/>
                  </a:lnTo>
                  <a:lnTo>
                    <a:pt x="286893" y="28359"/>
                  </a:lnTo>
                  <a:lnTo>
                    <a:pt x="286473" y="27660"/>
                  </a:lnTo>
                  <a:lnTo>
                    <a:pt x="286639" y="27660"/>
                  </a:lnTo>
                  <a:lnTo>
                    <a:pt x="285572" y="27178"/>
                  </a:lnTo>
                  <a:lnTo>
                    <a:pt x="286397" y="27178"/>
                  </a:lnTo>
                  <a:lnTo>
                    <a:pt x="288569" y="27178"/>
                  </a:lnTo>
                  <a:lnTo>
                    <a:pt x="286296" y="27038"/>
                  </a:lnTo>
                  <a:lnTo>
                    <a:pt x="286067" y="26657"/>
                  </a:lnTo>
                  <a:lnTo>
                    <a:pt x="284111" y="26479"/>
                  </a:lnTo>
                  <a:lnTo>
                    <a:pt x="283667" y="26314"/>
                  </a:lnTo>
                  <a:lnTo>
                    <a:pt x="283362" y="26479"/>
                  </a:lnTo>
                  <a:lnTo>
                    <a:pt x="282689" y="26479"/>
                  </a:lnTo>
                  <a:lnTo>
                    <a:pt x="282295" y="26657"/>
                  </a:lnTo>
                  <a:lnTo>
                    <a:pt x="283032" y="26657"/>
                  </a:lnTo>
                  <a:lnTo>
                    <a:pt x="282765" y="26809"/>
                  </a:lnTo>
                  <a:lnTo>
                    <a:pt x="280644" y="26670"/>
                  </a:lnTo>
                  <a:lnTo>
                    <a:pt x="281343" y="26657"/>
                  </a:lnTo>
                  <a:lnTo>
                    <a:pt x="280898" y="26479"/>
                  </a:lnTo>
                  <a:lnTo>
                    <a:pt x="280276" y="26479"/>
                  </a:lnTo>
                  <a:lnTo>
                    <a:pt x="279958" y="26314"/>
                  </a:lnTo>
                  <a:lnTo>
                    <a:pt x="279831" y="26936"/>
                  </a:lnTo>
                  <a:lnTo>
                    <a:pt x="279717" y="27165"/>
                  </a:lnTo>
                  <a:lnTo>
                    <a:pt x="279527" y="27178"/>
                  </a:lnTo>
                  <a:lnTo>
                    <a:pt x="279717" y="27178"/>
                  </a:lnTo>
                  <a:lnTo>
                    <a:pt x="279361" y="28054"/>
                  </a:lnTo>
                  <a:lnTo>
                    <a:pt x="280987" y="27495"/>
                  </a:lnTo>
                  <a:lnTo>
                    <a:pt x="283946" y="27178"/>
                  </a:lnTo>
                  <a:lnTo>
                    <a:pt x="284353" y="27178"/>
                  </a:lnTo>
                  <a:lnTo>
                    <a:pt x="286042" y="28384"/>
                  </a:lnTo>
                  <a:lnTo>
                    <a:pt x="287883" y="31457"/>
                  </a:lnTo>
                  <a:lnTo>
                    <a:pt x="288340" y="32435"/>
                  </a:lnTo>
                  <a:lnTo>
                    <a:pt x="289521" y="34607"/>
                  </a:lnTo>
                  <a:lnTo>
                    <a:pt x="290309" y="35750"/>
                  </a:lnTo>
                  <a:lnTo>
                    <a:pt x="291096" y="38252"/>
                  </a:lnTo>
                  <a:lnTo>
                    <a:pt x="291033" y="38519"/>
                  </a:lnTo>
                  <a:lnTo>
                    <a:pt x="290944" y="38938"/>
                  </a:lnTo>
                  <a:lnTo>
                    <a:pt x="290830" y="39484"/>
                  </a:lnTo>
                  <a:lnTo>
                    <a:pt x="291731" y="41770"/>
                  </a:lnTo>
                  <a:lnTo>
                    <a:pt x="291795" y="41910"/>
                  </a:lnTo>
                  <a:lnTo>
                    <a:pt x="292569" y="43002"/>
                  </a:lnTo>
                  <a:lnTo>
                    <a:pt x="293382" y="44259"/>
                  </a:lnTo>
                  <a:lnTo>
                    <a:pt x="293217" y="43853"/>
                  </a:lnTo>
                  <a:lnTo>
                    <a:pt x="293420" y="44259"/>
                  </a:lnTo>
                  <a:lnTo>
                    <a:pt x="293484" y="44386"/>
                  </a:lnTo>
                  <a:lnTo>
                    <a:pt x="293585" y="44259"/>
                  </a:lnTo>
                  <a:lnTo>
                    <a:pt x="293763" y="44043"/>
                  </a:lnTo>
                  <a:lnTo>
                    <a:pt x="293979" y="43789"/>
                  </a:lnTo>
                  <a:close/>
                </a:path>
                <a:path w="506095" h="236220">
                  <a:moveTo>
                    <a:pt x="307987" y="35623"/>
                  </a:moveTo>
                  <a:lnTo>
                    <a:pt x="307708" y="35229"/>
                  </a:lnTo>
                  <a:lnTo>
                    <a:pt x="307848" y="35242"/>
                  </a:lnTo>
                  <a:lnTo>
                    <a:pt x="307301" y="34594"/>
                  </a:lnTo>
                  <a:lnTo>
                    <a:pt x="304025" y="34594"/>
                  </a:lnTo>
                  <a:lnTo>
                    <a:pt x="306565" y="35026"/>
                  </a:lnTo>
                  <a:lnTo>
                    <a:pt x="304939" y="35026"/>
                  </a:lnTo>
                  <a:lnTo>
                    <a:pt x="307987" y="35623"/>
                  </a:lnTo>
                  <a:close/>
                </a:path>
                <a:path w="506095" h="236220">
                  <a:moveTo>
                    <a:pt x="308457" y="24269"/>
                  </a:moveTo>
                  <a:lnTo>
                    <a:pt x="307479" y="24206"/>
                  </a:lnTo>
                  <a:lnTo>
                    <a:pt x="307479" y="24993"/>
                  </a:lnTo>
                  <a:lnTo>
                    <a:pt x="307174" y="25628"/>
                  </a:lnTo>
                  <a:lnTo>
                    <a:pt x="307162" y="25400"/>
                  </a:lnTo>
                  <a:lnTo>
                    <a:pt x="307009" y="25184"/>
                  </a:lnTo>
                  <a:lnTo>
                    <a:pt x="306895" y="25400"/>
                  </a:lnTo>
                  <a:lnTo>
                    <a:pt x="306819" y="25819"/>
                  </a:lnTo>
                  <a:lnTo>
                    <a:pt x="307073" y="25819"/>
                  </a:lnTo>
                  <a:lnTo>
                    <a:pt x="306933" y="26123"/>
                  </a:lnTo>
                  <a:lnTo>
                    <a:pt x="306768" y="26123"/>
                  </a:lnTo>
                  <a:lnTo>
                    <a:pt x="306489" y="25920"/>
                  </a:lnTo>
                  <a:lnTo>
                    <a:pt x="304482" y="28651"/>
                  </a:lnTo>
                  <a:lnTo>
                    <a:pt x="302945" y="31178"/>
                  </a:lnTo>
                  <a:lnTo>
                    <a:pt x="302996" y="33883"/>
                  </a:lnTo>
                  <a:lnTo>
                    <a:pt x="303123" y="33553"/>
                  </a:lnTo>
                  <a:lnTo>
                    <a:pt x="303123" y="33807"/>
                  </a:lnTo>
                  <a:lnTo>
                    <a:pt x="303072" y="34493"/>
                  </a:lnTo>
                  <a:lnTo>
                    <a:pt x="303022" y="35737"/>
                  </a:lnTo>
                  <a:lnTo>
                    <a:pt x="302755" y="35712"/>
                  </a:lnTo>
                  <a:lnTo>
                    <a:pt x="303072" y="34569"/>
                  </a:lnTo>
                  <a:lnTo>
                    <a:pt x="302463" y="33642"/>
                  </a:lnTo>
                  <a:lnTo>
                    <a:pt x="302463" y="36156"/>
                  </a:lnTo>
                  <a:lnTo>
                    <a:pt x="302387" y="36322"/>
                  </a:lnTo>
                  <a:lnTo>
                    <a:pt x="302387" y="35013"/>
                  </a:lnTo>
                  <a:lnTo>
                    <a:pt x="302437" y="35217"/>
                  </a:lnTo>
                  <a:lnTo>
                    <a:pt x="302463" y="36156"/>
                  </a:lnTo>
                  <a:lnTo>
                    <a:pt x="302463" y="33642"/>
                  </a:lnTo>
                  <a:lnTo>
                    <a:pt x="302412" y="34594"/>
                  </a:lnTo>
                  <a:lnTo>
                    <a:pt x="302387" y="33528"/>
                  </a:lnTo>
                  <a:lnTo>
                    <a:pt x="302336" y="32562"/>
                  </a:lnTo>
                  <a:lnTo>
                    <a:pt x="302094" y="32283"/>
                  </a:lnTo>
                  <a:lnTo>
                    <a:pt x="302094" y="32791"/>
                  </a:lnTo>
                  <a:lnTo>
                    <a:pt x="302094" y="33108"/>
                  </a:lnTo>
                  <a:lnTo>
                    <a:pt x="301561" y="32385"/>
                  </a:lnTo>
                  <a:lnTo>
                    <a:pt x="301447" y="32067"/>
                  </a:lnTo>
                  <a:lnTo>
                    <a:pt x="302094" y="32791"/>
                  </a:lnTo>
                  <a:lnTo>
                    <a:pt x="302094" y="32283"/>
                  </a:lnTo>
                  <a:lnTo>
                    <a:pt x="300824" y="30772"/>
                  </a:lnTo>
                  <a:lnTo>
                    <a:pt x="297180" y="27838"/>
                  </a:lnTo>
                  <a:lnTo>
                    <a:pt x="294868" y="26822"/>
                  </a:lnTo>
                  <a:lnTo>
                    <a:pt x="292239" y="25730"/>
                  </a:lnTo>
                  <a:lnTo>
                    <a:pt x="292328" y="25400"/>
                  </a:lnTo>
                  <a:lnTo>
                    <a:pt x="292252" y="25527"/>
                  </a:lnTo>
                  <a:lnTo>
                    <a:pt x="292354" y="23482"/>
                  </a:lnTo>
                  <a:lnTo>
                    <a:pt x="292341" y="24993"/>
                  </a:lnTo>
                  <a:lnTo>
                    <a:pt x="292671" y="24269"/>
                  </a:lnTo>
                  <a:lnTo>
                    <a:pt x="293636" y="23482"/>
                  </a:lnTo>
                  <a:lnTo>
                    <a:pt x="294525" y="22948"/>
                  </a:lnTo>
                  <a:lnTo>
                    <a:pt x="293712" y="23482"/>
                  </a:lnTo>
                  <a:lnTo>
                    <a:pt x="297942" y="23482"/>
                  </a:lnTo>
                  <a:lnTo>
                    <a:pt x="299466" y="23482"/>
                  </a:lnTo>
                  <a:lnTo>
                    <a:pt x="300482" y="23482"/>
                  </a:lnTo>
                  <a:lnTo>
                    <a:pt x="300659" y="23507"/>
                  </a:lnTo>
                  <a:lnTo>
                    <a:pt x="300990" y="23723"/>
                  </a:lnTo>
                  <a:lnTo>
                    <a:pt x="299770" y="23622"/>
                  </a:lnTo>
                  <a:lnTo>
                    <a:pt x="301256" y="24269"/>
                  </a:lnTo>
                  <a:lnTo>
                    <a:pt x="303745" y="25184"/>
                  </a:lnTo>
                  <a:lnTo>
                    <a:pt x="306590" y="24993"/>
                  </a:lnTo>
                  <a:lnTo>
                    <a:pt x="307479" y="24993"/>
                  </a:lnTo>
                  <a:lnTo>
                    <a:pt x="307479" y="24206"/>
                  </a:lnTo>
                  <a:lnTo>
                    <a:pt x="302602" y="23837"/>
                  </a:lnTo>
                  <a:lnTo>
                    <a:pt x="301713" y="23482"/>
                  </a:lnTo>
                  <a:lnTo>
                    <a:pt x="302183" y="23482"/>
                  </a:lnTo>
                  <a:lnTo>
                    <a:pt x="300786" y="22491"/>
                  </a:lnTo>
                  <a:lnTo>
                    <a:pt x="301294" y="22491"/>
                  </a:lnTo>
                  <a:lnTo>
                    <a:pt x="295795" y="22009"/>
                  </a:lnTo>
                  <a:lnTo>
                    <a:pt x="293179" y="22491"/>
                  </a:lnTo>
                  <a:lnTo>
                    <a:pt x="291934" y="22491"/>
                  </a:lnTo>
                  <a:lnTo>
                    <a:pt x="291934" y="22720"/>
                  </a:lnTo>
                  <a:lnTo>
                    <a:pt x="291934" y="22948"/>
                  </a:lnTo>
                  <a:lnTo>
                    <a:pt x="291934" y="23253"/>
                  </a:lnTo>
                  <a:lnTo>
                    <a:pt x="291934" y="23482"/>
                  </a:lnTo>
                  <a:lnTo>
                    <a:pt x="291934" y="25603"/>
                  </a:lnTo>
                  <a:lnTo>
                    <a:pt x="290068" y="24790"/>
                  </a:lnTo>
                  <a:lnTo>
                    <a:pt x="290258" y="24790"/>
                  </a:lnTo>
                  <a:lnTo>
                    <a:pt x="287274" y="24307"/>
                  </a:lnTo>
                  <a:lnTo>
                    <a:pt x="284962" y="23317"/>
                  </a:lnTo>
                  <a:lnTo>
                    <a:pt x="284797" y="23317"/>
                  </a:lnTo>
                  <a:lnTo>
                    <a:pt x="284568" y="23317"/>
                  </a:lnTo>
                  <a:lnTo>
                    <a:pt x="284264" y="23876"/>
                  </a:lnTo>
                  <a:lnTo>
                    <a:pt x="284759" y="23876"/>
                  </a:lnTo>
                  <a:lnTo>
                    <a:pt x="287045" y="25082"/>
                  </a:lnTo>
                  <a:lnTo>
                    <a:pt x="297434" y="29387"/>
                  </a:lnTo>
                  <a:lnTo>
                    <a:pt x="301358" y="32918"/>
                  </a:lnTo>
                  <a:lnTo>
                    <a:pt x="302107" y="35001"/>
                  </a:lnTo>
                  <a:lnTo>
                    <a:pt x="302107" y="35953"/>
                  </a:lnTo>
                  <a:lnTo>
                    <a:pt x="302056" y="36690"/>
                  </a:lnTo>
                  <a:lnTo>
                    <a:pt x="302056" y="38265"/>
                  </a:lnTo>
                  <a:lnTo>
                    <a:pt x="301967" y="38531"/>
                  </a:lnTo>
                  <a:lnTo>
                    <a:pt x="302031" y="38303"/>
                  </a:lnTo>
                  <a:lnTo>
                    <a:pt x="302056" y="36690"/>
                  </a:lnTo>
                  <a:lnTo>
                    <a:pt x="302031" y="37058"/>
                  </a:lnTo>
                  <a:lnTo>
                    <a:pt x="301891" y="37706"/>
                  </a:lnTo>
                  <a:lnTo>
                    <a:pt x="301879" y="37846"/>
                  </a:lnTo>
                  <a:lnTo>
                    <a:pt x="301701" y="38265"/>
                  </a:lnTo>
                  <a:lnTo>
                    <a:pt x="300761" y="39395"/>
                  </a:lnTo>
                  <a:lnTo>
                    <a:pt x="300913" y="39395"/>
                  </a:lnTo>
                  <a:lnTo>
                    <a:pt x="301066" y="39700"/>
                  </a:lnTo>
                  <a:lnTo>
                    <a:pt x="301142" y="39827"/>
                  </a:lnTo>
                  <a:lnTo>
                    <a:pt x="301332" y="40157"/>
                  </a:lnTo>
                  <a:lnTo>
                    <a:pt x="301599" y="40157"/>
                  </a:lnTo>
                  <a:lnTo>
                    <a:pt x="301790" y="40043"/>
                  </a:lnTo>
                  <a:lnTo>
                    <a:pt x="301980" y="40106"/>
                  </a:lnTo>
                  <a:lnTo>
                    <a:pt x="301967" y="39941"/>
                  </a:lnTo>
                  <a:lnTo>
                    <a:pt x="302374" y="39700"/>
                  </a:lnTo>
                  <a:lnTo>
                    <a:pt x="302260" y="37960"/>
                  </a:lnTo>
                  <a:lnTo>
                    <a:pt x="302933" y="36995"/>
                  </a:lnTo>
                  <a:lnTo>
                    <a:pt x="302653" y="36017"/>
                  </a:lnTo>
                  <a:lnTo>
                    <a:pt x="302729" y="35775"/>
                  </a:lnTo>
                  <a:lnTo>
                    <a:pt x="303022" y="35826"/>
                  </a:lnTo>
                  <a:lnTo>
                    <a:pt x="303314" y="35941"/>
                  </a:lnTo>
                  <a:lnTo>
                    <a:pt x="304088" y="36169"/>
                  </a:lnTo>
                  <a:lnTo>
                    <a:pt x="303377" y="36169"/>
                  </a:lnTo>
                  <a:lnTo>
                    <a:pt x="304419" y="36588"/>
                  </a:lnTo>
                  <a:lnTo>
                    <a:pt x="305676" y="37236"/>
                  </a:lnTo>
                  <a:lnTo>
                    <a:pt x="306184" y="37693"/>
                  </a:lnTo>
                  <a:lnTo>
                    <a:pt x="307403" y="38341"/>
                  </a:lnTo>
                  <a:lnTo>
                    <a:pt x="308165" y="37553"/>
                  </a:lnTo>
                  <a:lnTo>
                    <a:pt x="307987" y="37236"/>
                  </a:lnTo>
                  <a:lnTo>
                    <a:pt x="307809" y="37236"/>
                  </a:lnTo>
                  <a:lnTo>
                    <a:pt x="307467" y="36830"/>
                  </a:lnTo>
                  <a:lnTo>
                    <a:pt x="307746" y="36830"/>
                  </a:lnTo>
                  <a:lnTo>
                    <a:pt x="307467" y="36309"/>
                  </a:lnTo>
                  <a:lnTo>
                    <a:pt x="307009" y="36309"/>
                  </a:lnTo>
                  <a:lnTo>
                    <a:pt x="306387" y="35572"/>
                  </a:lnTo>
                  <a:lnTo>
                    <a:pt x="304152" y="35839"/>
                  </a:lnTo>
                  <a:lnTo>
                    <a:pt x="303314" y="35763"/>
                  </a:lnTo>
                  <a:lnTo>
                    <a:pt x="303326" y="35293"/>
                  </a:lnTo>
                  <a:lnTo>
                    <a:pt x="303479" y="34048"/>
                  </a:lnTo>
                  <a:lnTo>
                    <a:pt x="303885" y="32931"/>
                  </a:lnTo>
                  <a:lnTo>
                    <a:pt x="304698" y="30251"/>
                  </a:lnTo>
                  <a:lnTo>
                    <a:pt x="304774" y="29997"/>
                  </a:lnTo>
                  <a:lnTo>
                    <a:pt x="305409" y="28892"/>
                  </a:lnTo>
                  <a:lnTo>
                    <a:pt x="306489" y="28079"/>
                  </a:lnTo>
                  <a:lnTo>
                    <a:pt x="307467" y="28079"/>
                  </a:lnTo>
                  <a:lnTo>
                    <a:pt x="307784" y="27597"/>
                  </a:lnTo>
                  <a:lnTo>
                    <a:pt x="307911" y="27419"/>
                  </a:lnTo>
                  <a:lnTo>
                    <a:pt x="307848" y="27203"/>
                  </a:lnTo>
                  <a:lnTo>
                    <a:pt x="307759" y="26936"/>
                  </a:lnTo>
                  <a:lnTo>
                    <a:pt x="307873" y="26276"/>
                  </a:lnTo>
                  <a:lnTo>
                    <a:pt x="307898" y="26123"/>
                  </a:lnTo>
                  <a:lnTo>
                    <a:pt x="307721" y="26123"/>
                  </a:lnTo>
                  <a:lnTo>
                    <a:pt x="307771" y="25819"/>
                  </a:lnTo>
                  <a:lnTo>
                    <a:pt x="307949" y="25819"/>
                  </a:lnTo>
                  <a:lnTo>
                    <a:pt x="308063" y="25184"/>
                  </a:lnTo>
                  <a:lnTo>
                    <a:pt x="308102" y="24993"/>
                  </a:lnTo>
                  <a:lnTo>
                    <a:pt x="308216" y="24269"/>
                  </a:lnTo>
                  <a:lnTo>
                    <a:pt x="308457" y="24269"/>
                  </a:lnTo>
                  <a:close/>
                </a:path>
                <a:path w="506095" h="236220">
                  <a:moveTo>
                    <a:pt x="320903" y="50012"/>
                  </a:moveTo>
                  <a:lnTo>
                    <a:pt x="320497" y="49923"/>
                  </a:lnTo>
                  <a:lnTo>
                    <a:pt x="320357" y="49669"/>
                  </a:lnTo>
                  <a:lnTo>
                    <a:pt x="318935" y="49060"/>
                  </a:lnTo>
                  <a:lnTo>
                    <a:pt x="318617" y="48869"/>
                  </a:lnTo>
                  <a:lnTo>
                    <a:pt x="318617" y="49555"/>
                  </a:lnTo>
                  <a:lnTo>
                    <a:pt x="318071" y="49339"/>
                  </a:lnTo>
                  <a:lnTo>
                    <a:pt x="318617" y="49555"/>
                  </a:lnTo>
                  <a:lnTo>
                    <a:pt x="318617" y="48869"/>
                  </a:lnTo>
                  <a:lnTo>
                    <a:pt x="318223" y="48628"/>
                  </a:lnTo>
                  <a:lnTo>
                    <a:pt x="317728" y="48209"/>
                  </a:lnTo>
                  <a:lnTo>
                    <a:pt x="316687" y="47231"/>
                  </a:lnTo>
                  <a:lnTo>
                    <a:pt x="316687" y="47904"/>
                  </a:lnTo>
                  <a:lnTo>
                    <a:pt x="316509" y="47663"/>
                  </a:lnTo>
                  <a:lnTo>
                    <a:pt x="316687" y="47904"/>
                  </a:lnTo>
                  <a:lnTo>
                    <a:pt x="316687" y="47231"/>
                  </a:lnTo>
                  <a:lnTo>
                    <a:pt x="315569" y="46177"/>
                  </a:lnTo>
                  <a:lnTo>
                    <a:pt x="314058" y="44132"/>
                  </a:lnTo>
                  <a:lnTo>
                    <a:pt x="310527" y="38823"/>
                  </a:lnTo>
                  <a:lnTo>
                    <a:pt x="309473" y="36258"/>
                  </a:lnTo>
                  <a:lnTo>
                    <a:pt x="309473" y="37299"/>
                  </a:lnTo>
                  <a:lnTo>
                    <a:pt x="309194" y="36830"/>
                  </a:lnTo>
                  <a:lnTo>
                    <a:pt x="309041" y="36664"/>
                  </a:lnTo>
                  <a:lnTo>
                    <a:pt x="308787" y="35788"/>
                  </a:lnTo>
                  <a:lnTo>
                    <a:pt x="309473" y="37299"/>
                  </a:lnTo>
                  <a:lnTo>
                    <a:pt x="309473" y="36258"/>
                  </a:lnTo>
                  <a:lnTo>
                    <a:pt x="309283" y="35788"/>
                  </a:lnTo>
                  <a:lnTo>
                    <a:pt x="309219" y="35623"/>
                  </a:lnTo>
                  <a:lnTo>
                    <a:pt x="309092" y="35331"/>
                  </a:lnTo>
                  <a:lnTo>
                    <a:pt x="308978" y="35026"/>
                  </a:lnTo>
                  <a:lnTo>
                    <a:pt x="308508" y="35026"/>
                  </a:lnTo>
                  <a:lnTo>
                    <a:pt x="308813" y="35763"/>
                  </a:lnTo>
                  <a:lnTo>
                    <a:pt x="308190" y="35661"/>
                  </a:lnTo>
                  <a:lnTo>
                    <a:pt x="307848" y="35242"/>
                  </a:lnTo>
                  <a:lnTo>
                    <a:pt x="308063" y="35648"/>
                  </a:lnTo>
                  <a:lnTo>
                    <a:pt x="308457" y="36372"/>
                  </a:lnTo>
                  <a:lnTo>
                    <a:pt x="308724" y="36830"/>
                  </a:lnTo>
                  <a:lnTo>
                    <a:pt x="309778" y="38836"/>
                  </a:lnTo>
                  <a:lnTo>
                    <a:pt x="310438" y="40970"/>
                  </a:lnTo>
                  <a:lnTo>
                    <a:pt x="313931" y="45605"/>
                  </a:lnTo>
                  <a:lnTo>
                    <a:pt x="316725" y="48628"/>
                  </a:lnTo>
                  <a:lnTo>
                    <a:pt x="317741" y="49339"/>
                  </a:lnTo>
                  <a:lnTo>
                    <a:pt x="319036" y="50634"/>
                  </a:lnTo>
                  <a:lnTo>
                    <a:pt x="319176" y="51054"/>
                  </a:lnTo>
                  <a:lnTo>
                    <a:pt x="319265" y="51333"/>
                  </a:lnTo>
                  <a:lnTo>
                    <a:pt x="319633" y="51193"/>
                  </a:lnTo>
                  <a:lnTo>
                    <a:pt x="319862" y="51523"/>
                  </a:lnTo>
                  <a:lnTo>
                    <a:pt x="320471" y="50634"/>
                  </a:lnTo>
                  <a:lnTo>
                    <a:pt x="320903" y="50012"/>
                  </a:lnTo>
                  <a:close/>
                </a:path>
                <a:path w="506095" h="236220">
                  <a:moveTo>
                    <a:pt x="327380" y="27571"/>
                  </a:moveTo>
                  <a:lnTo>
                    <a:pt x="327139" y="27419"/>
                  </a:lnTo>
                  <a:lnTo>
                    <a:pt x="326212" y="27571"/>
                  </a:lnTo>
                  <a:lnTo>
                    <a:pt x="327380" y="27571"/>
                  </a:lnTo>
                  <a:close/>
                </a:path>
                <a:path w="506095" h="236220">
                  <a:moveTo>
                    <a:pt x="328447" y="28257"/>
                  </a:moveTo>
                  <a:lnTo>
                    <a:pt x="328091" y="27940"/>
                  </a:lnTo>
                  <a:lnTo>
                    <a:pt x="327799" y="27571"/>
                  </a:lnTo>
                  <a:lnTo>
                    <a:pt x="327380" y="27571"/>
                  </a:lnTo>
                  <a:lnTo>
                    <a:pt x="328447" y="28257"/>
                  </a:lnTo>
                  <a:close/>
                </a:path>
                <a:path w="506095" h="236220">
                  <a:moveTo>
                    <a:pt x="329806" y="35255"/>
                  </a:moveTo>
                  <a:lnTo>
                    <a:pt x="328396" y="35255"/>
                  </a:lnTo>
                  <a:lnTo>
                    <a:pt x="328637" y="36029"/>
                  </a:lnTo>
                  <a:lnTo>
                    <a:pt x="327952" y="36944"/>
                  </a:lnTo>
                  <a:lnTo>
                    <a:pt x="329006" y="38582"/>
                  </a:lnTo>
                  <a:lnTo>
                    <a:pt x="329349" y="38696"/>
                  </a:lnTo>
                  <a:lnTo>
                    <a:pt x="329272" y="38557"/>
                  </a:lnTo>
                  <a:lnTo>
                    <a:pt x="329298" y="38277"/>
                  </a:lnTo>
                  <a:lnTo>
                    <a:pt x="329730" y="37439"/>
                  </a:lnTo>
                  <a:lnTo>
                    <a:pt x="329692" y="35915"/>
                  </a:lnTo>
                  <a:lnTo>
                    <a:pt x="329806" y="35255"/>
                  </a:lnTo>
                  <a:close/>
                </a:path>
                <a:path w="506095" h="236220">
                  <a:moveTo>
                    <a:pt x="342607" y="50342"/>
                  </a:moveTo>
                  <a:lnTo>
                    <a:pt x="342290" y="50673"/>
                  </a:lnTo>
                  <a:lnTo>
                    <a:pt x="342607" y="50342"/>
                  </a:lnTo>
                  <a:close/>
                </a:path>
                <a:path w="506095" h="236220">
                  <a:moveTo>
                    <a:pt x="349783" y="47942"/>
                  </a:moveTo>
                  <a:lnTo>
                    <a:pt x="349313" y="48272"/>
                  </a:lnTo>
                  <a:lnTo>
                    <a:pt x="349199" y="48590"/>
                  </a:lnTo>
                  <a:lnTo>
                    <a:pt x="349732" y="48272"/>
                  </a:lnTo>
                  <a:lnTo>
                    <a:pt x="349783" y="47942"/>
                  </a:lnTo>
                  <a:close/>
                </a:path>
                <a:path w="506095" h="236220">
                  <a:moveTo>
                    <a:pt x="350672" y="47307"/>
                  </a:moveTo>
                  <a:lnTo>
                    <a:pt x="350100" y="39827"/>
                  </a:lnTo>
                  <a:lnTo>
                    <a:pt x="350050" y="39281"/>
                  </a:lnTo>
                  <a:lnTo>
                    <a:pt x="350050" y="44056"/>
                  </a:lnTo>
                  <a:lnTo>
                    <a:pt x="349897" y="46278"/>
                  </a:lnTo>
                  <a:lnTo>
                    <a:pt x="349872" y="46647"/>
                  </a:lnTo>
                  <a:lnTo>
                    <a:pt x="349935" y="43586"/>
                  </a:lnTo>
                  <a:lnTo>
                    <a:pt x="349948" y="41744"/>
                  </a:lnTo>
                  <a:lnTo>
                    <a:pt x="350050" y="44056"/>
                  </a:lnTo>
                  <a:lnTo>
                    <a:pt x="350050" y="39281"/>
                  </a:lnTo>
                  <a:lnTo>
                    <a:pt x="349453" y="38785"/>
                  </a:lnTo>
                  <a:lnTo>
                    <a:pt x="349453" y="39827"/>
                  </a:lnTo>
                  <a:lnTo>
                    <a:pt x="348957" y="38569"/>
                  </a:lnTo>
                  <a:lnTo>
                    <a:pt x="349377" y="39611"/>
                  </a:lnTo>
                  <a:lnTo>
                    <a:pt x="349453" y="39827"/>
                  </a:lnTo>
                  <a:lnTo>
                    <a:pt x="349453" y="38785"/>
                  </a:lnTo>
                  <a:lnTo>
                    <a:pt x="348830" y="38252"/>
                  </a:lnTo>
                  <a:lnTo>
                    <a:pt x="348056" y="36334"/>
                  </a:lnTo>
                  <a:lnTo>
                    <a:pt x="346379" y="35318"/>
                  </a:lnTo>
                  <a:lnTo>
                    <a:pt x="344500" y="33769"/>
                  </a:lnTo>
                  <a:lnTo>
                    <a:pt x="343623" y="32575"/>
                  </a:lnTo>
                  <a:lnTo>
                    <a:pt x="343623" y="33667"/>
                  </a:lnTo>
                  <a:lnTo>
                    <a:pt x="343585" y="33820"/>
                  </a:lnTo>
                  <a:lnTo>
                    <a:pt x="342849" y="33235"/>
                  </a:lnTo>
                  <a:lnTo>
                    <a:pt x="343369" y="33413"/>
                  </a:lnTo>
                  <a:lnTo>
                    <a:pt x="343623" y="33667"/>
                  </a:lnTo>
                  <a:lnTo>
                    <a:pt x="343623" y="32575"/>
                  </a:lnTo>
                  <a:lnTo>
                    <a:pt x="343268" y="32080"/>
                  </a:lnTo>
                  <a:lnTo>
                    <a:pt x="340791" y="31381"/>
                  </a:lnTo>
                  <a:lnTo>
                    <a:pt x="340626" y="31381"/>
                  </a:lnTo>
                  <a:lnTo>
                    <a:pt x="335356" y="28714"/>
                  </a:lnTo>
                  <a:lnTo>
                    <a:pt x="332714" y="26771"/>
                  </a:lnTo>
                  <a:lnTo>
                    <a:pt x="327672" y="24980"/>
                  </a:lnTo>
                  <a:lnTo>
                    <a:pt x="328549" y="24980"/>
                  </a:lnTo>
                  <a:lnTo>
                    <a:pt x="326428" y="24841"/>
                  </a:lnTo>
                  <a:lnTo>
                    <a:pt x="326428" y="26098"/>
                  </a:lnTo>
                  <a:lnTo>
                    <a:pt x="323837" y="26098"/>
                  </a:lnTo>
                  <a:lnTo>
                    <a:pt x="324434" y="25920"/>
                  </a:lnTo>
                  <a:lnTo>
                    <a:pt x="325183" y="25920"/>
                  </a:lnTo>
                  <a:lnTo>
                    <a:pt x="326428" y="26098"/>
                  </a:lnTo>
                  <a:lnTo>
                    <a:pt x="326428" y="24841"/>
                  </a:lnTo>
                  <a:lnTo>
                    <a:pt x="322173" y="24536"/>
                  </a:lnTo>
                  <a:lnTo>
                    <a:pt x="322249" y="24980"/>
                  </a:lnTo>
                  <a:lnTo>
                    <a:pt x="322351" y="26771"/>
                  </a:lnTo>
                  <a:lnTo>
                    <a:pt x="322427" y="28282"/>
                  </a:lnTo>
                  <a:lnTo>
                    <a:pt x="319747" y="27482"/>
                  </a:lnTo>
                  <a:lnTo>
                    <a:pt x="317500" y="27482"/>
                  </a:lnTo>
                  <a:lnTo>
                    <a:pt x="316357" y="27432"/>
                  </a:lnTo>
                  <a:lnTo>
                    <a:pt x="316357" y="27889"/>
                  </a:lnTo>
                  <a:lnTo>
                    <a:pt x="316179" y="28028"/>
                  </a:lnTo>
                  <a:lnTo>
                    <a:pt x="316230" y="27863"/>
                  </a:lnTo>
                  <a:lnTo>
                    <a:pt x="316357" y="27889"/>
                  </a:lnTo>
                  <a:lnTo>
                    <a:pt x="316357" y="27432"/>
                  </a:lnTo>
                  <a:lnTo>
                    <a:pt x="314452" y="27317"/>
                  </a:lnTo>
                  <a:lnTo>
                    <a:pt x="314845" y="29832"/>
                  </a:lnTo>
                  <a:lnTo>
                    <a:pt x="314782" y="30035"/>
                  </a:lnTo>
                  <a:lnTo>
                    <a:pt x="314718" y="30454"/>
                  </a:lnTo>
                  <a:lnTo>
                    <a:pt x="314693" y="30657"/>
                  </a:lnTo>
                  <a:lnTo>
                    <a:pt x="313093" y="29972"/>
                  </a:lnTo>
                  <a:lnTo>
                    <a:pt x="312534" y="29679"/>
                  </a:lnTo>
                  <a:lnTo>
                    <a:pt x="310565" y="28448"/>
                  </a:lnTo>
                  <a:lnTo>
                    <a:pt x="308152" y="27838"/>
                  </a:lnTo>
                  <a:lnTo>
                    <a:pt x="307936" y="27838"/>
                  </a:lnTo>
                  <a:lnTo>
                    <a:pt x="307733" y="27838"/>
                  </a:lnTo>
                  <a:lnTo>
                    <a:pt x="307682" y="27978"/>
                  </a:lnTo>
                  <a:lnTo>
                    <a:pt x="307581" y="28308"/>
                  </a:lnTo>
                  <a:lnTo>
                    <a:pt x="307886" y="28448"/>
                  </a:lnTo>
                  <a:lnTo>
                    <a:pt x="308051" y="28448"/>
                  </a:lnTo>
                  <a:lnTo>
                    <a:pt x="310248" y="29375"/>
                  </a:lnTo>
                  <a:lnTo>
                    <a:pt x="312483" y="31013"/>
                  </a:lnTo>
                  <a:lnTo>
                    <a:pt x="317639" y="33388"/>
                  </a:lnTo>
                  <a:lnTo>
                    <a:pt x="320141" y="34620"/>
                  </a:lnTo>
                  <a:lnTo>
                    <a:pt x="323291" y="37744"/>
                  </a:lnTo>
                  <a:lnTo>
                    <a:pt x="324231" y="38938"/>
                  </a:lnTo>
                  <a:lnTo>
                    <a:pt x="324612" y="40335"/>
                  </a:lnTo>
                  <a:lnTo>
                    <a:pt x="324650" y="40462"/>
                  </a:lnTo>
                  <a:lnTo>
                    <a:pt x="325145" y="42176"/>
                  </a:lnTo>
                  <a:lnTo>
                    <a:pt x="325031" y="42379"/>
                  </a:lnTo>
                  <a:lnTo>
                    <a:pt x="324878" y="42532"/>
                  </a:lnTo>
                  <a:lnTo>
                    <a:pt x="324815" y="43561"/>
                  </a:lnTo>
                  <a:lnTo>
                    <a:pt x="324573" y="44069"/>
                  </a:lnTo>
                  <a:lnTo>
                    <a:pt x="324662" y="43688"/>
                  </a:lnTo>
                  <a:lnTo>
                    <a:pt x="324815" y="43561"/>
                  </a:lnTo>
                  <a:lnTo>
                    <a:pt x="324815" y="42608"/>
                  </a:lnTo>
                  <a:lnTo>
                    <a:pt x="324065" y="43472"/>
                  </a:lnTo>
                  <a:lnTo>
                    <a:pt x="323519" y="44856"/>
                  </a:lnTo>
                  <a:lnTo>
                    <a:pt x="323519" y="48869"/>
                  </a:lnTo>
                  <a:lnTo>
                    <a:pt x="323519" y="44856"/>
                  </a:lnTo>
                  <a:lnTo>
                    <a:pt x="323316" y="45364"/>
                  </a:lnTo>
                  <a:lnTo>
                    <a:pt x="323253" y="45186"/>
                  </a:lnTo>
                  <a:lnTo>
                    <a:pt x="322694" y="44361"/>
                  </a:lnTo>
                  <a:lnTo>
                    <a:pt x="322503" y="42951"/>
                  </a:lnTo>
                  <a:lnTo>
                    <a:pt x="322402" y="42545"/>
                  </a:lnTo>
                  <a:lnTo>
                    <a:pt x="321983" y="42545"/>
                  </a:lnTo>
                  <a:lnTo>
                    <a:pt x="321818" y="42951"/>
                  </a:lnTo>
                  <a:lnTo>
                    <a:pt x="322376" y="44094"/>
                  </a:lnTo>
                  <a:lnTo>
                    <a:pt x="322338" y="44919"/>
                  </a:lnTo>
                  <a:lnTo>
                    <a:pt x="322554" y="44919"/>
                  </a:lnTo>
                  <a:lnTo>
                    <a:pt x="322618" y="45364"/>
                  </a:lnTo>
                  <a:lnTo>
                    <a:pt x="322389" y="45364"/>
                  </a:lnTo>
                  <a:lnTo>
                    <a:pt x="322630" y="46685"/>
                  </a:lnTo>
                  <a:lnTo>
                    <a:pt x="322732" y="47282"/>
                  </a:lnTo>
                  <a:lnTo>
                    <a:pt x="322783" y="47548"/>
                  </a:lnTo>
                  <a:lnTo>
                    <a:pt x="323278" y="48704"/>
                  </a:lnTo>
                  <a:lnTo>
                    <a:pt x="323126" y="49136"/>
                  </a:lnTo>
                  <a:lnTo>
                    <a:pt x="323392" y="49136"/>
                  </a:lnTo>
                  <a:lnTo>
                    <a:pt x="323113" y="49174"/>
                  </a:lnTo>
                  <a:lnTo>
                    <a:pt x="322846" y="49174"/>
                  </a:lnTo>
                  <a:lnTo>
                    <a:pt x="322516" y="49631"/>
                  </a:lnTo>
                  <a:lnTo>
                    <a:pt x="322021" y="49796"/>
                  </a:lnTo>
                  <a:lnTo>
                    <a:pt x="322364" y="49796"/>
                  </a:lnTo>
                  <a:lnTo>
                    <a:pt x="322084" y="50228"/>
                  </a:lnTo>
                  <a:lnTo>
                    <a:pt x="322313" y="50368"/>
                  </a:lnTo>
                  <a:lnTo>
                    <a:pt x="322275" y="51054"/>
                  </a:lnTo>
                  <a:lnTo>
                    <a:pt x="323291" y="51054"/>
                  </a:lnTo>
                  <a:lnTo>
                    <a:pt x="323062" y="50761"/>
                  </a:lnTo>
                  <a:lnTo>
                    <a:pt x="323354" y="50927"/>
                  </a:lnTo>
                  <a:lnTo>
                    <a:pt x="323291" y="51054"/>
                  </a:lnTo>
                  <a:lnTo>
                    <a:pt x="323456" y="50965"/>
                  </a:lnTo>
                  <a:lnTo>
                    <a:pt x="323545" y="50749"/>
                  </a:lnTo>
                  <a:lnTo>
                    <a:pt x="323926" y="50266"/>
                  </a:lnTo>
                  <a:lnTo>
                    <a:pt x="323964" y="49796"/>
                  </a:lnTo>
                  <a:lnTo>
                    <a:pt x="323786" y="50126"/>
                  </a:lnTo>
                  <a:lnTo>
                    <a:pt x="323837" y="49999"/>
                  </a:lnTo>
                  <a:lnTo>
                    <a:pt x="323926" y="49834"/>
                  </a:lnTo>
                  <a:lnTo>
                    <a:pt x="323977" y="50266"/>
                  </a:lnTo>
                  <a:lnTo>
                    <a:pt x="324307" y="49796"/>
                  </a:lnTo>
                  <a:lnTo>
                    <a:pt x="324015" y="49657"/>
                  </a:lnTo>
                  <a:lnTo>
                    <a:pt x="324281" y="49136"/>
                  </a:lnTo>
                  <a:lnTo>
                    <a:pt x="324840" y="49136"/>
                  </a:lnTo>
                  <a:lnTo>
                    <a:pt x="325755" y="48006"/>
                  </a:lnTo>
                  <a:lnTo>
                    <a:pt x="324129" y="46469"/>
                  </a:lnTo>
                  <a:lnTo>
                    <a:pt x="324256" y="46012"/>
                  </a:lnTo>
                  <a:lnTo>
                    <a:pt x="324370" y="45567"/>
                  </a:lnTo>
                  <a:lnTo>
                    <a:pt x="324459" y="45288"/>
                  </a:lnTo>
                  <a:lnTo>
                    <a:pt x="324573" y="44869"/>
                  </a:lnTo>
                  <a:lnTo>
                    <a:pt x="324675" y="44488"/>
                  </a:lnTo>
                  <a:lnTo>
                    <a:pt x="324802" y="44069"/>
                  </a:lnTo>
                  <a:lnTo>
                    <a:pt x="326123" y="42532"/>
                  </a:lnTo>
                  <a:lnTo>
                    <a:pt x="326174" y="42405"/>
                  </a:lnTo>
                  <a:lnTo>
                    <a:pt x="326021" y="41897"/>
                  </a:lnTo>
                  <a:lnTo>
                    <a:pt x="325882" y="41008"/>
                  </a:lnTo>
                  <a:lnTo>
                    <a:pt x="329057" y="41008"/>
                  </a:lnTo>
                  <a:lnTo>
                    <a:pt x="330428" y="41376"/>
                  </a:lnTo>
                  <a:lnTo>
                    <a:pt x="332905" y="41224"/>
                  </a:lnTo>
                  <a:lnTo>
                    <a:pt x="333781" y="41224"/>
                  </a:lnTo>
                  <a:lnTo>
                    <a:pt x="334975" y="41478"/>
                  </a:lnTo>
                  <a:lnTo>
                    <a:pt x="335394" y="41224"/>
                  </a:lnTo>
                  <a:lnTo>
                    <a:pt x="335635" y="41071"/>
                  </a:lnTo>
                  <a:lnTo>
                    <a:pt x="335711" y="41427"/>
                  </a:lnTo>
                  <a:lnTo>
                    <a:pt x="335813" y="42024"/>
                  </a:lnTo>
                  <a:lnTo>
                    <a:pt x="335851" y="42265"/>
                  </a:lnTo>
                  <a:lnTo>
                    <a:pt x="335902" y="42456"/>
                  </a:lnTo>
                  <a:lnTo>
                    <a:pt x="337388" y="46863"/>
                  </a:lnTo>
                  <a:lnTo>
                    <a:pt x="337426" y="46990"/>
                  </a:lnTo>
                  <a:lnTo>
                    <a:pt x="339750" y="48717"/>
                  </a:lnTo>
                  <a:lnTo>
                    <a:pt x="342265" y="50698"/>
                  </a:lnTo>
                  <a:lnTo>
                    <a:pt x="341045" y="49403"/>
                  </a:lnTo>
                  <a:lnTo>
                    <a:pt x="342277" y="50673"/>
                  </a:lnTo>
                  <a:lnTo>
                    <a:pt x="342582" y="50342"/>
                  </a:lnTo>
                  <a:lnTo>
                    <a:pt x="342531" y="50165"/>
                  </a:lnTo>
                  <a:lnTo>
                    <a:pt x="342468" y="49923"/>
                  </a:lnTo>
                  <a:lnTo>
                    <a:pt x="340029" y="47612"/>
                  </a:lnTo>
                  <a:lnTo>
                    <a:pt x="339471" y="46697"/>
                  </a:lnTo>
                  <a:lnTo>
                    <a:pt x="339471" y="47459"/>
                  </a:lnTo>
                  <a:lnTo>
                    <a:pt x="338480" y="46431"/>
                  </a:lnTo>
                  <a:lnTo>
                    <a:pt x="337273" y="43599"/>
                  </a:lnTo>
                  <a:lnTo>
                    <a:pt x="338683" y="46316"/>
                  </a:lnTo>
                  <a:lnTo>
                    <a:pt x="339471" y="47459"/>
                  </a:lnTo>
                  <a:lnTo>
                    <a:pt x="339471" y="46697"/>
                  </a:lnTo>
                  <a:lnTo>
                    <a:pt x="338251" y="44665"/>
                  </a:lnTo>
                  <a:lnTo>
                    <a:pt x="337350" y="42748"/>
                  </a:lnTo>
                  <a:lnTo>
                    <a:pt x="337756" y="42557"/>
                  </a:lnTo>
                  <a:lnTo>
                    <a:pt x="337477" y="42252"/>
                  </a:lnTo>
                  <a:lnTo>
                    <a:pt x="337464" y="41910"/>
                  </a:lnTo>
                  <a:lnTo>
                    <a:pt x="336689" y="40728"/>
                  </a:lnTo>
                  <a:lnTo>
                    <a:pt x="336092" y="39890"/>
                  </a:lnTo>
                  <a:lnTo>
                    <a:pt x="335813" y="39331"/>
                  </a:lnTo>
                  <a:lnTo>
                    <a:pt x="334962" y="37160"/>
                  </a:lnTo>
                  <a:lnTo>
                    <a:pt x="334962" y="39204"/>
                  </a:lnTo>
                  <a:lnTo>
                    <a:pt x="330847" y="39471"/>
                  </a:lnTo>
                  <a:lnTo>
                    <a:pt x="327317" y="39471"/>
                  </a:lnTo>
                  <a:lnTo>
                    <a:pt x="326415" y="39916"/>
                  </a:lnTo>
                  <a:lnTo>
                    <a:pt x="325831" y="40246"/>
                  </a:lnTo>
                  <a:lnTo>
                    <a:pt x="326237" y="40220"/>
                  </a:lnTo>
                  <a:lnTo>
                    <a:pt x="325805" y="40449"/>
                  </a:lnTo>
                  <a:lnTo>
                    <a:pt x="325780" y="40284"/>
                  </a:lnTo>
                  <a:lnTo>
                    <a:pt x="325589" y="38938"/>
                  </a:lnTo>
                  <a:lnTo>
                    <a:pt x="325513" y="38366"/>
                  </a:lnTo>
                  <a:lnTo>
                    <a:pt x="325107" y="37884"/>
                  </a:lnTo>
                  <a:lnTo>
                    <a:pt x="325107" y="40386"/>
                  </a:lnTo>
                  <a:lnTo>
                    <a:pt x="324866" y="39712"/>
                  </a:lnTo>
                  <a:lnTo>
                    <a:pt x="325081" y="40005"/>
                  </a:lnTo>
                  <a:lnTo>
                    <a:pt x="325094" y="40297"/>
                  </a:lnTo>
                  <a:lnTo>
                    <a:pt x="325107" y="37884"/>
                  </a:lnTo>
                  <a:lnTo>
                    <a:pt x="323913" y="36449"/>
                  </a:lnTo>
                  <a:lnTo>
                    <a:pt x="320154" y="33108"/>
                  </a:lnTo>
                  <a:lnTo>
                    <a:pt x="317919" y="31978"/>
                  </a:lnTo>
                  <a:lnTo>
                    <a:pt x="315442" y="30962"/>
                  </a:lnTo>
                  <a:lnTo>
                    <a:pt x="316026" y="29133"/>
                  </a:lnTo>
                  <a:lnTo>
                    <a:pt x="315823" y="29133"/>
                  </a:lnTo>
                  <a:lnTo>
                    <a:pt x="315925" y="28790"/>
                  </a:lnTo>
                  <a:lnTo>
                    <a:pt x="316128" y="28790"/>
                  </a:lnTo>
                  <a:lnTo>
                    <a:pt x="316661" y="28321"/>
                  </a:lnTo>
                  <a:lnTo>
                    <a:pt x="316191" y="28562"/>
                  </a:lnTo>
                  <a:lnTo>
                    <a:pt x="316280" y="28321"/>
                  </a:lnTo>
                  <a:lnTo>
                    <a:pt x="316496" y="27914"/>
                  </a:lnTo>
                  <a:lnTo>
                    <a:pt x="316852" y="27978"/>
                  </a:lnTo>
                  <a:lnTo>
                    <a:pt x="317944" y="28321"/>
                  </a:lnTo>
                  <a:lnTo>
                    <a:pt x="319366" y="28790"/>
                  </a:lnTo>
                  <a:lnTo>
                    <a:pt x="325056" y="30035"/>
                  </a:lnTo>
                  <a:lnTo>
                    <a:pt x="326047" y="30035"/>
                  </a:lnTo>
                  <a:lnTo>
                    <a:pt x="327571" y="30708"/>
                  </a:lnTo>
                  <a:lnTo>
                    <a:pt x="327888" y="30708"/>
                  </a:lnTo>
                  <a:lnTo>
                    <a:pt x="328726" y="31635"/>
                  </a:lnTo>
                  <a:lnTo>
                    <a:pt x="328726" y="33350"/>
                  </a:lnTo>
                  <a:lnTo>
                    <a:pt x="328409" y="33883"/>
                  </a:lnTo>
                  <a:lnTo>
                    <a:pt x="328714" y="34112"/>
                  </a:lnTo>
                  <a:lnTo>
                    <a:pt x="328612" y="34569"/>
                  </a:lnTo>
                  <a:lnTo>
                    <a:pt x="329196" y="34455"/>
                  </a:lnTo>
                  <a:lnTo>
                    <a:pt x="329539" y="34696"/>
                  </a:lnTo>
                  <a:lnTo>
                    <a:pt x="330060" y="34290"/>
                  </a:lnTo>
                  <a:lnTo>
                    <a:pt x="330657" y="34163"/>
                  </a:lnTo>
                  <a:lnTo>
                    <a:pt x="330466" y="33959"/>
                  </a:lnTo>
                  <a:lnTo>
                    <a:pt x="329692" y="32537"/>
                  </a:lnTo>
                  <a:lnTo>
                    <a:pt x="329628" y="31203"/>
                  </a:lnTo>
                  <a:lnTo>
                    <a:pt x="329526" y="30962"/>
                  </a:lnTo>
                  <a:lnTo>
                    <a:pt x="329819" y="30518"/>
                  </a:lnTo>
                  <a:lnTo>
                    <a:pt x="329577" y="30518"/>
                  </a:lnTo>
                  <a:lnTo>
                    <a:pt x="329488" y="30873"/>
                  </a:lnTo>
                  <a:lnTo>
                    <a:pt x="329438" y="30708"/>
                  </a:lnTo>
                  <a:lnTo>
                    <a:pt x="329336" y="30454"/>
                  </a:lnTo>
                  <a:lnTo>
                    <a:pt x="329298" y="32575"/>
                  </a:lnTo>
                  <a:lnTo>
                    <a:pt x="329209" y="32372"/>
                  </a:lnTo>
                  <a:lnTo>
                    <a:pt x="329209" y="32181"/>
                  </a:lnTo>
                  <a:lnTo>
                    <a:pt x="329209" y="32042"/>
                  </a:lnTo>
                  <a:lnTo>
                    <a:pt x="329247" y="32372"/>
                  </a:lnTo>
                  <a:lnTo>
                    <a:pt x="329298" y="32575"/>
                  </a:lnTo>
                  <a:lnTo>
                    <a:pt x="329298" y="30378"/>
                  </a:lnTo>
                  <a:lnTo>
                    <a:pt x="329590" y="30429"/>
                  </a:lnTo>
                  <a:lnTo>
                    <a:pt x="329679" y="30035"/>
                  </a:lnTo>
                  <a:lnTo>
                    <a:pt x="330047" y="30238"/>
                  </a:lnTo>
                  <a:lnTo>
                    <a:pt x="329895" y="30035"/>
                  </a:lnTo>
                  <a:lnTo>
                    <a:pt x="330085" y="30035"/>
                  </a:lnTo>
                  <a:lnTo>
                    <a:pt x="330606" y="30454"/>
                  </a:lnTo>
                  <a:lnTo>
                    <a:pt x="331038" y="31178"/>
                  </a:lnTo>
                  <a:lnTo>
                    <a:pt x="330441" y="30556"/>
                  </a:lnTo>
                  <a:lnTo>
                    <a:pt x="330047" y="30238"/>
                  </a:lnTo>
                  <a:lnTo>
                    <a:pt x="331978" y="32918"/>
                  </a:lnTo>
                  <a:lnTo>
                    <a:pt x="333781" y="36868"/>
                  </a:lnTo>
                  <a:lnTo>
                    <a:pt x="333768" y="36995"/>
                  </a:lnTo>
                  <a:lnTo>
                    <a:pt x="333921" y="37528"/>
                  </a:lnTo>
                  <a:lnTo>
                    <a:pt x="334276" y="37934"/>
                  </a:lnTo>
                  <a:lnTo>
                    <a:pt x="334899" y="39039"/>
                  </a:lnTo>
                  <a:lnTo>
                    <a:pt x="334962" y="39204"/>
                  </a:lnTo>
                  <a:lnTo>
                    <a:pt x="334962" y="37160"/>
                  </a:lnTo>
                  <a:lnTo>
                    <a:pt x="334899" y="36995"/>
                  </a:lnTo>
                  <a:lnTo>
                    <a:pt x="334708" y="36512"/>
                  </a:lnTo>
                  <a:lnTo>
                    <a:pt x="334632" y="36309"/>
                  </a:lnTo>
                  <a:lnTo>
                    <a:pt x="334352" y="35991"/>
                  </a:lnTo>
                  <a:lnTo>
                    <a:pt x="333883" y="34671"/>
                  </a:lnTo>
                  <a:lnTo>
                    <a:pt x="330466" y="29565"/>
                  </a:lnTo>
                  <a:lnTo>
                    <a:pt x="329844" y="29171"/>
                  </a:lnTo>
                  <a:lnTo>
                    <a:pt x="329844" y="29845"/>
                  </a:lnTo>
                  <a:lnTo>
                    <a:pt x="329844" y="29171"/>
                  </a:lnTo>
                  <a:lnTo>
                    <a:pt x="329641" y="29032"/>
                  </a:lnTo>
                  <a:lnTo>
                    <a:pt x="329641" y="29679"/>
                  </a:lnTo>
                  <a:lnTo>
                    <a:pt x="329336" y="29451"/>
                  </a:lnTo>
                  <a:lnTo>
                    <a:pt x="329336" y="29679"/>
                  </a:lnTo>
                  <a:lnTo>
                    <a:pt x="329196" y="29679"/>
                  </a:lnTo>
                  <a:lnTo>
                    <a:pt x="329196" y="31915"/>
                  </a:lnTo>
                  <a:lnTo>
                    <a:pt x="328625" y="30708"/>
                  </a:lnTo>
                  <a:lnTo>
                    <a:pt x="328523" y="30454"/>
                  </a:lnTo>
                  <a:lnTo>
                    <a:pt x="328409" y="30162"/>
                  </a:lnTo>
                  <a:lnTo>
                    <a:pt x="328104" y="30035"/>
                  </a:lnTo>
                  <a:lnTo>
                    <a:pt x="328345" y="30035"/>
                  </a:lnTo>
                  <a:lnTo>
                    <a:pt x="328409" y="30162"/>
                  </a:lnTo>
                  <a:lnTo>
                    <a:pt x="329082" y="30454"/>
                  </a:lnTo>
                  <a:lnTo>
                    <a:pt x="329133" y="31203"/>
                  </a:lnTo>
                  <a:lnTo>
                    <a:pt x="329196" y="31915"/>
                  </a:lnTo>
                  <a:lnTo>
                    <a:pt x="329196" y="29679"/>
                  </a:lnTo>
                  <a:lnTo>
                    <a:pt x="328104" y="29438"/>
                  </a:lnTo>
                  <a:lnTo>
                    <a:pt x="326796" y="29133"/>
                  </a:lnTo>
                  <a:lnTo>
                    <a:pt x="327050" y="29133"/>
                  </a:lnTo>
                  <a:lnTo>
                    <a:pt x="326263" y="28905"/>
                  </a:lnTo>
                  <a:lnTo>
                    <a:pt x="325882" y="28790"/>
                  </a:lnTo>
                  <a:lnTo>
                    <a:pt x="325615" y="28790"/>
                  </a:lnTo>
                  <a:lnTo>
                    <a:pt x="323532" y="28448"/>
                  </a:lnTo>
                  <a:lnTo>
                    <a:pt x="323735" y="28270"/>
                  </a:lnTo>
                  <a:lnTo>
                    <a:pt x="324612" y="28257"/>
                  </a:lnTo>
                  <a:lnTo>
                    <a:pt x="325132" y="28257"/>
                  </a:lnTo>
                  <a:lnTo>
                    <a:pt x="326517" y="28003"/>
                  </a:lnTo>
                  <a:lnTo>
                    <a:pt x="327812" y="28460"/>
                  </a:lnTo>
                  <a:lnTo>
                    <a:pt x="327482" y="28232"/>
                  </a:lnTo>
                  <a:lnTo>
                    <a:pt x="328295" y="28651"/>
                  </a:lnTo>
                  <a:lnTo>
                    <a:pt x="327812" y="28460"/>
                  </a:lnTo>
                  <a:lnTo>
                    <a:pt x="329336" y="29679"/>
                  </a:lnTo>
                  <a:lnTo>
                    <a:pt x="329336" y="29451"/>
                  </a:lnTo>
                  <a:lnTo>
                    <a:pt x="329641" y="29679"/>
                  </a:lnTo>
                  <a:lnTo>
                    <a:pt x="329641" y="29032"/>
                  </a:lnTo>
                  <a:lnTo>
                    <a:pt x="328447" y="28257"/>
                  </a:lnTo>
                  <a:lnTo>
                    <a:pt x="329006" y="28994"/>
                  </a:lnTo>
                  <a:lnTo>
                    <a:pt x="329069" y="29171"/>
                  </a:lnTo>
                  <a:lnTo>
                    <a:pt x="328891" y="28994"/>
                  </a:lnTo>
                  <a:lnTo>
                    <a:pt x="328688" y="28778"/>
                  </a:lnTo>
                  <a:lnTo>
                    <a:pt x="328383" y="28676"/>
                  </a:lnTo>
                  <a:lnTo>
                    <a:pt x="327494" y="27940"/>
                  </a:lnTo>
                  <a:lnTo>
                    <a:pt x="327088" y="27940"/>
                  </a:lnTo>
                  <a:lnTo>
                    <a:pt x="326656" y="27622"/>
                  </a:lnTo>
                  <a:lnTo>
                    <a:pt x="326402" y="27686"/>
                  </a:lnTo>
                  <a:lnTo>
                    <a:pt x="326212" y="27571"/>
                  </a:lnTo>
                  <a:lnTo>
                    <a:pt x="324065" y="27940"/>
                  </a:lnTo>
                  <a:lnTo>
                    <a:pt x="323227" y="27940"/>
                  </a:lnTo>
                  <a:lnTo>
                    <a:pt x="323202" y="28130"/>
                  </a:lnTo>
                  <a:lnTo>
                    <a:pt x="322719" y="28232"/>
                  </a:lnTo>
                  <a:lnTo>
                    <a:pt x="323202" y="28143"/>
                  </a:lnTo>
                  <a:lnTo>
                    <a:pt x="323176" y="28333"/>
                  </a:lnTo>
                  <a:lnTo>
                    <a:pt x="323024" y="28359"/>
                  </a:lnTo>
                  <a:lnTo>
                    <a:pt x="322846" y="28321"/>
                  </a:lnTo>
                  <a:lnTo>
                    <a:pt x="322719" y="28321"/>
                  </a:lnTo>
                  <a:lnTo>
                    <a:pt x="322719" y="27838"/>
                  </a:lnTo>
                  <a:lnTo>
                    <a:pt x="322719" y="27686"/>
                  </a:lnTo>
                  <a:lnTo>
                    <a:pt x="322719" y="26225"/>
                  </a:lnTo>
                  <a:lnTo>
                    <a:pt x="322783" y="27520"/>
                  </a:lnTo>
                  <a:lnTo>
                    <a:pt x="323075" y="26771"/>
                  </a:lnTo>
                  <a:lnTo>
                    <a:pt x="323481" y="26225"/>
                  </a:lnTo>
                  <a:lnTo>
                    <a:pt x="326961" y="26225"/>
                  </a:lnTo>
                  <a:lnTo>
                    <a:pt x="330898" y="27152"/>
                  </a:lnTo>
                  <a:lnTo>
                    <a:pt x="333730" y="28956"/>
                  </a:lnTo>
                  <a:lnTo>
                    <a:pt x="337972" y="31381"/>
                  </a:lnTo>
                  <a:lnTo>
                    <a:pt x="338848" y="31864"/>
                  </a:lnTo>
                  <a:lnTo>
                    <a:pt x="341617" y="33083"/>
                  </a:lnTo>
                  <a:lnTo>
                    <a:pt x="342861" y="33705"/>
                  </a:lnTo>
                  <a:lnTo>
                    <a:pt x="343674" y="34594"/>
                  </a:lnTo>
                  <a:lnTo>
                    <a:pt x="343877" y="34861"/>
                  </a:lnTo>
                  <a:lnTo>
                    <a:pt x="344144" y="35179"/>
                  </a:lnTo>
                  <a:lnTo>
                    <a:pt x="344500" y="36309"/>
                  </a:lnTo>
                  <a:lnTo>
                    <a:pt x="345059" y="35775"/>
                  </a:lnTo>
                  <a:lnTo>
                    <a:pt x="345427" y="36080"/>
                  </a:lnTo>
                  <a:lnTo>
                    <a:pt x="346544" y="36868"/>
                  </a:lnTo>
                  <a:lnTo>
                    <a:pt x="348500" y="39611"/>
                  </a:lnTo>
                  <a:lnTo>
                    <a:pt x="348780" y="41744"/>
                  </a:lnTo>
                  <a:lnTo>
                    <a:pt x="348805" y="41998"/>
                  </a:lnTo>
                  <a:lnTo>
                    <a:pt x="348907" y="46278"/>
                  </a:lnTo>
                  <a:lnTo>
                    <a:pt x="348322" y="47942"/>
                  </a:lnTo>
                  <a:lnTo>
                    <a:pt x="348208" y="48272"/>
                  </a:lnTo>
                  <a:lnTo>
                    <a:pt x="348094" y="48590"/>
                  </a:lnTo>
                  <a:lnTo>
                    <a:pt x="346011" y="50050"/>
                  </a:lnTo>
                  <a:lnTo>
                    <a:pt x="345884" y="50101"/>
                  </a:lnTo>
                  <a:lnTo>
                    <a:pt x="345973" y="50584"/>
                  </a:lnTo>
                  <a:lnTo>
                    <a:pt x="346113" y="50507"/>
                  </a:lnTo>
                  <a:lnTo>
                    <a:pt x="346430" y="50355"/>
                  </a:lnTo>
                  <a:lnTo>
                    <a:pt x="349021" y="49098"/>
                  </a:lnTo>
                  <a:lnTo>
                    <a:pt x="349199" y="48590"/>
                  </a:lnTo>
                  <a:lnTo>
                    <a:pt x="349186" y="48361"/>
                  </a:lnTo>
                  <a:lnTo>
                    <a:pt x="349313" y="48272"/>
                  </a:lnTo>
                  <a:lnTo>
                    <a:pt x="349859" y="46672"/>
                  </a:lnTo>
                  <a:lnTo>
                    <a:pt x="349783" y="47942"/>
                  </a:lnTo>
                  <a:lnTo>
                    <a:pt x="350672" y="47307"/>
                  </a:lnTo>
                  <a:close/>
                </a:path>
                <a:path w="506095" h="236220">
                  <a:moveTo>
                    <a:pt x="490372" y="42722"/>
                  </a:moveTo>
                  <a:lnTo>
                    <a:pt x="490220" y="42722"/>
                  </a:lnTo>
                  <a:lnTo>
                    <a:pt x="490004" y="42913"/>
                  </a:lnTo>
                  <a:lnTo>
                    <a:pt x="490372" y="42722"/>
                  </a:lnTo>
                  <a:close/>
                </a:path>
                <a:path w="506095" h="236220">
                  <a:moveTo>
                    <a:pt x="505155" y="66827"/>
                  </a:moveTo>
                  <a:lnTo>
                    <a:pt x="503123" y="57150"/>
                  </a:lnTo>
                  <a:lnTo>
                    <a:pt x="502780" y="55168"/>
                  </a:lnTo>
                  <a:lnTo>
                    <a:pt x="502615" y="54711"/>
                  </a:lnTo>
                  <a:lnTo>
                    <a:pt x="501586" y="53848"/>
                  </a:lnTo>
                  <a:lnTo>
                    <a:pt x="501586" y="58356"/>
                  </a:lnTo>
                  <a:lnTo>
                    <a:pt x="501396" y="57950"/>
                  </a:lnTo>
                  <a:lnTo>
                    <a:pt x="498817" y="53047"/>
                  </a:lnTo>
                  <a:lnTo>
                    <a:pt x="500227" y="54559"/>
                  </a:lnTo>
                  <a:lnTo>
                    <a:pt x="501586" y="58356"/>
                  </a:lnTo>
                  <a:lnTo>
                    <a:pt x="501586" y="53848"/>
                  </a:lnTo>
                  <a:lnTo>
                    <a:pt x="501154" y="53479"/>
                  </a:lnTo>
                  <a:lnTo>
                    <a:pt x="496036" y="49136"/>
                  </a:lnTo>
                  <a:lnTo>
                    <a:pt x="491655" y="44615"/>
                  </a:lnTo>
                  <a:lnTo>
                    <a:pt x="491655" y="48895"/>
                  </a:lnTo>
                  <a:lnTo>
                    <a:pt x="491236" y="46774"/>
                  </a:lnTo>
                  <a:lnTo>
                    <a:pt x="491197" y="47218"/>
                  </a:lnTo>
                  <a:lnTo>
                    <a:pt x="491147" y="47015"/>
                  </a:lnTo>
                  <a:lnTo>
                    <a:pt x="491109" y="46139"/>
                  </a:lnTo>
                  <a:lnTo>
                    <a:pt x="491236" y="46774"/>
                  </a:lnTo>
                  <a:lnTo>
                    <a:pt x="491604" y="48628"/>
                  </a:lnTo>
                  <a:lnTo>
                    <a:pt x="491655" y="48895"/>
                  </a:lnTo>
                  <a:lnTo>
                    <a:pt x="491655" y="44615"/>
                  </a:lnTo>
                  <a:lnTo>
                    <a:pt x="491261" y="44196"/>
                  </a:lnTo>
                  <a:lnTo>
                    <a:pt x="490524" y="42913"/>
                  </a:lnTo>
                  <a:lnTo>
                    <a:pt x="490537" y="43370"/>
                  </a:lnTo>
                  <a:lnTo>
                    <a:pt x="490334" y="43370"/>
                  </a:lnTo>
                  <a:lnTo>
                    <a:pt x="490397" y="42722"/>
                  </a:lnTo>
                  <a:lnTo>
                    <a:pt x="490004" y="42913"/>
                  </a:lnTo>
                  <a:lnTo>
                    <a:pt x="490181" y="43802"/>
                  </a:lnTo>
                  <a:lnTo>
                    <a:pt x="490613" y="45961"/>
                  </a:lnTo>
                  <a:lnTo>
                    <a:pt x="490728" y="46888"/>
                  </a:lnTo>
                  <a:lnTo>
                    <a:pt x="490093" y="47967"/>
                  </a:lnTo>
                  <a:lnTo>
                    <a:pt x="490093" y="50380"/>
                  </a:lnTo>
                  <a:lnTo>
                    <a:pt x="489458" y="51816"/>
                  </a:lnTo>
                  <a:lnTo>
                    <a:pt x="487705" y="53594"/>
                  </a:lnTo>
                  <a:lnTo>
                    <a:pt x="489458" y="50977"/>
                  </a:lnTo>
                  <a:lnTo>
                    <a:pt x="490093" y="50380"/>
                  </a:lnTo>
                  <a:lnTo>
                    <a:pt x="490093" y="47967"/>
                  </a:lnTo>
                  <a:lnTo>
                    <a:pt x="488899" y="49974"/>
                  </a:lnTo>
                  <a:lnTo>
                    <a:pt x="484847" y="54571"/>
                  </a:lnTo>
                  <a:lnTo>
                    <a:pt x="484847" y="56146"/>
                  </a:lnTo>
                  <a:lnTo>
                    <a:pt x="482282" y="58432"/>
                  </a:lnTo>
                  <a:lnTo>
                    <a:pt x="480707" y="59347"/>
                  </a:lnTo>
                  <a:lnTo>
                    <a:pt x="481761" y="58648"/>
                  </a:lnTo>
                  <a:lnTo>
                    <a:pt x="484847" y="56146"/>
                  </a:lnTo>
                  <a:lnTo>
                    <a:pt x="484847" y="54571"/>
                  </a:lnTo>
                  <a:lnTo>
                    <a:pt x="484276" y="55206"/>
                  </a:lnTo>
                  <a:lnTo>
                    <a:pt x="483920" y="55562"/>
                  </a:lnTo>
                  <a:lnTo>
                    <a:pt x="482358" y="56730"/>
                  </a:lnTo>
                  <a:lnTo>
                    <a:pt x="482358" y="57086"/>
                  </a:lnTo>
                  <a:lnTo>
                    <a:pt x="481749" y="57683"/>
                  </a:lnTo>
                  <a:lnTo>
                    <a:pt x="480961" y="58191"/>
                  </a:lnTo>
                  <a:lnTo>
                    <a:pt x="482358" y="57086"/>
                  </a:lnTo>
                  <a:lnTo>
                    <a:pt x="482358" y="56730"/>
                  </a:lnTo>
                  <a:lnTo>
                    <a:pt x="480974" y="57746"/>
                  </a:lnTo>
                  <a:lnTo>
                    <a:pt x="474510" y="62103"/>
                  </a:lnTo>
                  <a:lnTo>
                    <a:pt x="471081" y="64211"/>
                  </a:lnTo>
                  <a:lnTo>
                    <a:pt x="460819" y="71018"/>
                  </a:lnTo>
                  <a:lnTo>
                    <a:pt x="450011" y="77317"/>
                  </a:lnTo>
                  <a:lnTo>
                    <a:pt x="446506" y="79019"/>
                  </a:lnTo>
                  <a:lnTo>
                    <a:pt x="446506" y="80581"/>
                  </a:lnTo>
                  <a:lnTo>
                    <a:pt x="445655" y="81064"/>
                  </a:lnTo>
                  <a:lnTo>
                    <a:pt x="444893" y="81432"/>
                  </a:lnTo>
                  <a:lnTo>
                    <a:pt x="446506" y="80581"/>
                  </a:lnTo>
                  <a:lnTo>
                    <a:pt x="446506" y="79019"/>
                  </a:lnTo>
                  <a:lnTo>
                    <a:pt x="411454" y="95186"/>
                  </a:lnTo>
                  <a:lnTo>
                    <a:pt x="369036" y="109067"/>
                  </a:lnTo>
                  <a:lnTo>
                    <a:pt x="362902" y="110985"/>
                  </a:lnTo>
                  <a:lnTo>
                    <a:pt x="344843" y="117081"/>
                  </a:lnTo>
                  <a:lnTo>
                    <a:pt x="338772" y="118973"/>
                  </a:lnTo>
                  <a:lnTo>
                    <a:pt x="330682" y="121348"/>
                  </a:lnTo>
                  <a:lnTo>
                    <a:pt x="326809" y="122288"/>
                  </a:lnTo>
                  <a:lnTo>
                    <a:pt x="326618" y="122288"/>
                  </a:lnTo>
                  <a:lnTo>
                    <a:pt x="325602" y="122466"/>
                  </a:lnTo>
                  <a:lnTo>
                    <a:pt x="325285" y="122669"/>
                  </a:lnTo>
                  <a:lnTo>
                    <a:pt x="322491" y="123342"/>
                  </a:lnTo>
                  <a:lnTo>
                    <a:pt x="312356" y="125412"/>
                  </a:lnTo>
                  <a:lnTo>
                    <a:pt x="310388" y="125209"/>
                  </a:lnTo>
                  <a:lnTo>
                    <a:pt x="306857" y="125958"/>
                  </a:lnTo>
                  <a:lnTo>
                    <a:pt x="305816" y="125958"/>
                  </a:lnTo>
                  <a:lnTo>
                    <a:pt x="297434" y="127685"/>
                  </a:lnTo>
                  <a:lnTo>
                    <a:pt x="292544" y="128943"/>
                  </a:lnTo>
                  <a:lnTo>
                    <a:pt x="287642" y="130073"/>
                  </a:lnTo>
                  <a:lnTo>
                    <a:pt x="286943" y="130225"/>
                  </a:lnTo>
                  <a:lnTo>
                    <a:pt x="286943" y="130644"/>
                  </a:lnTo>
                  <a:lnTo>
                    <a:pt x="286296" y="130822"/>
                  </a:lnTo>
                  <a:lnTo>
                    <a:pt x="285318" y="131013"/>
                  </a:lnTo>
                  <a:lnTo>
                    <a:pt x="286943" y="130644"/>
                  </a:lnTo>
                  <a:lnTo>
                    <a:pt x="286943" y="130225"/>
                  </a:lnTo>
                  <a:lnTo>
                    <a:pt x="280263" y="131622"/>
                  </a:lnTo>
                  <a:lnTo>
                    <a:pt x="272859" y="132918"/>
                  </a:lnTo>
                  <a:lnTo>
                    <a:pt x="258000" y="135369"/>
                  </a:lnTo>
                  <a:lnTo>
                    <a:pt x="250596" y="136817"/>
                  </a:lnTo>
                  <a:lnTo>
                    <a:pt x="243230" y="138468"/>
                  </a:lnTo>
                  <a:lnTo>
                    <a:pt x="199339" y="149390"/>
                  </a:lnTo>
                  <a:lnTo>
                    <a:pt x="184670" y="152844"/>
                  </a:lnTo>
                  <a:lnTo>
                    <a:pt x="169951" y="156070"/>
                  </a:lnTo>
                  <a:lnTo>
                    <a:pt x="110705" y="167817"/>
                  </a:lnTo>
                  <a:lnTo>
                    <a:pt x="95986" y="170942"/>
                  </a:lnTo>
                  <a:lnTo>
                    <a:pt x="47790" y="181775"/>
                  </a:lnTo>
                  <a:lnTo>
                    <a:pt x="41808" y="182956"/>
                  </a:lnTo>
                  <a:lnTo>
                    <a:pt x="39624" y="183057"/>
                  </a:lnTo>
                  <a:lnTo>
                    <a:pt x="35344" y="183057"/>
                  </a:lnTo>
                  <a:lnTo>
                    <a:pt x="30022" y="183527"/>
                  </a:lnTo>
                  <a:lnTo>
                    <a:pt x="30962" y="183527"/>
                  </a:lnTo>
                  <a:lnTo>
                    <a:pt x="29959" y="183807"/>
                  </a:lnTo>
                  <a:lnTo>
                    <a:pt x="29806" y="183845"/>
                  </a:lnTo>
                  <a:lnTo>
                    <a:pt x="29083" y="183997"/>
                  </a:lnTo>
                  <a:lnTo>
                    <a:pt x="26695" y="184619"/>
                  </a:lnTo>
                  <a:lnTo>
                    <a:pt x="26924" y="184619"/>
                  </a:lnTo>
                  <a:lnTo>
                    <a:pt x="27165" y="184619"/>
                  </a:lnTo>
                  <a:lnTo>
                    <a:pt x="27101" y="185051"/>
                  </a:lnTo>
                  <a:lnTo>
                    <a:pt x="27305" y="185000"/>
                  </a:lnTo>
                  <a:lnTo>
                    <a:pt x="27546" y="184937"/>
                  </a:lnTo>
                  <a:lnTo>
                    <a:pt x="28714" y="184619"/>
                  </a:lnTo>
                  <a:lnTo>
                    <a:pt x="29057" y="184619"/>
                  </a:lnTo>
                  <a:lnTo>
                    <a:pt x="33604" y="183807"/>
                  </a:lnTo>
                  <a:lnTo>
                    <a:pt x="34124" y="183807"/>
                  </a:lnTo>
                  <a:lnTo>
                    <a:pt x="37223" y="183997"/>
                  </a:lnTo>
                  <a:lnTo>
                    <a:pt x="46469" y="183057"/>
                  </a:lnTo>
                  <a:lnTo>
                    <a:pt x="46697" y="183057"/>
                  </a:lnTo>
                  <a:lnTo>
                    <a:pt x="51460" y="181902"/>
                  </a:lnTo>
                  <a:lnTo>
                    <a:pt x="63449" y="179336"/>
                  </a:lnTo>
                  <a:lnTo>
                    <a:pt x="65354" y="178904"/>
                  </a:lnTo>
                  <a:lnTo>
                    <a:pt x="67233" y="178473"/>
                  </a:lnTo>
                  <a:lnTo>
                    <a:pt x="85598" y="174282"/>
                  </a:lnTo>
                  <a:lnTo>
                    <a:pt x="100368" y="171081"/>
                  </a:lnTo>
                  <a:lnTo>
                    <a:pt x="159651" y="159334"/>
                  </a:lnTo>
                  <a:lnTo>
                    <a:pt x="174434" y="156260"/>
                  </a:lnTo>
                  <a:lnTo>
                    <a:pt x="189179" y="153035"/>
                  </a:lnTo>
                  <a:lnTo>
                    <a:pt x="203885" y="149644"/>
                  </a:lnTo>
                  <a:lnTo>
                    <a:pt x="232879" y="142443"/>
                  </a:lnTo>
                  <a:lnTo>
                    <a:pt x="247421" y="139077"/>
                  </a:lnTo>
                  <a:lnTo>
                    <a:pt x="262102" y="136283"/>
                  </a:lnTo>
                  <a:lnTo>
                    <a:pt x="276656" y="133921"/>
                  </a:lnTo>
                  <a:lnTo>
                    <a:pt x="284099" y="132638"/>
                  </a:lnTo>
                  <a:lnTo>
                    <a:pt x="291401" y="131241"/>
                  </a:lnTo>
                  <a:lnTo>
                    <a:pt x="296227" y="130251"/>
                  </a:lnTo>
                  <a:lnTo>
                    <a:pt x="301040" y="129133"/>
                  </a:lnTo>
                  <a:lnTo>
                    <a:pt x="310654" y="127685"/>
                  </a:lnTo>
                  <a:lnTo>
                    <a:pt x="315125" y="127292"/>
                  </a:lnTo>
                  <a:lnTo>
                    <a:pt x="315315" y="127292"/>
                  </a:lnTo>
                  <a:lnTo>
                    <a:pt x="320802" y="125958"/>
                  </a:lnTo>
                  <a:lnTo>
                    <a:pt x="325094" y="124815"/>
                  </a:lnTo>
                  <a:lnTo>
                    <a:pt x="339763" y="121183"/>
                  </a:lnTo>
                  <a:lnTo>
                    <a:pt x="347789" y="118605"/>
                  </a:lnTo>
                  <a:lnTo>
                    <a:pt x="361861" y="113880"/>
                  </a:lnTo>
                  <a:lnTo>
                    <a:pt x="367969" y="111925"/>
                  </a:lnTo>
                  <a:lnTo>
                    <a:pt x="374103" y="110058"/>
                  </a:lnTo>
                  <a:lnTo>
                    <a:pt x="396049" y="103746"/>
                  </a:lnTo>
                  <a:lnTo>
                    <a:pt x="399986" y="102273"/>
                  </a:lnTo>
                  <a:lnTo>
                    <a:pt x="442188" y="83312"/>
                  </a:lnTo>
                  <a:lnTo>
                    <a:pt x="475881" y="62814"/>
                  </a:lnTo>
                  <a:lnTo>
                    <a:pt x="481622" y="59563"/>
                  </a:lnTo>
                  <a:lnTo>
                    <a:pt x="489877" y="52184"/>
                  </a:lnTo>
                  <a:lnTo>
                    <a:pt x="493204" y="47523"/>
                  </a:lnTo>
                  <a:lnTo>
                    <a:pt x="492683" y="46659"/>
                  </a:lnTo>
                  <a:lnTo>
                    <a:pt x="493102" y="47117"/>
                  </a:lnTo>
                  <a:lnTo>
                    <a:pt x="503415" y="66827"/>
                  </a:lnTo>
                  <a:lnTo>
                    <a:pt x="503643" y="64122"/>
                  </a:lnTo>
                  <a:lnTo>
                    <a:pt x="505002" y="67894"/>
                  </a:lnTo>
                  <a:lnTo>
                    <a:pt x="504355" y="64198"/>
                  </a:lnTo>
                  <a:lnTo>
                    <a:pt x="505155" y="66827"/>
                  </a:lnTo>
                  <a:close/>
                </a:path>
                <a:path w="506095" h="236220">
                  <a:moveTo>
                    <a:pt x="505637" y="71501"/>
                  </a:moveTo>
                  <a:lnTo>
                    <a:pt x="505117" y="68529"/>
                  </a:lnTo>
                  <a:lnTo>
                    <a:pt x="503859" y="70510"/>
                  </a:lnTo>
                  <a:lnTo>
                    <a:pt x="503453" y="67271"/>
                  </a:lnTo>
                  <a:lnTo>
                    <a:pt x="495350" y="82994"/>
                  </a:lnTo>
                  <a:lnTo>
                    <a:pt x="495350" y="85128"/>
                  </a:lnTo>
                  <a:lnTo>
                    <a:pt x="494284" y="86690"/>
                  </a:lnTo>
                  <a:lnTo>
                    <a:pt x="489381" y="92100"/>
                  </a:lnTo>
                  <a:lnTo>
                    <a:pt x="487692" y="93560"/>
                  </a:lnTo>
                  <a:lnTo>
                    <a:pt x="490639" y="90665"/>
                  </a:lnTo>
                  <a:lnTo>
                    <a:pt x="495134" y="85420"/>
                  </a:lnTo>
                  <a:lnTo>
                    <a:pt x="495350" y="85128"/>
                  </a:lnTo>
                  <a:lnTo>
                    <a:pt x="495350" y="82994"/>
                  </a:lnTo>
                  <a:lnTo>
                    <a:pt x="490626" y="89522"/>
                  </a:lnTo>
                  <a:lnTo>
                    <a:pt x="491337" y="88785"/>
                  </a:lnTo>
                  <a:lnTo>
                    <a:pt x="487324" y="93091"/>
                  </a:lnTo>
                  <a:lnTo>
                    <a:pt x="486384" y="93853"/>
                  </a:lnTo>
                  <a:lnTo>
                    <a:pt x="488099" y="92100"/>
                  </a:lnTo>
                  <a:lnTo>
                    <a:pt x="484517" y="95364"/>
                  </a:lnTo>
                  <a:lnTo>
                    <a:pt x="479336" y="99275"/>
                  </a:lnTo>
                  <a:lnTo>
                    <a:pt x="479336" y="100723"/>
                  </a:lnTo>
                  <a:lnTo>
                    <a:pt x="477570" y="102235"/>
                  </a:lnTo>
                  <a:lnTo>
                    <a:pt x="475081" y="103898"/>
                  </a:lnTo>
                  <a:lnTo>
                    <a:pt x="479336" y="100723"/>
                  </a:lnTo>
                  <a:lnTo>
                    <a:pt x="479336" y="99275"/>
                  </a:lnTo>
                  <a:lnTo>
                    <a:pt x="471271" y="105346"/>
                  </a:lnTo>
                  <a:lnTo>
                    <a:pt x="470446" y="105905"/>
                  </a:lnTo>
                  <a:lnTo>
                    <a:pt x="469036" y="106807"/>
                  </a:lnTo>
                  <a:lnTo>
                    <a:pt x="467728" y="107734"/>
                  </a:lnTo>
                  <a:lnTo>
                    <a:pt x="453898" y="117055"/>
                  </a:lnTo>
                  <a:lnTo>
                    <a:pt x="451548" y="118503"/>
                  </a:lnTo>
                  <a:lnTo>
                    <a:pt x="451548" y="118986"/>
                  </a:lnTo>
                  <a:lnTo>
                    <a:pt x="449732" y="120180"/>
                  </a:lnTo>
                  <a:lnTo>
                    <a:pt x="447802" y="121056"/>
                  </a:lnTo>
                  <a:lnTo>
                    <a:pt x="451548" y="118986"/>
                  </a:lnTo>
                  <a:lnTo>
                    <a:pt x="451548" y="118503"/>
                  </a:lnTo>
                  <a:lnTo>
                    <a:pt x="450303" y="119253"/>
                  </a:lnTo>
                  <a:lnTo>
                    <a:pt x="442899" y="123126"/>
                  </a:lnTo>
                  <a:lnTo>
                    <a:pt x="439089" y="124764"/>
                  </a:lnTo>
                  <a:lnTo>
                    <a:pt x="436854" y="125971"/>
                  </a:lnTo>
                  <a:lnTo>
                    <a:pt x="435127" y="126746"/>
                  </a:lnTo>
                  <a:lnTo>
                    <a:pt x="434086" y="127469"/>
                  </a:lnTo>
                  <a:lnTo>
                    <a:pt x="431787" y="128701"/>
                  </a:lnTo>
                  <a:lnTo>
                    <a:pt x="430085" y="129679"/>
                  </a:lnTo>
                  <a:lnTo>
                    <a:pt x="430085" y="130225"/>
                  </a:lnTo>
                  <a:lnTo>
                    <a:pt x="428472" y="131330"/>
                  </a:lnTo>
                  <a:lnTo>
                    <a:pt x="425615" y="132435"/>
                  </a:lnTo>
                  <a:lnTo>
                    <a:pt x="430085" y="130225"/>
                  </a:lnTo>
                  <a:lnTo>
                    <a:pt x="430085" y="129679"/>
                  </a:lnTo>
                  <a:lnTo>
                    <a:pt x="428205" y="130746"/>
                  </a:lnTo>
                  <a:lnTo>
                    <a:pt x="420446" y="134366"/>
                  </a:lnTo>
                  <a:lnTo>
                    <a:pt x="416217" y="135826"/>
                  </a:lnTo>
                  <a:lnTo>
                    <a:pt x="387883" y="147205"/>
                  </a:lnTo>
                  <a:lnTo>
                    <a:pt x="344944" y="162534"/>
                  </a:lnTo>
                  <a:lnTo>
                    <a:pt x="301396" y="175272"/>
                  </a:lnTo>
                  <a:lnTo>
                    <a:pt x="297903" y="176352"/>
                  </a:lnTo>
                  <a:lnTo>
                    <a:pt x="297903" y="178650"/>
                  </a:lnTo>
                  <a:lnTo>
                    <a:pt x="296633" y="179044"/>
                  </a:lnTo>
                  <a:lnTo>
                    <a:pt x="295643" y="179374"/>
                  </a:lnTo>
                  <a:lnTo>
                    <a:pt x="296506" y="179019"/>
                  </a:lnTo>
                  <a:lnTo>
                    <a:pt x="297903" y="178650"/>
                  </a:lnTo>
                  <a:lnTo>
                    <a:pt x="297903" y="176352"/>
                  </a:lnTo>
                  <a:lnTo>
                    <a:pt x="295389" y="177114"/>
                  </a:lnTo>
                  <a:lnTo>
                    <a:pt x="289369" y="179298"/>
                  </a:lnTo>
                  <a:lnTo>
                    <a:pt x="285432" y="180886"/>
                  </a:lnTo>
                  <a:lnTo>
                    <a:pt x="284149" y="181470"/>
                  </a:lnTo>
                  <a:lnTo>
                    <a:pt x="283527" y="181724"/>
                  </a:lnTo>
                  <a:lnTo>
                    <a:pt x="281076" y="182587"/>
                  </a:lnTo>
                  <a:lnTo>
                    <a:pt x="281266" y="182587"/>
                  </a:lnTo>
                  <a:lnTo>
                    <a:pt x="280543" y="182981"/>
                  </a:lnTo>
                  <a:lnTo>
                    <a:pt x="275399" y="184645"/>
                  </a:lnTo>
                  <a:lnTo>
                    <a:pt x="273977" y="185064"/>
                  </a:lnTo>
                  <a:lnTo>
                    <a:pt x="270814" y="186118"/>
                  </a:lnTo>
                  <a:lnTo>
                    <a:pt x="268020" y="186855"/>
                  </a:lnTo>
                  <a:lnTo>
                    <a:pt x="266649" y="187121"/>
                  </a:lnTo>
                  <a:lnTo>
                    <a:pt x="265303" y="187121"/>
                  </a:lnTo>
                  <a:lnTo>
                    <a:pt x="265277" y="187337"/>
                  </a:lnTo>
                  <a:lnTo>
                    <a:pt x="265112" y="187337"/>
                  </a:lnTo>
                  <a:lnTo>
                    <a:pt x="264642" y="187528"/>
                  </a:lnTo>
                  <a:lnTo>
                    <a:pt x="264007" y="187642"/>
                  </a:lnTo>
                  <a:lnTo>
                    <a:pt x="259905" y="188556"/>
                  </a:lnTo>
                  <a:lnTo>
                    <a:pt x="253390" y="190220"/>
                  </a:lnTo>
                  <a:lnTo>
                    <a:pt x="252831" y="190373"/>
                  </a:lnTo>
                  <a:lnTo>
                    <a:pt x="247675" y="191681"/>
                  </a:lnTo>
                  <a:lnTo>
                    <a:pt x="245452" y="192328"/>
                  </a:lnTo>
                  <a:lnTo>
                    <a:pt x="245224" y="192392"/>
                  </a:lnTo>
                  <a:lnTo>
                    <a:pt x="223443" y="198691"/>
                  </a:lnTo>
                  <a:lnTo>
                    <a:pt x="211175" y="201625"/>
                  </a:lnTo>
                  <a:lnTo>
                    <a:pt x="202895" y="203314"/>
                  </a:lnTo>
                  <a:lnTo>
                    <a:pt x="194398" y="204787"/>
                  </a:lnTo>
                  <a:lnTo>
                    <a:pt x="178104" y="208534"/>
                  </a:lnTo>
                  <a:lnTo>
                    <a:pt x="169926" y="210578"/>
                  </a:lnTo>
                  <a:lnTo>
                    <a:pt x="142938" y="216217"/>
                  </a:lnTo>
                  <a:lnTo>
                    <a:pt x="136715" y="217627"/>
                  </a:lnTo>
                  <a:lnTo>
                    <a:pt x="130505" y="219138"/>
                  </a:lnTo>
                  <a:lnTo>
                    <a:pt x="99669" y="227253"/>
                  </a:lnTo>
                  <a:lnTo>
                    <a:pt x="86944" y="230200"/>
                  </a:lnTo>
                  <a:lnTo>
                    <a:pt x="86804" y="230200"/>
                  </a:lnTo>
                  <a:lnTo>
                    <a:pt x="73660" y="232524"/>
                  </a:lnTo>
                  <a:lnTo>
                    <a:pt x="72631" y="232524"/>
                  </a:lnTo>
                  <a:lnTo>
                    <a:pt x="62496" y="233565"/>
                  </a:lnTo>
                  <a:lnTo>
                    <a:pt x="55486" y="233972"/>
                  </a:lnTo>
                  <a:lnTo>
                    <a:pt x="51917" y="233972"/>
                  </a:lnTo>
                  <a:lnTo>
                    <a:pt x="53759" y="234340"/>
                  </a:lnTo>
                  <a:lnTo>
                    <a:pt x="49517" y="234543"/>
                  </a:lnTo>
                  <a:lnTo>
                    <a:pt x="45135" y="233108"/>
                  </a:lnTo>
                  <a:lnTo>
                    <a:pt x="44526" y="232524"/>
                  </a:lnTo>
                  <a:lnTo>
                    <a:pt x="48590" y="233324"/>
                  </a:lnTo>
                  <a:lnTo>
                    <a:pt x="41605" y="229755"/>
                  </a:lnTo>
                  <a:lnTo>
                    <a:pt x="37287" y="225653"/>
                  </a:lnTo>
                  <a:lnTo>
                    <a:pt x="35598" y="222529"/>
                  </a:lnTo>
                  <a:lnTo>
                    <a:pt x="35623" y="222821"/>
                  </a:lnTo>
                  <a:lnTo>
                    <a:pt x="36322" y="224739"/>
                  </a:lnTo>
                  <a:lnTo>
                    <a:pt x="35039" y="223520"/>
                  </a:lnTo>
                  <a:lnTo>
                    <a:pt x="34836" y="223100"/>
                  </a:lnTo>
                  <a:lnTo>
                    <a:pt x="33782" y="218757"/>
                  </a:lnTo>
                  <a:lnTo>
                    <a:pt x="33921" y="219138"/>
                  </a:lnTo>
                  <a:lnTo>
                    <a:pt x="33985" y="219329"/>
                  </a:lnTo>
                  <a:lnTo>
                    <a:pt x="34074" y="219570"/>
                  </a:lnTo>
                  <a:lnTo>
                    <a:pt x="34137" y="219748"/>
                  </a:lnTo>
                  <a:lnTo>
                    <a:pt x="34226" y="220002"/>
                  </a:lnTo>
                  <a:lnTo>
                    <a:pt x="35344" y="222072"/>
                  </a:lnTo>
                  <a:lnTo>
                    <a:pt x="34582" y="220002"/>
                  </a:lnTo>
                  <a:lnTo>
                    <a:pt x="30924" y="208534"/>
                  </a:lnTo>
                  <a:lnTo>
                    <a:pt x="28816" y="202780"/>
                  </a:lnTo>
                  <a:lnTo>
                    <a:pt x="25908" y="194462"/>
                  </a:lnTo>
                  <a:lnTo>
                    <a:pt x="24765" y="189585"/>
                  </a:lnTo>
                  <a:lnTo>
                    <a:pt x="24765" y="193573"/>
                  </a:lnTo>
                  <a:lnTo>
                    <a:pt x="23698" y="190322"/>
                  </a:lnTo>
                  <a:lnTo>
                    <a:pt x="23787" y="189230"/>
                  </a:lnTo>
                  <a:lnTo>
                    <a:pt x="24765" y="193573"/>
                  </a:lnTo>
                  <a:lnTo>
                    <a:pt x="24765" y="189585"/>
                  </a:lnTo>
                  <a:lnTo>
                    <a:pt x="24663" y="189141"/>
                  </a:lnTo>
                  <a:lnTo>
                    <a:pt x="24549" y="183222"/>
                  </a:lnTo>
                  <a:lnTo>
                    <a:pt x="24638" y="182587"/>
                  </a:lnTo>
                  <a:lnTo>
                    <a:pt x="24790" y="182587"/>
                  </a:lnTo>
                  <a:lnTo>
                    <a:pt x="24650" y="181724"/>
                  </a:lnTo>
                  <a:lnTo>
                    <a:pt x="24625" y="182587"/>
                  </a:lnTo>
                  <a:lnTo>
                    <a:pt x="24536" y="182321"/>
                  </a:lnTo>
                  <a:lnTo>
                    <a:pt x="24472" y="182587"/>
                  </a:lnTo>
                  <a:lnTo>
                    <a:pt x="24269" y="182587"/>
                  </a:lnTo>
                  <a:lnTo>
                    <a:pt x="24384" y="181724"/>
                  </a:lnTo>
                  <a:lnTo>
                    <a:pt x="24180" y="182587"/>
                  </a:lnTo>
                  <a:lnTo>
                    <a:pt x="24206" y="183921"/>
                  </a:lnTo>
                  <a:lnTo>
                    <a:pt x="24206" y="184327"/>
                  </a:lnTo>
                  <a:lnTo>
                    <a:pt x="24180" y="184556"/>
                  </a:lnTo>
                  <a:lnTo>
                    <a:pt x="24206" y="183921"/>
                  </a:lnTo>
                  <a:lnTo>
                    <a:pt x="24003" y="184658"/>
                  </a:lnTo>
                  <a:lnTo>
                    <a:pt x="23926" y="185254"/>
                  </a:lnTo>
                  <a:lnTo>
                    <a:pt x="23837" y="185902"/>
                  </a:lnTo>
                  <a:lnTo>
                    <a:pt x="23710" y="186855"/>
                  </a:lnTo>
                  <a:lnTo>
                    <a:pt x="23609" y="187655"/>
                  </a:lnTo>
                  <a:lnTo>
                    <a:pt x="23495" y="188556"/>
                  </a:lnTo>
                  <a:lnTo>
                    <a:pt x="23418" y="190322"/>
                  </a:lnTo>
                  <a:lnTo>
                    <a:pt x="29400" y="209791"/>
                  </a:lnTo>
                  <a:lnTo>
                    <a:pt x="30035" y="211785"/>
                  </a:lnTo>
                  <a:lnTo>
                    <a:pt x="32651" y="219138"/>
                  </a:lnTo>
                  <a:lnTo>
                    <a:pt x="34036" y="222529"/>
                  </a:lnTo>
                  <a:lnTo>
                    <a:pt x="34163" y="222821"/>
                  </a:lnTo>
                  <a:lnTo>
                    <a:pt x="34277" y="223100"/>
                  </a:lnTo>
                  <a:lnTo>
                    <a:pt x="35318" y="224612"/>
                  </a:lnTo>
                  <a:lnTo>
                    <a:pt x="36614" y="226949"/>
                  </a:lnTo>
                  <a:lnTo>
                    <a:pt x="37465" y="227723"/>
                  </a:lnTo>
                  <a:lnTo>
                    <a:pt x="40157" y="231584"/>
                  </a:lnTo>
                  <a:lnTo>
                    <a:pt x="40436" y="231927"/>
                  </a:lnTo>
                  <a:lnTo>
                    <a:pt x="46075" y="234772"/>
                  </a:lnTo>
                  <a:lnTo>
                    <a:pt x="60477" y="236004"/>
                  </a:lnTo>
                  <a:lnTo>
                    <a:pt x="68427" y="235204"/>
                  </a:lnTo>
                  <a:lnTo>
                    <a:pt x="69824" y="235000"/>
                  </a:lnTo>
                  <a:lnTo>
                    <a:pt x="75971" y="234111"/>
                  </a:lnTo>
                  <a:lnTo>
                    <a:pt x="88239" y="231927"/>
                  </a:lnTo>
                  <a:lnTo>
                    <a:pt x="100317" y="229133"/>
                  </a:lnTo>
                  <a:lnTo>
                    <a:pt x="130467" y="221259"/>
                  </a:lnTo>
                  <a:lnTo>
                    <a:pt x="136664" y="219748"/>
                  </a:lnTo>
                  <a:lnTo>
                    <a:pt x="142875" y="218325"/>
                  </a:lnTo>
                  <a:lnTo>
                    <a:pt x="149110" y="216966"/>
                  </a:lnTo>
                  <a:lnTo>
                    <a:pt x="174066" y="211785"/>
                  </a:lnTo>
                  <a:lnTo>
                    <a:pt x="192760" y="207657"/>
                  </a:lnTo>
                  <a:lnTo>
                    <a:pt x="199034" y="206400"/>
                  </a:lnTo>
                  <a:lnTo>
                    <a:pt x="211569" y="204063"/>
                  </a:lnTo>
                  <a:lnTo>
                    <a:pt x="217817" y="202780"/>
                  </a:lnTo>
                  <a:lnTo>
                    <a:pt x="224015" y="201282"/>
                  </a:lnTo>
                  <a:lnTo>
                    <a:pt x="232105" y="199148"/>
                  </a:lnTo>
                  <a:lnTo>
                    <a:pt x="240195" y="196303"/>
                  </a:lnTo>
                  <a:lnTo>
                    <a:pt x="255638" y="191833"/>
                  </a:lnTo>
                  <a:lnTo>
                    <a:pt x="256832" y="191554"/>
                  </a:lnTo>
                  <a:lnTo>
                    <a:pt x="264553" y="190322"/>
                  </a:lnTo>
                  <a:lnTo>
                    <a:pt x="270383" y="188785"/>
                  </a:lnTo>
                  <a:lnTo>
                    <a:pt x="267525" y="189191"/>
                  </a:lnTo>
                  <a:lnTo>
                    <a:pt x="268490" y="188976"/>
                  </a:lnTo>
                  <a:lnTo>
                    <a:pt x="273177" y="187744"/>
                  </a:lnTo>
                  <a:lnTo>
                    <a:pt x="273507" y="187706"/>
                  </a:lnTo>
                  <a:lnTo>
                    <a:pt x="270446" y="188785"/>
                  </a:lnTo>
                  <a:lnTo>
                    <a:pt x="271259" y="188556"/>
                  </a:lnTo>
                  <a:lnTo>
                    <a:pt x="276466" y="187185"/>
                  </a:lnTo>
                  <a:lnTo>
                    <a:pt x="280238" y="185902"/>
                  </a:lnTo>
                  <a:lnTo>
                    <a:pt x="280644" y="185712"/>
                  </a:lnTo>
                  <a:lnTo>
                    <a:pt x="282003" y="185293"/>
                  </a:lnTo>
                  <a:lnTo>
                    <a:pt x="285902" y="183540"/>
                  </a:lnTo>
                  <a:lnTo>
                    <a:pt x="293878" y="180365"/>
                  </a:lnTo>
                  <a:lnTo>
                    <a:pt x="297992" y="179044"/>
                  </a:lnTo>
                  <a:lnTo>
                    <a:pt x="339623" y="166687"/>
                  </a:lnTo>
                  <a:lnTo>
                    <a:pt x="352056" y="162687"/>
                  </a:lnTo>
                  <a:lnTo>
                    <a:pt x="388810" y="149263"/>
                  </a:lnTo>
                  <a:lnTo>
                    <a:pt x="408800" y="141058"/>
                  </a:lnTo>
                  <a:lnTo>
                    <a:pt x="416699" y="137972"/>
                  </a:lnTo>
                  <a:lnTo>
                    <a:pt x="420636" y="136512"/>
                  </a:lnTo>
                  <a:lnTo>
                    <a:pt x="421322" y="136220"/>
                  </a:lnTo>
                  <a:lnTo>
                    <a:pt x="422490" y="135839"/>
                  </a:lnTo>
                  <a:lnTo>
                    <a:pt x="424103" y="135026"/>
                  </a:lnTo>
                  <a:lnTo>
                    <a:pt x="428231" y="133235"/>
                  </a:lnTo>
                  <a:lnTo>
                    <a:pt x="431787" y="131330"/>
                  </a:lnTo>
                  <a:lnTo>
                    <a:pt x="438975" y="127114"/>
                  </a:lnTo>
                  <a:lnTo>
                    <a:pt x="442709" y="125158"/>
                  </a:lnTo>
                  <a:lnTo>
                    <a:pt x="454050" y="119392"/>
                  </a:lnTo>
                  <a:lnTo>
                    <a:pt x="474091" y="104825"/>
                  </a:lnTo>
                  <a:lnTo>
                    <a:pt x="480593" y="100406"/>
                  </a:lnTo>
                  <a:lnTo>
                    <a:pt x="491439" y="90525"/>
                  </a:lnTo>
                  <a:lnTo>
                    <a:pt x="496023" y="85090"/>
                  </a:lnTo>
                  <a:lnTo>
                    <a:pt x="499364" y="79971"/>
                  </a:lnTo>
                  <a:lnTo>
                    <a:pt x="499630" y="79629"/>
                  </a:lnTo>
                  <a:lnTo>
                    <a:pt x="505637" y="71501"/>
                  </a:lnTo>
                  <a:close/>
                </a:path>
                <a:path w="506095" h="236220">
                  <a:moveTo>
                    <a:pt x="505675" y="68516"/>
                  </a:moveTo>
                  <a:lnTo>
                    <a:pt x="505282" y="67271"/>
                  </a:lnTo>
                  <a:lnTo>
                    <a:pt x="505510" y="68516"/>
                  </a:lnTo>
                  <a:lnTo>
                    <a:pt x="505561" y="68745"/>
                  </a:lnTo>
                  <a:lnTo>
                    <a:pt x="505675" y="68516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858020" y="4285665"/>
              <a:ext cx="155575" cy="141605"/>
            </a:xfrm>
            <a:custGeom>
              <a:avLst/>
              <a:gdLst/>
              <a:ahLst/>
              <a:cxnLst/>
              <a:rect l="l" t="t" r="r" b="b"/>
              <a:pathLst>
                <a:path w="155575" h="141604">
                  <a:moveTo>
                    <a:pt x="2806" y="108381"/>
                  </a:moveTo>
                  <a:lnTo>
                    <a:pt x="2628" y="108026"/>
                  </a:lnTo>
                  <a:lnTo>
                    <a:pt x="2463" y="107708"/>
                  </a:lnTo>
                  <a:lnTo>
                    <a:pt x="2057" y="107746"/>
                  </a:lnTo>
                  <a:lnTo>
                    <a:pt x="1828" y="107988"/>
                  </a:lnTo>
                  <a:lnTo>
                    <a:pt x="1447" y="108419"/>
                  </a:lnTo>
                  <a:lnTo>
                    <a:pt x="990" y="108775"/>
                  </a:lnTo>
                  <a:lnTo>
                    <a:pt x="520" y="109118"/>
                  </a:lnTo>
                  <a:lnTo>
                    <a:pt x="203" y="109334"/>
                  </a:lnTo>
                  <a:lnTo>
                    <a:pt x="0" y="109728"/>
                  </a:lnTo>
                  <a:lnTo>
                    <a:pt x="88" y="110121"/>
                  </a:lnTo>
                  <a:lnTo>
                    <a:pt x="152" y="110451"/>
                  </a:lnTo>
                  <a:lnTo>
                    <a:pt x="495" y="110629"/>
                  </a:lnTo>
                  <a:lnTo>
                    <a:pt x="787" y="110426"/>
                  </a:lnTo>
                  <a:lnTo>
                    <a:pt x="1358" y="110020"/>
                  </a:lnTo>
                  <a:lnTo>
                    <a:pt x="1905" y="109588"/>
                  </a:lnTo>
                  <a:lnTo>
                    <a:pt x="2628" y="108800"/>
                  </a:lnTo>
                  <a:lnTo>
                    <a:pt x="2806" y="108381"/>
                  </a:lnTo>
                  <a:close/>
                </a:path>
                <a:path w="155575" h="141604">
                  <a:moveTo>
                    <a:pt x="7150" y="103936"/>
                  </a:moveTo>
                  <a:lnTo>
                    <a:pt x="6972" y="103568"/>
                  </a:lnTo>
                  <a:lnTo>
                    <a:pt x="6807" y="103251"/>
                  </a:lnTo>
                  <a:lnTo>
                    <a:pt x="6388" y="103276"/>
                  </a:lnTo>
                  <a:lnTo>
                    <a:pt x="6184" y="103530"/>
                  </a:lnTo>
                  <a:lnTo>
                    <a:pt x="5727" y="104063"/>
                  </a:lnTo>
                  <a:lnTo>
                    <a:pt x="5181" y="104508"/>
                  </a:lnTo>
                  <a:lnTo>
                    <a:pt x="4394" y="105232"/>
                  </a:lnTo>
                  <a:lnTo>
                    <a:pt x="4241" y="105702"/>
                  </a:lnTo>
                  <a:lnTo>
                    <a:pt x="4419" y="106045"/>
                  </a:lnTo>
                  <a:lnTo>
                    <a:pt x="4584" y="106387"/>
                  </a:lnTo>
                  <a:lnTo>
                    <a:pt x="4978" y="106299"/>
                  </a:lnTo>
                  <a:lnTo>
                    <a:pt x="5207" y="106083"/>
                  </a:lnTo>
                  <a:lnTo>
                    <a:pt x="5727" y="105600"/>
                  </a:lnTo>
                  <a:lnTo>
                    <a:pt x="6273" y="105156"/>
                  </a:lnTo>
                  <a:lnTo>
                    <a:pt x="6972" y="104343"/>
                  </a:lnTo>
                  <a:lnTo>
                    <a:pt x="7150" y="103936"/>
                  </a:lnTo>
                  <a:close/>
                </a:path>
                <a:path w="155575" h="141604">
                  <a:moveTo>
                    <a:pt x="12547" y="98755"/>
                  </a:moveTo>
                  <a:lnTo>
                    <a:pt x="12369" y="98399"/>
                  </a:lnTo>
                  <a:lnTo>
                    <a:pt x="12217" y="98082"/>
                  </a:lnTo>
                  <a:lnTo>
                    <a:pt x="11798" y="98120"/>
                  </a:lnTo>
                  <a:lnTo>
                    <a:pt x="11163" y="98831"/>
                  </a:lnTo>
                  <a:lnTo>
                    <a:pt x="10680" y="99237"/>
                  </a:lnTo>
                  <a:lnTo>
                    <a:pt x="10210" y="99644"/>
                  </a:lnTo>
                  <a:lnTo>
                    <a:pt x="9931" y="99872"/>
                  </a:lnTo>
                  <a:lnTo>
                    <a:pt x="9804" y="100368"/>
                  </a:lnTo>
                  <a:lnTo>
                    <a:pt x="10134" y="101041"/>
                  </a:lnTo>
                  <a:lnTo>
                    <a:pt x="10515" y="100939"/>
                  </a:lnTo>
                  <a:lnTo>
                    <a:pt x="10756" y="100736"/>
                  </a:lnTo>
                  <a:lnTo>
                    <a:pt x="11239" y="100330"/>
                  </a:lnTo>
                  <a:lnTo>
                    <a:pt x="11709" y="99923"/>
                  </a:lnTo>
                  <a:lnTo>
                    <a:pt x="12369" y="99187"/>
                  </a:lnTo>
                  <a:lnTo>
                    <a:pt x="12547" y="98755"/>
                  </a:lnTo>
                  <a:close/>
                </a:path>
                <a:path w="155575" h="141604">
                  <a:moveTo>
                    <a:pt x="18491" y="92875"/>
                  </a:moveTo>
                  <a:lnTo>
                    <a:pt x="18148" y="92189"/>
                  </a:lnTo>
                  <a:lnTo>
                    <a:pt x="17754" y="92252"/>
                  </a:lnTo>
                  <a:lnTo>
                    <a:pt x="17526" y="92481"/>
                  </a:lnTo>
                  <a:lnTo>
                    <a:pt x="17170" y="92862"/>
                  </a:lnTo>
                  <a:lnTo>
                    <a:pt x="16802" y="93230"/>
                  </a:lnTo>
                  <a:lnTo>
                    <a:pt x="16192" y="93878"/>
                  </a:lnTo>
                  <a:lnTo>
                    <a:pt x="16027" y="94310"/>
                  </a:lnTo>
                  <a:lnTo>
                    <a:pt x="16370" y="94996"/>
                  </a:lnTo>
                  <a:lnTo>
                    <a:pt x="16764" y="94932"/>
                  </a:lnTo>
                  <a:lnTo>
                    <a:pt x="16992" y="94703"/>
                  </a:lnTo>
                  <a:lnTo>
                    <a:pt x="17348" y="94322"/>
                  </a:lnTo>
                  <a:lnTo>
                    <a:pt x="17716" y="93954"/>
                  </a:lnTo>
                  <a:lnTo>
                    <a:pt x="18326" y="93306"/>
                  </a:lnTo>
                  <a:lnTo>
                    <a:pt x="18491" y="92875"/>
                  </a:lnTo>
                  <a:close/>
                </a:path>
                <a:path w="155575" h="141604">
                  <a:moveTo>
                    <a:pt x="23990" y="87096"/>
                  </a:moveTo>
                  <a:lnTo>
                    <a:pt x="23660" y="86410"/>
                  </a:lnTo>
                  <a:lnTo>
                    <a:pt x="23228" y="86436"/>
                  </a:lnTo>
                  <a:lnTo>
                    <a:pt x="23025" y="86690"/>
                  </a:lnTo>
                  <a:lnTo>
                    <a:pt x="22237" y="87604"/>
                  </a:lnTo>
                  <a:lnTo>
                    <a:pt x="21323" y="88392"/>
                  </a:lnTo>
                  <a:lnTo>
                    <a:pt x="19786" y="89636"/>
                  </a:lnTo>
                  <a:lnTo>
                    <a:pt x="20142" y="90881"/>
                  </a:lnTo>
                  <a:lnTo>
                    <a:pt x="20929" y="90246"/>
                  </a:lnTo>
                  <a:lnTo>
                    <a:pt x="21869" y="89484"/>
                  </a:lnTo>
                  <a:lnTo>
                    <a:pt x="22783" y="88696"/>
                  </a:lnTo>
                  <a:lnTo>
                    <a:pt x="23812" y="87503"/>
                  </a:lnTo>
                  <a:lnTo>
                    <a:pt x="23990" y="87096"/>
                  </a:lnTo>
                  <a:close/>
                </a:path>
                <a:path w="155575" h="141604">
                  <a:moveTo>
                    <a:pt x="25361" y="90487"/>
                  </a:moveTo>
                  <a:lnTo>
                    <a:pt x="25006" y="89230"/>
                  </a:lnTo>
                  <a:lnTo>
                    <a:pt x="23253" y="90766"/>
                  </a:lnTo>
                  <a:lnTo>
                    <a:pt x="22148" y="91478"/>
                  </a:lnTo>
                  <a:lnTo>
                    <a:pt x="21348" y="92544"/>
                  </a:lnTo>
                  <a:lnTo>
                    <a:pt x="20840" y="93243"/>
                  </a:lnTo>
                  <a:lnTo>
                    <a:pt x="21539" y="94157"/>
                  </a:lnTo>
                  <a:lnTo>
                    <a:pt x="22148" y="93345"/>
                  </a:lnTo>
                  <a:lnTo>
                    <a:pt x="22860" y="92405"/>
                  </a:lnTo>
                  <a:lnTo>
                    <a:pt x="23914" y="91757"/>
                  </a:lnTo>
                  <a:lnTo>
                    <a:pt x="24790" y="90995"/>
                  </a:lnTo>
                  <a:lnTo>
                    <a:pt x="25361" y="90487"/>
                  </a:lnTo>
                  <a:close/>
                </a:path>
                <a:path w="155575" h="141604">
                  <a:moveTo>
                    <a:pt x="28155" y="82943"/>
                  </a:moveTo>
                  <a:lnTo>
                    <a:pt x="27813" y="82270"/>
                  </a:lnTo>
                  <a:lnTo>
                    <a:pt x="27406" y="82321"/>
                  </a:lnTo>
                  <a:lnTo>
                    <a:pt x="26670" y="83108"/>
                  </a:lnTo>
                  <a:lnTo>
                    <a:pt x="26111" y="83642"/>
                  </a:lnTo>
                  <a:lnTo>
                    <a:pt x="25323" y="84429"/>
                  </a:lnTo>
                  <a:lnTo>
                    <a:pt x="25158" y="84886"/>
                  </a:lnTo>
                  <a:lnTo>
                    <a:pt x="25501" y="85559"/>
                  </a:lnTo>
                  <a:lnTo>
                    <a:pt x="25895" y="85496"/>
                  </a:lnTo>
                  <a:lnTo>
                    <a:pt x="26123" y="85267"/>
                  </a:lnTo>
                  <a:lnTo>
                    <a:pt x="26657" y="84734"/>
                  </a:lnTo>
                  <a:lnTo>
                    <a:pt x="27216" y="84201"/>
                  </a:lnTo>
                  <a:lnTo>
                    <a:pt x="27736" y="83642"/>
                  </a:lnTo>
                  <a:lnTo>
                    <a:pt x="27978" y="83375"/>
                  </a:lnTo>
                  <a:lnTo>
                    <a:pt x="28155" y="82943"/>
                  </a:lnTo>
                  <a:close/>
                </a:path>
                <a:path w="155575" h="141604">
                  <a:moveTo>
                    <a:pt x="30048" y="85458"/>
                  </a:moveTo>
                  <a:lnTo>
                    <a:pt x="29870" y="85128"/>
                  </a:lnTo>
                  <a:lnTo>
                    <a:pt x="29705" y="84785"/>
                  </a:lnTo>
                  <a:lnTo>
                    <a:pt x="29311" y="84861"/>
                  </a:lnTo>
                  <a:lnTo>
                    <a:pt x="27571" y="86334"/>
                  </a:lnTo>
                  <a:lnTo>
                    <a:pt x="27368" y="86728"/>
                  </a:lnTo>
                  <a:lnTo>
                    <a:pt x="27508" y="87452"/>
                  </a:lnTo>
                  <a:lnTo>
                    <a:pt x="27851" y="87630"/>
                  </a:lnTo>
                  <a:lnTo>
                    <a:pt x="28143" y="87426"/>
                  </a:lnTo>
                  <a:lnTo>
                    <a:pt x="28676" y="87045"/>
                  </a:lnTo>
                  <a:lnTo>
                    <a:pt x="29159" y="86614"/>
                  </a:lnTo>
                  <a:lnTo>
                    <a:pt x="29629" y="86182"/>
                  </a:lnTo>
                  <a:lnTo>
                    <a:pt x="29895" y="85928"/>
                  </a:lnTo>
                  <a:lnTo>
                    <a:pt x="30048" y="85458"/>
                  </a:lnTo>
                  <a:close/>
                </a:path>
                <a:path w="155575" h="141604">
                  <a:moveTo>
                    <a:pt x="33045" y="77647"/>
                  </a:moveTo>
                  <a:lnTo>
                    <a:pt x="32880" y="77304"/>
                  </a:lnTo>
                  <a:lnTo>
                    <a:pt x="32702" y="76962"/>
                  </a:lnTo>
                  <a:lnTo>
                    <a:pt x="32308" y="77025"/>
                  </a:lnTo>
                  <a:lnTo>
                    <a:pt x="31381" y="77965"/>
                  </a:lnTo>
                  <a:lnTo>
                    <a:pt x="30759" y="78765"/>
                  </a:lnTo>
                  <a:lnTo>
                    <a:pt x="29273" y="79603"/>
                  </a:lnTo>
                  <a:lnTo>
                    <a:pt x="29311" y="81038"/>
                  </a:lnTo>
                  <a:lnTo>
                    <a:pt x="30149" y="80568"/>
                  </a:lnTo>
                  <a:lnTo>
                    <a:pt x="31127" y="80022"/>
                  </a:lnTo>
                  <a:lnTo>
                    <a:pt x="31851" y="79133"/>
                  </a:lnTo>
                  <a:lnTo>
                    <a:pt x="32880" y="78092"/>
                  </a:lnTo>
                  <a:lnTo>
                    <a:pt x="33045" y="77647"/>
                  </a:lnTo>
                  <a:close/>
                </a:path>
                <a:path w="155575" h="141604">
                  <a:moveTo>
                    <a:pt x="35090" y="80213"/>
                  </a:moveTo>
                  <a:lnTo>
                    <a:pt x="34391" y="79286"/>
                  </a:lnTo>
                  <a:lnTo>
                    <a:pt x="33210" y="80835"/>
                  </a:lnTo>
                  <a:lnTo>
                    <a:pt x="32486" y="81457"/>
                  </a:lnTo>
                  <a:lnTo>
                    <a:pt x="31381" y="82156"/>
                  </a:lnTo>
                  <a:lnTo>
                    <a:pt x="31191" y="82588"/>
                  </a:lnTo>
                  <a:lnTo>
                    <a:pt x="31330" y="83299"/>
                  </a:lnTo>
                  <a:lnTo>
                    <a:pt x="31661" y="83451"/>
                  </a:lnTo>
                  <a:lnTo>
                    <a:pt x="31965" y="83261"/>
                  </a:lnTo>
                  <a:lnTo>
                    <a:pt x="32969" y="82626"/>
                  </a:lnTo>
                  <a:lnTo>
                    <a:pt x="33845" y="81838"/>
                  </a:lnTo>
                  <a:lnTo>
                    <a:pt x="35090" y="80213"/>
                  </a:lnTo>
                  <a:close/>
                </a:path>
                <a:path w="155575" h="141604">
                  <a:moveTo>
                    <a:pt x="38087" y="73367"/>
                  </a:moveTo>
                  <a:lnTo>
                    <a:pt x="37731" y="72110"/>
                  </a:lnTo>
                  <a:lnTo>
                    <a:pt x="36957" y="72771"/>
                  </a:lnTo>
                  <a:lnTo>
                    <a:pt x="36131" y="73494"/>
                  </a:lnTo>
                  <a:lnTo>
                    <a:pt x="35521" y="74409"/>
                  </a:lnTo>
                  <a:lnTo>
                    <a:pt x="34124" y="75628"/>
                  </a:lnTo>
                  <a:lnTo>
                    <a:pt x="34480" y="76898"/>
                  </a:lnTo>
                  <a:lnTo>
                    <a:pt x="35242" y="76225"/>
                  </a:lnTo>
                  <a:lnTo>
                    <a:pt x="36068" y="75501"/>
                  </a:lnTo>
                  <a:lnTo>
                    <a:pt x="36690" y="74587"/>
                  </a:lnTo>
                  <a:lnTo>
                    <a:pt x="38087" y="73367"/>
                  </a:lnTo>
                  <a:close/>
                </a:path>
                <a:path w="155575" h="141604">
                  <a:moveTo>
                    <a:pt x="39966" y="75692"/>
                  </a:moveTo>
                  <a:lnTo>
                    <a:pt x="39598" y="74422"/>
                  </a:lnTo>
                  <a:lnTo>
                    <a:pt x="37934" y="75996"/>
                  </a:lnTo>
                  <a:lnTo>
                    <a:pt x="37045" y="76923"/>
                  </a:lnTo>
                  <a:lnTo>
                    <a:pt x="35725" y="77939"/>
                  </a:lnTo>
                  <a:lnTo>
                    <a:pt x="35509" y="78320"/>
                  </a:lnTo>
                  <a:lnTo>
                    <a:pt x="35661" y="79032"/>
                  </a:lnTo>
                  <a:lnTo>
                    <a:pt x="36004" y="79235"/>
                  </a:lnTo>
                  <a:lnTo>
                    <a:pt x="36296" y="79019"/>
                  </a:lnTo>
                  <a:lnTo>
                    <a:pt x="37414" y="78168"/>
                  </a:lnTo>
                  <a:lnTo>
                    <a:pt x="38392" y="77165"/>
                  </a:lnTo>
                  <a:lnTo>
                    <a:pt x="39966" y="75692"/>
                  </a:lnTo>
                  <a:close/>
                </a:path>
                <a:path w="155575" h="141604">
                  <a:moveTo>
                    <a:pt x="43307" y="68453"/>
                  </a:moveTo>
                  <a:lnTo>
                    <a:pt x="43230" y="68072"/>
                  </a:lnTo>
                  <a:lnTo>
                    <a:pt x="43154" y="67729"/>
                  </a:lnTo>
                  <a:lnTo>
                    <a:pt x="42824" y="67564"/>
                  </a:lnTo>
                  <a:lnTo>
                    <a:pt x="42519" y="67754"/>
                  </a:lnTo>
                  <a:lnTo>
                    <a:pt x="41732" y="68287"/>
                  </a:lnTo>
                  <a:lnTo>
                    <a:pt x="41021" y="68910"/>
                  </a:lnTo>
                  <a:lnTo>
                    <a:pt x="40055" y="69799"/>
                  </a:lnTo>
                  <a:lnTo>
                    <a:pt x="39903" y="70269"/>
                  </a:lnTo>
                  <a:lnTo>
                    <a:pt x="40081" y="70612"/>
                  </a:lnTo>
                  <a:lnTo>
                    <a:pt x="40246" y="70954"/>
                  </a:lnTo>
                  <a:lnTo>
                    <a:pt x="40640" y="70866"/>
                  </a:lnTo>
                  <a:lnTo>
                    <a:pt x="40868" y="70650"/>
                  </a:lnTo>
                  <a:lnTo>
                    <a:pt x="41478" y="70078"/>
                  </a:lnTo>
                  <a:lnTo>
                    <a:pt x="42100" y="69532"/>
                  </a:lnTo>
                  <a:lnTo>
                    <a:pt x="43103" y="68859"/>
                  </a:lnTo>
                  <a:lnTo>
                    <a:pt x="43307" y="68453"/>
                  </a:lnTo>
                  <a:close/>
                </a:path>
                <a:path w="155575" h="141604">
                  <a:moveTo>
                    <a:pt x="44792" y="71285"/>
                  </a:moveTo>
                  <a:lnTo>
                    <a:pt x="44602" y="70929"/>
                  </a:lnTo>
                  <a:lnTo>
                    <a:pt x="44450" y="70612"/>
                  </a:lnTo>
                  <a:lnTo>
                    <a:pt x="44030" y="70650"/>
                  </a:lnTo>
                  <a:lnTo>
                    <a:pt x="43053" y="71755"/>
                  </a:lnTo>
                  <a:lnTo>
                    <a:pt x="42075" y="72377"/>
                  </a:lnTo>
                  <a:lnTo>
                    <a:pt x="41402" y="73329"/>
                  </a:lnTo>
                  <a:lnTo>
                    <a:pt x="41211" y="73609"/>
                  </a:lnTo>
                  <a:lnTo>
                    <a:pt x="41109" y="74091"/>
                  </a:lnTo>
                  <a:lnTo>
                    <a:pt x="41643" y="74625"/>
                  </a:lnTo>
                  <a:lnTo>
                    <a:pt x="42024" y="74383"/>
                  </a:lnTo>
                  <a:lnTo>
                    <a:pt x="42202" y="74129"/>
                  </a:lnTo>
                  <a:lnTo>
                    <a:pt x="42786" y="73291"/>
                  </a:lnTo>
                  <a:lnTo>
                    <a:pt x="43688" y="72745"/>
                  </a:lnTo>
                  <a:lnTo>
                    <a:pt x="44615" y="71704"/>
                  </a:lnTo>
                  <a:lnTo>
                    <a:pt x="44792" y="71285"/>
                  </a:lnTo>
                  <a:close/>
                </a:path>
                <a:path w="155575" h="141604">
                  <a:moveTo>
                    <a:pt x="50012" y="63309"/>
                  </a:moveTo>
                  <a:lnTo>
                    <a:pt x="49923" y="62915"/>
                  </a:lnTo>
                  <a:lnTo>
                    <a:pt x="49860" y="62598"/>
                  </a:lnTo>
                  <a:lnTo>
                    <a:pt x="49517" y="62407"/>
                  </a:lnTo>
                  <a:lnTo>
                    <a:pt x="49225" y="62611"/>
                  </a:lnTo>
                  <a:lnTo>
                    <a:pt x="48234" y="63334"/>
                  </a:lnTo>
                  <a:lnTo>
                    <a:pt x="47421" y="64262"/>
                  </a:lnTo>
                  <a:lnTo>
                    <a:pt x="46405" y="64935"/>
                  </a:lnTo>
                  <a:lnTo>
                    <a:pt x="46088" y="65138"/>
                  </a:lnTo>
                  <a:lnTo>
                    <a:pt x="45897" y="65557"/>
                  </a:lnTo>
                  <a:lnTo>
                    <a:pt x="46037" y="66281"/>
                  </a:lnTo>
                  <a:lnTo>
                    <a:pt x="46380" y="66433"/>
                  </a:lnTo>
                  <a:lnTo>
                    <a:pt x="46672" y="66243"/>
                  </a:lnTo>
                  <a:lnTo>
                    <a:pt x="47701" y="65570"/>
                  </a:lnTo>
                  <a:lnTo>
                    <a:pt x="48501" y="64643"/>
                  </a:lnTo>
                  <a:lnTo>
                    <a:pt x="49491" y="63919"/>
                  </a:lnTo>
                  <a:lnTo>
                    <a:pt x="49796" y="63703"/>
                  </a:lnTo>
                  <a:lnTo>
                    <a:pt x="50012" y="63309"/>
                  </a:lnTo>
                  <a:close/>
                </a:path>
                <a:path w="155575" h="141604">
                  <a:moveTo>
                    <a:pt x="51181" y="66294"/>
                  </a:moveTo>
                  <a:lnTo>
                    <a:pt x="50838" y="65608"/>
                  </a:lnTo>
                  <a:lnTo>
                    <a:pt x="50431" y="65646"/>
                  </a:lnTo>
                  <a:lnTo>
                    <a:pt x="49466" y="66725"/>
                  </a:lnTo>
                  <a:lnTo>
                    <a:pt x="48641" y="67449"/>
                  </a:lnTo>
                  <a:lnTo>
                    <a:pt x="47739" y="68110"/>
                  </a:lnTo>
                  <a:lnTo>
                    <a:pt x="47434" y="68326"/>
                  </a:lnTo>
                  <a:lnTo>
                    <a:pt x="47218" y="68719"/>
                  </a:lnTo>
                  <a:lnTo>
                    <a:pt x="47307" y="69113"/>
                  </a:lnTo>
                  <a:lnTo>
                    <a:pt x="47371" y="69430"/>
                  </a:lnTo>
                  <a:lnTo>
                    <a:pt x="47713" y="69634"/>
                  </a:lnTo>
                  <a:lnTo>
                    <a:pt x="48006" y="69418"/>
                  </a:lnTo>
                  <a:lnTo>
                    <a:pt x="48996" y="68694"/>
                  </a:lnTo>
                  <a:lnTo>
                    <a:pt x="49936" y="67894"/>
                  </a:lnTo>
                  <a:lnTo>
                    <a:pt x="51003" y="66713"/>
                  </a:lnTo>
                  <a:lnTo>
                    <a:pt x="51181" y="66294"/>
                  </a:lnTo>
                  <a:close/>
                </a:path>
                <a:path w="155575" h="141604">
                  <a:moveTo>
                    <a:pt x="54419" y="59105"/>
                  </a:moveTo>
                  <a:lnTo>
                    <a:pt x="54330" y="58724"/>
                  </a:lnTo>
                  <a:lnTo>
                    <a:pt x="54267" y="58394"/>
                  </a:lnTo>
                  <a:lnTo>
                    <a:pt x="53924" y="58204"/>
                  </a:lnTo>
                  <a:lnTo>
                    <a:pt x="53632" y="58407"/>
                  </a:lnTo>
                  <a:lnTo>
                    <a:pt x="53073" y="58826"/>
                  </a:lnTo>
                  <a:lnTo>
                    <a:pt x="52641" y="59347"/>
                  </a:lnTo>
                  <a:lnTo>
                    <a:pt x="52120" y="59804"/>
                  </a:lnTo>
                  <a:lnTo>
                    <a:pt x="51854" y="60045"/>
                  </a:lnTo>
                  <a:lnTo>
                    <a:pt x="51714" y="60528"/>
                  </a:lnTo>
                  <a:lnTo>
                    <a:pt x="52044" y="61201"/>
                  </a:lnTo>
                  <a:lnTo>
                    <a:pt x="52425" y="61112"/>
                  </a:lnTo>
                  <a:lnTo>
                    <a:pt x="52666" y="60896"/>
                  </a:lnTo>
                  <a:lnTo>
                    <a:pt x="53086" y="60528"/>
                  </a:lnTo>
                  <a:lnTo>
                    <a:pt x="53441" y="60058"/>
                  </a:lnTo>
                  <a:lnTo>
                    <a:pt x="53898" y="59728"/>
                  </a:lnTo>
                  <a:lnTo>
                    <a:pt x="54203" y="59499"/>
                  </a:lnTo>
                  <a:lnTo>
                    <a:pt x="54419" y="59105"/>
                  </a:lnTo>
                  <a:close/>
                </a:path>
                <a:path w="155575" h="141604">
                  <a:moveTo>
                    <a:pt x="56184" y="62014"/>
                  </a:moveTo>
                  <a:lnTo>
                    <a:pt x="55854" y="61341"/>
                  </a:lnTo>
                  <a:lnTo>
                    <a:pt x="55460" y="61429"/>
                  </a:lnTo>
                  <a:lnTo>
                    <a:pt x="55232" y="61645"/>
                  </a:lnTo>
                  <a:lnTo>
                    <a:pt x="54584" y="62230"/>
                  </a:lnTo>
                  <a:lnTo>
                    <a:pt x="53860" y="62738"/>
                  </a:lnTo>
                  <a:lnTo>
                    <a:pt x="52997" y="63639"/>
                  </a:lnTo>
                  <a:lnTo>
                    <a:pt x="52832" y="64071"/>
                  </a:lnTo>
                  <a:lnTo>
                    <a:pt x="53174" y="64757"/>
                  </a:lnTo>
                  <a:lnTo>
                    <a:pt x="53568" y="64693"/>
                  </a:lnTo>
                  <a:lnTo>
                    <a:pt x="53797" y="64465"/>
                  </a:lnTo>
                  <a:lnTo>
                    <a:pt x="54406" y="63830"/>
                  </a:lnTo>
                  <a:lnTo>
                    <a:pt x="55130" y="63322"/>
                  </a:lnTo>
                  <a:lnTo>
                    <a:pt x="55778" y="62738"/>
                  </a:lnTo>
                  <a:lnTo>
                    <a:pt x="56045" y="62484"/>
                  </a:lnTo>
                  <a:lnTo>
                    <a:pt x="56184" y="62014"/>
                  </a:lnTo>
                  <a:close/>
                </a:path>
                <a:path w="155575" h="141604">
                  <a:moveTo>
                    <a:pt x="58966" y="55257"/>
                  </a:moveTo>
                  <a:lnTo>
                    <a:pt x="58801" y="54940"/>
                  </a:lnTo>
                  <a:lnTo>
                    <a:pt x="58623" y="54584"/>
                  </a:lnTo>
                  <a:lnTo>
                    <a:pt x="58254" y="54686"/>
                  </a:lnTo>
                  <a:lnTo>
                    <a:pt x="57531" y="55295"/>
                  </a:lnTo>
                  <a:lnTo>
                    <a:pt x="57023" y="55664"/>
                  </a:lnTo>
                  <a:lnTo>
                    <a:pt x="56540" y="56070"/>
                  </a:lnTo>
                  <a:lnTo>
                    <a:pt x="56261" y="56299"/>
                  </a:lnTo>
                  <a:lnTo>
                    <a:pt x="56134" y="56794"/>
                  </a:lnTo>
                  <a:lnTo>
                    <a:pt x="56476" y="57467"/>
                  </a:lnTo>
                  <a:lnTo>
                    <a:pt x="56845" y="57365"/>
                  </a:lnTo>
                  <a:lnTo>
                    <a:pt x="57086" y="57162"/>
                  </a:lnTo>
                  <a:lnTo>
                    <a:pt x="57569" y="56756"/>
                  </a:lnTo>
                  <a:lnTo>
                    <a:pt x="58077" y="56388"/>
                  </a:lnTo>
                  <a:lnTo>
                    <a:pt x="58826" y="55753"/>
                  </a:lnTo>
                  <a:lnTo>
                    <a:pt x="58966" y="55257"/>
                  </a:lnTo>
                  <a:close/>
                </a:path>
                <a:path w="155575" h="141604">
                  <a:moveTo>
                    <a:pt x="60909" y="58470"/>
                  </a:moveTo>
                  <a:lnTo>
                    <a:pt x="60820" y="58077"/>
                  </a:lnTo>
                  <a:lnTo>
                    <a:pt x="60756" y="57759"/>
                  </a:lnTo>
                  <a:lnTo>
                    <a:pt x="60401" y="57543"/>
                  </a:lnTo>
                  <a:lnTo>
                    <a:pt x="60121" y="57772"/>
                  </a:lnTo>
                  <a:lnTo>
                    <a:pt x="59270" y="58420"/>
                  </a:lnTo>
                  <a:lnTo>
                    <a:pt x="58369" y="59055"/>
                  </a:lnTo>
                  <a:lnTo>
                    <a:pt x="57721" y="59931"/>
                  </a:lnTo>
                  <a:lnTo>
                    <a:pt x="57531" y="60210"/>
                  </a:lnTo>
                  <a:lnTo>
                    <a:pt x="57429" y="60693"/>
                  </a:lnTo>
                  <a:lnTo>
                    <a:pt x="57696" y="60960"/>
                  </a:lnTo>
                  <a:lnTo>
                    <a:pt x="57962" y="61239"/>
                  </a:lnTo>
                  <a:lnTo>
                    <a:pt x="58343" y="60972"/>
                  </a:lnTo>
                  <a:lnTo>
                    <a:pt x="58521" y="60731"/>
                  </a:lnTo>
                  <a:lnTo>
                    <a:pt x="59016" y="60071"/>
                  </a:lnTo>
                  <a:lnTo>
                    <a:pt x="59740" y="59575"/>
                  </a:lnTo>
                  <a:lnTo>
                    <a:pt x="60388" y="59080"/>
                  </a:lnTo>
                  <a:lnTo>
                    <a:pt x="60693" y="58839"/>
                  </a:lnTo>
                  <a:lnTo>
                    <a:pt x="60909" y="58470"/>
                  </a:lnTo>
                  <a:close/>
                </a:path>
                <a:path w="155575" h="141604">
                  <a:moveTo>
                    <a:pt x="65519" y="50685"/>
                  </a:moveTo>
                  <a:lnTo>
                    <a:pt x="65163" y="49415"/>
                  </a:lnTo>
                  <a:lnTo>
                    <a:pt x="64414" y="50101"/>
                  </a:lnTo>
                  <a:lnTo>
                    <a:pt x="63550" y="50876"/>
                  </a:lnTo>
                  <a:lnTo>
                    <a:pt x="62496" y="51371"/>
                  </a:lnTo>
                  <a:lnTo>
                    <a:pt x="61798" y="52324"/>
                  </a:lnTo>
                  <a:lnTo>
                    <a:pt x="61302" y="53022"/>
                  </a:lnTo>
                  <a:lnTo>
                    <a:pt x="62001" y="53949"/>
                  </a:lnTo>
                  <a:lnTo>
                    <a:pt x="62598" y="53124"/>
                  </a:lnTo>
                  <a:lnTo>
                    <a:pt x="63182" y="52298"/>
                  </a:lnTo>
                  <a:lnTo>
                    <a:pt x="64211" y="51854"/>
                  </a:lnTo>
                  <a:lnTo>
                    <a:pt x="64960" y="51193"/>
                  </a:lnTo>
                  <a:lnTo>
                    <a:pt x="65519" y="50685"/>
                  </a:lnTo>
                  <a:close/>
                </a:path>
                <a:path w="155575" h="141604">
                  <a:moveTo>
                    <a:pt x="66979" y="52819"/>
                  </a:moveTo>
                  <a:lnTo>
                    <a:pt x="66890" y="52438"/>
                  </a:lnTo>
                  <a:lnTo>
                    <a:pt x="66827" y="52108"/>
                  </a:lnTo>
                  <a:lnTo>
                    <a:pt x="66484" y="51917"/>
                  </a:lnTo>
                  <a:lnTo>
                    <a:pt x="66192" y="52133"/>
                  </a:lnTo>
                  <a:lnTo>
                    <a:pt x="65100" y="52908"/>
                  </a:lnTo>
                  <a:lnTo>
                    <a:pt x="64363" y="54254"/>
                  </a:lnTo>
                  <a:lnTo>
                    <a:pt x="63157" y="54851"/>
                  </a:lnTo>
                  <a:lnTo>
                    <a:pt x="62522" y="55156"/>
                  </a:lnTo>
                  <a:lnTo>
                    <a:pt x="62560" y="56591"/>
                  </a:lnTo>
                  <a:lnTo>
                    <a:pt x="63423" y="56159"/>
                  </a:lnTo>
                  <a:lnTo>
                    <a:pt x="64655" y="55549"/>
                  </a:lnTo>
                  <a:lnTo>
                    <a:pt x="65354" y="54229"/>
                  </a:lnTo>
                  <a:lnTo>
                    <a:pt x="66776" y="53213"/>
                  </a:lnTo>
                  <a:lnTo>
                    <a:pt x="66979" y="52819"/>
                  </a:lnTo>
                  <a:close/>
                </a:path>
                <a:path w="155575" h="141604">
                  <a:moveTo>
                    <a:pt x="70612" y="46101"/>
                  </a:moveTo>
                  <a:lnTo>
                    <a:pt x="70434" y="45758"/>
                  </a:lnTo>
                  <a:lnTo>
                    <a:pt x="70269" y="45415"/>
                  </a:lnTo>
                  <a:lnTo>
                    <a:pt x="69875" y="45478"/>
                  </a:lnTo>
                  <a:lnTo>
                    <a:pt x="68935" y="46405"/>
                  </a:lnTo>
                  <a:lnTo>
                    <a:pt x="68211" y="47091"/>
                  </a:lnTo>
                  <a:lnTo>
                    <a:pt x="67221" y="48006"/>
                  </a:lnTo>
                  <a:lnTo>
                    <a:pt x="67068" y="48475"/>
                  </a:lnTo>
                  <a:lnTo>
                    <a:pt x="67246" y="48818"/>
                  </a:lnTo>
                  <a:lnTo>
                    <a:pt x="67411" y="49161"/>
                  </a:lnTo>
                  <a:lnTo>
                    <a:pt x="67805" y="49072"/>
                  </a:lnTo>
                  <a:lnTo>
                    <a:pt x="68033" y="48856"/>
                  </a:lnTo>
                  <a:lnTo>
                    <a:pt x="68757" y="48183"/>
                  </a:lnTo>
                  <a:lnTo>
                    <a:pt x="69481" y="47498"/>
                  </a:lnTo>
                  <a:lnTo>
                    <a:pt x="70446" y="46545"/>
                  </a:lnTo>
                  <a:lnTo>
                    <a:pt x="70612" y="46101"/>
                  </a:lnTo>
                  <a:close/>
                </a:path>
                <a:path w="155575" h="141604">
                  <a:moveTo>
                    <a:pt x="72504" y="48958"/>
                  </a:moveTo>
                  <a:lnTo>
                    <a:pt x="72415" y="48577"/>
                  </a:lnTo>
                  <a:lnTo>
                    <a:pt x="72351" y="48234"/>
                  </a:lnTo>
                  <a:lnTo>
                    <a:pt x="72009" y="48069"/>
                  </a:lnTo>
                  <a:lnTo>
                    <a:pt x="71716" y="48272"/>
                  </a:lnTo>
                  <a:lnTo>
                    <a:pt x="70129" y="49314"/>
                  </a:lnTo>
                  <a:lnTo>
                    <a:pt x="68859" y="50469"/>
                  </a:lnTo>
                  <a:lnTo>
                    <a:pt x="69215" y="51739"/>
                  </a:lnTo>
                  <a:lnTo>
                    <a:pt x="69964" y="51054"/>
                  </a:lnTo>
                  <a:lnTo>
                    <a:pt x="70586" y="50495"/>
                  </a:lnTo>
                  <a:lnTo>
                    <a:pt x="71983" y="49580"/>
                  </a:lnTo>
                  <a:lnTo>
                    <a:pt x="72301" y="49364"/>
                  </a:lnTo>
                  <a:lnTo>
                    <a:pt x="72504" y="48958"/>
                  </a:lnTo>
                  <a:close/>
                </a:path>
                <a:path w="155575" h="141604">
                  <a:moveTo>
                    <a:pt x="77812" y="41071"/>
                  </a:moveTo>
                  <a:lnTo>
                    <a:pt x="77470" y="40398"/>
                  </a:lnTo>
                  <a:lnTo>
                    <a:pt x="77076" y="40462"/>
                  </a:lnTo>
                  <a:lnTo>
                    <a:pt x="75996" y="41529"/>
                  </a:lnTo>
                  <a:lnTo>
                    <a:pt x="74828" y="41821"/>
                  </a:lnTo>
                  <a:lnTo>
                    <a:pt x="74231" y="42938"/>
                  </a:lnTo>
                  <a:lnTo>
                    <a:pt x="74079" y="43205"/>
                  </a:lnTo>
                  <a:lnTo>
                    <a:pt x="74091" y="43726"/>
                  </a:lnTo>
                  <a:lnTo>
                    <a:pt x="74777" y="44030"/>
                  </a:lnTo>
                  <a:lnTo>
                    <a:pt x="75069" y="43637"/>
                  </a:lnTo>
                  <a:lnTo>
                    <a:pt x="75222" y="43370"/>
                  </a:lnTo>
                  <a:lnTo>
                    <a:pt x="75399" y="43053"/>
                  </a:lnTo>
                  <a:lnTo>
                    <a:pt x="75933" y="42824"/>
                  </a:lnTo>
                  <a:lnTo>
                    <a:pt x="76225" y="42633"/>
                  </a:lnTo>
                  <a:lnTo>
                    <a:pt x="77050" y="42125"/>
                  </a:lnTo>
                  <a:lnTo>
                    <a:pt x="77393" y="41783"/>
                  </a:lnTo>
                  <a:lnTo>
                    <a:pt x="77647" y="41516"/>
                  </a:lnTo>
                  <a:lnTo>
                    <a:pt x="77812" y="41071"/>
                  </a:lnTo>
                  <a:close/>
                </a:path>
                <a:path w="155575" h="141604">
                  <a:moveTo>
                    <a:pt x="79692" y="43916"/>
                  </a:moveTo>
                  <a:lnTo>
                    <a:pt x="79336" y="42659"/>
                  </a:lnTo>
                  <a:lnTo>
                    <a:pt x="78574" y="43332"/>
                  </a:lnTo>
                  <a:lnTo>
                    <a:pt x="77609" y="44208"/>
                  </a:lnTo>
                  <a:lnTo>
                    <a:pt x="76669" y="45186"/>
                  </a:lnTo>
                  <a:lnTo>
                    <a:pt x="74879" y="46113"/>
                  </a:lnTo>
                  <a:lnTo>
                    <a:pt x="74917" y="47548"/>
                  </a:lnTo>
                  <a:lnTo>
                    <a:pt x="75768" y="47104"/>
                  </a:lnTo>
                  <a:lnTo>
                    <a:pt x="77038" y="46443"/>
                  </a:lnTo>
                  <a:lnTo>
                    <a:pt x="78066" y="45377"/>
                  </a:lnTo>
                  <a:lnTo>
                    <a:pt x="79692" y="43916"/>
                  </a:lnTo>
                  <a:close/>
                </a:path>
                <a:path w="155575" h="141604">
                  <a:moveTo>
                    <a:pt x="82702" y="140601"/>
                  </a:moveTo>
                  <a:lnTo>
                    <a:pt x="82651" y="140220"/>
                  </a:lnTo>
                  <a:lnTo>
                    <a:pt x="82511" y="138874"/>
                  </a:lnTo>
                  <a:lnTo>
                    <a:pt x="82283" y="137541"/>
                  </a:lnTo>
                  <a:lnTo>
                    <a:pt x="82423" y="135166"/>
                  </a:lnTo>
                  <a:lnTo>
                    <a:pt x="81241" y="135775"/>
                  </a:lnTo>
                  <a:lnTo>
                    <a:pt x="81191" y="136525"/>
                  </a:lnTo>
                  <a:lnTo>
                    <a:pt x="81102" y="137998"/>
                  </a:lnTo>
                  <a:lnTo>
                    <a:pt x="81356" y="139458"/>
                  </a:lnTo>
                  <a:lnTo>
                    <a:pt x="81559" y="141287"/>
                  </a:lnTo>
                  <a:lnTo>
                    <a:pt x="81940" y="141401"/>
                  </a:lnTo>
                  <a:lnTo>
                    <a:pt x="82562" y="141020"/>
                  </a:lnTo>
                  <a:lnTo>
                    <a:pt x="82702" y="140601"/>
                  </a:lnTo>
                  <a:close/>
                </a:path>
                <a:path w="155575" h="141604">
                  <a:moveTo>
                    <a:pt x="82727" y="129730"/>
                  </a:moveTo>
                  <a:lnTo>
                    <a:pt x="82207" y="127292"/>
                  </a:lnTo>
                  <a:lnTo>
                    <a:pt x="81127" y="128244"/>
                  </a:lnTo>
                  <a:lnTo>
                    <a:pt x="81267" y="128930"/>
                  </a:lnTo>
                  <a:lnTo>
                    <a:pt x="81559" y="130302"/>
                  </a:lnTo>
                  <a:lnTo>
                    <a:pt x="81343" y="131724"/>
                  </a:lnTo>
                  <a:lnTo>
                    <a:pt x="81318" y="134124"/>
                  </a:lnTo>
                  <a:lnTo>
                    <a:pt x="82499" y="133527"/>
                  </a:lnTo>
                  <a:lnTo>
                    <a:pt x="82499" y="132765"/>
                  </a:lnTo>
                  <a:lnTo>
                    <a:pt x="82524" y="131254"/>
                  </a:lnTo>
                  <a:lnTo>
                    <a:pt x="82727" y="129730"/>
                  </a:lnTo>
                  <a:close/>
                </a:path>
                <a:path w="155575" h="141604">
                  <a:moveTo>
                    <a:pt x="83515" y="37223"/>
                  </a:moveTo>
                  <a:lnTo>
                    <a:pt x="83464" y="35775"/>
                  </a:lnTo>
                  <a:lnTo>
                    <a:pt x="81699" y="36855"/>
                  </a:lnTo>
                  <a:lnTo>
                    <a:pt x="80721" y="37477"/>
                  </a:lnTo>
                  <a:lnTo>
                    <a:pt x="79997" y="38341"/>
                  </a:lnTo>
                  <a:lnTo>
                    <a:pt x="79756" y="38620"/>
                  </a:lnTo>
                  <a:lnTo>
                    <a:pt x="79565" y="39027"/>
                  </a:lnTo>
                  <a:lnTo>
                    <a:pt x="79756" y="39395"/>
                  </a:lnTo>
                  <a:lnTo>
                    <a:pt x="79908" y="39712"/>
                  </a:lnTo>
                  <a:lnTo>
                    <a:pt x="80327" y="39687"/>
                  </a:lnTo>
                  <a:lnTo>
                    <a:pt x="80543" y="39433"/>
                  </a:lnTo>
                  <a:lnTo>
                    <a:pt x="81203" y="38646"/>
                  </a:lnTo>
                  <a:lnTo>
                    <a:pt x="82918" y="37579"/>
                  </a:lnTo>
                  <a:lnTo>
                    <a:pt x="83515" y="37223"/>
                  </a:lnTo>
                  <a:close/>
                </a:path>
                <a:path w="155575" h="141604">
                  <a:moveTo>
                    <a:pt x="85432" y="39560"/>
                  </a:moveTo>
                  <a:lnTo>
                    <a:pt x="85394" y="38125"/>
                  </a:lnTo>
                  <a:lnTo>
                    <a:pt x="83439" y="39230"/>
                  </a:lnTo>
                  <a:lnTo>
                    <a:pt x="82410" y="39966"/>
                  </a:lnTo>
                  <a:lnTo>
                    <a:pt x="80937" y="41376"/>
                  </a:lnTo>
                  <a:lnTo>
                    <a:pt x="81292" y="42646"/>
                  </a:lnTo>
                  <a:lnTo>
                    <a:pt x="82029" y="41948"/>
                  </a:lnTo>
                  <a:lnTo>
                    <a:pt x="82867" y="41135"/>
                  </a:lnTo>
                  <a:lnTo>
                    <a:pt x="83807" y="40474"/>
                  </a:lnTo>
                  <a:lnTo>
                    <a:pt x="85432" y="39560"/>
                  </a:lnTo>
                  <a:close/>
                </a:path>
                <a:path w="155575" h="141604">
                  <a:moveTo>
                    <a:pt x="86982" y="119354"/>
                  </a:moveTo>
                  <a:lnTo>
                    <a:pt x="86614" y="118071"/>
                  </a:lnTo>
                  <a:lnTo>
                    <a:pt x="85902" y="118795"/>
                  </a:lnTo>
                  <a:lnTo>
                    <a:pt x="84404" y="120319"/>
                  </a:lnTo>
                  <a:lnTo>
                    <a:pt x="83604" y="122339"/>
                  </a:lnTo>
                  <a:lnTo>
                    <a:pt x="82905" y="124637"/>
                  </a:lnTo>
                  <a:lnTo>
                    <a:pt x="83019" y="125095"/>
                  </a:lnTo>
                  <a:lnTo>
                    <a:pt x="83781" y="125120"/>
                  </a:lnTo>
                  <a:lnTo>
                    <a:pt x="84023" y="124701"/>
                  </a:lnTo>
                  <a:lnTo>
                    <a:pt x="84607" y="122770"/>
                  </a:lnTo>
                  <a:lnTo>
                    <a:pt x="85242" y="121107"/>
                  </a:lnTo>
                  <a:lnTo>
                    <a:pt x="86982" y="119354"/>
                  </a:lnTo>
                  <a:close/>
                </a:path>
                <a:path w="155575" h="141604">
                  <a:moveTo>
                    <a:pt x="89636" y="112636"/>
                  </a:moveTo>
                  <a:lnTo>
                    <a:pt x="89103" y="112102"/>
                  </a:lnTo>
                  <a:lnTo>
                    <a:pt x="88722" y="112344"/>
                  </a:lnTo>
                  <a:lnTo>
                    <a:pt x="88544" y="112598"/>
                  </a:lnTo>
                  <a:lnTo>
                    <a:pt x="87807" y="113665"/>
                  </a:lnTo>
                  <a:lnTo>
                    <a:pt x="87261" y="114846"/>
                  </a:lnTo>
                  <a:lnTo>
                    <a:pt x="86664" y="116319"/>
                  </a:lnTo>
                  <a:lnTo>
                    <a:pt x="86614" y="116814"/>
                  </a:lnTo>
                  <a:lnTo>
                    <a:pt x="87312" y="117106"/>
                  </a:lnTo>
                  <a:lnTo>
                    <a:pt x="87655" y="116751"/>
                  </a:lnTo>
                  <a:lnTo>
                    <a:pt x="88201" y="115404"/>
                  </a:lnTo>
                  <a:lnTo>
                    <a:pt x="88684" y="114350"/>
                  </a:lnTo>
                  <a:lnTo>
                    <a:pt x="89535" y="113118"/>
                  </a:lnTo>
                  <a:lnTo>
                    <a:pt x="89636" y="112636"/>
                  </a:lnTo>
                  <a:close/>
                </a:path>
                <a:path w="155575" h="141604">
                  <a:moveTo>
                    <a:pt x="91782" y="31407"/>
                  </a:moveTo>
                  <a:lnTo>
                    <a:pt x="91427" y="30149"/>
                  </a:lnTo>
                  <a:lnTo>
                    <a:pt x="89471" y="31750"/>
                  </a:lnTo>
                  <a:lnTo>
                    <a:pt x="88239" y="32613"/>
                  </a:lnTo>
                  <a:lnTo>
                    <a:pt x="86461" y="34023"/>
                  </a:lnTo>
                  <a:lnTo>
                    <a:pt x="86829" y="35267"/>
                  </a:lnTo>
                  <a:lnTo>
                    <a:pt x="87617" y="34632"/>
                  </a:lnTo>
                  <a:lnTo>
                    <a:pt x="88785" y="33693"/>
                  </a:lnTo>
                  <a:lnTo>
                    <a:pt x="90017" y="32842"/>
                  </a:lnTo>
                  <a:lnTo>
                    <a:pt x="91782" y="31407"/>
                  </a:lnTo>
                  <a:close/>
                </a:path>
                <a:path w="155575" h="141604">
                  <a:moveTo>
                    <a:pt x="92265" y="34848"/>
                  </a:moveTo>
                  <a:lnTo>
                    <a:pt x="91909" y="33604"/>
                  </a:lnTo>
                  <a:lnTo>
                    <a:pt x="90220" y="34950"/>
                  </a:lnTo>
                  <a:lnTo>
                    <a:pt x="89268" y="35610"/>
                  </a:lnTo>
                  <a:lnTo>
                    <a:pt x="87718" y="36588"/>
                  </a:lnTo>
                  <a:lnTo>
                    <a:pt x="87757" y="38036"/>
                  </a:lnTo>
                  <a:lnTo>
                    <a:pt x="88569" y="37528"/>
                  </a:lnTo>
                  <a:lnTo>
                    <a:pt x="89636" y="36855"/>
                  </a:lnTo>
                  <a:lnTo>
                    <a:pt x="90665" y="36118"/>
                  </a:lnTo>
                  <a:lnTo>
                    <a:pt x="91668" y="35331"/>
                  </a:lnTo>
                  <a:lnTo>
                    <a:pt x="92265" y="34848"/>
                  </a:lnTo>
                  <a:close/>
                </a:path>
                <a:path w="155575" h="141604">
                  <a:moveTo>
                    <a:pt x="94284" y="106121"/>
                  </a:moveTo>
                  <a:lnTo>
                    <a:pt x="93929" y="104863"/>
                  </a:lnTo>
                  <a:lnTo>
                    <a:pt x="93154" y="105524"/>
                  </a:lnTo>
                  <a:lnTo>
                    <a:pt x="91998" y="106527"/>
                  </a:lnTo>
                  <a:lnTo>
                    <a:pt x="91274" y="107848"/>
                  </a:lnTo>
                  <a:lnTo>
                    <a:pt x="90309" y="109410"/>
                  </a:lnTo>
                  <a:lnTo>
                    <a:pt x="90170" y="109867"/>
                  </a:lnTo>
                  <a:lnTo>
                    <a:pt x="90716" y="110413"/>
                  </a:lnTo>
                  <a:lnTo>
                    <a:pt x="91122" y="110172"/>
                  </a:lnTo>
                  <a:lnTo>
                    <a:pt x="91998" y="108750"/>
                  </a:lnTo>
                  <a:lnTo>
                    <a:pt x="92646" y="107530"/>
                  </a:lnTo>
                  <a:lnTo>
                    <a:pt x="93700" y="106616"/>
                  </a:lnTo>
                  <a:lnTo>
                    <a:pt x="94284" y="106121"/>
                  </a:lnTo>
                  <a:close/>
                </a:path>
                <a:path w="155575" h="141604">
                  <a:moveTo>
                    <a:pt x="98132" y="27266"/>
                  </a:moveTo>
                  <a:lnTo>
                    <a:pt x="98082" y="25806"/>
                  </a:lnTo>
                  <a:lnTo>
                    <a:pt x="97294" y="26339"/>
                  </a:lnTo>
                  <a:lnTo>
                    <a:pt x="95897" y="27305"/>
                  </a:lnTo>
                  <a:lnTo>
                    <a:pt x="94386" y="28130"/>
                  </a:lnTo>
                  <a:lnTo>
                    <a:pt x="93014" y="29705"/>
                  </a:lnTo>
                  <a:lnTo>
                    <a:pt x="92824" y="30111"/>
                  </a:lnTo>
                  <a:lnTo>
                    <a:pt x="93014" y="30480"/>
                  </a:lnTo>
                  <a:lnTo>
                    <a:pt x="93167" y="30797"/>
                  </a:lnTo>
                  <a:lnTo>
                    <a:pt x="93586" y="30759"/>
                  </a:lnTo>
                  <a:lnTo>
                    <a:pt x="93802" y="30518"/>
                  </a:lnTo>
                  <a:lnTo>
                    <a:pt x="94856" y="29311"/>
                  </a:lnTo>
                  <a:lnTo>
                    <a:pt x="96253" y="28549"/>
                  </a:lnTo>
                  <a:lnTo>
                    <a:pt x="97561" y="27647"/>
                  </a:lnTo>
                  <a:lnTo>
                    <a:pt x="98132" y="27266"/>
                  </a:lnTo>
                  <a:close/>
                </a:path>
                <a:path w="155575" h="141604">
                  <a:moveTo>
                    <a:pt x="99098" y="29984"/>
                  </a:moveTo>
                  <a:lnTo>
                    <a:pt x="98755" y="28740"/>
                  </a:lnTo>
                  <a:lnTo>
                    <a:pt x="96824" y="30302"/>
                  </a:lnTo>
                  <a:lnTo>
                    <a:pt x="95592" y="31115"/>
                  </a:lnTo>
                  <a:lnTo>
                    <a:pt x="93992" y="32677"/>
                  </a:lnTo>
                  <a:lnTo>
                    <a:pt x="94361" y="33947"/>
                  </a:lnTo>
                  <a:lnTo>
                    <a:pt x="95084" y="33235"/>
                  </a:lnTo>
                  <a:lnTo>
                    <a:pt x="96139" y="32207"/>
                  </a:lnTo>
                  <a:lnTo>
                    <a:pt x="97370" y="31394"/>
                  </a:lnTo>
                  <a:lnTo>
                    <a:pt x="99098" y="29984"/>
                  </a:lnTo>
                  <a:close/>
                </a:path>
                <a:path w="155575" h="141604">
                  <a:moveTo>
                    <a:pt x="102793" y="96354"/>
                  </a:moveTo>
                  <a:lnTo>
                    <a:pt x="102577" y="95923"/>
                  </a:lnTo>
                  <a:lnTo>
                    <a:pt x="102222" y="96088"/>
                  </a:lnTo>
                  <a:lnTo>
                    <a:pt x="100711" y="96761"/>
                  </a:lnTo>
                  <a:lnTo>
                    <a:pt x="99555" y="97993"/>
                  </a:lnTo>
                  <a:lnTo>
                    <a:pt x="97866" y="99656"/>
                  </a:lnTo>
                  <a:lnTo>
                    <a:pt x="98221" y="100939"/>
                  </a:lnTo>
                  <a:lnTo>
                    <a:pt x="98945" y="100215"/>
                  </a:lnTo>
                  <a:lnTo>
                    <a:pt x="99923" y="99263"/>
                  </a:lnTo>
                  <a:lnTo>
                    <a:pt x="100926" y="98107"/>
                  </a:lnTo>
                  <a:lnTo>
                    <a:pt x="102552" y="97370"/>
                  </a:lnTo>
                  <a:lnTo>
                    <a:pt x="102781" y="97040"/>
                  </a:lnTo>
                  <a:lnTo>
                    <a:pt x="102793" y="96634"/>
                  </a:lnTo>
                  <a:lnTo>
                    <a:pt x="102793" y="96354"/>
                  </a:lnTo>
                  <a:close/>
                </a:path>
                <a:path w="155575" h="141604">
                  <a:moveTo>
                    <a:pt x="105270" y="22161"/>
                  </a:moveTo>
                  <a:lnTo>
                    <a:pt x="104914" y="20916"/>
                  </a:lnTo>
                  <a:lnTo>
                    <a:pt x="103085" y="22415"/>
                  </a:lnTo>
                  <a:lnTo>
                    <a:pt x="102019" y="23266"/>
                  </a:lnTo>
                  <a:lnTo>
                    <a:pt x="100431" y="24676"/>
                  </a:lnTo>
                  <a:lnTo>
                    <a:pt x="100787" y="25933"/>
                  </a:lnTo>
                  <a:lnTo>
                    <a:pt x="101549" y="25260"/>
                  </a:lnTo>
                  <a:lnTo>
                    <a:pt x="102565" y="24358"/>
                  </a:lnTo>
                  <a:lnTo>
                    <a:pt x="103632" y="23507"/>
                  </a:lnTo>
                  <a:lnTo>
                    <a:pt x="105270" y="22161"/>
                  </a:lnTo>
                  <a:close/>
                </a:path>
                <a:path w="155575" h="141604">
                  <a:moveTo>
                    <a:pt x="105829" y="25260"/>
                  </a:moveTo>
                  <a:lnTo>
                    <a:pt x="105473" y="24003"/>
                  </a:lnTo>
                  <a:lnTo>
                    <a:pt x="103809" y="25488"/>
                  </a:lnTo>
                  <a:lnTo>
                    <a:pt x="102870" y="26377"/>
                  </a:lnTo>
                  <a:lnTo>
                    <a:pt x="101092" y="27063"/>
                  </a:lnTo>
                  <a:lnTo>
                    <a:pt x="100888" y="28575"/>
                  </a:lnTo>
                  <a:lnTo>
                    <a:pt x="101688" y="28270"/>
                  </a:lnTo>
                  <a:lnTo>
                    <a:pt x="103073" y="27736"/>
                  </a:lnTo>
                  <a:lnTo>
                    <a:pt x="105829" y="25260"/>
                  </a:lnTo>
                  <a:close/>
                </a:path>
                <a:path w="155575" h="141604">
                  <a:moveTo>
                    <a:pt x="108991" y="90716"/>
                  </a:moveTo>
                  <a:lnTo>
                    <a:pt x="108635" y="89471"/>
                  </a:lnTo>
                  <a:lnTo>
                    <a:pt x="107861" y="90119"/>
                  </a:lnTo>
                  <a:lnTo>
                    <a:pt x="106781" y="91020"/>
                  </a:lnTo>
                  <a:lnTo>
                    <a:pt x="106159" y="92329"/>
                  </a:lnTo>
                  <a:lnTo>
                    <a:pt x="104495" y="93726"/>
                  </a:lnTo>
                  <a:lnTo>
                    <a:pt x="104851" y="94970"/>
                  </a:lnTo>
                  <a:lnTo>
                    <a:pt x="106705" y="93421"/>
                  </a:lnTo>
                  <a:lnTo>
                    <a:pt x="107327" y="92113"/>
                  </a:lnTo>
                  <a:lnTo>
                    <a:pt x="108991" y="90716"/>
                  </a:lnTo>
                  <a:close/>
                </a:path>
                <a:path w="155575" h="141604">
                  <a:moveTo>
                    <a:pt x="112382" y="17284"/>
                  </a:moveTo>
                  <a:lnTo>
                    <a:pt x="112293" y="16891"/>
                  </a:lnTo>
                  <a:lnTo>
                    <a:pt x="112229" y="16573"/>
                  </a:lnTo>
                  <a:lnTo>
                    <a:pt x="111887" y="16357"/>
                  </a:lnTo>
                  <a:lnTo>
                    <a:pt x="111594" y="16573"/>
                  </a:lnTo>
                  <a:lnTo>
                    <a:pt x="110782" y="17208"/>
                  </a:lnTo>
                  <a:lnTo>
                    <a:pt x="109893" y="17703"/>
                  </a:lnTo>
                  <a:lnTo>
                    <a:pt x="109080" y="18338"/>
                  </a:lnTo>
                  <a:lnTo>
                    <a:pt x="108775" y="18567"/>
                  </a:lnTo>
                  <a:lnTo>
                    <a:pt x="108559" y="18935"/>
                  </a:lnTo>
                  <a:lnTo>
                    <a:pt x="108712" y="19659"/>
                  </a:lnTo>
                  <a:lnTo>
                    <a:pt x="109054" y="19862"/>
                  </a:lnTo>
                  <a:lnTo>
                    <a:pt x="109347" y="19646"/>
                  </a:lnTo>
                  <a:lnTo>
                    <a:pt x="110159" y="19024"/>
                  </a:lnTo>
                  <a:lnTo>
                    <a:pt x="111048" y="18516"/>
                  </a:lnTo>
                  <a:lnTo>
                    <a:pt x="111861" y="17894"/>
                  </a:lnTo>
                  <a:lnTo>
                    <a:pt x="112166" y="17653"/>
                  </a:lnTo>
                  <a:lnTo>
                    <a:pt x="112382" y="17284"/>
                  </a:lnTo>
                  <a:close/>
                </a:path>
                <a:path w="155575" h="141604">
                  <a:moveTo>
                    <a:pt x="113690" y="20167"/>
                  </a:moveTo>
                  <a:lnTo>
                    <a:pt x="113334" y="18910"/>
                  </a:lnTo>
                  <a:lnTo>
                    <a:pt x="111607" y="20459"/>
                  </a:lnTo>
                  <a:lnTo>
                    <a:pt x="110413" y="21056"/>
                  </a:lnTo>
                  <a:lnTo>
                    <a:pt x="108864" y="22440"/>
                  </a:lnTo>
                  <a:lnTo>
                    <a:pt x="109220" y="23698"/>
                  </a:lnTo>
                  <a:lnTo>
                    <a:pt x="109982" y="23025"/>
                  </a:lnTo>
                  <a:lnTo>
                    <a:pt x="110959" y="22148"/>
                  </a:lnTo>
                  <a:lnTo>
                    <a:pt x="112153" y="21551"/>
                  </a:lnTo>
                  <a:lnTo>
                    <a:pt x="113690" y="20167"/>
                  </a:lnTo>
                  <a:close/>
                </a:path>
                <a:path w="155575" h="141604">
                  <a:moveTo>
                    <a:pt x="114896" y="85496"/>
                  </a:moveTo>
                  <a:lnTo>
                    <a:pt x="114541" y="84226"/>
                  </a:lnTo>
                  <a:lnTo>
                    <a:pt x="113804" y="84924"/>
                  </a:lnTo>
                  <a:lnTo>
                    <a:pt x="112776" y="85902"/>
                  </a:lnTo>
                  <a:lnTo>
                    <a:pt x="111848" y="86969"/>
                  </a:lnTo>
                  <a:lnTo>
                    <a:pt x="110210" y="88417"/>
                  </a:lnTo>
                  <a:lnTo>
                    <a:pt x="110566" y="89674"/>
                  </a:lnTo>
                  <a:lnTo>
                    <a:pt x="112395" y="88061"/>
                  </a:lnTo>
                  <a:lnTo>
                    <a:pt x="113322" y="86995"/>
                  </a:lnTo>
                  <a:lnTo>
                    <a:pt x="114896" y="85496"/>
                  </a:lnTo>
                  <a:close/>
                </a:path>
                <a:path w="155575" h="141604">
                  <a:moveTo>
                    <a:pt x="116763" y="24434"/>
                  </a:moveTo>
                  <a:lnTo>
                    <a:pt x="116128" y="23241"/>
                  </a:lnTo>
                  <a:lnTo>
                    <a:pt x="115824" y="22631"/>
                  </a:lnTo>
                  <a:lnTo>
                    <a:pt x="115100" y="21259"/>
                  </a:lnTo>
                  <a:lnTo>
                    <a:pt x="114147" y="22440"/>
                  </a:lnTo>
                  <a:lnTo>
                    <a:pt x="114465" y="23037"/>
                  </a:lnTo>
                  <a:lnTo>
                    <a:pt x="114782" y="23634"/>
                  </a:lnTo>
                  <a:lnTo>
                    <a:pt x="115087" y="24244"/>
                  </a:lnTo>
                  <a:lnTo>
                    <a:pt x="115811" y="25615"/>
                  </a:lnTo>
                  <a:lnTo>
                    <a:pt x="116763" y="24434"/>
                  </a:lnTo>
                  <a:close/>
                </a:path>
                <a:path w="155575" h="141604">
                  <a:moveTo>
                    <a:pt x="117767" y="13373"/>
                  </a:moveTo>
                  <a:lnTo>
                    <a:pt x="117678" y="12992"/>
                  </a:lnTo>
                  <a:lnTo>
                    <a:pt x="117614" y="12661"/>
                  </a:lnTo>
                  <a:lnTo>
                    <a:pt x="117271" y="12484"/>
                  </a:lnTo>
                  <a:lnTo>
                    <a:pt x="116217" y="13208"/>
                  </a:lnTo>
                  <a:lnTo>
                    <a:pt x="115379" y="13589"/>
                  </a:lnTo>
                  <a:lnTo>
                    <a:pt x="114439" y="14490"/>
                  </a:lnTo>
                  <a:lnTo>
                    <a:pt x="114287" y="14947"/>
                  </a:lnTo>
                  <a:lnTo>
                    <a:pt x="114630" y="15621"/>
                  </a:lnTo>
                  <a:lnTo>
                    <a:pt x="115023" y="15544"/>
                  </a:lnTo>
                  <a:lnTo>
                    <a:pt x="115252" y="15328"/>
                  </a:lnTo>
                  <a:lnTo>
                    <a:pt x="115836" y="14770"/>
                  </a:lnTo>
                  <a:lnTo>
                    <a:pt x="116586" y="14439"/>
                  </a:lnTo>
                  <a:lnTo>
                    <a:pt x="117563" y="13779"/>
                  </a:lnTo>
                  <a:lnTo>
                    <a:pt x="117767" y="13373"/>
                  </a:lnTo>
                  <a:close/>
                </a:path>
                <a:path w="155575" h="141604">
                  <a:moveTo>
                    <a:pt x="119278" y="15354"/>
                  </a:moveTo>
                  <a:lnTo>
                    <a:pt x="118922" y="14084"/>
                  </a:lnTo>
                  <a:lnTo>
                    <a:pt x="117157" y="15659"/>
                  </a:lnTo>
                  <a:lnTo>
                    <a:pt x="116128" y="16510"/>
                  </a:lnTo>
                  <a:lnTo>
                    <a:pt x="114655" y="17995"/>
                  </a:lnTo>
                  <a:lnTo>
                    <a:pt x="115011" y="19278"/>
                  </a:lnTo>
                  <a:lnTo>
                    <a:pt x="115735" y="18554"/>
                  </a:lnTo>
                  <a:lnTo>
                    <a:pt x="116674" y="17602"/>
                  </a:lnTo>
                  <a:lnTo>
                    <a:pt x="117703" y="16751"/>
                  </a:lnTo>
                  <a:lnTo>
                    <a:pt x="118706" y="15849"/>
                  </a:lnTo>
                  <a:lnTo>
                    <a:pt x="119278" y="15354"/>
                  </a:lnTo>
                  <a:close/>
                </a:path>
                <a:path w="155575" h="141604">
                  <a:moveTo>
                    <a:pt x="119380" y="30340"/>
                  </a:moveTo>
                  <a:lnTo>
                    <a:pt x="118605" y="28867"/>
                  </a:lnTo>
                  <a:lnTo>
                    <a:pt x="118160" y="27978"/>
                  </a:lnTo>
                  <a:lnTo>
                    <a:pt x="117703" y="26085"/>
                  </a:lnTo>
                  <a:lnTo>
                    <a:pt x="116624" y="27038"/>
                  </a:lnTo>
                  <a:lnTo>
                    <a:pt x="116789" y="27711"/>
                  </a:lnTo>
                  <a:lnTo>
                    <a:pt x="117043" y="28778"/>
                  </a:lnTo>
                  <a:lnTo>
                    <a:pt x="117525" y="29781"/>
                  </a:lnTo>
                  <a:lnTo>
                    <a:pt x="118033" y="30746"/>
                  </a:lnTo>
                  <a:lnTo>
                    <a:pt x="118427" y="31521"/>
                  </a:lnTo>
                  <a:lnTo>
                    <a:pt x="119380" y="30340"/>
                  </a:lnTo>
                  <a:close/>
                </a:path>
                <a:path w="155575" h="141604">
                  <a:moveTo>
                    <a:pt x="120561" y="79578"/>
                  </a:moveTo>
                  <a:lnTo>
                    <a:pt x="120370" y="79209"/>
                  </a:lnTo>
                  <a:lnTo>
                    <a:pt x="120218" y="78892"/>
                  </a:lnTo>
                  <a:lnTo>
                    <a:pt x="119799" y="78917"/>
                  </a:lnTo>
                  <a:lnTo>
                    <a:pt x="119583" y="79171"/>
                  </a:lnTo>
                  <a:lnTo>
                    <a:pt x="118668" y="80238"/>
                  </a:lnTo>
                  <a:lnTo>
                    <a:pt x="117729" y="81292"/>
                  </a:lnTo>
                  <a:lnTo>
                    <a:pt x="116052" y="82689"/>
                  </a:lnTo>
                  <a:lnTo>
                    <a:pt x="116408" y="83947"/>
                  </a:lnTo>
                  <a:lnTo>
                    <a:pt x="118275" y="82384"/>
                  </a:lnTo>
                  <a:lnTo>
                    <a:pt x="119214" y="81330"/>
                  </a:lnTo>
                  <a:lnTo>
                    <a:pt x="120370" y="79984"/>
                  </a:lnTo>
                  <a:lnTo>
                    <a:pt x="120561" y="79578"/>
                  </a:lnTo>
                  <a:close/>
                </a:path>
                <a:path w="155575" h="141604">
                  <a:moveTo>
                    <a:pt x="122605" y="36512"/>
                  </a:moveTo>
                  <a:lnTo>
                    <a:pt x="121615" y="34886"/>
                  </a:lnTo>
                  <a:lnTo>
                    <a:pt x="121348" y="33655"/>
                  </a:lnTo>
                  <a:lnTo>
                    <a:pt x="119989" y="32156"/>
                  </a:lnTo>
                  <a:lnTo>
                    <a:pt x="119176" y="33464"/>
                  </a:lnTo>
                  <a:lnTo>
                    <a:pt x="119646" y="33985"/>
                  </a:lnTo>
                  <a:lnTo>
                    <a:pt x="120408" y="34823"/>
                  </a:lnTo>
                  <a:lnTo>
                    <a:pt x="120637" y="35991"/>
                  </a:lnTo>
                  <a:lnTo>
                    <a:pt x="121666" y="37693"/>
                  </a:lnTo>
                  <a:lnTo>
                    <a:pt x="122605" y="36512"/>
                  </a:lnTo>
                  <a:close/>
                </a:path>
                <a:path w="155575" h="141604">
                  <a:moveTo>
                    <a:pt x="123532" y="8737"/>
                  </a:moveTo>
                  <a:lnTo>
                    <a:pt x="123190" y="7493"/>
                  </a:lnTo>
                  <a:lnTo>
                    <a:pt x="120751" y="9410"/>
                  </a:lnTo>
                  <a:lnTo>
                    <a:pt x="120154" y="9893"/>
                  </a:lnTo>
                  <a:lnTo>
                    <a:pt x="120497" y="11125"/>
                  </a:lnTo>
                  <a:lnTo>
                    <a:pt x="121297" y="10502"/>
                  </a:lnTo>
                  <a:lnTo>
                    <a:pt x="123532" y="8737"/>
                  </a:lnTo>
                  <a:close/>
                </a:path>
                <a:path w="155575" h="141604">
                  <a:moveTo>
                    <a:pt x="125056" y="10909"/>
                  </a:moveTo>
                  <a:lnTo>
                    <a:pt x="124701" y="9652"/>
                  </a:lnTo>
                  <a:lnTo>
                    <a:pt x="123913" y="10299"/>
                  </a:lnTo>
                  <a:lnTo>
                    <a:pt x="123075" y="11010"/>
                  </a:lnTo>
                  <a:lnTo>
                    <a:pt x="122199" y="11684"/>
                  </a:lnTo>
                  <a:lnTo>
                    <a:pt x="120802" y="12903"/>
                  </a:lnTo>
                  <a:lnTo>
                    <a:pt x="121158" y="14173"/>
                  </a:lnTo>
                  <a:lnTo>
                    <a:pt x="121920" y="13500"/>
                  </a:lnTo>
                  <a:lnTo>
                    <a:pt x="122745" y="12776"/>
                  </a:lnTo>
                  <a:lnTo>
                    <a:pt x="123621" y="12103"/>
                  </a:lnTo>
                  <a:lnTo>
                    <a:pt x="124460" y="11391"/>
                  </a:lnTo>
                  <a:lnTo>
                    <a:pt x="125056" y="10909"/>
                  </a:lnTo>
                  <a:close/>
                </a:path>
                <a:path w="155575" h="141604">
                  <a:moveTo>
                    <a:pt x="125831" y="43789"/>
                  </a:moveTo>
                  <a:lnTo>
                    <a:pt x="124968" y="41960"/>
                  </a:lnTo>
                  <a:lnTo>
                    <a:pt x="123850" y="39509"/>
                  </a:lnTo>
                  <a:lnTo>
                    <a:pt x="123482" y="38722"/>
                  </a:lnTo>
                  <a:lnTo>
                    <a:pt x="122529" y="39903"/>
                  </a:lnTo>
                  <a:lnTo>
                    <a:pt x="122809" y="40513"/>
                  </a:lnTo>
                  <a:lnTo>
                    <a:pt x="123367" y="41744"/>
                  </a:lnTo>
                  <a:lnTo>
                    <a:pt x="123939" y="42964"/>
                  </a:lnTo>
                  <a:lnTo>
                    <a:pt x="124498" y="44196"/>
                  </a:lnTo>
                  <a:lnTo>
                    <a:pt x="124866" y="44970"/>
                  </a:lnTo>
                  <a:lnTo>
                    <a:pt x="125831" y="43789"/>
                  </a:lnTo>
                  <a:close/>
                </a:path>
                <a:path w="155575" h="141604">
                  <a:moveTo>
                    <a:pt x="128219" y="72707"/>
                  </a:moveTo>
                  <a:lnTo>
                    <a:pt x="127863" y="71424"/>
                  </a:lnTo>
                  <a:lnTo>
                    <a:pt x="127139" y="72148"/>
                  </a:lnTo>
                  <a:lnTo>
                    <a:pt x="126136" y="73139"/>
                  </a:lnTo>
                  <a:lnTo>
                    <a:pt x="125069" y="74053"/>
                  </a:lnTo>
                  <a:lnTo>
                    <a:pt x="123952" y="74904"/>
                  </a:lnTo>
                  <a:lnTo>
                    <a:pt x="123647" y="75145"/>
                  </a:lnTo>
                  <a:lnTo>
                    <a:pt x="123431" y="75514"/>
                  </a:lnTo>
                  <a:lnTo>
                    <a:pt x="123583" y="76238"/>
                  </a:lnTo>
                  <a:lnTo>
                    <a:pt x="123926" y="76441"/>
                  </a:lnTo>
                  <a:lnTo>
                    <a:pt x="125437" y="75298"/>
                  </a:lnTo>
                  <a:lnTo>
                    <a:pt x="126606" y="74320"/>
                  </a:lnTo>
                  <a:lnTo>
                    <a:pt x="128219" y="72707"/>
                  </a:lnTo>
                  <a:close/>
                </a:path>
                <a:path w="155575" h="141604">
                  <a:moveTo>
                    <a:pt x="128905" y="5016"/>
                  </a:moveTo>
                  <a:lnTo>
                    <a:pt x="128866" y="3594"/>
                  </a:lnTo>
                  <a:lnTo>
                    <a:pt x="128016" y="4025"/>
                  </a:lnTo>
                  <a:lnTo>
                    <a:pt x="127368" y="4368"/>
                  </a:lnTo>
                  <a:lnTo>
                    <a:pt x="126796" y="4876"/>
                  </a:lnTo>
                  <a:lnTo>
                    <a:pt x="125412" y="5219"/>
                  </a:lnTo>
                  <a:lnTo>
                    <a:pt x="125196" y="6718"/>
                  </a:lnTo>
                  <a:lnTo>
                    <a:pt x="126034" y="6502"/>
                  </a:lnTo>
                  <a:lnTo>
                    <a:pt x="126873" y="6299"/>
                  </a:lnTo>
                  <a:lnTo>
                    <a:pt x="127533" y="5727"/>
                  </a:lnTo>
                  <a:lnTo>
                    <a:pt x="128282" y="5346"/>
                  </a:lnTo>
                  <a:lnTo>
                    <a:pt x="128905" y="5016"/>
                  </a:lnTo>
                  <a:close/>
                </a:path>
                <a:path w="155575" h="141604">
                  <a:moveTo>
                    <a:pt x="130403" y="7327"/>
                  </a:moveTo>
                  <a:lnTo>
                    <a:pt x="130365" y="5905"/>
                  </a:lnTo>
                  <a:lnTo>
                    <a:pt x="128562" y="6845"/>
                  </a:lnTo>
                  <a:lnTo>
                    <a:pt x="127647" y="7353"/>
                  </a:lnTo>
                  <a:lnTo>
                    <a:pt x="126212" y="8509"/>
                  </a:lnTo>
                  <a:lnTo>
                    <a:pt x="126568" y="9753"/>
                  </a:lnTo>
                  <a:lnTo>
                    <a:pt x="127355" y="9118"/>
                  </a:lnTo>
                  <a:lnTo>
                    <a:pt x="128092" y="8521"/>
                  </a:lnTo>
                  <a:lnTo>
                    <a:pt x="128943" y="8102"/>
                  </a:lnTo>
                  <a:lnTo>
                    <a:pt x="130403" y="7327"/>
                  </a:lnTo>
                  <a:close/>
                </a:path>
                <a:path w="155575" h="141604">
                  <a:moveTo>
                    <a:pt x="130568" y="52489"/>
                  </a:moveTo>
                  <a:lnTo>
                    <a:pt x="129565" y="50863"/>
                  </a:lnTo>
                  <a:lnTo>
                    <a:pt x="128993" y="49745"/>
                  </a:lnTo>
                  <a:lnTo>
                    <a:pt x="128447" y="47625"/>
                  </a:lnTo>
                  <a:lnTo>
                    <a:pt x="127368" y="48577"/>
                  </a:lnTo>
                  <a:lnTo>
                    <a:pt x="127546" y="49250"/>
                  </a:lnTo>
                  <a:lnTo>
                    <a:pt x="127876" y="50558"/>
                  </a:lnTo>
                  <a:lnTo>
                    <a:pt x="128473" y="51765"/>
                  </a:lnTo>
                  <a:lnTo>
                    <a:pt x="129628" y="53657"/>
                  </a:lnTo>
                  <a:lnTo>
                    <a:pt x="130568" y="52489"/>
                  </a:lnTo>
                  <a:close/>
                </a:path>
                <a:path w="155575" h="141604">
                  <a:moveTo>
                    <a:pt x="133121" y="58077"/>
                  </a:moveTo>
                  <a:lnTo>
                    <a:pt x="132346" y="56616"/>
                  </a:lnTo>
                  <a:lnTo>
                    <a:pt x="131940" y="55727"/>
                  </a:lnTo>
                  <a:lnTo>
                    <a:pt x="130873" y="54216"/>
                  </a:lnTo>
                  <a:lnTo>
                    <a:pt x="129946" y="55384"/>
                  </a:lnTo>
                  <a:lnTo>
                    <a:pt x="130340" y="55943"/>
                  </a:lnTo>
                  <a:lnTo>
                    <a:pt x="130898" y="56743"/>
                  </a:lnTo>
                  <a:lnTo>
                    <a:pt x="131318" y="57619"/>
                  </a:lnTo>
                  <a:lnTo>
                    <a:pt x="132168" y="59258"/>
                  </a:lnTo>
                  <a:lnTo>
                    <a:pt x="133121" y="58077"/>
                  </a:lnTo>
                  <a:close/>
                </a:path>
                <a:path w="155575" h="141604">
                  <a:moveTo>
                    <a:pt x="134378" y="66751"/>
                  </a:moveTo>
                  <a:lnTo>
                    <a:pt x="134289" y="66357"/>
                  </a:lnTo>
                  <a:lnTo>
                    <a:pt x="134226" y="66027"/>
                  </a:lnTo>
                  <a:lnTo>
                    <a:pt x="133883" y="65836"/>
                  </a:lnTo>
                  <a:lnTo>
                    <a:pt x="133591" y="66052"/>
                  </a:lnTo>
                  <a:lnTo>
                    <a:pt x="132562" y="66802"/>
                  </a:lnTo>
                  <a:lnTo>
                    <a:pt x="131699" y="67716"/>
                  </a:lnTo>
                  <a:lnTo>
                    <a:pt x="130556" y="68884"/>
                  </a:lnTo>
                  <a:lnTo>
                    <a:pt x="130390" y="69329"/>
                  </a:lnTo>
                  <a:lnTo>
                    <a:pt x="130733" y="70015"/>
                  </a:lnTo>
                  <a:lnTo>
                    <a:pt x="131140" y="69951"/>
                  </a:lnTo>
                  <a:lnTo>
                    <a:pt x="132156" y="68897"/>
                  </a:lnTo>
                  <a:lnTo>
                    <a:pt x="132918" y="68033"/>
                  </a:lnTo>
                  <a:lnTo>
                    <a:pt x="134162" y="67144"/>
                  </a:lnTo>
                  <a:lnTo>
                    <a:pt x="134378" y="66751"/>
                  </a:lnTo>
                  <a:close/>
                </a:path>
                <a:path w="155575" h="141604">
                  <a:moveTo>
                    <a:pt x="135039" y="647"/>
                  </a:moveTo>
                  <a:lnTo>
                    <a:pt x="133515" y="965"/>
                  </a:lnTo>
                  <a:lnTo>
                    <a:pt x="131864" y="1612"/>
                  </a:lnTo>
                  <a:lnTo>
                    <a:pt x="131635" y="1981"/>
                  </a:lnTo>
                  <a:lnTo>
                    <a:pt x="131622" y="2374"/>
                  </a:lnTo>
                  <a:lnTo>
                    <a:pt x="131622" y="2667"/>
                  </a:lnTo>
                  <a:lnTo>
                    <a:pt x="131838" y="3060"/>
                  </a:lnTo>
                  <a:lnTo>
                    <a:pt x="132194" y="2921"/>
                  </a:lnTo>
                  <a:lnTo>
                    <a:pt x="133477" y="2413"/>
                  </a:lnTo>
                  <a:lnTo>
                    <a:pt x="134823" y="2133"/>
                  </a:lnTo>
                  <a:lnTo>
                    <a:pt x="135039" y="647"/>
                  </a:lnTo>
                  <a:close/>
                </a:path>
                <a:path w="155575" h="141604">
                  <a:moveTo>
                    <a:pt x="135407" y="4495"/>
                  </a:moveTo>
                  <a:lnTo>
                    <a:pt x="132765" y="4495"/>
                  </a:lnTo>
                  <a:lnTo>
                    <a:pt x="132384" y="5461"/>
                  </a:lnTo>
                  <a:lnTo>
                    <a:pt x="135267" y="5461"/>
                  </a:lnTo>
                  <a:lnTo>
                    <a:pt x="135407" y="4495"/>
                  </a:lnTo>
                  <a:close/>
                </a:path>
                <a:path w="155575" h="141604">
                  <a:moveTo>
                    <a:pt x="135724" y="64109"/>
                  </a:moveTo>
                  <a:lnTo>
                    <a:pt x="135458" y="63487"/>
                  </a:lnTo>
                  <a:lnTo>
                    <a:pt x="135026" y="62420"/>
                  </a:lnTo>
                  <a:lnTo>
                    <a:pt x="134670" y="61315"/>
                  </a:lnTo>
                  <a:lnTo>
                    <a:pt x="133591" y="59588"/>
                  </a:lnTo>
                  <a:lnTo>
                    <a:pt x="132664" y="60756"/>
                  </a:lnTo>
                  <a:lnTo>
                    <a:pt x="133019" y="61341"/>
                  </a:lnTo>
                  <a:lnTo>
                    <a:pt x="133629" y="62331"/>
                  </a:lnTo>
                  <a:lnTo>
                    <a:pt x="133985" y="63423"/>
                  </a:lnTo>
                  <a:lnTo>
                    <a:pt x="134429" y="64490"/>
                  </a:lnTo>
                  <a:lnTo>
                    <a:pt x="134747" y="65290"/>
                  </a:lnTo>
                  <a:lnTo>
                    <a:pt x="135724" y="64109"/>
                  </a:lnTo>
                  <a:close/>
                </a:path>
                <a:path w="155575" h="141604">
                  <a:moveTo>
                    <a:pt x="140411" y="558"/>
                  </a:moveTo>
                  <a:lnTo>
                    <a:pt x="138709" y="342"/>
                  </a:lnTo>
                  <a:lnTo>
                    <a:pt x="137744" y="457"/>
                  </a:lnTo>
                  <a:lnTo>
                    <a:pt x="136144" y="0"/>
                  </a:lnTo>
                  <a:lnTo>
                    <a:pt x="135547" y="1435"/>
                  </a:lnTo>
                  <a:lnTo>
                    <a:pt x="136232" y="1625"/>
                  </a:lnTo>
                  <a:lnTo>
                    <a:pt x="137236" y="1905"/>
                  </a:lnTo>
                  <a:lnTo>
                    <a:pt x="138264" y="1816"/>
                  </a:lnTo>
                  <a:lnTo>
                    <a:pt x="139979" y="2032"/>
                  </a:lnTo>
                  <a:lnTo>
                    <a:pt x="140411" y="558"/>
                  </a:lnTo>
                  <a:close/>
                </a:path>
                <a:path w="155575" h="141604">
                  <a:moveTo>
                    <a:pt x="141795" y="5181"/>
                  </a:moveTo>
                  <a:lnTo>
                    <a:pt x="141135" y="4864"/>
                  </a:lnTo>
                  <a:lnTo>
                    <a:pt x="140271" y="4470"/>
                  </a:lnTo>
                  <a:lnTo>
                    <a:pt x="139382" y="4152"/>
                  </a:lnTo>
                  <a:lnTo>
                    <a:pt x="137769" y="3848"/>
                  </a:lnTo>
                  <a:lnTo>
                    <a:pt x="137325" y="5308"/>
                  </a:lnTo>
                  <a:lnTo>
                    <a:pt x="138112" y="5461"/>
                  </a:lnTo>
                  <a:lnTo>
                    <a:pt x="138950" y="5613"/>
                  </a:lnTo>
                  <a:lnTo>
                    <a:pt x="139750" y="5930"/>
                  </a:lnTo>
                  <a:lnTo>
                    <a:pt x="140512" y="6286"/>
                  </a:lnTo>
                  <a:lnTo>
                    <a:pt x="141173" y="6604"/>
                  </a:lnTo>
                  <a:lnTo>
                    <a:pt x="141795" y="5181"/>
                  </a:lnTo>
                  <a:close/>
                </a:path>
                <a:path w="155575" h="141604">
                  <a:moveTo>
                    <a:pt x="142024" y="60871"/>
                  </a:moveTo>
                  <a:lnTo>
                    <a:pt x="141986" y="59461"/>
                  </a:lnTo>
                  <a:lnTo>
                    <a:pt x="141122" y="59855"/>
                  </a:lnTo>
                  <a:lnTo>
                    <a:pt x="139839" y="60439"/>
                  </a:lnTo>
                  <a:lnTo>
                    <a:pt x="138988" y="61607"/>
                  </a:lnTo>
                  <a:lnTo>
                    <a:pt x="137414" y="63055"/>
                  </a:lnTo>
                  <a:lnTo>
                    <a:pt x="137769" y="64325"/>
                  </a:lnTo>
                  <a:lnTo>
                    <a:pt x="138518" y="63639"/>
                  </a:lnTo>
                  <a:lnTo>
                    <a:pt x="139446" y="62776"/>
                  </a:lnTo>
                  <a:lnTo>
                    <a:pt x="140220" y="61709"/>
                  </a:lnTo>
                  <a:lnTo>
                    <a:pt x="142024" y="60871"/>
                  </a:lnTo>
                  <a:close/>
                </a:path>
                <a:path w="155575" h="141604">
                  <a:moveTo>
                    <a:pt x="145440" y="2616"/>
                  </a:moveTo>
                  <a:lnTo>
                    <a:pt x="143967" y="1752"/>
                  </a:lnTo>
                  <a:lnTo>
                    <a:pt x="142163" y="1066"/>
                  </a:lnTo>
                  <a:lnTo>
                    <a:pt x="141465" y="812"/>
                  </a:lnTo>
                  <a:lnTo>
                    <a:pt x="140855" y="2235"/>
                  </a:lnTo>
                  <a:lnTo>
                    <a:pt x="141541" y="2489"/>
                  </a:lnTo>
                  <a:lnTo>
                    <a:pt x="142443" y="2819"/>
                  </a:lnTo>
                  <a:lnTo>
                    <a:pt x="143344" y="3162"/>
                  </a:lnTo>
                  <a:lnTo>
                    <a:pt x="144792" y="4025"/>
                  </a:lnTo>
                  <a:lnTo>
                    <a:pt x="145440" y="2616"/>
                  </a:lnTo>
                  <a:close/>
                </a:path>
                <a:path w="155575" h="141604">
                  <a:moveTo>
                    <a:pt x="146507" y="9969"/>
                  </a:moveTo>
                  <a:lnTo>
                    <a:pt x="145453" y="7975"/>
                  </a:lnTo>
                  <a:lnTo>
                    <a:pt x="144145" y="7200"/>
                  </a:lnTo>
                  <a:lnTo>
                    <a:pt x="143510" y="8610"/>
                  </a:lnTo>
                  <a:lnTo>
                    <a:pt x="144145" y="8991"/>
                  </a:lnTo>
                  <a:lnTo>
                    <a:pt x="144640" y="9283"/>
                  </a:lnTo>
                  <a:lnTo>
                    <a:pt x="144894" y="9893"/>
                  </a:lnTo>
                  <a:lnTo>
                    <a:pt x="145554" y="11150"/>
                  </a:lnTo>
                  <a:lnTo>
                    <a:pt x="146507" y="9969"/>
                  </a:lnTo>
                  <a:close/>
                </a:path>
                <a:path w="155575" h="141604">
                  <a:moveTo>
                    <a:pt x="148018" y="55168"/>
                  </a:moveTo>
                  <a:lnTo>
                    <a:pt x="147980" y="53746"/>
                  </a:lnTo>
                  <a:lnTo>
                    <a:pt x="147116" y="54165"/>
                  </a:lnTo>
                  <a:lnTo>
                    <a:pt x="146164" y="54635"/>
                  </a:lnTo>
                  <a:lnTo>
                    <a:pt x="145554" y="55511"/>
                  </a:lnTo>
                  <a:lnTo>
                    <a:pt x="144221" y="56718"/>
                  </a:lnTo>
                  <a:lnTo>
                    <a:pt x="144576" y="57988"/>
                  </a:lnTo>
                  <a:lnTo>
                    <a:pt x="145338" y="57302"/>
                  </a:lnTo>
                  <a:lnTo>
                    <a:pt x="146011" y="56680"/>
                  </a:lnTo>
                  <a:lnTo>
                    <a:pt x="146545" y="55892"/>
                  </a:lnTo>
                  <a:lnTo>
                    <a:pt x="147383" y="55473"/>
                  </a:lnTo>
                  <a:lnTo>
                    <a:pt x="148018" y="55168"/>
                  </a:lnTo>
                  <a:close/>
                </a:path>
                <a:path w="155575" h="141604">
                  <a:moveTo>
                    <a:pt x="151371" y="15011"/>
                  </a:moveTo>
                  <a:lnTo>
                    <a:pt x="149961" y="13855"/>
                  </a:lnTo>
                  <a:lnTo>
                    <a:pt x="149428" y="12839"/>
                  </a:lnTo>
                  <a:lnTo>
                    <a:pt x="148043" y="11518"/>
                  </a:lnTo>
                  <a:lnTo>
                    <a:pt x="147243" y="12839"/>
                  </a:lnTo>
                  <a:lnTo>
                    <a:pt x="147751" y="13322"/>
                  </a:lnTo>
                  <a:lnTo>
                    <a:pt x="148564" y="14097"/>
                  </a:lnTo>
                  <a:lnTo>
                    <a:pt x="149110" y="15113"/>
                  </a:lnTo>
                  <a:lnTo>
                    <a:pt x="150596" y="16332"/>
                  </a:lnTo>
                  <a:lnTo>
                    <a:pt x="151371" y="15011"/>
                  </a:lnTo>
                  <a:close/>
                </a:path>
                <a:path w="155575" h="141604">
                  <a:moveTo>
                    <a:pt x="152552" y="49631"/>
                  </a:moveTo>
                  <a:lnTo>
                    <a:pt x="152412" y="48907"/>
                  </a:lnTo>
                  <a:lnTo>
                    <a:pt x="152082" y="48755"/>
                  </a:lnTo>
                  <a:lnTo>
                    <a:pt x="151777" y="48945"/>
                  </a:lnTo>
                  <a:lnTo>
                    <a:pt x="150710" y="49631"/>
                  </a:lnTo>
                  <a:lnTo>
                    <a:pt x="149847" y="50622"/>
                  </a:lnTo>
                  <a:lnTo>
                    <a:pt x="148958" y="51930"/>
                  </a:lnTo>
                  <a:lnTo>
                    <a:pt x="148844" y="52412"/>
                  </a:lnTo>
                  <a:lnTo>
                    <a:pt x="149110" y="52679"/>
                  </a:lnTo>
                  <a:lnTo>
                    <a:pt x="149377" y="52959"/>
                  </a:lnTo>
                  <a:lnTo>
                    <a:pt x="149771" y="52705"/>
                  </a:lnTo>
                  <a:lnTo>
                    <a:pt x="149936" y="52451"/>
                  </a:lnTo>
                  <a:lnTo>
                    <a:pt x="150507" y="51625"/>
                  </a:lnTo>
                  <a:lnTo>
                    <a:pt x="151193" y="50800"/>
                  </a:lnTo>
                  <a:lnTo>
                    <a:pt x="152361" y="50050"/>
                  </a:lnTo>
                  <a:lnTo>
                    <a:pt x="152552" y="49631"/>
                  </a:lnTo>
                  <a:close/>
                </a:path>
                <a:path w="155575" h="141604">
                  <a:moveTo>
                    <a:pt x="155079" y="20789"/>
                  </a:moveTo>
                  <a:lnTo>
                    <a:pt x="154063" y="19646"/>
                  </a:lnTo>
                  <a:lnTo>
                    <a:pt x="153758" y="18872"/>
                  </a:lnTo>
                  <a:lnTo>
                    <a:pt x="152831" y="17449"/>
                  </a:lnTo>
                  <a:lnTo>
                    <a:pt x="151904" y="18618"/>
                  </a:lnTo>
                  <a:lnTo>
                    <a:pt x="152273" y="19189"/>
                  </a:lnTo>
                  <a:lnTo>
                    <a:pt x="152768" y="19964"/>
                  </a:lnTo>
                  <a:lnTo>
                    <a:pt x="153136" y="20828"/>
                  </a:lnTo>
                  <a:lnTo>
                    <a:pt x="153758" y="21526"/>
                  </a:lnTo>
                  <a:lnTo>
                    <a:pt x="154266" y="22110"/>
                  </a:lnTo>
                  <a:lnTo>
                    <a:pt x="155079" y="20789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39123" y="4324972"/>
              <a:ext cx="220345" cy="154940"/>
            </a:xfrm>
            <a:custGeom>
              <a:avLst/>
              <a:gdLst/>
              <a:ahLst/>
              <a:cxnLst/>
              <a:rect l="l" t="t" r="r" b="b"/>
              <a:pathLst>
                <a:path w="220344" h="154939">
                  <a:moveTo>
                    <a:pt x="2209" y="105156"/>
                  </a:moveTo>
                  <a:lnTo>
                    <a:pt x="2070" y="104038"/>
                  </a:lnTo>
                  <a:lnTo>
                    <a:pt x="1917" y="103301"/>
                  </a:lnTo>
                  <a:lnTo>
                    <a:pt x="1866" y="102552"/>
                  </a:lnTo>
                  <a:lnTo>
                    <a:pt x="1816" y="101536"/>
                  </a:lnTo>
                  <a:lnTo>
                    <a:pt x="1460" y="101714"/>
                  </a:lnTo>
                  <a:lnTo>
                    <a:pt x="1600" y="101295"/>
                  </a:lnTo>
                  <a:lnTo>
                    <a:pt x="1549" y="100914"/>
                  </a:lnTo>
                  <a:lnTo>
                    <a:pt x="1409" y="99568"/>
                  </a:lnTo>
                  <a:lnTo>
                    <a:pt x="1181" y="98234"/>
                  </a:lnTo>
                  <a:lnTo>
                    <a:pt x="1320" y="95859"/>
                  </a:lnTo>
                  <a:lnTo>
                    <a:pt x="139" y="96469"/>
                  </a:lnTo>
                  <a:lnTo>
                    <a:pt x="88" y="97218"/>
                  </a:lnTo>
                  <a:lnTo>
                    <a:pt x="0" y="98691"/>
                  </a:lnTo>
                  <a:lnTo>
                    <a:pt x="254" y="100152"/>
                  </a:lnTo>
                  <a:lnTo>
                    <a:pt x="457" y="101981"/>
                  </a:lnTo>
                  <a:lnTo>
                    <a:pt x="762" y="102082"/>
                  </a:lnTo>
                  <a:lnTo>
                    <a:pt x="698" y="102895"/>
                  </a:lnTo>
                  <a:lnTo>
                    <a:pt x="749" y="103759"/>
                  </a:lnTo>
                  <a:lnTo>
                    <a:pt x="914" y="104609"/>
                  </a:lnTo>
                  <a:lnTo>
                    <a:pt x="1016" y="105473"/>
                  </a:lnTo>
                  <a:lnTo>
                    <a:pt x="1066" y="105829"/>
                  </a:lnTo>
                  <a:lnTo>
                    <a:pt x="1447" y="105956"/>
                  </a:lnTo>
                  <a:lnTo>
                    <a:pt x="1727" y="105778"/>
                  </a:lnTo>
                  <a:lnTo>
                    <a:pt x="2070" y="105575"/>
                  </a:lnTo>
                  <a:lnTo>
                    <a:pt x="2209" y="105156"/>
                  </a:lnTo>
                  <a:close/>
                </a:path>
                <a:path w="220344" h="154939">
                  <a:moveTo>
                    <a:pt x="4724" y="97472"/>
                  </a:moveTo>
                  <a:lnTo>
                    <a:pt x="4673" y="97091"/>
                  </a:lnTo>
                  <a:lnTo>
                    <a:pt x="4559" y="96240"/>
                  </a:lnTo>
                  <a:lnTo>
                    <a:pt x="4546" y="95402"/>
                  </a:lnTo>
                  <a:lnTo>
                    <a:pt x="4559" y="94221"/>
                  </a:lnTo>
                  <a:lnTo>
                    <a:pt x="4356" y="93891"/>
                  </a:lnTo>
                  <a:lnTo>
                    <a:pt x="3987" y="93992"/>
                  </a:lnTo>
                  <a:lnTo>
                    <a:pt x="3619" y="94107"/>
                  </a:lnTo>
                  <a:lnTo>
                    <a:pt x="3390" y="94526"/>
                  </a:lnTo>
                  <a:lnTo>
                    <a:pt x="3378" y="95859"/>
                  </a:lnTo>
                  <a:lnTo>
                    <a:pt x="3403" y="96824"/>
                  </a:lnTo>
                  <a:lnTo>
                    <a:pt x="3581" y="98145"/>
                  </a:lnTo>
                  <a:lnTo>
                    <a:pt x="3949" y="98272"/>
                  </a:lnTo>
                  <a:lnTo>
                    <a:pt x="4572" y="97891"/>
                  </a:lnTo>
                  <a:lnTo>
                    <a:pt x="4724" y="97472"/>
                  </a:lnTo>
                  <a:close/>
                </a:path>
                <a:path w="220344" h="154939">
                  <a:moveTo>
                    <a:pt x="5410" y="103263"/>
                  </a:moveTo>
                  <a:lnTo>
                    <a:pt x="5219" y="102590"/>
                  </a:lnTo>
                  <a:lnTo>
                    <a:pt x="5029" y="101917"/>
                  </a:lnTo>
                  <a:lnTo>
                    <a:pt x="4902" y="101244"/>
                  </a:lnTo>
                  <a:lnTo>
                    <a:pt x="4813" y="100545"/>
                  </a:lnTo>
                  <a:lnTo>
                    <a:pt x="4775" y="100190"/>
                  </a:lnTo>
                  <a:lnTo>
                    <a:pt x="4394" y="100076"/>
                  </a:lnTo>
                  <a:lnTo>
                    <a:pt x="4114" y="100241"/>
                  </a:lnTo>
                  <a:lnTo>
                    <a:pt x="3771" y="100457"/>
                  </a:lnTo>
                  <a:lnTo>
                    <a:pt x="3632" y="100876"/>
                  </a:lnTo>
                  <a:lnTo>
                    <a:pt x="3683" y="101257"/>
                  </a:lnTo>
                  <a:lnTo>
                    <a:pt x="3759" y="101942"/>
                  </a:lnTo>
                  <a:lnTo>
                    <a:pt x="3886" y="102616"/>
                  </a:lnTo>
                  <a:lnTo>
                    <a:pt x="4343" y="104216"/>
                  </a:lnTo>
                  <a:lnTo>
                    <a:pt x="5410" y="103263"/>
                  </a:lnTo>
                  <a:close/>
                </a:path>
                <a:path w="220344" h="154939">
                  <a:moveTo>
                    <a:pt x="5854" y="87464"/>
                  </a:moveTo>
                  <a:lnTo>
                    <a:pt x="5727" y="87007"/>
                  </a:lnTo>
                  <a:lnTo>
                    <a:pt x="4965" y="86982"/>
                  </a:lnTo>
                  <a:lnTo>
                    <a:pt x="4737" y="87401"/>
                  </a:lnTo>
                  <a:lnTo>
                    <a:pt x="4635" y="87718"/>
                  </a:lnTo>
                  <a:lnTo>
                    <a:pt x="4152" y="89357"/>
                  </a:lnTo>
                  <a:lnTo>
                    <a:pt x="4152" y="90525"/>
                  </a:lnTo>
                  <a:lnTo>
                    <a:pt x="4356" y="90868"/>
                  </a:lnTo>
                  <a:lnTo>
                    <a:pt x="4724" y="90754"/>
                  </a:lnTo>
                  <a:lnTo>
                    <a:pt x="5080" y="90652"/>
                  </a:lnTo>
                  <a:lnTo>
                    <a:pt x="5321" y="90220"/>
                  </a:lnTo>
                  <a:lnTo>
                    <a:pt x="5321" y="89865"/>
                  </a:lnTo>
                  <a:lnTo>
                    <a:pt x="5321" y="89141"/>
                  </a:lnTo>
                  <a:lnTo>
                    <a:pt x="5549" y="88442"/>
                  </a:lnTo>
                  <a:lnTo>
                    <a:pt x="5854" y="87464"/>
                  </a:lnTo>
                  <a:close/>
                </a:path>
                <a:path w="220344" h="154939">
                  <a:moveTo>
                    <a:pt x="8597" y="80124"/>
                  </a:moveTo>
                  <a:lnTo>
                    <a:pt x="8331" y="79844"/>
                  </a:lnTo>
                  <a:lnTo>
                    <a:pt x="8064" y="79578"/>
                  </a:lnTo>
                  <a:lnTo>
                    <a:pt x="7670" y="79819"/>
                  </a:lnTo>
                  <a:lnTo>
                    <a:pt x="7493" y="80073"/>
                  </a:lnTo>
                  <a:lnTo>
                    <a:pt x="6972" y="80886"/>
                  </a:lnTo>
                  <a:lnTo>
                    <a:pt x="6870" y="81800"/>
                  </a:lnTo>
                  <a:lnTo>
                    <a:pt x="6578" y="82702"/>
                  </a:lnTo>
                  <a:lnTo>
                    <a:pt x="6489" y="82994"/>
                  </a:lnTo>
                  <a:lnTo>
                    <a:pt x="6616" y="83451"/>
                  </a:lnTo>
                  <a:lnTo>
                    <a:pt x="7378" y="83477"/>
                  </a:lnTo>
                  <a:lnTo>
                    <a:pt x="7607" y="83058"/>
                  </a:lnTo>
                  <a:lnTo>
                    <a:pt x="7708" y="82740"/>
                  </a:lnTo>
                  <a:lnTo>
                    <a:pt x="7899" y="82130"/>
                  </a:lnTo>
                  <a:lnTo>
                    <a:pt x="7937" y="81419"/>
                  </a:lnTo>
                  <a:lnTo>
                    <a:pt x="8293" y="80873"/>
                  </a:lnTo>
                  <a:lnTo>
                    <a:pt x="8483" y="80594"/>
                  </a:lnTo>
                  <a:lnTo>
                    <a:pt x="8597" y="80124"/>
                  </a:lnTo>
                  <a:close/>
                </a:path>
                <a:path w="220344" h="154939">
                  <a:moveTo>
                    <a:pt x="13195" y="72224"/>
                  </a:moveTo>
                  <a:lnTo>
                    <a:pt x="12941" y="71958"/>
                  </a:lnTo>
                  <a:lnTo>
                    <a:pt x="12661" y="71678"/>
                  </a:lnTo>
                  <a:lnTo>
                    <a:pt x="12293" y="71945"/>
                  </a:lnTo>
                  <a:lnTo>
                    <a:pt x="11531" y="72961"/>
                  </a:lnTo>
                  <a:lnTo>
                    <a:pt x="10960" y="73736"/>
                  </a:lnTo>
                  <a:lnTo>
                    <a:pt x="10274" y="74853"/>
                  </a:lnTo>
                  <a:lnTo>
                    <a:pt x="10147" y="75311"/>
                  </a:lnTo>
                  <a:lnTo>
                    <a:pt x="10426" y="75590"/>
                  </a:lnTo>
                  <a:lnTo>
                    <a:pt x="10680" y="75857"/>
                  </a:lnTo>
                  <a:lnTo>
                    <a:pt x="11087" y="75615"/>
                  </a:lnTo>
                  <a:lnTo>
                    <a:pt x="11252" y="75361"/>
                  </a:lnTo>
                  <a:lnTo>
                    <a:pt x="11760" y="74536"/>
                  </a:lnTo>
                  <a:lnTo>
                    <a:pt x="12903" y="72986"/>
                  </a:lnTo>
                  <a:lnTo>
                    <a:pt x="13106" y="72720"/>
                  </a:lnTo>
                  <a:lnTo>
                    <a:pt x="13195" y="72224"/>
                  </a:lnTo>
                  <a:close/>
                </a:path>
                <a:path w="220344" h="154939">
                  <a:moveTo>
                    <a:pt x="19532" y="64897"/>
                  </a:moveTo>
                  <a:lnTo>
                    <a:pt x="19189" y="64223"/>
                  </a:lnTo>
                  <a:lnTo>
                    <a:pt x="18783" y="64262"/>
                  </a:lnTo>
                  <a:lnTo>
                    <a:pt x="18554" y="64503"/>
                  </a:lnTo>
                  <a:lnTo>
                    <a:pt x="17780" y="65354"/>
                  </a:lnTo>
                  <a:lnTo>
                    <a:pt x="17056" y="66243"/>
                  </a:lnTo>
                  <a:lnTo>
                    <a:pt x="15646" y="67525"/>
                  </a:lnTo>
                  <a:lnTo>
                    <a:pt x="16002" y="68795"/>
                  </a:lnTo>
                  <a:lnTo>
                    <a:pt x="16751" y="68110"/>
                  </a:lnTo>
                  <a:lnTo>
                    <a:pt x="17602" y="67335"/>
                  </a:lnTo>
                  <a:lnTo>
                    <a:pt x="18326" y="66446"/>
                  </a:lnTo>
                  <a:lnTo>
                    <a:pt x="19100" y="65595"/>
                  </a:lnTo>
                  <a:lnTo>
                    <a:pt x="19354" y="65328"/>
                  </a:lnTo>
                  <a:lnTo>
                    <a:pt x="19532" y="64897"/>
                  </a:lnTo>
                  <a:close/>
                </a:path>
                <a:path w="220344" h="154939">
                  <a:moveTo>
                    <a:pt x="26377" y="58204"/>
                  </a:moveTo>
                  <a:lnTo>
                    <a:pt x="26035" y="57531"/>
                  </a:lnTo>
                  <a:lnTo>
                    <a:pt x="25628" y="57581"/>
                  </a:lnTo>
                  <a:lnTo>
                    <a:pt x="24638" y="58635"/>
                  </a:lnTo>
                  <a:lnTo>
                    <a:pt x="23799" y="59359"/>
                  </a:lnTo>
                  <a:lnTo>
                    <a:pt x="22745" y="60401"/>
                  </a:lnTo>
                  <a:lnTo>
                    <a:pt x="22580" y="60858"/>
                  </a:lnTo>
                  <a:lnTo>
                    <a:pt x="22923" y="61531"/>
                  </a:lnTo>
                  <a:lnTo>
                    <a:pt x="23317" y="61468"/>
                  </a:lnTo>
                  <a:lnTo>
                    <a:pt x="23545" y="61239"/>
                  </a:lnTo>
                  <a:lnTo>
                    <a:pt x="24345" y="60452"/>
                  </a:lnTo>
                  <a:lnTo>
                    <a:pt x="25196" y="59728"/>
                  </a:lnTo>
                  <a:lnTo>
                    <a:pt x="26200" y="58635"/>
                  </a:lnTo>
                  <a:lnTo>
                    <a:pt x="26377" y="58204"/>
                  </a:lnTo>
                  <a:close/>
                </a:path>
                <a:path w="220344" h="154939">
                  <a:moveTo>
                    <a:pt x="34137" y="50317"/>
                  </a:moveTo>
                  <a:lnTo>
                    <a:pt x="33959" y="49974"/>
                  </a:lnTo>
                  <a:lnTo>
                    <a:pt x="33794" y="49631"/>
                  </a:lnTo>
                  <a:lnTo>
                    <a:pt x="33401" y="49707"/>
                  </a:lnTo>
                  <a:lnTo>
                    <a:pt x="33172" y="49923"/>
                  </a:lnTo>
                  <a:lnTo>
                    <a:pt x="32486" y="50596"/>
                  </a:lnTo>
                  <a:lnTo>
                    <a:pt x="31788" y="51231"/>
                  </a:lnTo>
                  <a:lnTo>
                    <a:pt x="30899" y="52209"/>
                  </a:lnTo>
                  <a:lnTo>
                    <a:pt x="30721" y="52641"/>
                  </a:lnTo>
                  <a:lnTo>
                    <a:pt x="31051" y="53314"/>
                  </a:lnTo>
                  <a:lnTo>
                    <a:pt x="31470" y="53276"/>
                  </a:lnTo>
                  <a:lnTo>
                    <a:pt x="31686" y="53035"/>
                  </a:lnTo>
                  <a:lnTo>
                    <a:pt x="32334" y="52324"/>
                  </a:lnTo>
                  <a:lnTo>
                    <a:pt x="33032" y="51689"/>
                  </a:lnTo>
                  <a:lnTo>
                    <a:pt x="33972" y="50761"/>
                  </a:lnTo>
                  <a:lnTo>
                    <a:pt x="34137" y="50317"/>
                  </a:lnTo>
                  <a:close/>
                </a:path>
                <a:path w="220344" h="154939">
                  <a:moveTo>
                    <a:pt x="40576" y="43573"/>
                  </a:moveTo>
                  <a:lnTo>
                    <a:pt x="40220" y="42291"/>
                  </a:lnTo>
                  <a:lnTo>
                    <a:pt x="38658" y="43789"/>
                  </a:lnTo>
                  <a:lnTo>
                    <a:pt x="37934" y="44665"/>
                  </a:lnTo>
                  <a:lnTo>
                    <a:pt x="36563" y="45974"/>
                  </a:lnTo>
                  <a:lnTo>
                    <a:pt x="36918" y="47244"/>
                  </a:lnTo>
                  <a:lnTo>
                    <a:pt x="37655" y="46545"/>
                  </a:lnTo>
                  <a:lnTo>
                    <a:pt x="38481" y="45758"/>
                  </a:lnTo>
                  <a:lnTo>
                    <a:pt x="39204" y="44881"/>
                  </a:lnTo>
                  <a:lnTo>
                    <a:pt x="40576" y="43573"/>
                  </a:lnTo>
                  <a:close/>
                </a:path>
                <a:path w="220344" h="154939">
                  <a:moveTo>
                    <a:pt x="46431" y="37858"/>
                  </a:moveTo>
                  <a:lnTo>
                    <a:pt x="46253" y="37503"/>
                  </a:lnTo>
                  <a:lnTo>
                    <a:pt x="46088" y="37185"/>
                  </a:lnTo>
                  <a:lnTo>
                    <a:pt x="45681" y="37223"/>
                  </a:lnTo>
                  <a:lnTo>
                    <a:pt x="45453" y="37465"/>
                  </a:lnTo>
                  <a:lnTo>
                    <a:pt x="45034" y="37922"/>
                  </a:lnTo>
                  <a:lnTo>
                    <a:pt x="44538" y="38290"/>
                  </a:lnTo>
                  <a:lnTo>
                    <a:pt x="43789" y="38912"/>
                  </a:lnTo>
                  <a:lnTo>
                    <a:pt x="43662" y="39408"/>
                  </a:lnTo>
                  <a:lnTo>
                    <a:pt x="43827" y="39738"/>
                  </a:lnTo>
                  <a:lnTo>
                    <a:pt x="43992" y="40093"/>
                  </a:lnTo>
                  <a:lnTo>
                    <a:pt x="44373" y="39979"/>
                  </a:lnTo>
                  <a:lnTo>
                    <a:pt x="44615" y="39776"/>
                  </a:lnTo>
                  <a:lnTo>
                    <a:pt x="45085" y="39382"/>
                  </a:lnTo>
                  <a:lnTo>
                    <a:pt x="45593" y="39014"/>
                  </a:lnTo>
                  <a:lnTo>
                    <a:pt x="45999" y="38557"/>
                  </a:lnTo>
                  <a:lnTo>
                    <a:pt x="46253" y="38290"/>
                  </a:lnTo>
                  <a:lnTo>
                    <a:pt x="46431" y="37858"/>
                  </a:lnTo>
                  <a:close/>
                </a:path>
                <a:path w="220344" h="154939">
                  <a:moveTo>
                    <a:pt x="55511" y="29629"/>
                  </a:moveTo>
                  <a:lnTo>
                    <a:pt x="55168" y="28956"/>
                  </a:lnTo>
                  <a:lnTo>
                    <a:pt x="54775" y="29006"/>
                  </a:lnTo>
                  <a:lnTo>
                    <a:pt x="53733" y="30086"/>
                  </a:lnTo>
                  <a:lnTo>
                    <a:pt x="52920" y="30911"/>
                  </a:lnTo>
                  <a:lnTo>
                    <a:pt x="51447" y="32169"/>
                  </a:lnTo>
                  <a:lnTo>
                    <a:pt x="51803" y="33426"/>
                  </a:lnTo>
                  <a:lnTo>
                    <a:pt x="52578" y="32766"/>
                  </a:lnTo>
                  <a:lnTo>
                    <a:pt x="53467" y="32004"/>
                  </a:lnTo>
                  <a:lnTo>
                    <a:pt x="55346" y="30073"/>
                  </a:lnTo>
                  <a:lnTo>
                    <a:pt x="55511" y="29629"/>
                  </a:lnTo>
                  <a:close/>
                </a:path>
                <a:path w="220344" h="154939">
                  <a:moveTo>
                    <a:pt x="64706" y="21920"/>
                  </a:moveTo>
                  <a:lnTo>
                    <a:pt x="64630" y="21513"/>
                  </a:lnTo>
                  <a:lnTo>
                    <a:pt x="64554" y="21196"/>
                  </a:lnTo>
                  <a:lnTo>
                    <a:pt x="64211" y="20993"/>
                  </a:lnTo>
                  <a:lnTo>
                    <a:pt x="63919" y="21209"/>
                  </a:lnTo>
                  <a:lnTo>
                    <a:pt x="62953" y="21945"/>
                  </a:lnTo>
                  <a:lnTo>
                    <a:pt x="61988" y="22694"/>
                  </a:lnTo>
                  <a:lnTo>
                    <a:pt x="60896" y="23850"/>
                  </a:lnTo>
                  <a:lnTo>
                    <a:pt x="60731" y="24282"/>
                  </a:lnTo>
                  <a:lnTo>
                    <a:pt x="61074" y="24968"/>
                  </a:lnTo>
                  <a:lnTo>
                    <a:pt x="61468" y="24917"/>
                  </a:lnTo>
                  <a:lnTo>
                    <a:pt x="61696" y="24676"/>
                  </a:lnTo>
                  <a:lnTo>
                    <a:pt x="62445" y="23876"/>
                  </a:lnTo>
                  <a:lnTo>
                    <a:pt x="63309" y="23190"/>
                  </a:lnTo>
                  <a:lnTo>
                    <a:pt x="64185" y="22529"/>
                  </a:lnTo>
                  <a:lnTo>
                    <a:pt x="64490" y="22288"/>
                  </a:lnTo>
                  <a:lnTo>
                    <a:pt x="64706" y="21920"/>
                  </a:lnTo>
                  <a:close/>
                </a:path>
                <a:path w="220344" h="154939">
                  <a:moveTo>
                    <a:pt x="70853" y="25450"/>
                  </a:moveTo>
                  <a:lnTo>
                    <a:pt x="70535" y="24853"/>
                  </a:lnTo>
                  <a:lnTo>
                    <a:pt x="70269" y="24371"/>
                  </a:lnTo>
                  <a:lnTo>
                    <a:pt x="70053" y="23863"/>
                  </a:lnTo>
                  <a:lnTo>
                    <a:pt x="69608" y="22415"/>
                  </a:lnTo>
                  <a:lnTo>
                    <a:pt x="68541" y="23355"/>
                  </a:lnTo>
                  <a:lnTo>
                    <a:pt x="68745" y="24028"/>
                  </a:lnTo>
                  <a:lnTo>
                    <a:pt x="68935" y="24663"/>
                  </a:lnTo>
                  <a:lnTo>
                    <a:pt x="69176" y="25285"/>
                  </a:lnTo>
                  <a:lnTo>
                    <a:pt x="69913" y="26631"/>
                  </a:lnTo>
                  <a:lnTo>
                    <a:pt x="70853" y="25450"/>
                  </a:lnTo>
                  <a:close/>
                </a:path>
                <a:path w="220344" h="154939">
                  <a:moveTo>
                    <a:pt x="71755" y="14859"/>
                  </a:moveTo>
                  <a:lnTo>
                    <a:pt x="71412" y="14185"/>
                  </a:lnTo>
                  <a:lnTo>
                    <a:pt x="70993" y="14211"/>
                  </a:lnTo>
                  <a:lnTo>
                    <a:pt x="69938" y="15430"/>
                  </a:lnTo>
                  <a:lnTo>
                    <a:pt x="69037" y="16332"/>
                  </a:lnTo>
                  <a:lnTo>
                    <a:pt x="67538" y="17729"/>
                  </a:lnTo>
                  <a:lnTo>
                    <a:pt x="67906" y="18999"/>
                  </a:lnTo>
                  <a:lnTo>
                    <a:pt x="68643" y="18300"/>
                  </a:lnTo>
                  <a:lnTo>
                    <a:pt x="69583" y="17424"/>
                  </a:lnTo>
                  <a:lnTo>
                    <a:pt x="70485" y="16522"/>
                  </a:lnTo>
                  <a:lnTo>
                    <a:pt x="71335" y="15544"/>
                  </a:lnTo>
                  <a:lnTo>
                    <a:pt x="71577" y="15278"/>
                  </a:lnTo>
                  <a:lnTo>
                    <a:pt x="71755" y="14859"/>
                  </a:lnTo>
                  <a:close/>
                </a:path>
                <a:path w="220344" h="154939">
                  <a:moveTo>
                    <a:pt x="72745" y="31838"/>
                  </a:moveTo>
                  <a:lnTo>
                    <a:pt x="72313" y="30416"/>
                  </a:lnTo>
                  <a:lnTo>
                    <a:pt x="72059" y="29692"/>
                  </a:lnTo>
                  <a:lnTo>
                    <a:pt x="71894" y="28562"/>
                  </a:lnTo>
                  <a:lnTo>
                    <a:pt x="71526" y="28435"/>
                  </a:lnTo>
                  <a:lnTo>
                    <a:pt x="70904" y="28816"/>
                  </a:lnTo>
                  <a:lnTo>
                    <a:pt x="70751" y="29235"/>
                  </a:lnTo>
                  <a:lnTo>
                    <a:pt x="70802" y="29616"/>
                  </a:lnTo>
                  <a:lnTo>
                    <a:pt x="70916" y="30391"/>
                  </a:lnTo>
                  <a:lnTo>
                    <a:pt x="71170" y="31115"/>
                  </a:lnTo>
                  <a:lnTo>
                    <a:pt x="71678" y="32778"/>
                  </a:lnTo>
                  <a:lnTo>
                    <a:pt x="72745" y="31838"/>
                  </a:lnTo>
                  <a:close/>
                </a:path>
                <a:path w="220344" h="154939">
                  <a:moveTo>
                    <a:pt x="75222" y="38849"/>
                  </a:moveTo>
                  <a:lnTo>
                    <a:pt x="74777" y="37388"/>
                  </a:lnTo>
                  <a:lnTo>
                    <a:pt x="74485" y="36614"/>
                  </a:lnTo>
                  <a:lnTo>
                    <a:pt x="74180" y="35839"/>
                  </a:lnTo>
                  <a:lnTo>
                    <a:pt x="74053" y="35471"/>
                  </a:lnTo>
                  <a:lnTo>
                    <a:pt x="73609" y="35585"/>
                  </a:lnTo>
                  <a:lnTo>
                    <a:pt x="73393" y="35788"/>
                  </a:lnTo>
                  <a:lnTo>
                    <a:pt x="73113" y="36068"/>
                  </a:lnTo>
                  <a:lnTo>
                    <a:pt x="73012" y="36487"/>
                  </a:lnTo>
                  <a:lnTo>
                    <a:pt x="73152" y="36842"/>
                  </a:lnTo>
                  <a:lnTo>
                    <a:pt x="73418" y="37515"/>
                  </a:lnTo>
                  <a:lnTo>
                    <a:pt x="73672" y="38188"/>
                  </a:lnTo>
                  <a:lnTo>
                    <a:pt x="73888" y="38887"/>
                  </a:lnTo>
                  <a:lnTo>
                    <a:pt x="74155" y="39801"/>
                  </a:lnTo>
                  <a:lnTo>
                    <a:pt x="75222" y="38849"/>
                  </a:lnTo>
                  <a:close/>
                </a:path>
                <a:path w="220344" h="154939">
                  <a:moveTo>
                    <a:pt x="76644" y="8877"/>
                  </a:moveTo>
                  <a:lnTo>
                    <a:pt x="76479" y="8534"/>
                  </a:lnTo>
                  <a:lnTo>
                    <a:pt x="76301" y="8204"/>
                  </a:lnTo>
                  <a:lnTo>
                    <a:pt x="75907" y="8267"/>
                  </a:lnTo>
                  <a:lnTo>
                    <a:pt x="74891" y="9271"/>
                  </a:lnTo>
                  <a:lnTo>
                    <a:pt x="74383" y="10236"/>
                  </a:lnTo>
                  <a:lnTo>
                    <a:pt x="73812" y="11176"/>
                  </a:lnTo>
                  <a:lnTo>
                    <a:pt x="73647" y="11468"/>
                  </a:lnTo>
                  <a:lnTo>
                    <a:pt x="73507" y="11925"/>
                  </a:lnTo>
                  <a:lnTo>
                    <a:pt x="73787" y="12204"/>
                  </a:lnTo>
                  <a:lnTo>
                    <a:pt x="74041" y="12471"/>
                  </a:lnTo>
                  <a:lnTo>
                    <a:pt x="74460" y="12242"/>
                  </a:lnTo>
                  <a:lnTo>
                    <a:pt x="74612" y="11976"/>
                  </a:lnTo>
                  <a:lnTo>
                    <a:pt x="75107" y="11150"/>
                  </a:lnTo>
                  <a:lnTo>
                    <a:pt x="75539" y="10261"/>
                  </a:lnTo>
                  <a:lnTo>
                    <a:pt x="76492" y="9334"/>
                  </a:lnTo>
                  <a:lnTo>
                    <a:pt x="76644" y="8877"/>
                  </a:lnTo>
                  <a:close/>
                </a:path>
                <a:path w="220344" h="154939">
                  <a:moveTo>
                    <a:pt x="78054" y="45897"/>
                  </a:moveTo>
                  <a:lnTo>
                    <a:pt x="77241" y="43167"/>
                  </a:lnTo>
                  <a:lnTo>
                    <a:pt x="76365" y="41440"/>
                  </a:lnTo>
                  <a:lnTo>
                    <a:pt x="75412" y="42608"/>
                  </a:lnTo>
                  <a:lnTo>
                    <a:pt x="75717" y="43218"/>
                  </a:lnTo>
                  <a:lnTo>
                    <a:pt x="76161" y="44081"/>
                  </a:lnTo>
                  <a:lnTo>
                    <a:pt x="76441" y="44996"/>
                  </a:lnTo>
                  <a:lnTo>
                    <a:pt x="76708" y="45923"/>
                  </a:lnTo>
                  <a:lnTo>
                    <a:pt x="76987" y="46837"/>
                  </a:lnTo>
                  <a:lnTo>
                    <a:pt x="78054" y="45897"/>
                  </a:lnTo>
                  <a:close/>
                </a:path>
                <a:path w="220344" h="154939">
                  <a:moveTo>
                    <a:pt x="80657" y="52882"/>
                  </a:moveTo>
                  <a:lnTo>
                    <a:pt x="80391" y="52260"/>
                  </a:lnTo>
                  <a:lnTo>
                    <a:pt x="79476" y="49999"/>
                  </a:lnTo>
                  <a:lnTo>
                    <a:pt x="78841" y="47917"/>
                  </a:lnTo>
                  <a:lnTo>
                    <a:pt x="77774" y="48856"/>
                  </a:lnTo>
                  <a:lnTo>
                    <a:pt x="77978" y="49530"/>
                  </a:lnTo>
                  <a:lnTo>
                    <a:pt x="78371" y="50800"/>
                  </a:lnTo>
                  <a:lnTo>
                    <a:pt x="78854" y="52044"/>
                  </a:lnTo>
                  <a:lnTo>
                    <a:pt x="79679" y="54051"/>
                  </a:lnTo>
                  <a:lnTo>
                    <a:pt x="80657" y="52882"/>
                  </a:lnTo>
                  <a:close/>
                </a:path>
                <a:path w="220344" h="154939">
                  <a:moveTo>
                    <a:pt x="81330" y="2108"/>
                  </a:moveTo>
                  <a:lnTo>
                    <a:pt x="80975" y="1943"/>
                  </a:lnTo>
                  <a:lnTo>
                    <a:pt x="80645" y="1803"/>
                  </a:lnTo>
                  <a:lnTo>
                    <a:pt x="80276" y="2159"/>
                  </a:lnTo>
                  <a:lnTo>
                    <a:pt x="80175" y="2438"/>
                  </a:lnTo>
                  <a:lnTo>
                    <a:pt x="79857" y="3251"/>
                  </a:lnTo>
                  <a:lnTo>
                    <a:pt x="79425" y="3962"/>
                  </a:lnTo>
                  <a:lnTo>
                    <a:pt x="78879" y="4622"/>
                  </a:lnTo>
                  <a:lnTo>
                    <a:pt x="78676" y="4889"/>
                  </a:lnTo>
                  <a:lnTo>
                    <a:pt x="78600" y="5397"/>
                  </a:lnTo>
                  <a:lnTo>
                    <a:pt x="79133" y="5930"/>
                  </a:lnTo>
                  <a:lnTo>
                    <a:pt x="79489" y="5651"/>
                  </a:lnTo>
                  <a:lnTo>
                    <a:pt x="79679" y="5422"/>
                  </a:lnTo>
                  <a:lnTo>
                    <a:pt x="80314" y="4660"/>
                  </a:lnTo>
                  <a:lnTo>
                    <a:pt x="80810" y="3810"/>
                  </a:lnTo>
                  <a:lnTo>
                    <a:pt x="81165" y="2870"/>
                  </a:lnTo>
                  <a:lnTo>
                    <a:pt x="81280" y="2590"/>
                  </a:lnTo>
                  <a:lnTo>
                    <a:pt x="81330" y="2108"/>
                  </a:lnTo>
                  <a:close/>
                </a:path>
                <a:path w="220344" h="154939">
                  <a:moveTo>
                    <a:pt x="83997" y="57099"/>
                  </a:moveTo>
                  <a:lnTo>
                    <a:pt x="82181" y="54724"/>
                  </a:lnTo>
                  <a:lnTo>
                    <a:pt x="80835" y="53340"/>
                  </a:lnTo>
                  <a:lnTo>
                    <a:pt x="80035" y="54660"/>
                  </a:lnTo>
                  <a:lnTo>
                    <a:pt x="80518" y="55156"/>
                  </a:lnTo>
                  <a:lnTo>
                    <a:pt x="81318" y="55981"/>
                  </a:lnTo>
                  <a:lnTo>
                    <a:pt x="82029" y="56896"/>
                  </a:lnTo>
                  <a:lnTo>
                    <a:pt x="83172" y="58407"/>
                  </a:lnTo>
                  <a:lnTo>
                    <a:pt x="83997" y="57099"/>
                  </a:lnTo>
                  <a:close/>
                </a:path>
                <a:path w="220344" h="154939">
                  <a:moveTo>
                    <a:pt x="87083" y="2755"/>
                  </a:moveTo>
                  <a:lnTo>
                    <a:pt x="86918" y="2413"/>
                  </a:lnTo>
                  <a:lnTo>
                    <a:pt x="86715" y="1968"/>
                  </a:lnTo>
                  <a:lnTo>
                    <a:pt x="86436" y="1574"/>
                  </a:lnTo>
                  <a:lnTo>
                    <a:pt x="86118" y="1219"/>
                  </a:lnTo>
                  <a:lnTo>
                    <a:pt x="85852" y="939"/>
                  </a:lnTo>
                  <a:lnTo>
                    <a:pt x="85445" y="1206"/>
                  </a:lnTo>
                  <a:lnTo>
                    <a:pt x="85293" y="1447"/>
                  </a:lnTo>
                  <a:lnTo>
                    <a:pt x="85090" y="1739"/>
                  </a:lnTo>
                  <a:lnTo>
                    <a:pt x="85001" y="2197"/>
                  </a:lnTo>
                  <a:lnTo>
                    <a:pt x="85255" y="2476"/>
                  </a:lnTo>
                  <a:lnTo>
                    <a:pt x="85521" y="2768"/>
                  </a:lnTo>
                  <a:lnTo>
                    <a:pt x="85725" y="3073"/>
                  </a:lnTo>
                  <a:lnTo>
                    <a:pt x="86055" y="3759"/>
                  </a:lnTo>
                  <a:lnTo>
                    <a:pt x="86448" y="3683"/>
                  </a:lnTo>
                  <a:lnTo>
                    <a:pt x="86677" y="3467"/>
                  </a:lnTo>
                  <a:lnTo>
                    <a:pt x="86944" y="3200"/>
                  </a:lnTo>
                  <a:lnTo>
                    <a:pt x="87083" y="2755"/>
                  </a:lnTo>
                  <a:close/>
                </a:path>
                <a:path w="220344" h="154939">
                  <a:moveTo>
                    <a:pt x="88011" y="4902"/>
                  </a:moveTo>
                  <a:lnTo>
                    <a:pt x="86868" y="5016"/>
                  </a:lnTo>
                  <a:lnTo>
                    <a:pt x="86728" y="5867"/>
                  </a:lnTo>
                  <a:lnTo>
                    <a:pt x="86575" y="6832"/>
                  </a:lnTo>
                  <a:lnTo>
                    <a:pt x="86766" y="9766"/>
                  </a:lnTo>
                  <a:lnTo>
                    <a:pt x="87922" y="9182"/>
                  </a:lnTo>
                  <a:lnTo>
                    <a:pt x="87820" y="7581"/>
                  </a:lnTo>
                  <a:lnTo>
                    <a:pt x="87718" y="6731"/>
                  </a:lnTo>
                  <a:lnTo>
                    <a:pt x="87858" y="5905"/>
                  </a:lnTo>
                  <a:lnTo>
                    <a:pt x="88011" y="4902"/>
                  </a:lnTo>
                  <a:close/>
                </a:path>
                <a:path w="220344" h="154939">
                  <a:moveTo>
                    <a:pt x="88061" y="26758"/>
                  </a:moveTo>
                  <a:lnTo>
                    <a:pt x="87884" y="26085"/>
                  </a:lnTo>
                  <a:lnTo>
                    <a:pt x="87693" y="25412"/>
                  </a:lnTo>
                  <a:lnTo>
                    <a:pt x="87668" y="24714"/>
                  </a:lnTo>
                  <a:lnTo>
                    <a:pt x="87477" y="23672"/>
                  </a:lnTo>
                  <a:lnTo>
                    <a:pt x="87134" y="23533"/>
                  </a:lnTo>
                  <a:lnTo>
                    <a:pt x="86512" y="23926"/>
                  </a:lnTo>
                  <a:lnTo>
                    <a:pt x="86321" y="24358"/>
                  </a:lnTo>
                  <a:lnTo>
                    <a:pt x="86398" y="24726"/>
                  </a:lnTo>
                  <a:lnTo>
                    <a:pt x="86525" y="25412"/>
                  </a:lnTo>
                  <a:lnTo>
                    <a:pt x="86550" y="26111"/>
                  </a:lnTo>
                  <a:lnTo>
                    <a:pt x="86995" y="27711"/>
                  </a:lnTo>
                  <a:lnTo>
                    <a:pt x="88061" y="26758"/>
                  </a:lnTo>
                  <a:close/>
                </a:path>
                <a:path w="220344" h="154939">
                  <a:moveTo>
                    <a:pt x="88252" y="17995"/>
                  </a:moveTo>
                  <a:lnTo>
                    <a:pt x="87718" y="17449"/>
                  </a:lnTo>
                  <a:lnTo>
                    <a:pt x="87312" y="17691"/>
                  </a:lnTo>
                  <a:lnTo>
                    <a:pt x="87147" y="17945"/>
                  </a:lnTo>
                  <a:lnTo>
                    <a:pt x="86385" y="19189"/>
                  </a:lnTo>
                  <a:lnTo>
                    <a:pt x="86334" y="20701"/>
                  </a:lnTo>
                  <a:lnTo>
                    <a:pt x="86207" y="22110"/>
                  </a:lnTo>
                  <a:lnTo>
                    <a:pt x="86169" y="22428"/>
                  </a:lnTo>
                  <a:lnTo>
                    <a:pt x="86423" y="22758"/>
                  </a:lnTo>
                  <a:lnTo>
                    <a:pt x="87160" y="22542"/>
                  </a:lnTo>
                  <a:lnTo>
                    <a:pt x="87337" y="22123"/>
                  </a:lnTo>
                  <a:lnTo>
                    <a:pt x="87464" y="20815"/>
                  </a:lnTo>
                  <a:lnTo>
                    <a:pt x="87426" y="19583"/>
                  </a:lnTo>
                  <a:lnTo>
                    <a:pt x="88125" y="18453"/>
                  </a:lnTo>
                  <a:lnTo>
                    <a:pt x="88252" y="17995"/>
                  </a:lnTo>
                  <a:close/>
                </a:path>
                <a:path w="220344" h="154939">
                  <a:moveTo>
                    <a:pt x="88353" y="11328"/>
                  </a:moveTo>
                  <a:lnTo>
                    <a:pt x="87210" y="11442"/>
                  </a:lnTo>
                  <a:lnTo>
                    <a:pt x="87083" y="12293"/>
                  </a:lnTo>
                  <a:lnTo>
                    <a:pt x="86931" y="13335"/>
                  </a:lnTo>
                  <a:lnTo>
                    <a:pt x="87160" y="14351"/>
                  </a:lnTo>
                  <a:lnTo>
                    <a:pt x="87007" y="15709"/>
                  </a:lnTo>
                  <a:lnTo>
                    <a:pt x="87274" y="16040"/>
                  </a:lnTo>
                  <a:lnTo>
                    <a:pt x="87998" y="15824"/>
                  </a:lnTo>
                  <a:lnTo>
                    <a:pt x="88176" y="15405"/>
                  </a:lnTo>
                  <a:lnTo>
                    <a:pt x="88315" y="14135"/>
                  </a:lnTo>
                  <a:lnTo>
                    <a:pt x="88074" y="13233"/>
                  </a:lnTo>
                  <a:lnTo>
                    <a:pt x="88214" y="12331"/>
                  </a:lnTo>
                  <a:lnTo>
                    <a:pt x="88353" y="11328"/>
                  </a:lnTo>
                  <a:close/>
                </a:path>
                <a:path w="220344" h="154939">
                  <a:moveTo>
                    <a:pt x="89001" y="1257"/>
                  </a:moveTo>
                  <a:lnTo>
                    <a:pt x="88747" y="977"/>
                  </a:lnTo>
                  <a:lnTo>
                    <a:pt x="88531" y="749"/>
                  </a:lnTo>
                  <a:lnTo>
                    <a:pt x="88341" y="508"/>
                  </a:lnTo>
                  <a:lnTo>
                    <a:pt x="88138" y="279"/>
                  </a:lnTo>
                  <a:lnTo>
                    <a:pt x="87871" y="0"/>
                  </a:lnTo>
                  <a:lnTo>
                    <a:pt x="87464" y="266"/>
                  </a:lnTo>
                  <a:lnTo>
                    <a:pt x="87312" y="508"/>
                  </a:lnTo>
                  <a:lnTo>
                    <a:pt x="87109" y="800"/>
                  </a:lnTo>
                  <a:lnTo>
                    <a:pt x="87020" y="1257"/>
                  </a:lnTo>
                  <a:lnTo>
                    <a:pt x="87274" y="1536"/>
                  </a:lnTo>
                  <a:lnTo>
                    <a:pt x="87477" y="1765"/>
                  </a:lnTo>
                  <a:lnTo>
                    <a:pt x="87680" y="2006"/>
                  </a:lnTo>
                  <a:lnTo>
                    <a:pt x="87884" y="2235"/>
                  </a:lnTo>
                  <a:lnTo>
                    <a:pt x="88150" y="2514"/>
                  </a:lnTo>
                  <a:lnTo>
                    <a:pt x="88544" y="2235"/>
                  </a:lnTo>
                  <a:lnTo>
                    <a:pt x="88709" y="2006"/>
                  </a:lnTo>
                  <a:lnTo>
                    <a:pt x="88912" y="1714"/>
                  </a:lnTo>
                  <a:lnTo>
                    <a:pt x="89001" y="1257"/>
                  </a:lnTo>
                  <a:close/>
                </a:path>
                <a:path w="220344" h="154939">
                  <a:moveTo>
                    <a:pt x="91109" y="6045"/>
                  </a:moveTo>
                  <a:lnTo>
                    <a:pt x="90766" y="4927"/>
                  </a:lnTo>
                  <a:lnTo>
                    <a:pt x="90563" y="4457"/>
                  </a:lnTo>
                  <a:lnTo>
                    <a:pt x="90525" y="3987"/>
                  </a:lnTo>
                  <a:lnTo>
                    <a:pt x="90512" y="3670"/>
                  </a:lnTo>
                  <a:lnTo>
                    <a:pt x="90347" y="3327"/>
                  </a:lnTo>
                  <a:lnTo>
                    <a:pt x="89611" y="3543"/>
                  </a:lnTo>
                  <a:lnTo>
                    <a:pt x="89331" y="3975"/>
                  </a:lnTo>
                  <a:lnTo>
                    <a:pt x="89357" y="4330"/>
                  </a:lnTo>
                  <a:lnTo>
                    <a:pt x="89395" y="4940"/>
                  </a:lnTo>
                  <a:lnTo>
                    <a:pt x="89585" y="5486"/>
                  </a:lnTo>
                  <a:lnTo>
                    <a:pt x="90043" y="6997"/>
                  </a:lnTo>
                  <a:lnTo>
                    <a:pt x="91109" y="6045"/>
                  </a:lnTo>
                  <a:close/>
                </a:path>
                <a:path w="220344" h="154939">
                  <a:moveTo>
                    <a:pt x="91313" y="15722"/>
                  </a:moveTo>
                  <a:lnTo>
                    <a:pt x="91249" y="15265"/>
                  </a:lnTo>
                  <a:lnTo>
                    <a:pt x="90487" y="15240"/>
                  </a:lnTo>
                  <a:lnTo>
                    <a:pt x="90182" y="15646"/>
                  </a:lnTo>
                  <a:lnTo>
                    <a:pt x="90131" y="15976"/>
                  </a:lnTo>
                  <a:lnTo>
                    <a:pt x="89992" y="16814"/>
                  </a:lnTo>
                  <a:lnTo>
                    <a:pt x="89928" y="17627"/>
                  </a:lnTo>
                  <a:lnTo>
                    <a:pt x="90017" y="18465"/>
                  </a:lnTo>
                  <a:lnTo>
                    <a:pt x="90043" y="18834"/>
                  </a:lnTo>
                  <a:lnTo>
                    <a:pt x="90436" y="18948"/>
                  </a:lnTo>
                  <a:lnTo>
                    <a:pt x="90716" y="18770"/>
                  </a:lnTo>
                  <a:lnTo>
                    <a:pt x="91059" y="18567"/>
                  </a:lnTo>
                  <a:lnTo>
                    <a:pt x="91186" y="18148"/>
                  </a:lnTo>
                  <a:lnTo>
                    <a:pt x="91097" y="17183"/>
                  </a:lnTo>
                  <a:lnTo>
                    <a:pt x="91160" y="16598"/>
                  </a:lnTo>
                  <a:lnTo>
                    <a:pt x="91313" y="15722"/>
                  </a:lnTo>
                  <a:close/>
                </a:path>
                <a:path w="220344" h="154939">
                  <a:moveTo>
                    <a:pt x="91478" y="10617"/>
                  </a:moveTo>
                  <a:lnTo>
                    <a:pt x="91338" y="9982"/>
                  </a:lnTo>
                  <a:lnTo>
                    <a:pt x="91363" y="9334"/>
                  </a:lnTo>
                  <a:lnTo>
                    <a:pt x="91389" y="9017"/>
                  </a:lnTo>
                  <a:lnTo>
                    <a:pt x="91147" y="8674"/>
                  </a:lnTo>
                  <a:lnTo>
                    <a:pt x="90792" y="8788"/>
                  </a:lnTo>
                  <a:lnTo>
                    <a:pt x="90424" y="8890"/>
                  </a:lnTo>
                  <a:lnTo>
                    <a:pt x="90208" y="9309"/>
                  </a:lnTo>
                  <a:lnTo>
                    <a:pt x="90195" y="9677"/>
                  </a:lnTo>
                  <a:lnTo>
                    <a:pt x="90170" y="10185"/>
                  </a:lnTo>
                  <a:lnTo>
                    <a:pt x="90335" y="10718"/>
                  </a:lnTo>
                  <a:lnTo>
                    <a:pt x="90258" y="11226"/>
                  </a:lnTo>
                  <a:lnTo>
                    <a:pt x="90220" y="11518"/>
                  </a:lnTo>
                  <a:lnTo>
                    <a:pt x="90258" y="11976"/>
                  </a:lnTo>
                  <a:lnTo>
                    <a:pt x="91020" y="12001"/>
                  </a:lnTo>
                  <a:lnTo>
                    <a:pt x="91338" y="11595"/>
                  </a:lnTo>
                  <a:lnTo>
                    <a:pt x="91389" y="11264"/>
                  </a:lnTo>
                  <a:lnTo>
                    <a:pt x="91478" y="10617"/>
                  </a:lnTo>
                  <a:close/>
                </a:path>
                <a:path w="220344" h="154939">
                  <a:moveTo>
                    <a:pt x="99707" y="39471"/>
                  </a:moveTo>
                  <a:lnTo>
                    <a:pt x="99352" y="39370"/>
                  </a:lnTo>
                  <a:lnTo>
                    <a:pt x="98856" y="39217"/>
                  </a:lnTo>
                  <a:lnTo>
                    <a:pt x="98348" y="39154"/>
                  </a:lnTo>
                  <a:lnTo>
                    <a:pt x="97472" y="39001"/>
                  </a:lnTo>
                  <a:lnTo>
                    <a:pt x="97180" y="39497"/>
                  </a:lnTo>
                  <a:lnTo>
                    <a:pt x="97040" y="40119"/>
                  </a:lnTo>
                  <a:lnTo>
                    <a:pt x="97142" y="40487"/>
                  </a:lnTo>
                  <a:lnTo>
                    <a:pt x="97510" y="40551"/>
                  </a:lnTo>
                  <a:lnTo>
                    <a:pt x="97917" y="40627"/>
                  </a:lnTo>
                  <a:lnTo>
                    <a:pt x="98336" y="40665"/>
                  </a:lnTo>
                  <a:lnTo>
                    <a:pt x="98729" y="40792"/>
                  </a:lnTo>
                  <a:lnTo>
                    <a:pt x="99098" y="40894"/>
                  </a:lnTo>
                  <a:lnTo>
                    <a:pt x="99402" y="40614"/>
                  </a:lnTo>
                  <a:lnTo>
                    <a:pt x="99542" y="40297"/>
                  </a:lnTo>
                  <a:lnTo>
                    <a:pt x="99644" y="40043"/>
                  </a:lnTo>
                  <a:lnTo>
                    <a:pt x="99707" y="39471"/>
                  </a:lnTo>
                  <a:close/>
                </a:path>
                <a:path w="220344" h="154939">
                  <a:moveTo>
                    <a:pt x="102870" y="36893"/>
                  </a:moveTo>
                  <a:lnTo>
                    <a:pt x="101409" y="36703"/>
                  </a:lnTo>
                  <a:lnTo>
                    <a:pt x="100672" y="36703"/>
                  </a:lnTo>
                  <a:lnTo>
                    <a:pt x="99999" y="35814"/>
                  </a:lnTo>
                  <a:lnTo>
                    <a:pt x="99542" y="36131"/>
                  </a:lnTo>
                  <a:lnTo>
                    <a:pt x="99187" y="36664"/>
                  </a:lnTo>
                  <a:lnTo>
                    <a:pt x="99136" y="37071"/>
                  </a:lnTo>
                  <a:lnTo>
                    <a:pt x="99364" y="37376"/>
                  </a:lnTo>
                  <a:lnTo>
                    <a:pt x="99923" y="38125"/>
                  </a:lnTo>
                  <a:lnTo>
                    <a:pt x="100901" y="38163"/>
                  </a:lnTo>
                  <a:lnTo>
                    <a:pt x="102438" y="38366"/>
                  </a:lnTo>
                  <a:lnTo>
                    <a:pt x="102870" y="36893"/>
                  </a:lnTo>
                  <a:close/>
                </a:path>
                <a:path w="220344" h="154939">
                  <a:moveTo>
                    <a:pt x="104216" y="39966"/>
                  </a:moveTo>
                  <a:lnTo>
                    <a:pt x="104140" y="39446"/>
                  </a:lnTo>
                  <a:lnTo>
                    <a:pt x="103759" y="39471"/>
                  </a:lnTo>
                  <a:lnTo>
                    <a:pt x="103200" y="39497"/>
                  </a:lnTo>
                  <a:lnTo>
                    <a:pt x="102666" y="39636"/>
                  </a:lnTo>
                  <a:lnTo>
                    <a:pt x="102120" y="39725"/>
                  </a:lnTo>
                  <a:lnTo>
                    <a:pt x="101460" y="39839"/>
                  </a:lnTo>
                  <a:lnTo>
                    <a:pt x="101231" y="41325"/>
                  </a:lnTo>
                  <a:lnTo>
                    <a:pt x="102095" y="41173"/>
                  </a:lnTo>
                  <a:lnTo>
                    <a:pt x="102539" y="41097"/>
                  </a:lnTo>
                  <a:lnTo>
                    <a:pt x="102971" y="40982"/>
                  </a:lnTo>
                  <a:lnTo>
                    <a:pt x="103809" y="40932"/>
                  </a:lnTo>
                  <a:lnTo>
                    <a:pt x="104076" y="40589"/>
                  </a:lnTo>
                  <a:lnTo>
                    <a:pt x="104152" y="40233"/>
                  </a:lnTo>
                  <a:lnTo>
                    <a:pt x="104216" y="39966"/>
                  </a:lnTo>
                  <a:close/>
                </a:path>
                <a:path w="220344" h="154939">
                  <a:moveTo>
                    <a:pt x="105778" y="36677"/>
                  </a:moveTo>
                  <a:lnTo>
                    <a:pt x="105562" y="36334"/>
                  </a:lnTo>
                  <a:lnTo>
                    <a:pt x="105206" y="36449"/>
                  </a:lnTo>
                  <a:lnTo>
                    <a:pt x="104165" y="36753"/>
                  </a:lnTo>
                  <a:lnTo>
                    <a:pt x="102971" y="36957"/>
                  </a:lnTo>
                  <a:lnTo>
                    <a:pt x="102743" y="38442"/>
                  </a:lnTo>
                  <a:lnTo>
                    <a:pt x="103606" y="38290"/>
                  </a:lnTo>
                  <a:lnTo>
                    <a:pt x="104140" y="38201"/>
                  </a:lnTo>
                  <a:lnTo>
                    <a:pt x="105168" y="37896"/>
                  </a:lnTo>
                  <a:lnTo>
                    <a:pt x="105537" y="37782"/>
                  </a:lnTo>
                  <a:lnTo>
                    <a:pt x="105765" y="37363"/>
                  </a:lnTo>
                  <a:lnTo>
                    <a:pt x="105778" y="36995"/>
                  </a:lnTo>
                  <a:lnTo>
                    <a:pt x="105778" y="36677"/>
                  </a:lnTo>
                  <a:close/>
                </a:path>
                <a:path w="220344" h="154939">
                  <a:moveTo>
                    <a:pt x="109982" y="38811"/>
                  </a:moveTo>
                  <a:lnTo>
                    <a:pt x="109766" y="38468"/>
                  </a:lnTo>
                  <a:lnTo>
                    <a:pt x="108750" y="38785"/>
                  </a:lnTo>
                  <a:lnTo>
                    <a:pt x="108127" y="39090"/>
                  </a:lnTo>
                  <a:lnTo>
                    <a:pt x="107099" y="39408"/>
                  </a:lnTo>
                  <a:lnTo>
                    <a:pt x="106870" y="39827"/>
                  </a:lnTo>
                  <a:lnTo>
                    <a:pt x="106857" y="40195"/>
                  </a:lnTo>
                  <a:lnTo>
                    <a:pt x="106857" y="40513"/>
                  </a:lnTo>
                  <a:lnTo>
                    <a:pt x="107073" y="40855"/>
                  </a:lnTo>
                  <a:lnTo>
                    <a:pt x="107429" y="40741"/>
                  </a:lnTo>
                  <a:lnTo>
                    <a:pt x="108089" y="40538"/>
                  </a:lnTo>
                  <a:lnTo>
                    <a:pt x="108712" y="40233"/>
                  </a:lnTo>
                  <a:lnTo>
                    <a:pt x="109740" y="39916"/>
                  </a:lnTo>
                  <a:lnTo>
                    <a:pt x="109969" y="39497"/>
                  </a:lnTo>
                  <a:lnTo>
                    <a:pt x="109982" y="39128"/>
                  </a:lnTo>
                  <a:lnTo>
                    <a:pt x="109982" y="38811"/>
                  </a:lnTo>
                  <a:close/>
                </a:path>
                <a:path w="220344" h="154939">
                  <a:moveTo>
                    <a:pt x="111150" y="36093"/>
                  </a:moveTo>
                  <a:lnTo>
                    <a:pt x="111086" y="35560"/>
                  </a:lnTo>
                  <a:lnTo>
                    <a:pt x="110693" y="35598"/>
                  </a:lnTo>
                  <a:lnTo>
                    <a:pt x="110070" y="35648"/>
                  </a:lnTo>
                  <a:lnTo>
                    <a:pt x="109448" y="35814"/>
                  </a:lnTo>
                  <a:lnTo>
                    <a:pt x="108445" y="35915"/>
                  </a:lnTo>
                  <a:lnTo>
                    <a:pt x="108178" y="36233"/>
                  </a:lnTo>
                  <a:lnTo>
                    <a:pt x="108102" y="36601"/>
                  </a:lnTo>
                  <a:lnTo>
                    <a:pt x="108038" y="36855"/>
                  </a:lnTo>
                  <a:lnTo>
                    <a:pt x="108115" y="37401"/>
                  </a:lnTo>
                  <a:lnTo>
                    <a:pt x="108496" y="37363"/>
                  </a:lnTo>
                  <a:lnTo>
                    <a:pt x="109118" y="37299"/>
                  </a:lnTo>
                  <a:lnTo>
                    <a:pt x="109740" y="37134"/>
                  </a:lnTo>
                  <a:lnTo>
                    <a:pt x="110363" y="37084"/>
                  </a:lnTo>
                  <a:lnTo>
                    <a:pt x="110756" y="37045"/>
                  </a:lnTo>
                  <a:lnTo>
                    <a:pt x="111010" y="36715"/>
                  </a:lnTo>
                  <a:lnTo>
                    <a:pt x="111099" y="36360"/>
                  </a:lnTo>
                  <a:lnTo>
                    <a:pt x="111150" y="36093"/>
                  </a:lnTo>
                  <a:close/>
                </a:path>
                <a:path w="220344" h="154939">
                  <a:moveTo>
                    <a:pt x="133057" y="36817"/>
                  </a:moveTo>
                  <a:lnTo>
                    <a:pt x="132981" y="36283"/>
                  </a:lnTo>
                  <a:lnTo>
                    <a:pt x="132600" y="36309"/>
                  </a:lnTo>
                  <a:lnTo>
                    <a:pt x="131889" y="36385"/>
                  </a:lnTo>
                  <a:lnTo>
                    <a:pt x="130848" y="36309"/>
                  </a:lnTo>
                  <a:lnTo>
                    <a:pt x="130416" y="37795"/>
                  </a:lnTo>
                  <a:lnTo>
                    <a:pt x="131203" y="37846"/>
                  </a:lnTo>
                  <a:lnTo>
                    <a:pt x="131559" y="37871"/>
                  </a:lnTo>
                  <a:lnTo>
                    <a:pt x="132270" y="37795"/>
                  </a:lnTo>
                  <a:lnTo>
                    <a:pt x="132651" y="37769"/>
                  </a:lnTo>
                  <a:lnTo>
                    <a:pt x="132918" y="37439"/>
                  </a:lnTo>
                  <a:lnTo>
                    <a:pt x="132994" y="37084"/>
                  </a:lnTo>
                  <a:lnTo>
                    <a:pt x="133057" y="36817"/>
                  </a:lnTo>
                  <a:close/>
                </a:path>
                <a:path w="220344" h="154939">
                  <a:moveTo>
                    <a:pt x="135928" y="34810"/>
                  </a:moveTo>
                  <a:lnTo>
                    <a:pt x="135572" y="34696"/>
                  </a:lnTo>
                  <a:lnTo>
                    <a:pt x="135102" y="34556"/>
                  </a:lnTo>
                  <a:lnTo>
                    <a:pt x="134645" y="34353"/>
                  </a:lnTo>
                  <a:lnTo>
                    <a:pt x="133527" y="33870"/>
                  </a:lnTo>
                  <a:lnTo>
                    <a:pt x="132905" y="35293"/>
                  </a:lnTo>
                  <a:lnTo>
                    <a:pt x="133578" y="35585"/>
                  </a:lnTo>
                  <a:lnTo>
                    <a:pt x="134035" y="35775"/>
                  </a:lnTo>
                  <a:lnTo>
                    <a:pt x="134480" y="35979"/>
                  </a:lnTo>
                  <a:lnTo>
                    <a:pt x="134950" y="36118"/>
                  </a:lnTo>
                  <a:lnTo>
                    <a:pt x="135305" y="36233"/>
                  </a:lnTo>
                  <a:lnTo>
                    <a:pt x="135623" y="35941"/>
                  </a:lnTo>
                  <a:lnTo>
                    <a:pt x="135763" y="35623"/>
                  </a:lnTo>
                  <a:lnTo>
                    <a:pt x="135864" y="35369"/>
                  </a:lnTo>
                  <a:lnTo>
                    <a:pt x="135928" y="34810"/>
                  </a:lnTo>
                  <a:close/>
                </a:path>
                <a:path w="220344" h="154939">
                  <a:moveTo>
                    <a:pt x="138163" y="37096"/>
                  </a:moveTo>
                  <a:lnTo>
                    <a:pt x="137426" y="36918"/>
                  </a:lnTo>
                  <a:lnTo>
                    <a:pt x="137058" y="36855"/>
                  </a:lnTo>
                  <a:lnTo>
                    <a:pt x="136334" y="36601"/>
                  </a:lnTo>
                  <a:lnTo>
                    <a:pt x="136017" y="36918"/>
                  </a:lnTo>
                  <a:lnTo>
                    <a:pt x="135775" y="37490"/>
                  </a:lnTo>
                  <a:lnTo>
                    <a:pt x="135724" y="38023"/>
                  </a:lnTo>
                  <a:lnTo>
                    <a:pt x="136080" y="38150"/>
                  </a:lnTo>
                  <a:lnTo>
                    <a:pt x="136436" y="38277"/>
                  </a:lnTo>
                  <a:lnTo>
                    <a:pt x="136804" y="38341"/>
                  </a:lnTo>
                  <a:lnTo>
                    <a:pt x="137541" y="38519"/>
                  </a:lnTo>
                  <a:lnTo>
                    <a:pt x="137833" y="38265"/>
                  </a:lnTo>
                  <a:lnTo>
                    <a:pt x="138087" y="37706"/>
                  </a:lnTo>
                  <a:lnTo>
                    <a:pt x="138163" y="37096"/>
                  </a:lnTo>
                  <a:close/>
                </a:path>
                <a:path w="220344" h="154939">
                  <a:moveTo>
                    <a:pt x="140754" y="35598"/>
                  </a:moveTo>
                  <a:lnTo>
                    <a:pt x="139687" y="35293"/>
                  </a:lnTo>
                  <a:lnTo>
                    <a:pt x="137604" y="35293"/>
                  </a:lnTo>
                  <a:lnTo>
                    <a:pt x="137198" y="36779"/>
                  </a:lnTo>
                  <a:lnTo>
                    <a:pt x="137972" y="36779"/>
                  </a:lnTo>
                  <a:lnTo>
                    <a:pt x="138569" y="36779"/>
                  </a:lnTo>
                  <a:lnTo>
                    <a:pt x="139179" y="36741"/>
                  </a:lnTo>
                  <a:lnTo>
                    <a:pt x="139763" y="36918"/>
                  </a:lnTo>
                  <a:lnTo>
                    <a:pt x="140131" y="37020"/>
                  </a:lnTo>
                  <a:lnTo>
                    <a:pt x="140436" y="36741"/>
                  </a:lnTo>
                  <a:lnTo>
                    <a:pt x="140576" y="36423"/>
                  </a:lnTo>
                  <a:lnTo>
                    <a:pt x="140677" y="36169"/>
                  </a:lnTo>
                  <a:lnTo>
                    <a:pt x="140754" y="35598"/>
                  </a:lnTo>
                  <a:close/>
                </a:path>
                <a:path w="220344" h="154939">
                  <a:moveTo>
                    <a:pt x="144983" y="37452"/>
                  </a:moveTo>
                  <a:lnTo>
                    <a:pt x="144310" y="37172"/>
                  </a:lnTo>
                  <a:lnTo>
                    <a:pt x="143903" y="36995"/>
                  </a:lnTo>
                  <a:lnTo>
                    <a:pt x="143535" y="36753"/>
                  </a:lnTo>
                  <a:lnTo>
                    <a:pt x="142455" y="36283"/>
                  </a:lnTo>
                  <a:lnTo>
                    <a:pt x="141833" y="37706"/>
                  </a:lnTo>
                  <a:lnTo>
                    <a:pt x="142506" y="37998"/>
                  </a:lnTo>
                  <a:lnTo>
                    <a:pt x="142913" y="38176"/>
                  </a:lnTo>
                  <a:lnTo>
                    <a:pt x="143281" y="38417"/>
                  </a:lnTo>
                  <a:lnTo>
                    <a:pt x="143687" y="38595"/>
                  </a:lnTo>
                  <a:lnTo>
                    <a:pt x="144373" y="38874"/>
                  </a:lnTo>
                  <a:lnTo>
                    <a:pt x="144983" y="37452"/>
                  </a:lnTo>
                  <a:close/>
                </a:path>
                <a:path w="220344" h="154939">
                  <a:moveTo>
                    <a:pt x="145415" y="39636"/>
                  </a:moveTo>
                  <a:lnTo>
                    <a:pt x="143929" y="38950"/>
                  </a:lnTo>
                  <a:lnTo>
                    <a:pt x="143014" y="38620"/>
                  </a:lnTo>
                  <a:lnTo>
                    <a:pt x="141414" y="38620"/>
                  </a:lnTo>
                  <a:lnTo>
                    <a:pt x="141008" y="40106"/>
                  </a:lnTo>
                  <a:lnTo>
                    <a:pt x="141782" y="40106"/>
                  </a:lnTo>
                  <a:lnTo>
                    <a:pt x="142595" y="40106"/>
                  </a:lnTo>
                  <a:lnTo>
                    <a:pt x="143395" y="40411"/>
                  </a:lnTo>
                  <a:lnTo>
                    <a:pt x="144792" y="41059"/>
                  </a:lnTo>
                  <a:lnTo>
                    <a:pt x="145415" y="39636"/>
                  </a:lnTo>
                  <a:close/>
                </a:path>
                <a:path w="220344" h="154939">
                  <a:moveTo>
                    <a:pt x="162979" y="50380"/>
                  </a:moveTo>
                  <a:lnTo>
                    <a:pt x="161899" y="49618"/>
                  </a:lnTo>
                  <a:lnTo>
                    <a:pt x="161150" y="49212"/>
                  </a:lnTo>
                  <a:lnTo>
                    <a:pt x="160782" y="49631"/>
                  </a:lnTo>
                  <a:lnTo>
                    <a:pt x="160667" y="49885"/>
                  </a:lnTo>
                  <a:lnTo>
                    <a:pt x="160540" y="50190"/>
                  </a:lnTo>
                  <a:lnTo>
                    <a:pt x="160528" y="50634"/>
                  </a:lnTo>
                  <a:lnTo>
                    <a:pt x="160858" y="50812"/>
                  </a:lnTo>
                  <a:lnTo>
                    <a:pt x="161188" y="50990"/>
                  </a:lnTo>
                  <a:lnTo>
                    <a:pt x="161505" y="51206"/>
                  </a:lnTo>
                  <a:lnTo>
                    <a:pt x="161810" y="51422"/>
                  </a:lnTo>
                  <a:lnTo>
                    <a:pt x="162128" y="51638"/>
                  </a:lnTo>
                  <a:lnTo>
                    <a:pt x="162445" y="51485"/>
                  </a:lnTo>
                  <a:lnTo>
                    <a:pt x="162648" y="51193"/>
                  </a:lnTo>
                  <a:lnTo>
                    <a:pt x="162801" y="50952"/>
                  </a:lnTo>
                  <a:lnTo>
                    <a:pt x="162979" y="50380"/>
                  </a:lnTo>
                  <a:close/>
                </a:path>
                <a:path w="220344" h="154939">
                  <a:moveTo>
                    <a:pt x="163296" y="47574"/>
                  </a:moveTo>
                  <a:lnTo>
                    <a:pt x="162344" y="47193"/>
                  </a:lnTo>
                  <a:lnTo>
                    <a:pt x="162153" y="47040"/>
                  </a:lnTo>
                  <a:lnTo>
                    <a:pt x="161721" y="46520"/>
                  </a:lnTo>
                  <a:lnTo>
                    <a:pt x="161290" y="46812"/>
                  </a:lnTo>
                  <a:lnTo>
                    <a:pt x="161137" y="47040"/>
                  </a:lnTo>
                  <a:lnTo>
                    <a:pt x="160921" y="47345"/>
                  </a:lnTo>
                  <a:lnTo>
                    <a:pt x="160858" y="47777"/>
                  </a:lnTo>
                  <a:lnTo>
                    <a:pt x="161099" y="48069"/>
                  </a:lnTo>
                  <a:lnTo>
                    <a:pt x="161340" y="48361"/>
                  </a:lnTo>
                  <a:lnTo>
                    <a:pt x="161645" y="48590"/>
                  </a:lnTo>
                  <a:lnTo>
                    <a:pt x="162687" y="48996"/>
                  </a:lnTo>
                  <a:lnTo>
                    <a:pt x="163296" y="47574"/>
                  </a:lnTo>
                  <a:close/>
                </a:path>
                <a:path w="220344" h="154939">
                  <a:moveTo>
                    <a:pt x="165925" y="52336"/>
                  </a:moveTo>
                  <a:lnTo>
                    <a:pt x="165620" y="52133"/>
                  </a:lnTo>
                  <a:lnTo>
                    <a:pt x="165150" y="51803"/>
                  </a:lnTo>
                  <a:lnTo>
                    <a:pt x="164744" y="51384"/>
                  </a:lnTo>
                  <a:lnTo>
                    <a:pt x="163550" y="50838"/>
                  </a:lnTo>
                  <a:lnTo>
                    <a:pt x="162928" y="52260"/>
                  </a:lnTo>
                  <a:lnTo>
                    <a:pt x="163601" y="52565"/>
                  </a:lnTo>
                  <a:lnTo>
                    <a:pt x="164033" y="52768"/>
                  </a:lnTo>
                  <a:lnTo>
                    <a:pt x="164363" y="53111"/>
                  </a:lnTo>
                  <a:lnTo>
                    <a:pt x="164757" y="53378"/>
                  </a:lnTo>
                  <a:lnTo>
                    <a:pt x="165061" y="53594"/>
                  </a:lnTo>
                  <a:lnTo>
                    <a:pt x="165379" y="53454"/>
                  </a:lnTo>
                  <a:lnTo>
                    <a:pt x="165582" y="53149"/>
                  </a:lnTo>
                  <a:lnTo>
                    <a:pt x="165747" y="52920"/>
                  </a:lnTo>
                  <a:lnTo>
                    <a:pt x="165925" y="52336"/>
                  </a:lnTo>
                  <a:close/>
                </a:path>
                <a:path w="220344" h="154939">
                  <a:moveTo>
                    <a:pt x="167271" y="50253"/>
                  </a:moveTo>
                  <a:lnTo>
                    <a:pt x="166928" y="50076"/>
                  </a:lnTo>
                  <a:lnTo>
                    <a:pt x="166458" y="49809"/>
                  </a:lnTo>
                  <a:lnTo>
                    <a:pt x="166014" y="49479"/>
                  </a:lnTo>
                  <a:lnTo>
                    <a:pt x="165138" y="49161"/>
                  </a:lnTo>
                  <a:lnTo>
                    <a:pt x="164807" y="49479"/>
                  </a:lnTo>
                  <a:lnTo>
                    <a:pt x="164566" y="50050"/>
                  </a:lnTo>
                  <a:lnTo>
                    <a:pt x="164515" y="50584"/>
                  </a:lnTo>
                  <a:lnTo>
                    <a:pt x="164871" y="50711"/>
                  </a:lnTo>
                  <a:lnTo>
                    <a:pt x="165392" y="50901"/>
                  </a:lnTo>
                  <a:lnTo>
                    <a:pt x="165836" y="51231"/>
                  </a:lnTo>
                  <a:lnTo>
                    <a:pt x="166649" y="51676"/>
                  </a:lnTo>
                  <a:lnTo>
                    <a:pt x="167017" y="51257"/>
                  </a:lnTo>
                  <a:lnTo>
                    <a:pt x="167119" y="51003"/>
                  </a:lnTo>
                  <a:lnTo>
                    <a:pt x="167259" y="50685"/>
                  </a:lnTo>
                  <a:lnTo>
                    <a:pt x="167271" y="50253"/>
                  </a:lnTo>
                  <a:close/>
                </a:path>
                <a:path w="220344" h="154939">
                  <a:moveTo>
                    <a:pt x="169951" y="54800"/>
                  </a:moveTo>
                  <a:lnTo>
                    <a:pt x="169646" y="54571"/>
                  </a:lnTo>
                  <a:lnTo>
                    <a:pt x="169087" y="54165"/>
                  </a:lnTo>
                  <a:lnTo>
                    <a:pt x="168490" y="53822"/>
                  </a:lnTo>
                  <a:lnTo>
                    <a:pt x="167424" y="53568"/>
                  </a:lnTo>
                  <a:lnTo>
                    <a:pt x="167144" y="53822"/>
                  </a:lnTo>
                  <a:lnTo>
                    <a:pt x="166890" y="54381"/>
                  </a:lnTo>
                  <a:lnTo>
                    <a:pt x="166814" y="54991"/>
                  </a:lnTo>
                  <a:lnTo>
                    <a:pt x="167182" y="55079"/>
                  </a:lnTo>
                  <a:lnTo>
                    <a:pt x="167767" y="55219"/>
                  </a:lnTo>
                  <a:lnTo>
                    <a:pt x="168313" y="55473"/>
                  </a:lnTo>
                  <a:lnTo>
                    <a:pt x="169100" y="56057"/>
                  </a:lnTo>
                  <a:lnTo>
                    <a:pt x="169418" y="55892"/>
                  </a:lnTo>
                  <a:lnTo>
                    <a:pt x="169786" y="55359"/>
                  </a:lnTo>
                  <a:lnTo>
                    <a:pt x="169951" y="54800"/>
                  </a:lnTo>
                  <a:close/>
                </a:path>
                <a:path w="220344" h="154939">
                  <a:moveTo>
                    <a:pt x="171970" y="52743"/>
                  </a:moveTo>
                  <a:lnTo>
                    <a:pt x="171297" y="52489"/>
                  </a:lnTo>
                  <a:lnTo>
                    <a:pt x="170764" y="52298"/>
                  </a:lnTo>
                  <a:lnTo>
                    <a:pt x="170243" y="52070"/>
                  </a:lnTo>
                  <a:lnTo>
                    <a:pt x="169202" y="51181"/>
                  </a:lnTo>
                  <a:lnTo>
                    <a:pt x="168427" y="52514"/>
                  </a:lnTo>
                  <a:lnTo>
                    <a:pt x="168948" y="52959"/>
                  </a:lnTo>
                  <a:lnTo>
                    <a:pt x="169456" y="53403"/>
                  </a:lnTo>
                  <a:lnTo>
                    <a:pt x="170053" y="53682"/>
                  </a:lnTo>
                  <a:lnTo>
                    <a:pt x="170675" y="53911"/>
                  </a:lnTo>
                  <a:lnTo>
                    <a:pt x="171361" y="54178"/>
                  </a:lnTo>
                  <a:lnTo>
                    <a:pt x="171970" y="52743"/>
                  </a:lnTo>
                  <a:close/>
                </a:path>
                <a:path w="220344" h="154939">
                  <a:moveTo>
                    <a:pt x="190538" y="57581"/>
                  </a:moveTo>
                  <a:lnTo>
                    <a:pt x="189750" y="57162"/>
                  </a:lnTo>
                  <a:lnTo>
                    <a:pt x="189268" y="56997"/>
                  </a:lnTo>
                  <a:lnTo>
                    <a:pt x="188404" y="56794"/>
                  </a:lnTo>
                  <a:lnTo>
                    <a:pt x="188112" y="57048"/>
                  </a:lnTo>
                  <a:lnTo>
                    <a:pt x="187858" y="57607"/>
                  </a:lnTo>
                  <a:lnTo>
                    <a:pt x="187782" y="58216"/>
                  </a:lnTo>
                  <a:lnTo>
                    <a:pt x="188150" y="58305"/>
                  </a:lnTo>
                  <a:lnTo>
                    <a:pt x="188645" y="58420"/>
                  </a:lnTo>
                  <a:lnTo>
                    <a:pt x="189128" y="58585"/>
                  </a:lnTo>
                  <a:lnTo>
                    <a:pt x="189915" y="59004"/>
                  </a:lnTo>
                  <a:lnTo>
                    <a:pt x="190284" y="58597"/>
                  </a:lnTo>
                  <a:lnTo>
                    <a:pt x="190525" y="58026"/>
                  </a:lnTo>
                  <a:lnTo>
                    <a:pt x="190538" y="57581"/>
                  </a:lnTo>
                  <a:close/>
                </a:path>
                <a:path w="220344" h="154939">
                  <a:moveTo>
                    <a:pt x="190779" y="59588"/>
                  </a:moveTo>
                  <a:lnTo>
                    <a:pt x="189992" y="59372"/>
                  </a:lnTo>
                  <a:lnTo>
                    <a:pt x="189560" y="59220"/>
                  </a:lnTo>
                  <a:lnTo>
                    <a:pt x="188429" y="59156"/>
                  </a:lnTo>
                  <a:lnTo>
                    <a:pt x="187998" y="60629"/>
                  </a:lnTo>
                  <a:lnTo>
                    <a:pt x="188785" y="60680"/>
                  </a:lnTo>
                  <a:lnTo>
                    <a:pt x="189141" y="60706"/>
                  </a:lnTo>
                  <a:lnTo>
                    <a:pt x="189458" y="60820"/>
                  </a:lnTo>
                  <a:lnTo>
                    <a:pt x="189801" y="60909"/>
                  </a:lnTo>
                  <a:lnTo>
                    <a:pt x="190169" y="61010"/>
                  </a:lnTo>
                  <a:lnTo>
                    <a:pt x="190461" y="60744"/>
                  </a:lnTo>
                  <a:lnTo>
                    <a:pt x="190601" y="60413"/>
                  </a:lnTo>
                  <a:lnTo>
                    <a:pt x="190715" y="60172"/>
                  </a:lnTo>
                  <a:lnTo>
                    <a:pt x="190779" y="59588"/>
                  </a:lnTo>
                  <a:close/>
                </a:path>
                <a:path w="220344" h="154939">
                  <a:moveTo>
                    <a:pt x="200634" y="64300"/>
                  </a:moveTo>
                  <a:lnTo>
                    <a:pt x="200304" y="63703"/>
                  </a:lnTo>
                  <a:lnTo>
                    <a:pt x="200075" y="63309"/>
                  </a:lnTo>
                  <a:lnTo>
                    <a:pt x="199974" y="62865"/>
                  </a:lnTo>
                  <a:lnTo>
                    <a:pt x="199936" y="62090"/>
                  </a:lnTo>
                  <a:lnTo>
                    <a:pt x="199758" y="61747"/>
                  </a:lnTo>
                  <a:lnTo>
                    <a:pt x="199377" y="61849"/>
                  </a:lnTo>
                  <a:lnTo>
                    <a:pt x="199034" y="61963"/>
                  </a:lnTo>
                  <a:lnTo>
                    <a:pt x="198755" y="62395"/>
                  </a:lnTo>
                  <a:lnTo>
                    <a:pt x="198780" y="62750"/>
                  </a:lnTo>
                  <a:lnTo>
                    <a:pt x="198818" y="63423"/>
                  </a:lnTo>
                  <a:lnTo>
                    <a:pt x="198932" y="64109"/>
                  </a:lnTo>
                  <a:lnTo>
                    <a:pt x="199682" y="65468"/>
                  </a:lnTo>
                  <a:lnTo>
                    <a:pt x="200634" y="64300"/>
                  </a:lnTo>
                  <a:close/>
                </a:path>
                <a:path w="220344" h="154939">
                  <a:moveTo>
                    <a:pt x="202412" y="59474"/>
                  </a:moveTo>
                  <a:lnTo>
                    <a:pt x="202196" y="59143"/>
                  </a:lnTo>
                  <a:lnTo>
                    <a:pt x="201841" y="59245"/>
                  </a:lnTo>
                  <a:lnTo>
                    <a:pt x="201409" y="59372"/>
                  </a:lnTo>
                  <a:lnTo>
                    <a:pt x="200990" y="59512"/>
                  </a:lnTo>
                  <a:lnTo>
                    <a:pt x="200291" y="59982"/>
                  </a:lnTo>
                  <a:lnTo>
                    <a:pt x="200101" y="60388"/>
                  </a:lnTo>
                  <a:lnTo>
                    <a:pt x="200177" y="60769"/>
                  </a:lnTo>
                  <a:lnTo>
                    <a:pt x="200240" y="61112"/>
                  </a:lnTo>
                  <a:lnTo>
                    <a:pt x="200583" y="61277"/>
                  </a:lnTo>
                  <a:lnTo>
                    <a:pt x="200875" y="61074"/>
                  </a:lnTo>
                  <a:lnTo>
                    <a:pt x="201168" y="60883"/>
                  </a:lnTo>
                  <a:lnTo>
                    <a:pt x="201485" y="60794"/>
                  </a:lnTo>
                  <a:lnTo>
                    <a:pt x="202171" y="60579"/>
                  </a:lnTo>
                  <a:lnTo>
                    <a:pt x="202399" y="60159"/>
                  </a:lnTo>
                  <a:lnTo>
                    <a:pt x="202412" y="59791"/>
                  </a:lnTo>
                  <a:lnTo>
                    <a:pt x="202412" y="59474"/>
                  </a:lnTo>
                  <a:close/>
                </a:path>
                <a:path w="220344" h="154939">
                  <a:moveTo>
                    <a:pt x="202971" y="68732"/>
                  </a:moveTo>
                  <a:lnTo>
                    <a:pt x="202476" y="68237"/>
                  </a:lnTo>
                  <a:lnTo>
                    <a:pt x="202133" y="67906"/>
                  </a:lnTo>
                  <a:lnTo>
                    <a:pt x="201853" y="67538"/>
                  </a:lnTo>
                  <a:lnTo>
                    <a:pt x="201485" y="66738"/>
                  </a:lnTo>
                  <a:lnTo>
                    <a:pt x="201079" y="66827"/>
                  </a:lnTo>
                  <a:lnTo>
                    <a:pt x="200850" y="67043"/>
                  </a:lnTo>
                  <a:lnTo>
                    <a:pt x="200583" y="67310"/>
                  </a:lnTo>
                  <a:lnTo>
                    <a:pt x="200444" y="67754"/>
                  </a:lnTo>
                  <a:lnTo>
                    <a:pt x="200609" y="68097"/>
                  </a:lnTo>
                  <a:lnTo>
                    <a:pt x="200850" y="68630"/>
                  </a:lnTo>
                  <a:lnTo>
                    <a:pt x="201206" y="69100"/>
                  </a:lnTo>
                  <a:lnTo>
                    <a:pt x="202184" y="70053"/>
                  </a:lnTo>
                  <a:lnTo>
                    <a:pt x="202971" y="68732"/>
                  </a:lnTo>
                  <a:close/>
                </a:path>
                <a:path w="220344" h="154939">
                  <a:moveTo>
                    <a:pt x="204749" y="56553"/>
                  </a:moveTo>
                  <a:lnTo>
                    <a:pt x="204673" y="56007"/>
                  </a:lnTo>
                  <a:lnTo>
                    <a:pt x="204292" y="56045"/>
                  </a:lnTo>
                  <a:lnTo>
                    <a:pt x="203936" y="56083"/>
                  </a:lnTo>
                  <a:lnTo>
                    <a:pt x="203619" y="56032"/>
                  </a:lnTo>
                  <a:lnTo>
                    <a:pt x="203301" y="55880"/>
                  </a:lnTo>
                  <a:lnTo>
                    <a:pt x="202958" y="55702"/>
                  </a:lnTo>
                  <a:lnTo>
                    <a:pt x="202603" y="56095"/>
                  </a:lnTo>
                  <a:lnTo>
                    <a:pt x="202361" y="56667"/>
                  </a:lnTo>
                  <a:lnTo>
                    <a:pt x="202336" y="57124"/>
                  </a:lnTo>
                  <a:lnTo>
                    <a:pt x="202679" y="57302"/>
                  </a:lnTo>
                  <a:lnTo>
                    <a:pt x="203073" y="57492"/>
                  </a:lnTo>
                  <a:lnTo>
                    <a:pt x="203530" y="57569"/>
                  </a:lnTo>
                  <a:lnTo>
                    <a:pt x="204343" y="57492"/>
                  </a:lnTo>
                  <a:lnTo>
                    <a:pt x="204609" y="57175"/>
                  </a:lnTo>
                  <a:lnTo>
                    <a:pt x="204685" y="56807"/>
                  </a:lnTo>
                  <a:lnTo>
                    <a:pt x="204749" y="56553"/>
                  </a:lnTo>
                  <a:close/>
                </a:path>
                <a:path w="220344" h="154939">
                  <a:moveTo>
                    <a:pt x="205714" y="59550"/>
                  </a:moveTo>
                  <a:lnTo>
                    <a:pt x="205638" y="59067"/>
                  </a:lnTo>
                  <a:lnTo>
                    <a:pt x="205257" y="59067"/>
                  </a:lnTo>
                  <a:lnTo>
                    <a:pt x="205003" y="59067"/>
                  </a:lnTo>
                  <a:lnTo>
                    <a:pt x="204749" y="59016"/>
                  </a:lnTo>
                  <a:lnTo>
                    <a:pt x="204495" y="59016"/>
                  </a:lnTo>
                  <a:lnTo>
                    <a:pt x="204114" y="59029"/>
                  </a:lnTo>
                  <a:lnTo>
                    <a:pt x="203847" y="59410"/>
                  </a:lnTo>
                  <a:lnTo>
                    <a:pt x="203708" y="60020"/>
                  </a:lnTo>
                  <a:lnTo>
                    <a:pt x="203784" y="60515"/>
                  </a:lnTo>
                  <a:lnTo>
                    <a:pt x="204165" y="60502"/>
                  </a:lnTo>
                  <a:lnTo>
                    <a:pt x="204419" y="60502"/>
                  </a:lnTo>
                  <a:lnTo>
                    <a:pt x="204673" y="60553"/>
                  </a:lnTo>
                  <a:lnTo>
                    <a:pt x="205308" y="60553"/>
                  </a:lnTo>
                  <a:lnTo>
                    <a:pt x="205574" y="60172"/>
                  </a:lnTo>
                  <a:lnTo>
                    <a:pt x="205714" y="59550"/>
                  </a:lnTo>
                  <a:close/>
                </a:path>
                <a:path w="220344" h="154939">
                  <a:moveTo>
                    <a:pt x="206413" y="74587"/>
                  </a:moveTo>
                  <a:lnTo>
                    <a:pt x="205943" y="74079"/>
                  </a:lnTo>
                  <a:lnTo>
                    <a:pt x="205498" y="73571"/>
                  </a:lnTo>
                  <a:lnTo>
                    <a:pt x="205092" y="72999"/>
                  </a:lnTo>
                  <a:lnTo>
                    <a:pt x="204597" y="71437"/>
                  </a:lnTo>
                  <a:lnTo>
                    <a:pt x="203530" y="72377"/>
                  </a:lnTo>
                  <a:lnTo>
                    <a:pt x="203746" y="73050"/>
                  </a:lnTo>
                  <a:lnTo>
                    <a:pt x="204025" y="73914"/>
                  </a:lnTo>
                  <a:lnTo>
                    <a:pt x="204482" y="74663"/>
                  </a:lnTo>
                  <a:lnTo>
                    <a:pt x="205613" y="75907"/>
                  </a:lnTo>
                  <a:lnTo>
                    <a:pt x="206413" y="74587"/>
                  </a:lnTo>
                  <a:close/>
                </a:path>
                <a:path w="220344" h="154939">
                  <a:moveTo>
                    <a:pt x="209143" y="80505"/>
                  </a:moveTo>
                  <a:lnTo>
                    <a:pt x="208407" y="79209"/>
                  </a:lnTo>
                  <a:lnTo>
                    <a:pt x="208013" y="78486"/>
                  </a:lnTo>
                  <a:lnTo>
                    <a:pt x="207594" y="76758"/>
                  </a:lnTo>
                  <a:lnTo>
                    <a:pt x="206514" y="77711"/>
                  </a:lnTo>
                  <a:lnTo>
                    <a:pt x="206679" y="78384"/>
                  </a:lnTo>
                  <a:lnTo>
                    <a:pt x="206895" y="79298"/>
                  </a:lnTo>
                  <a:lnTo>
                    <a:pt x="207314" y="80111"/>
                  </a:lnTo>
                  <a:lnTo>
                    <a:pt x="208203" y="81686"/>
                  </a:lnTo>
                  <a:lnTo>
                    <a:pt x="209143" y="80505"/>
                  </a:lnTo>
                  <a:close/>
                </a:path>
                <a:path w="220344" h="154939">
                  <a:moveTo>
                    <a:pt x="209143" y="61595"/>
                  </a:moveTo>
                  <a:lnTo>
                    <a:pt x="207619" y="60363"/>
                  </a:lnTo>
                  <a:lnTo>
                    <a:pt x="207302" y="60375"/>
                  </a:lnTo>
                  <a:lnTo>
                    <a:pt x="206806" y="60845"/>
                  </a:lnTo>
                  <a:lnTo>
                    <a:pt x="206578" y="61379"/>
                  </a:lnTo>
                  <a:lnTo>
                    <a:pt x="207365" y="62496"/>
                  </a:lnTo>
                  <a:lnTo>
                    <a:pt x="208521" y="63017"/>
                  </a:lnTo>
                  <a:lnTo>
                    <a:pt x="209143" y="61595"/>
                  </a:lnTo>
                  <a:close/>
                </a:path>
                <a:path w="220344" h="154939">
                  <a:moveTo>
                    <a:pt x="211759" y="86271"/>
                  </a:moveTo>
                  <a:lnTo>
                    <a:pt x="211467" y="85661"/>
                  </a:lnTo>
                  <a:lnTo>
                    <a:pt x="211099" y="84924"/>
                  </a:lnTo>
                  <a:lnTo>
                    <a:pt x="210616" y="84251"/>
                  </a:lnTo>
                  <a:lnTo>
                    <a:pt x="210172" y="82524"/>
                  </a:lnTo>
                  <a:lnTo>
                    <a:pt x="209105" y="83477"/>
                  </a:lnTo>
                  <a:lnTo>
                    <a:pt x="209270" y="84150"/>
                  </a:lnTo>
                  <a:lnTo>
                    <a:pt x="209499" y="85077"/>
                  </a:lnTo>
                  <a:lnTo>
                    <a:pt x="210019" y="85826"/>
                  </a:lnTo>
                  <a:lnTo>
                    <a:pt x="210426" y="86677"/>
                  </a:lnTo>
                  <a:lnTo>
                    <a:pt x="210807" y="87452"/>
                  </a:lnTo>
                  <a:lnTo>
                    <a:pt x="211759" y="86271"/>
                  </a:lnTo>
                  <a:close/>
                </a:path>
                <a:path w="220344" h="154939">
                  <a:moveTo>
                    <a:pt x="214007" y="92329"/>
                  </a:moveTo>
                  <a:lnTo>
                    <a:pt x="213855" y="91973"/>
                  </a:lnTo>
                  <a:lnTo>
                    <a:pt x="213588" y="91300"/>
                  </a:lnTo>
                  <a:lnTo>
                    <a:pt x="213347" y="90665"/>
                  </a:lnTo>
                  <a:lnTo>
                    <a:pt x="212915" y="90081"/>
                  </a:lnTo>
                  <a:lnTo>
                    <a:pt x="212674" y="89776"/>
                  </a:lnTo>
                  <a:lnTo>
                    <a:pt x="212229" y="90093"/>
                  </a:lnTo>
                  <a:lnTo>
                    <a:pt x="211874" y="90627"/>
                  </a:lnTo>
                  <a:lnTo>
                    <a:pt x="211823" y="91020"/>
                  </a:lnTo>
                  <a:lnTo>
                    <a:pt x="212051" y="91338"/>
                  </a:lnTo>
                  <a:lnTo>
                    <a:pt x="212420" y="91821"/>
                  </a:lnTo>
                  <a:lnTo>
                    <a:pt x="212598" y="92417"/>
                  </a:lnTo>
                  <a:lnTo>
                    <a:pt x="212966" y="93332"/>
                  </a:lnTo>
                  <a:lnTo>
                    <a:pt x="213398" y="93230"/>
                  </a:lnTo>
                  <a:lnTo>
                    <a:pt x="213614" y="93027"/>
                  </a:lnTo>
                  <a:lnTo>
                    <a:pt x="213893" y="92748"/>
                  </a:lnTo>
                  <a:lnTo>
                    <a:pt x="214007" y="92329"/>
                  </a:lnTo>
                  <a:close/>
                </a:path>
                <a:path w="220344" h="154939">
                  <a:moveTo>
                    <a:pt x="216217" y="99314"/>
                  </a:moveTo>
                  <a:lnTo>
                    <a:pt x="215976" y="98056"/>
                  </a:lnTo>
                  <a:lnTo>
                    <a:pt x="216001" y="97193"/>
                  </a:lnTo>
                  <a:lnTo>
                    <a:pt x="215696" y="96342"/>
                  </a:lnTo>
                  <a:lnTo>
                    <a:pt x="215582" y="95973"/>
                  </a:lnTo>
                  <a:lnTo>
                    <a:pt x="215112" y="96100"/>
                  </a:lnTo>
                  <a:lnTo>
                    <a:pt x="214909" y="96291"/>
                  </a:lnTo>
                  <a:lnTo>
                    <a:pt x="214630" y="96570"/>
                  </a:lnTo>
                  <a:lnTo>
                    <a:pt x="214541" y="96977"/>
                  </a:lnTo>
                  <a:lnTo>
                    <a:pt x="214668" y="97345"/>
                  </a:lnTo>
                  <a:lnTo>
                    <a:pt x="214922" y="98069"/>
                  </a:lnTo>
                  <a:lnTo>
                    <a:pt x="214858" y="98882"/>
                  </a:lnTo>
                  <a:lnTo>
                    <a:pt x="214998" y="99631"/>
                  </a:lnTo>
                  <a:lnTo>
                    <a:pt x="215074" y="99987"/>
                  </a:lnTo>
                  <a:lnTo>
                    <a:pt x="215404" y="100126"/>
                  </a:lnTo>
                  <a:lnTo>
                    <a:pt x="215709" y="99949"/>
                  </a:lnTo>
                  <a:lnTo>
                    <a:pt x="216027" y="99745"/>
                  </a:lnTo>
                  <a:lnTo>
                    <a:pt x="216217" y="99314"/>
                  </a:lnTo>
                  <a:close/>
                </a:path>
                <a:path w="220344" h="154939">
                  <a:moveTo>
                    <a:pt x="217182" y="106337"/>
                  </a:moveTo>
                  <a:lnTo>
                    <a:pt x="217055" y="104698"/>
                  </a:lnTo>
                  <a:lnTo>
                    <a:pt x="216890" y="103822"/>
                  </a:lnTo>
                  <a:lnTo>
                    <a:pt x="216941" y="102933"/>
                  </a:lnTo>
                  <a:lnTo>
                    <a:pt x="216966" y="102603"/>
                  </a:lnTo>
                  <a:lnTo>
                    <a:pt x="216725" y="102273"/>
                  </a:lnTo>
                  <a:lnTo>
                    <a:pt x="216369" y="102387"/>
                  </a:lnTo>
                  <a:lnTo>
                    <a:pt x="216001" y="102489"/>
                  </a:lnTo>
                  <a:lnTo>
                    <a:pt x="215798" y="102908"/>
                  </a:lnTo>
                  <a:lnTo>
                    <a:pt x="215773" y="103276"/>
                  </a:lnTo>
                  <a:lnTo>
                    <a:pt x="215722" y="104165"/>
                  </a:lnTo>
                  <a:lnTo>
                    <a:pt x="215887" y="105041"/>
                  </a:lnTo>
                  <a:lnTo>
                    <a:pt x="216027" y="106934"/>
                  </a:lnTo>
                  <a:lnTo>
                    <a:pt x="217182" y="106337"/>
                  </a:lnTo>
                  <a:close/>
                </a:path>
                <a:path w="220344" h="154939">
                  <a:moveTo>
                    <a:pt x="218262" y="112458"/>
                  </a:moveTo>
                  <a:lnTo>
                    <a:pt x="218084" y="111010"/>
                  </a:lnTo>
                  <a:lnTo>
                    <a:pt x="217843" y="109956"/>
                  </a:lnTo>
                  <a:lnTo>
                    <a:pt x="218008" y="108559"/>
                  </a:lnTo>
                  <a:lnTo>
                    <a:pt x="217741" y="108242"/>
                  </a:lnTo>
                  <a:lnTo>
                    <a:pt x="217398" y="108331"/>
                  </a:lnTo>
                  <a:lnTo>
                    <a:pt x="217017" y="108458"/>
                  </a:lnTo>
                  <a:lnTo>
                    <a:pt x="216852" y="108864"/>
                  </a:lnTo>
                  <a:lnTo>
                    <a:pt x="216801" y="109232"/>
                  </a:lnTo>
                  <a:lnTo>
                    <a:pt x="216662" y="110413"/>
                  </a:lnTo>
                  <a:lnTo>
                    <a:pt x="216928" y="111594"/>
                  </a:lnTo>
                  <a:lnTo>
                    <a:pt x="217068" y="112776"/>
                  </a:lnTo>
                  <a:lnTo>
                    <a:pt x="217119" y="113131"/>
                  </a:lnTo>
                  <a:lnTo>
                    <a:pt x="217500" y="113245"/>
                  </a:lnTo>
                  <a:lnTo>
                    <a:pt x="217779" y="113080"/>
                  </a:lnTo>
                  <a:lnTo>
                    <a:pt x="218109" y="112864"/>
                  </a:lnTo>
                  <a:lnTo>
                    <a:pt x="218262" y="112458"/>
                  </a:lnTo>
                  <a:close/>
                </a:path>
                <a:path w="220344" h="154939">
                  <a:moveTo>
                    <a:pt x="219062" y="143637"/>
                  </a:moveTo>
                  <a:lnTo>
                    <a:pt x="218846" y="143294"/>
                  </a:lnTo>
                  <a:lnTo>
                    <a:pt x="218478" y="143395"/>
                  </a:lnTo>
                  <a:lnTo>
                    <a:pt x="218109" y="143510"/>
                  </a:lnTo>
                  <a:lnTo>
                    <a:pt x="217893" y="143929"/>
                  </a:lnTo>
                  <a:lnTo>
                    <a:pt x="217881" y="144297"/>
                  </a:lnTo>
                  <a:lnTo>
                    <a:pt x="217855" y="145389"/>
                  </a:lnTo>
                  <a:lnTo>
                    <a:pt x="217728" y="146481"/>
                  </a:lnTo>
                  <a:lnTo>
                    <a:pt x="217703" y="147586"/>
                  </a:lnTo>
                  <a:lnTo>
                    <a:pt x="217703" y="147904"/>
                  </a:lnTo>
                  <a:lnTo>
                    <a:pt x="217919" y="148234"/>
                  </a:lnTo>
                  <a:lnTo>
                    <a:pt x="218643" y="148018"/>
                  </a:lnTo>
                  <a:lnTo>
                    <a:pt x="218871" y="147599"/>
                  </a:lnTo>
                  <a:lnTo>
                    <a:pt x="218909" y="146138"/>
                  </a:lnTo>
                  <a:lnTo>
                    <a:pt x="219024" y="145046"/>
                  </a:lnTo>
                  <a:lnTo>
                    <a:pt x="219062" y="143637"/>
                  </a:lnTo>
                  <a:close/>
                </a:path>
                <a:path w="220344" h="154939">
                  <a:moveTo>
                    <a:pt x="219075" y="120700"/>
                  </a:moveTo>
                  <a:lnTo>
                    <a:pt x="219036" y="120332"/>
                  </a:lnTo>
                  <a:lnTo>
                    <a:pt x="218922" y="119456"/>
                  </a:lnTo>
                  <a:lnTo>
                    <a:pt x="218909" y="118579"/>
                  </a:lnTo>
                  <a:lnTo>
                    <a:pt x="218744" y="117348"/>
                  </a:lnTo>
                  <a:lnTo>
                    <a:pt x="218376" y="117221"/>
                  </a:lnTo>
                  <a:lnTo>
                    <a:pt x="217754" y="117602"/>
                  </a:lnTo>
                  <a:lnTo>
                    <a:pt x="217601" y="118021"/>
                  </a:lnTo>
                  <a:lnTo>
                    <a:pt x="217652" y="118402"/>
                  </a:lnTo>
                  <a:lnTo>
                    <a:pt x="217766" y="119278"/>
                  </a:lnTo>
                  <a:lnTo>
                    <a:pt x="217779" y="120154"/>
                  </a:lnTo>
                  <a:lnTo>
                    <a:pt x="217893" y="121031"/>
                  </a:lnTo>
                  <a:lnTo>
                    <a:pt x="217932" y="121386"/>
                  </a:lnTo>
                  <a:lnTo>
                    <a:pt x="218313" y="121500"/>
                  </a:lnTo>
                  <a:lnTo>
                    <a:pt x="218592" y="121335"/>
                  </a:lnTo>
                  <a:lnTo>
                    <a:pt x="218935" y="121119"/>
                  </a:lnTo>
                  <a:lnTo>
                    <a:pt x="219075" y="120700"/>
                  </a:lnTo>
                  <a:close/>
                </a:path>
                <a:path w="220344" h="154939">
                  <a:moveTo>
                    <a:pt x="219290" y="150863"/>
                  </a:moveTo>
                  <a:lnTo>
                    <a:pt x="219202" y="150406"/>
                  </a:lnTo>
                  <a:lnTo>
                    <a:pt x="218440" y="150380"/>
                  </a:lnTo>
                  <a:lnTo>
                    <a:pt x="218173" y="150787"/>
                  </a:lnTo>
                  <a:lnTo>
                    <a:pt x="218097" y="151117"/>
                  </a:lnTo>
                  <a:lnTo>
                    <a:pt x="217855" y="152171"/>
                  </a:lnTo>
                  <a:lnTo>
                    <a:pt x="217779" y="153276"/>
                  </a:lnTo>
                  <a:lnTo>
                    <a:pt x="217995" y="154343"/>
                  </a:lnTo>
                  <a:lnTo>
                    <a:pt x="218059" y="154698"/>
                  </a:lnTo>
                  <a:lnTo>
                    <a:pt x="218401" y="154838"/>
                  </a:lnTo>
                  <a:lnTo>
                    <a:pt x="218694" y="154647"/>
                  </a:lnTo>
                  <a:lnTo>
                    <a:pt x="219024" y="154457"/>
                  </a:lnTo>
                  <a:lnTo>
                    <a:pt x="219202" y="154012"/>
                  </a:lnTo>
                  <a:lnTo>
                    <a:pt x="219138" y="153644"/>
                  </a:lnTo>
                  <a:lnTo>
                    <a:pt x="218973" y="152819"/>
                  </a:lnTo>
                  <a:lnTo>
                    <a:pt x="219036" y="151980"/>
                  </a:lnTo>
                  <a:lnTo>
                    <a:pt x="219290" y="150863"/>
                  </a:lnTo>
                  <a:close/>
                </a:path>
                <a:path w="220344" h="154939">
                  <a:moveTo>
                    <a:pt x="219532" y="137172"/>
                  </a:moveTo>
                  <a:lnTo>
                    <a:pt x="219468" y="136715"/>
                  </a:lnTo>
                  <a:lnTo>
                    <a:pt x="218706" y="136690"/>
                  </a:lnTo>
                  <a:lnTo>
                    <a:pt x="218414" y="137096"/>
                  </a:lnTo>
                  <a:lnTo>
                    <a:pt x="218351" y="137426"/>
                  </a:lnTo>
                  <a:lnTo>
                    <a:pt x="218186" y="138201"/>
                  </a:lnTo>
                  <a:lnTo>
                    <a:pt x="218147" y="139001"/>
                  </a:lnTo>
                  <a:lnTo>
                    <a:pt x="217970" y="139763"/>
                  </a:lnTo>
                  <a:lnTo>
                    <a:pt x="217893" y="140055"/>
                  </a:lnTo>
                  <a:lnTo>
                    <a:pt x="217982" y="140512"/>
                  </a:lnTo>
                  <a:lnTo>
                    <a:pt x="218744" y="140538"/>
                  </a:lnTo>
                  <a:lnTo>
                    <a:pt x="219011" y="140131"/>
                  </a:lnTo>
                  <a:lnTo>
                    <a:pt x="219087" y="139801"/>
                  </a:lnTo>
                  <a:lnTo>
                    <a:pt x="219278" y="139039"/>
                  </a:lnTo>
                  <a:lnTo>
                    <a:pt x="219316" y="138239"/>
                  </a:lnTo>
                  <a:lnTo>
                    <a:pt x="219481" y="137464"/>
                  </a:lnTo>
                  <a:lnTo>
                    <a:pt x="219532" y="137172"/>
                  </a:lnTo>
                  <a:close/>
                </a:path>
                <a:path w="220344" h="154939">
                  <a:moveTo>
                    <a:pt x="220027" y="125361"/>
                  </a:moveTo>
                  <a:lnTo>
                    <a:pt x="219430" y="123583"/>
                  </a:lnTo>
                  <a:lnTo>
                    <a:pt x="218363" y="124536"/>
                  </a:lnTo>
                  <a:lnTo>
                    <a:pt x="218592" y="125196"/>
                  </a:lnTo>
                  <a:lnTo>
                    <a:pt x="218871" y="126034"/>
                  </a:lnTo>
                  <a:lnTo>
                    <a:pt x="218668" y="126974"/>
                  </a:lnTo>
                  <a:lnTo>
                    <a:pt x="218808" y="128193"/>
                  </a:lnTo>
                  <a:lnTo>
                    <a:pt x="219189" y="128320"/>
                  </a:lnTo>
                  <a:lnTo>
                    <a:pt x="219468" y="128143"/>
                  </a:lnTo>
                  <a:lnTo>
                    <a:pt x="219811" y="127939"/>
                  </a:lnTo>
                  <a:lnTo>
                    <a:pt x="219951" y="127520"/>
                  </a:lnTo>
                  <a:lnTo>
                    <a:pt x="219913" y="127139"/>
                  </a:lnTo>
                  <a:lnTo>
                    <a:pt x="219798" y="126250"/>
                  </a:lnTo>
                  <a:lnTo>
                    <a:pt x="220027" y="125361"/>
                  </a:lnTo>
                  <a:close/>
                </a:path>
                <a:path w="220344" h="154939">
                  <a:moveTo>
                    <a:pt x="220167" y="130390"/>
                  </a:moveTo>
                  <a:lnTo>
                    <a:pt x="220078" y="129933"/>
                  </a:lnTo>
                  <a:lnTo>
                    <a:pt x="219316" y="129908"/>
                  </a:lnTo>
                  <a:lnTo>
                    <a:pt x="219049" y="130314"/>
                  </a:lnTo>
                  <a:lnTo>
                    <a:pt x="218973" y="130644"/>
                  </a:lnTo>
                  <a:lnTo>
                    <a:pt x="218655" y="131889"/>
                  </a:lnTo>
                  <a:lnTo>
                    <a:pt x="218719" y="133172"/>
                  </a:lnTo>
                  <a:lnTo>
                    <a:pt x="218605" y="134442"/>
                  </a:lnTo>
                  <a:lnTo>
                    <a:pt x="218567" y="134772"/>
                  </a:lnTo>
                  <a:lnTo>
                    <a:pt x="218821" y="135102"/>
                  </a:lnTo>
                  <a:lnTo>
                    <a:pt x="219176" y="134988"/>
                  </a:lnTo>
                  <a:lnTo>
                    <a:pt x="219557" y="134886"/>
                  </a:lnTo>
                  <a:lnTo>
                    <a:pt x="219735" y="134467"/>
                  </a:lnTo>
                  <a:lnTo>
                    <a:pt x="219875" y="132956"/>
                  </a:lnTo>
                  <a:lnTo>
                    <a:pt x="219811" y="131800"/>
                  </a:lnTo>
                  <a:lnTo>
                    <a:pt x="220103" y="130683"/>
                  </a:lnTo>
                  <a:lnTo>
                    <a:pt x="220167" y="130390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134525" y="4373981"/>
              <a:ext cx="193675" cy="107314"/>
            </a:xfrm>
            <a:custGeom>
              <a:avLst/>
              <a:gdLst/>
              <a:ahLst/>
              <a:cxnLst/>
              <a:rect l="l" t="t" r="r" b="b"/>
              <a:pathLst>
                <a:path w="193675" h="107314">
                  <a:moveTo>
                    <a:pt x="2540" y="18110"/>
                  </a:moveTo>
                  <a:lnTo>
                    <a:pt x="2235" y="17500"/>
                  </a:lnTo>
                  <a:lnTo>
                    <a:pt x="1841" y="16764"/>
                  </a:lnTo>
                  <a:lnTo>
                    <a:pt x="1587" y="15976"/>
                  </a:lnTo>
                  <a:lnTo>
                    <a:pt x="1066" y="14249"/>
                  </a:lnTo>
                  <a:lnTo>
                    <a:pt x="0" y="15201"/>
                  </a:lnTo>
                  <a:lnTo>
                    <a:pt x="203" y="15875"/>
                  </a:lnTo>
                  <a:lnTo>
                    <a:pt x="469" y="16776"/>
                  </a:lnTo>
                  <a:lnTo>
                    <a:pt x="749" y="17678"/>
                  </a:lnTo>
                  <a:lnTo>
                    <a:pt x="1600" y="19278"/>
                  </a:lnTo>
                  <a:lnTo>
                    <a:pt x="2540" y="18110"/>
                  </a:lnTo>
                  <a:close/>
                </a:path>
                <a:path w="193675" h="107314">
                  <a:moveTo>
                    <a:pt x="4978" y="7696"/>
                  </a:moveTo>
                  <a:lnTo>
                    <a:pt x="4762" y="7366"/>
                  </a:lnTo>
                  <a:lnTo>
                    <a:pt x="4406" y="7467"/>
                  </a:lnTo>
                  <a:lnTo>
                    <a:pt x="3949" y="7607"/>
                  </a:lnTo>
                  <a:lnTo>
                    <a:pt x="3492" y="7734"/>
                  </a:lnTo>
                  <a:lnTo>
                    <a:pt x="3060" y="7937"/>
                  </a:lnTo>
                  <a:lnTo>
                    <a:pt x="2705" y="8089"/>
                  </a:lnTo>
                  <a:lnTo>
                    <a:pt x="2463" y="8432"/>
                  </a:lnTo>
                  <a:lnTo>
                    <a:pt x="2463" y="8826"/>
                  </a:lnTo>
                  <a:lnTo>
                    <a:pt x="2451" y="9105"/>
                  </a:lnTo>
                  <a:lnTo>
                    <a:pt x="2679" y="9537"/>
                  </a:lnTo>
                  <a:lnTo>
                    <a:pt x="3035" y="9385"/>
                  </a:lnTo>
                  <a:lnTo>
                    <a:pt x="3467" y="9182"/>
                  </a:lnTo>
                  <a:lnTo>
                    <a:pt x="3924" y="9055"/>
                  </a:lnTo>
                  <a:lnTo>
                    <a:pt x="4737" y="8801"/>
                  </a:lnTo>
                  <a:lnTo>
                    <a:pt x="4965" y="8382"/>
                  </a:lnTo>
                  <a:lnTo>
                    <a:pt x="4978" y="8013"/>
                  </a:lnTo>
                  <a:lnTo>
                    <a:pt x="4978" y="7696"/>
                  </a:lnTo>
                  <a:close/>
                </a:path>
                <a:path w="193675" h="107314">
                  <a:moveTo>
                    <a:pt x="6654" y="24650"/>
                  </a:moveTo>
                  <a:lnTo>
                    <a:pt x="5842" y="23545"/>
                  </a:lnTo>
                  <a:lnTo>
                    <a:pt x="5334" y="22694"/>
                  </a:lnTo>
                  <a:lnTo>
                    <a:pt x="4648" y="21971"/>
                  </a:lnTo>
                  <a:lnTo>
                    <a:pt x="4102" y="21412"/>
                  </a:lnTo>
                  <a:lnTo>
                    <a:pt x="3302" y="22720"/>
                  </a:lnTo>
                  <a:lnTo>
                    <a:pt x="3784" y="23228"/>
                  </a:lnTo>
                  <a:lnTo>
                    <a:pt x="4470" y="23939"/>
                  </a:lnTo>
                  <a:lnTo>
                    <a:pt x="4991" y="24790"/>
                  </a:lnTo>
                  <a:lnTo>
                    <a:pt x="5562" y="25603"/>
                  </a:lnTo>
                  <a:lnTo>
                    <a:pt x="5791" y="25908"/>
                  </a:lnTo>
                  <a:lnTo>
                    <a:pt x="6248" y="25577"/>
                  </a:lnTo>
                  <a:lnTo>
                    <a:pt x="6388" y="25361"/>
                  </a:lnTo>
                  <a:lnTo>
                    <a:pt x="6604" y="25057"/>
                  </a:lnTo>
                  <a:lnTo>
                    <a:pt x="6654" y="24650"/>
                  </a:lnTo>
                  <a:close/>
                </a:path>
                <a:path w="193675" h="107314">
                  <a:moveTo>
                    <a:pt x="9347" y="7543"/>
                  </a:moveTo>
                  <a:lnTo>
                    <a:pt x="9271" y="6997"/>
                  </a:lnTo>
                  <a:lnTo>
                    <a:pt x="8890" y="7035"/>
                  </a:lnTo>
                  <a:lnTo>
                    <a:pt x="8534" y="7073"/>
                  </a:lnTo>
                  <a:lnTo>
                    <a:pt x="8216" y="7023"/>
                  </a:lnTo>
                  <a:lnTo>
                    <a:pt x="7899" y="6870"/>
                  </a:lnTo>
                  <a:lnTo>
                    <a:pt x="7556" y="6692"/>
                  </a:lnTo>
                  <a:lnTo>
                    <a:pt x="7200" y="7086"/>
                  </a:lnTo>
                  <a:lnTo>
                    <a:pt x="6959" y="7658"/>
                  </a:lnTo>
                  <a:lnTo>
                    <a:pt x="6934" y="8115"/>
                  </a:lnTo>
                  <a:lnTo>
                    <a:pt x="7277" y="8293"/>
                  </a:lnTo>
                  <a:lnTo>
                    <a:pt x="7670" y="8483"/>
                  </a:lnTo>
                  <a:lnTo>
                    <a:pt x="8128" y="8559"/>
                  </a:lnTo>
                  <a:lnTo>
                    <a:pt x="8940" y="8483"/>
                  </a:lnTo>
                  <a:lnTo>
                    <a:pt x="9207" y="8166"/>
                  </a:lnTo>
                  <a:lnTo>
                    <a:pt x="9283" y="7797"/>
                  </a:lnTo>
                  <a:lnTo>
                    <a:pt x="9347" y="7543"/>
                  </a:lnTo>
                  <a:close/>
                </a:path>
                <a:path w="193675" h="107314">
                  <a:moveTo>
                    <a:pt x="10883" y="31330"/>
                  </a:moveTo>
                  <a:lnTo>
                    <a:pt x="9982" y="29845"/>
                  </a:lnTo>
                  <a:lnTo>
                    <a:pt x="9347" y="29006"/>
                  </a:lnTo>
                  <a:lnTo>
                    <a:pt x="8458" y="27305"/>
                  </a:lnTo>
                  <a:lnTo>
                    <a:pt x="7505" y="28486"/>
                  </a:lnTo>
                  <a:lnTo>
                    <a:pt x="7823" y="29083"/>
                  </a:lnTo>
                  <a:lnTo>
                    <a:pt x="8318" y="30010"/>
                  </a:lnTo>
                  <a:lnTo>
                    <a:pt x="8953" y="30861"/>
                  </a:lnTo>
                  <a:lnTo>
                    <a:pt x="9486" y="31762"/>
                  </a:lnTo>
                  <a:lnTo>
                    <a:pt x="9944" y="32512"/>
                  </a:lnTo>
                  <a:lnTo>
                    <a:pt x="10883" y="31330"/>
                  </a:lnTo>
                  <a:close/>
                </a:path>
                <a:path w="193675" h="107314">
                  <a:moveTo>
                    <a:pt x="13652" y="38239"/>
                  </a:moveTo>
                  <a:lnTo>
                    <a:pt x="13512" y="37884"/>
                  </a:lnTo>
                  <a:lnTo>
                    <a:pt x="13182" y="36982"/>
                  </a:lnTo>
                  <a:lnTo>
                    <a:pt x="12801" y="36093"/>
                  </a:lnTo>
                  <a:lnTo>
                    <a:pt x="12242" y="34264"/>
                  </a:lnTo>
                  <a:lnTo>
                    <a:pt x="11176" y="35204"/>
                  </a:lnTo>
                  <a:lnTo>
                    <a:pt x="11379" y="35877"/>
                  </a:lnTo>
                  <a:lnTo>
                    <a:pt x="11696" y="36906"/>
                  </a:lnTo>
                  <a:lnTo>
                    <a:pt x="12103" y="37884"/>
                  </a:lnTo>
                  <a:lnTo>
                    <a:pt x="12484" y="38887"/>
                  </a:lnTo>
                  <a:lnTo>
                    <a:pt x="12611" y="39255"/>
                  </a:lnTo>
                  <a:lnTo>
                    <a:pt x="13068" y="39128"/>
                  </a:lnTo>
                  <a:lnTo>
                    <a:pt x="13550" y="38658"/>
                  </a:lnTo>
                  <a:lnTo>
                    <a:pt x="13652" y="38239"/>
                  </a:lnTo>
                  <a:close/>
                </a:path>
                <a:path w="193675" h="107314">
                  <a:moveTo>
                    <a:pt x="16205" y="46583"/>
                  </a:moveTo>
                  <a:lnTo>
                    <a:pt x="15595" y="45046"/>
                  </a:lnTo>
                  <a:lnTo>
                    <a:pt x="15125" y="43522"/>
                  </a:lnTo>
                  <a:lnTo>
                    <a:pt x="14058" y="44462"/>
                  </a:lnTo>
                  <a:lnTo>
                    <a:pt x="14262" y="45135"/>
                  </a:lnTo>
                  <a:lnTo>
                    <a:pt x="14478" y="45847"/>
                  </a:lnTo>
                  <a:lnTo>
                    <a:pt x="15163" y="47586"/>
                  </a:lnTo>
                  <a:lnTo>
                    <a:pt x="15608" y="47485"/>
                  </a:lnTo>
                  <a:lnTo>
                    <a:pt x="16090" y="47002"/>
                  </a:lnTo>
                  <a:lnTo>
                    <a:pt x="16205" y="46583"/>
                  </a:lnTo>
                  <a:close/>
                </a:path>
                <a:path w="193675" h="107314">
                  <a:moveTo>
                    <a:pt x="18046" y="56045"/>
                  </a:moveTo>
                  <a:lnTo>
                    <a:pt x="17792" y="54521"/>
                  </a:lnTo>
                  <a:lnTo>
                    <a:pt x="17767" y="53365"/>
                  </a:lnTo>
                  <a:lnTo>
                    <a:pt x="17513" y="51866"/>
                  </a:lnTo>
                  <a:lnTo>
                    <a:pt x="17157" y="51739"/>
                  </a:lnTo>
                  <a:lnTo>
                    <a:pt x="16535" y="52120"/>
                  </a:lnTo>
                  <a:lnTo>
                    <a:pt x="16370" y="52552"/>
                  </a:lnTo>
                  <a:lnTo>
                    <a:pt x="16433" y="52920"/>
                  </a:lnTo>
                  <a:lnTo>
                    <a:pt x="16624" y="54063"/>
                  </a:lnTo>
                  <a:lnTo>
                    <a:pt x="16662" y="55219"/>
                  </a:lnTo>
                  <a:lnTo>
                    <a:pt x="16852" y="56362"/>
                  </a:lnTo>
                  <a:lnTo>
                    <a:pt x="16903" y="56718"/>
                  </a:lnTo>
                  <a:lnTo>
                    <a:pt x="17259" y="56857"/>
                  </a:lnTo>
                  <a:lnTo>
                    <a:pt x="17881" y="56476"/>
                  </a:lnTo>
                  <a:lnTo>
                    <a:pt x="18046" y="56045"/>
                  </a:lnTo>
                  <a:close/>
                </a:path>
                <a:path w="193675" h="107314">
                  <a:moveTo>
                    <a:pt x="19291" y="64439"/>
                  </a:moveTo>
                  <a:lnTo>
                    <a:pt x="19126" y="62699"/>
                  </a:lnTo>
                  <a:lnTo>
                    <a:pt x="19050" y="61341"/>
                  </a:lnTo>
                  <a:lnTo>
                    <a:pt x="18808" y="59639"/>
                  </a:lnTo>
                  <a:lnTo>
                    <a:pt x="18440" y="59512"/>
                  </a:lnTo>
                  <a:lnTo>
                    <a:pt x="17818" y="59893"/>
                  </a:lnTo>
                  <a:lnTo>
                    <a:pt x="17665" y="60312"/>
                  </a:lnTo>
                  <a:lnTo>
                    <a:pt x="17716" y="60693"/>
                  </a:lnTo>
                  <a:lnTo>
                    <a:pt x="17907" y="62039"/>
                  </a:lnTo>
                  <a:lnTo>
                    <a:pt x="17983" y="63398"/>
                  </a:lnTo>
                  <a:lnTo>
                    <a:pt x="18148" y="65112"/>
                  </a:lnTo>
                  <a:lnTo>
                    <a:pt x="18542" y="65227"/>
                  </a:lnTo>
                  <a:lnTo>
                    <a:pt x="19164" y="64846"/>
                  </a:lnTo>
                  <a:lnTo>
                    <a:pt x="19291" y="64439"/>
                  </a:lnTo>
                  <a:close/>
                </a:path>
                <a:path w="193675" h="107314">
                  <a:moveTo>
                    <a:pt x="19685" y="105968"/>
                  </a:moveTo>
                  <a:lnTo>
                    <a:pt x="19545" y="104851"/>
                  </a:lnTo>
                  <a:lnTo>
                    <a:pt x="19392" y="104127"/>
                  </a:lnTo>
                  <a:lnTo>
                    <a:pt x="19519" y="103060"/>
                  </a:lnTo>
                  <a:lnTo>
                    <a:pt x="19253" y="102743"/>
                  </a:lnTo>
                  <a:lnTo>
                    <a:pt x="18910" y="102844"/>
                  </a:lnTo>
                  <a:lnTo>
                    <a:pt x="18529" y="102946"/>
                  </a:lnTo>
                  <a:lnTo>
                    <a:pt x="18351" y="103365"/>
                  </a:lnTo>
                  <a:lnTo>
                    <a:pt x="18313" y="103733"/>
                  </a:lnTo>
                  <a:lnTo>
                    <a:pt x="18211" y="104584"/>
                  </a:lnTo>
                  <a:lnTo>
                    <a:pt x="18389" y="105448"/>
                  </a:lnTo>
                  <a:lnTo>
                    <a:pt x="18491" y="106286"/>
                  </a:lnTo>
                  <a:lnTo>
                    <a:pt x="18542" y="106641"/>
                  </a:lnTo>
                  <a:lnTo>
                    <a:pt x="18910" y="106768"/>
                  </a:lnTo>
                  <a:lnTo>
                    <a:pt x="19532" y="106387"/>
                  </a:lnTo>
                  <a:lnTo>
                    <a:pt x="19685" y="105968"/>
                  </a:lnTo>
                  <a:close/>
                </a:path>
                <a:path w="193675" h="107314">
                  <a:moveTo>
                    <a:pt x="20243" y="93751"/>
                  </a:moveTo>
                  <a:lnTo>
                    <a:pt x="19050" y="94373"/>
                  </a:lnTo>
                  <a:lnTo>
                    <a:pt x="18986" y="95110"/>
                  </a:lnTo>
                  <a:lnTo>
                    <a:pt x="18745" y="98285"/>
                  </a:lnTo>
                  <a:lnTo>
                    <a:pt x="18808" y="100901"/>
                  </a:lnTo>
                  <a:lnTo>
                    <a:pt x="19977" y="100304"/>
                  </a:lnTo>
                  <a:lnTo>
                    <a:pt x="19913" y="97942"/>
                  </a:lnTo>
                  <a:lnTo>
                    <a:pt x="20154" y="94767"/>
                  </a:lnTo>
                  <a:lnTo>
                    <a:pt x="20243" y="93751"/>
                  </a:lnTo>
                  <a:close/>
                </a:path>
                <a:path w="193675" h="107314">
                  <a:moveTo>
                    <a:pt x="20459" y="73126"/>
                  </a:moveTo>
                  <a:lnTo>
                    <a:pt x="20307" y="71589"/>
                  </a:lnTo>
                  <a:lnTo>
                    <a:pt x="19900" y="70472"/>
                  </a:lnTo>
                  <a:lnTo>
                    <a:pt x="19900" y="69303"/>
                  </a:lnTo>
                  <a:lnTo>
                    <a:pt x="19913" y="68287"/>
                  </a:lnTo>
                  <a:lnTo>
                    <a:pt x="18732" y="68884"/>
                  </a:lnTo>
                  <a:lnTo>
                    <a:pt x="18732" y="69646"/>
                  </a:lnTo>
                  <a:lnTo>
                    <a:pt x="18732" y="70942"/>
                  </a:lnTo>
                  <a:lnTo>
                    <a:pt x="19164" y="72161"/>
                  </a:lnTo>
                  <a:lnTo>
                    <a:pt x="19316" y="73799"/>
                  </a:lnTo>
                  <a:lnTo>
                    <a:pt x="19710" y="73914"/>
                  </a:lnTo>
                  <a:lnTo>
                    <a:pt x="20332" y="73533"/>
                  </a:lnTo>
                  <a:lnTo>
                    <a:pt x="20459" y="73126"/>
                  </a:lnTo>
                  <a:close/>
                </a:path>
                <a:path w="193675" h="107314">
                  <a:moveTo>
                    <a:pt x="20650" y="85686"/>
                  </a:moveTo>
                  <a:lnTo>
                    <a:pt x="19507" y="85788"/>
                  </a:lnTo>
                  <a:lnTo>
                    <a:pt x="19392" y="86652"/>
                  </a:lnTo>
                  <a:lnTo>
                    <a:pt x="19215" y="88023"/>
                  </a:lnTo>
                  <a:lnTo>
                    <a:pt x="19011" y="89395"/>
                  </a:lnTo>
                  <a:lnTo>
                    <a:pt x="19088" y="91795"/>
                  </a:lnTo>
                  <a:lnTo>
                    <a:pt x="20243" y="91198"/>
                  </a:lnTo>
                  <a:lnTo>
                    <a:pt x="20180" y="89179"/>
                  </a:lnTo>
                  <a:lnTo>
                    <a:pt x="20358" y="87934"/>
                  </a:lnTo>
                  <a:lnTo>
                    <a:pt x="20650" y="85686"/>
                  </a:lnTo>
                  <a:close/>
                </a:path>
                <a:path w="193675" h="107314">
                  <a:moveTo>
                    <a:pt x="20878" y="80022"/>
                  </a:moveTo>
                  <a:lnTo>
                    <a:pt x="20828" y="78955"/>
                  </a:lnTo>
                  <a:lnTo>
                    <a:pt x="20624" y="77558"/>
                  </a:lnTo>
                  <a:lnTo>
                    <a:pt x="20256" y="77431"/>
                  </a:lnTo>
                  <a:lnTo>
                    <a:pt x="19634" y="77812"/>
                  </a:lnTo>
                  <a:lnTo>
                    <a:pt x="19481" y="78232"/>
                  </a:lnTo>
                  <a:lnTo>
                    <a:pt x="19532" y="78613"/>
                  </a:lnTo>
                  <a:lnTo>
                    <a:pt x="19672" y="79540"/>
                  </a:lnTo>
                  <a:lnTo>
                    <a:pt x="19710" y="80479"/>
                  </a:lnTo>
                  <a:lnTo>
                    <a:pt x="19646" y="81749"/>
                  </a:lnTo>
                  <a:lnTo>
                    <a:pt x="19875" y="82080"/>
                  </a:lnTo>
                  <a:lnTo>
                    <a:pt x="20599" y="81864"/>
                  </a:lnTo>
                  <a:lnTo>
                    <a:pt x="20815" y="81445"/>
                  </a:lnTo>
                  <a:lnTo>
                    <a:pt x="20878" y="80022"/>
                  </a:lnTo>
                  <a:close/>
                </a:path>
                <a:path w="193675" h="107314">
                  <a:moveTo>
                    <a:pt x="29565" y="18783"/>
                  </a:moveTo>
                  <a:lnTo>
                    <a:pt x="29451" y="18440"/>
                  </a:lnTo>
                  <a:lnTo>
                    <a:pt x="28714" y="18288"/>
                  </a:lnTo>
                  <a:lnTo>
                    <a:pt x="28371" y="18084"/>
                  </a:lnTo>
                  <a:lnTo>
                    <a:pt x="28067" y="17868"/>
                  </a:lnTo>
                  <a:lnTo>
                    <a:pt x="27749" y="17653"/>
                  </a:lnTo>
                  <a:lnTo>
                    <a:pt x="27355" y="18135"/>
                  </a:lnTo>
                  <a:lnTo>
                    <a:pt x="27254" y="18364"/>
                  </a:lnTo>
                  <a:lnTo>
                    <a:pt x="27114" y="18694"/>
                  </a:lnTo>
                  <a:lnTo>
                    <a:pt x="27127" y="19075"/>
                  </a:lnTo>
                  <a:lnTo>
                    <a:pt x="27444" y="19291"/>
                  </a:lnTo>
                  <a:lnTo>
                    <a:pt x="27851" y="19570"/>
                  </a:lnTo>
                  <a:lnTo>
                    <a:pt x="28270" y="19761"/>
                  </a:lnTo>
                  <a:lnTo>
                    <a:pt x="28752" y="19850"/>
                  </a:lnTo>
                  <a:lnTo>
                    <a:pt x="29121" y="19926"/>
                  </a:lnTo>
                  <a:lnTo>
                    <a:pt x="29425" y="19405"/>
                  </a:lnTo>
                  <a:lnTo>
                    <a:pt x="29565" y="18783"/>
                  </a:lnTo>
                  <a:close/>
                </a:path>
                <a:path w="193675" h="107314">
                  <a:moveTo>
                    <a:pt x="29591" y="15963"/>
                  </a:moveTo>
                  <a:lnTo>
                    <a:pt x="29260" y="15773"/>
                  </a:lnTo>
                  <a:lnTo>
                    <a:pt x="28676" y="15405"/>
                  </a:lnTo>
                  <a:lnTo>
                    <a:pt x="28028" y="15201"/>
                  </a:lnTo>
                  <a:lnTo>
                    <a:pt x="26987" y="14960"/>
                  </a:lnTo>
                  <a:lnTo>
                    <a:pt x="26708" y="15201"/>
                  </a:lnTo>
                  <a:lnTo>
                    <a:pt x="26454" y="15773"/>
                  </a:lnTo>
                  <a:lnTo>
                    <a:pt x="26377" y="16383"/>
                  </a:lnTo>
                  <a:lnTo>
                    <a:pt x="26746" y="16471"/>
                  </a:lnTo>
                  <a:lnTo>
                    <a:pt x="27406" y="16624"/>
                  </a:lnTo>
                  <a:lnTo>
                    <a:pt x="28054" y="16827"/>
                  </a:lnTo>
                  <a:lnTo>
                    <a:pt x="28638" y="17195"/>
                  </a:lnTo>
                  <a:lnTo>
                    <a:pt x="28968" y="17386"/>
                  </a:lnTo>
                  <a:lnTo>
                    <a:pt x="29349" y="16941"/>
                  </a:lnTo>
                  <a:lnTo>
                    <a:pt x="29591" y="16370"/>
                  </a:lnTo>
                  <a:lnTo>
                    <a:pt x="29591" y="15963"/>
                  </a:lnTo>
                  <a:close/>
                </a:path>
                <a:path w="193675" h="107314">
                  <a:moveTo>
                    <a:pt x="34645" y="19837"/>
                  </a:moveTo>
                  <a:lnTo>
                    <a:pt x="34277" y="19748"/>
                  </a:lnTo>
                  <a:lnTo>
                    <a:pt x="33693" y="19583"/>
                  </a:lnTo>
                  <a:lnTo>
                    <a:pt x="33070" y="19532"/>
                  </a:lnTo>
                  <a:lnTo>
                    <a:pt x="31877" y="18923"/>
                  </a:lnTo>
                  <a:lnTo>
                    <a:pt x="31242" y="20345"/>
                  </a:lnTo>
                  <a:lnTo>
                    <a:pt x="31902" y="20675"/>
                  </a:lnTo>
                  <a:lnTo>
                    <a:pt x="32461" y="20955"/>
                  </a:lnTo>
                  <a:lnTo>
                    <a:pt x="33070" y="21005"/>
                  </a:lnTo>
                  <a:lnTo>
                    <a:pt x="33667" y="21170"/>
                  </a:lnTo>
                  <a:lnTo>
                    <a:pt x="34036" y="21259"/>
                  </a:lnTo>
                  <a:lnTo>
                    <a:pt x="34328" y="20993"/>
                  </a:lnTo>
                  <a:lnTo>
                    <a:pt x="34569" y="20434"/>
                  </a:lnTo>
                  <a:lnTo>
                    <a:pt x="34645" y="19837"/>
                  </a:lnTo>
                  <a:close/>
                </a:path>
                <a:path w="193675" h="107314">
                  <a:moveTo>
                    <a:pt x="35204" y="17627"/>
                  </a:moveTo>
                  <a:lnTo>
                    <a:pt x="33426" y="17284"/>
                  </a:lnTo>
                  <a:lnTo>
                    <a:pt x="30835" y="16332"/>
                  </a:lnTo>
                  <a:lnTo>
                    <a:pt x="30226" y="17754"/>
                  </a:lnTo>
                  <a:lnTo>
                    <a:pt x="30911" y="18008"/>
                  </a:lnTo>
                  <a:lnTo>
                    <a:pt x="31953" y="18389"/>
                  </a:lnTo>
                  <a:lnTo>
                    <a:pt x="32994" y="18757"/>
                  </a:lnTo>
                  <a:lnTo>
                    <a:pt x="34759" y="19088"/>
                  </a:lnTo>
                  <a:lnTo>
                    <a:pt x="35204" y="17627"/>
                  </a:lnTo>
                  <a:close/>
                </a:path>
                <a:path w="193675" h="107314">
                  <a:moveTo>
                    <a:pt x="52006" y="19634"/>
                  </a:moveTo>
                  <a:lnTo>
                    <a:pt x="51943" y="19088"/>
                  </a:lnTo>
                  <a:lnTo>
                    <a:pt x="51562" y="19126"/>
                  </a:lnTo>
                  <a:lnTo>
                    <a:pt x="51142" y="19177"/>
                  </a:lnTo>
                  <a:lnTo>
                    <a:pt x="50723" y="19177"/>
                  </a:lnTo>
                  <a:lnTo>
                    <a:pt x="50304" y="19227"/>
                  </a:lnTo>
                  <a:lnTo>
                    <a:pt x="49923" y="19265"/>
                  </a:lnTo>
                  <a:lnTo>
                    <a:pt x="49657" y="19583"/>
                  </a:lnTo>
                  <a:lnTo>
                    <a:pt x="49580" y="19951"/>
                  </a:lnTo>
                  <a:lnTo>
                    <a:pt x="49517" y="20205"/>
                  </a:lnTo>
                  <a:lnTo>
                    <a:pt x="49593" y="20751"/>
                  </a:lnTo>
                  <a:lnTo>
                    <a:pt x="49974" y="20713"/>
                  </a:lnTo>
                  <a:lnTo>
                    <a:pt x="50393" y="20662"/>
                  </a:lnTo>
                  <a:lnTo>
                    <a:pt x="50812" y="20662"/>
                  </a:lnTo>
                  <a:lnTo>
                    <a:pt x="51612" y="20561"/>
                  </a:lnTo>
                  <a:lnTo>
                    <a:pt x="51866" y="20256"/>
                  </a:lnTo>
                  <a:lnTo>
                    <a:pt x="51955" y="19888"/>
                  </a:lnTo>
                  <a:lnTo>
                    <a:pt x="52006" y="19634"/>
                  </a:lnTo>
                  <a:close/>
                </a:path>
                <a:path w="193675" h="107314">
                  <a:moveTo>
                    <a:pt x="52628" y="21971"/>
                  </a:moveTo>
                  <a:lnTo>
                    <a:pt x="51041" y="21920"/>
                  </a:lnTo>
                  <a:lnTo>
                    <a:pt x="50253" y="21945"/>
                  </a:lnTo>
                  <a:lnTo>
                    <a:pt x="48768" y="21755"/>
                  </a:lnTo>
                  <a:lnTo>
                    <a:pt x="48336" y="23228"/>
                  </a:lnTo>
                  <a:lnTo>
                    <a:pt x="49123" y="23329"/>
                  </a:lnTo>
                  <a:lnTo>
                    <a:pt x="49911" y="23431"/>
                  </a:lnTo>
                  <a:lnTo>
                    <a:pt x="50711" y="23406"/>
                  </a:lnTo>
                  <a:lnTo>
                    <a:pt x="52209" y="23456"/>
                  </a:lnTo>
                  <a:lnTo>
                    <a:pt x="52628" y="21971"/>
                  </a:lnTo>
                  <a:close/>
                </a:path>
                <a:path w="193675" h="107314">
                  <a:moveTo>
                    <a:pt x="56032" y="19977"/>
                  </a:moveTo>
                  <a:lnTo>
                    <a:pt x="55943" y="19481"/>
                  </a:lnTo>
                  <a:lnTo>
                    <a:pt x="55562" y="19494"/>
                  </a:lnTo>
                  <a:lnTo>
                    <a:pt x="55206" y="19494"/>
                  </a:lnTo>
                  <a:lnTo>
                    <a:pt x="54813" y="19545"/>
                  </a:lnTo>
                  <a:lnTo>
                    <a:pt x="53771" y="19164"/>
                  </a:lnTo>
                  <a:lnTo>
                    <a:pt x="53174" y="20586"/>
                  </a:lnTo>
                  <a:lnTo>
                    <a:pt x="53848" y="20840"/>
                  </a:lnTo>
                  <a:lnTo>
                    <a:pt x="54305" y="21005"/>
                  </a:lnTo>
                  <a:lnTo>
                    <a:pt x="54762" y="20980"/>
                  </a:lnTo>
                  <a:lnTo>
                    <a:pt x="55232" y="20980"/>
                  </a:lnTo>
                  <a:lnTo>
                    <a:pt x="55613" y="20967"/>
                  </a:lnTo>
                  <a:lnTo>
                    <a:pt x="55880" y="20599"/>
                  </a:lnTo>
                  <a:lnTo>
                    <a:pt x="55968" y="20256"/>
                  </a:lnTo>
                  <a:lnTo>
                    <a:pt x="56032" y="19977"/>
                  </a:lnTo>
                  <a:close/>
                </a:path>
                <a:path w="193675" h="107314">
                  <a:moveTo>
                    <a:pt x="59232" y="20129"/>
                  </a:moveTo>
                  <a:lnTo>
                    <a:pt x="59156" y="19583"/>
                  </a:lnTo>
                  <a:lnTo>
                    <a:pt x="58775" y="19621"/>
                  </a:lnTo>
                  <a:lnTo>
                    <a:pt x="58102" y="19672"/>
                  </a:lnTo>
                  <a:lnTo>
                    <a:pt x="57086" y="19596"/>
                  </a:lnTo>
                  <a:lnTo>
                    <a:pt x="56654" y="21069"/>
                  </a:lnTo>
                  <a:lnTo>
                    <a:pt x="57442" y="21132"/>
                  </a:lnTo>
                  <a:lnTo>
                    <a:pt x="55994" y="21272"/>
                  </a:lnTo>
                  <a:lnTo>
                    <a:pt x="55118" y="21640"/>
                  </a:lnTo>
                  <a:lnTo>
                    <a:pt x="53530" y="21424"/>
                  </a:lnTo>
                  <a:lnTo>
                    <a:pt x="53098" y="22898"/>
                  </a:lnTo>
                  <a:lnTo>
                    <a:pt x="53886" y="22999"/>
                  </a:lnTo>
                  <a:lnTo>
                    <a:pt x="54800" y="23126"/>
                  </a:lnTo>
                  <a:lnTo>
                    <a:pt x="55651" y="22758"/>
                  </a:lnTo>
                  <a:lnTo>
                    <a:pt x="57251" y="22618"/>
                  </a:lnTo>
                  <a:lnTo>
                    <a:pt x="57632" y="21158"/>
                  </a:lnTo>
                  <a:lnTo>
                    <a:pt x="57772" y="21158"/>
                  </a:lnTo>
                  <a:lnTo>
                    <a:pt x="58445" y="21107"/>
                  </a:lnTo>
                  <a:lnTo>
                    <a:pt x="58826" y="21069"/>
                  </a:lnTo>
                  <a:lnTo>
                    <a:pt x="59093" y="20739"/>
                  </a:lnTo>
                  <a:lnTo>
                    <a:pt x="59169" y="20383"/>
                  </a:lnTo>
                  <a:lnTo>
                    <a:pt x="59232" y="20129"/>
                  </a:lnTo>
                  <a:close/>
                </a:path>
                <a:path w="193675" h="107314">
                  <a:moveTo>
                    <a:pt x="65100" y="90741"/>
                  </a:moveTo>
                  <a:lnTo>
                    <a:pt x="63931" y="90868"/>
                  </a:lnTo>
                  <a:lnTo>
                    <a:pt x="63754" y="91706"/>
                  </a:lnTo>
                  <a:lnTo>
                    <a:pt x="63500" y="92900"/>
                  </a:lnTo>
                  <a:lnTo>
                    <a:pt x="63500" y="94119"/>
                  </a:lnTo>
                  <a:lnTo>
                    <a:pt x="63957" y="96240"/>
                  </a:lnTo>
                  <a:lnTo>
                    <a:pt x="65049" y="95288"/>
                  </a:lnTo>
                  <a:lnTo>
                    <a:pt x="64693" y="93662"/>
                  </a:lnTo>
                  <a:lnTo>
                    <a:pt x="64668" y="92697"/>
                  </a:lnTo>
                  <a:lnTo>
                    <a:pt x="65100" y="90741"/>
                  </a:lnTo>
                  <a:close/>
                </a:path>
                <a:path w="193675" h="107314">
                  <a:moveTo>
                    <a:pt x="66167" y="80556"/>
                  </a:moveTo>
                  <a:lnTo>
                    <a:pt x="65024" y="80657"/>
                  </a:lnTo>
                  <a:lnTo>
                    <a:pt x="64909" y="81521"/>
                  </a:lnTo>
                  <a:lnTo>
                    <a:pt x="64693" y="83121"/>
                  </a:lnTo>
                  <a:lnTo>
                    <a:pt x="64655" y="84734"/>
                  </a:lnTo>
                  <a:lnTo>
                    <a:pt x="64477" y="86664"/>
                  </a:lnTo>
                  <a:lnTo>
                    <a:pt x="64731" y="86995"/>
                  </a:lnTo>
                  <a:lnTo>
                    <a:pt x="65455" y="86779"/>
                  </a:lnTo>
                  <a:lnTo>
                    <a:pt x="65646" y="86360"/>
                  </a:lnTo>
                  <a:lnTo>
                    <a:pt x="65671" y="85991"/>
                  </a:lnTo>
                  <a:lnTo>
                    <a:pt x="65811" y="84518"/>
                  </a:lnTo>
                  <a:lnTo>
                    <a:pt x="65836" y="83032"/>
                  </a:lnTo>
                  <a:lnTo>
                    <a:pt x="66040" y="81559"/>
                  </a:lnTo>
                  <a:lnTo>
                    <a:pt x="66167" y="80556"/>
                  </a:lnTo>
                  <a:close/>
                </a:path>
                <a:path w="193675" h="107314">
                  <a:moveTo>
                    <a:pt x="67729" y="70789"/>
                  </a:moveTo>
                  <a:lnTo>
                    <a:pt x="66586" y="70891"/>
                  </a:lnTo>
                  <a:lnTo>
                    <a:pt x="66471" y="71755"/>
                  </a:lnTo>
                  <a:lnTo>
                    <a:pt x="66294" y="73190"/>
                  </a:lnTo>
                  <a:lnTo>
                    <a:pt x="65887" y="74561"/>
                  </a:lnTo>
                  <a:lnTo>
                    <a:pt x="65405" y="76250"/>
                  </a:lnTo>
                  <a:lnTo>
                    <a:pt x="65519" y="76708"/>
                  </a:lnTo>
                  <a:lnTo>
                    <a:pt x="66281" y="76733"/>
                  </a:lnTo>
                  <a:lnTo>
                    <a:pt x="66522" y="76314"/>
                  </a:lnTo>
                  <a:lnTo>
                    <a:pt x="67005" y="74599"/>
                  </a:lnTo>
                  <a:lnTo>
                    <a:pt x="67411" y="73228"/>
                  </a:lnTo>
                  <a:lnTo>
                    <a:pt x="67729" y="70789"/>
                  </a:lnTo>
                  <a:close/>
                </a:path>
                <a:path w="193675" h="107314">
                  <a:moveTo>
                    <a:pt x="69164" y="93840"/>
                  </a:moveTo>
                  <a:lnTo>
                    <a:pt x="68834" y="91935"/>
                  </a:lnTo>
                  <a:lnTo>
                    <a:pt x="68757" y="90678"/>
                  </a:lnTo>
                  <a:lnTo>
                    <a:pt x="68872" y="89103"/>
                  </a:lnTo>
                  <a:lnTo>
                    <a:pt x="68630" y="88773"/>
                  </a:lnTo>
                  <a:lnTo>
                    <a:pt x="67906" y="88988"/>
                  </a:lnTo>
                  <a:lnTo>
                    <a:pt x="67703" y="89408"/>
                  </a:lnTo>
                  <a:lnTo>
                    <a:pt x="67678" y="89776"/>
                  </a:lnTo>
                  <a:lnTo>
                    <a:pt x="67576" y="91147"/>
                  </a:lnTo>
                  <a:lnTo>
                    <a:pt x="67678" y="92519"/>
                  </a:lnTo>
                  <a:lnTo>
                    <a:pt x="68072" y="94805"/>
                  </a:lnTo>
                  <a:lnTo>
                    <a:pt x="69164" y="93840"/>
                  </a:lnTo>
                  <a:close/>
                </a:path>
                <a:path w="193675" h="107314">
                  <a:moveTo>
                    <a:pt x="69253" y="82181"/>
                  </a:moveTo>
                  <a:lnTo>
                    <a:pt x="69011" y="81851"/>
                  </a:lnTo>
                  <a:lnTo>
                    <a:pt x="68656" y="81965"/>
                  </a:lnTo>
                  <a:lnTo>
                    <a:pt x="68275" y="82067"/>
                  </a:lnTo>
                  <a:lnTo>
                    <a:pt x="68084" y="82486"/>
                  </a:lnTo>
                  <a:lnTo>
                    <a:pt x="68059" y="82854"/>
                  </a:lnTo>
                  <a:lnTo>
                    <a:pt x="67995" y="83680"/>
                  </a:lnTo>
                  <a:lnTo>
                    <a:pt x="67868" y="84505"/>
                  </a:lnTo>
                  <a:lnTo>
                    <a:pt x="67678" y="85623"/>
                  </a:lnTo>
                  <a:lnTo>
                    <a:pt x="67729" y="86080"/>
                  </a:lnTo>
                  <a:lnTo>
                    <a:pt x="68491" y="86106"/>
                  </a:lnTo>
                  <a:lnTo>
                    <a:pt x="68795" y="85699"/>
                  </a:lnTo>
                  <a:lnTo>
                    <a:pt x="68846" y="85369"/>
                  </a:lnTo>
                  <a:lnTo>
                    <a:pt x="69011" y="84416"/>
                  </a:lnTo>
                  <a:lnTo>
                    <a:pt x="69151" y="83464"/>
                  </a:lnTo>
                  <a:lnTo>
                    <a:pt x="69253" y="82181"/>
                  </a:lnTo>
                  <a:close/>
                </a:path>
                <a:path w="193675" h="107314">
                  <a:moveTo>
                    <a:pt x="69824" y="63182"/>
                  </a:moveTo>
                  <a:lnTo>
                    <a:pt x="69138" y="62877"/>
                  </a:lnTo>
                  <a:lnTo>
                    <a:pt x="68783" y="63233"/>
                  </a:lnTo>
                  <a:lnTo>
                    <a:pt x="68668" y="63525"/>
                  </a:lnTo>
                  <a:lnTo>
                    <a:pt x="68173" y="64744"/>
                  </a:lnTo>
                  <a:lnTo>
                    <a:pt x="67691" y="65976"/>
                  </a:lnTo>
                  <a:lnTo>
                    <a:pt x="67284" y="67551"/>
                  </a:lnTo>
                  <a:lnTo>
                    <a:pt x="67386" y="68008"/>
                  </a:lnTo>
                  <a:lnTo>
                    <a:pt x="68148" y="68033"/>
                  </a:lnTo>
                  <a:lnTo>
                    <a:pt x="68402" y="67614"/>
                  </a:lnTo>
                  <a:lnTo>
                    <a:pt x="68491" y="67297"/>
                  </a:lnTo>
                  <a:lnTo>
                    <a:pt x="68783" y="66154"/>
                  </a:lnTo>
                  <a:lnTo>
                    <a:pt x="69215" y="65049"/>
                  </a:lnTo>
                  <a:lnTo>
                    <a:pt x="69659" y="63957"/>
                  </a:lnTo>
                  <a:lnTo>
                    <a:pt x="69786" y="63665"/>
                  </a:lnTo>
                  <a:lnTo>
                    <a:pt x="69824" y="63182"/>
                  </a:lnTo>
                  <a:close/>
                </a:path>
                <a:path w="193675" h="107314">
                  <a:moveTo>
                    <a:pt x="70497" y="74523"/>
                  </a:moveTo>
                  <a:lnTo>
                    <a:pt x="70408" y="72174"/>
                  </a:lnTo>
                  <a:lnTo>
                    <a:pt x="69253" y="72771"/>
                  </a:lnTo>
                  <a:lnTo>
                    <a:pt x="69278" y="73533"/>
                  </a:lnTo>
                  <a:lnTo>
                    <a:pt x="69329" y="74853"/>
                  </a:lnTo>
                  <a:lnTo>
                    <a:pt x="68808" y="76136"/>
                  </a:lnTo>
                  <a:lnTo>
                    <a:pt x="68719" y="78473"/>
                  </a:lnTo>
                  <a:lnTo>
                    <a:pt x="69900" y="77863"/>
                  </a:lnTo>
                  <a:lnTo>
                    <a:pt x="69926" y="77114"/>
                  </a:lnTo>
                  <a:lnTo>
                    <a:pt x="69989" y="75793"/>
                  </a:lnTo>
                  <a:lnTo>
                    <a:pt x="70497" y="74523"/>
                  </a:lnTo>
                  <a:close/>
                </a:path>
                <a:path w="193675" h="107314">
                  <a:moveTo>
                    <a:pt x="72161" y="53873"/>
                  </a:moveTo>
                  <a:lnTo>
                    <a:pt x="72059" y="53416"/>
                  </a:lnTo>
                  <a:lnTo>
                    <a:pt x="71297" y="53390"/>
                  </a:lnTo>
                  <a:lnTo>
                    <a:pt x="71043" y="53797"/>
                  </a:lnTo>
                  <a:lnTo>
                    <a:pt x="70954" y="54127"/>
                  </a:lnTo>
                  <a:lnTo>
                    <a:pt x="70662" y="55245"/>
                  </a:lnTo>
                  <a:lnTo>
                    <a:pt x="70383" y="56375"/>
                  </a:lnTo>
                  <a:lnTo>
                    <a:pt x="70053" y="58521"/>
                  </a:lnTo>
                  <a:lnTo>
                    <a:pt x="71196" y="58407"/>
                  </a:lnTo>
                  <a:lnTo>
                    <a:pt x="71513" y="56413"/>
                  </a:lnTo>
                  <a:lnTo>
                    <a:pt x="71793" y="55283"/>
                  </a:lnTo>
                  <a:lnTo>
                    <a:pt x="72161" y="53873"/>
                  </a:lnTo>
                  <a:close/>
                </a:path>
                <a:path w="193675" h="107314">
                  <a:moveTo>
                    <a:pt x="73075" y="63487"/>
                  </a:moveTo>
                  <a:lnTo>
                    <a:pt x="72085" y="63042"/>
                  </a:lnTo>
                  <a:lnTo>
                    <a:pt x="71755" y="63944"/>
                  </a:lnTo>
                  <a:lnTo>
                    <a:pt x="71221" y="65379"/>
                  </a:lnTo>
                  <a:lnTo>
                    <a:pt x="71158" y="66878"/>
                  </a:lnTo>
                  <a:lnTo>
                    <a:pt x="70650" y="69367"/>
                  </a:lnTo>
                  <a:lnTo>
                    <a:pt x="71805" y="69240"/>
                  </a:lnTo>
                  <a:lnTo>
                    <a:pt x="72250" y="67068"/>
                  </a:lnTo>
                  <a:lnTo>
                    <a:pt x="72275" y="65671"/>
                  </a:lnTo>
                  <a:lnTo>
                    <a:pt x="73075" y="63487"/>
                  </a:lnTo>
                  <a:close/>
                </a:path>
                <a:path w="193675" h="107314">
                  <a:moveTo>
                    <a:pt x="74815" y="45453"/>
                  </a:moveTo>
                  <a:lnTo>
                    <a:pt x="72466" y="50380"/>
                  </a:lnTo>
                  <a:lnTo>
                    <a:pt x="73609" y="50266"/>
                  </a:lnTo>
                  <a:lnTo>
                    <a:pt x="73964" y="48323"/>
                  </a:lnTo>
                  <a:lnTo>
                    <a:pt x="74206" y="47256"/>
                  </a:lnTo>
                  <a:lnTo>
                    <a:pt x="74777" y="45948"/>
                  </a:lnTo>
                  <a:lnTo>
                    <a:pt x="74815" y="45453"/>
                  </a:lnTo>
                  <a:close/>
                </a:path>
                <a:path w="193675" h="107314">
                  <a:moveTo>
                    <a:pt x="75488" y="54965"/>
                  </a:moveTo>
                  <a:lnTo>
                    <a:pt x="73634" y="57518"/>
                  </a:lnTo>
                  <a:lnTo>
                    <a:pt x="73202" y="58597"/>
                  </a:lnTo>
                  <a:lnTo>
                    <a:pt x="73101" y="58889"/>
                  </a:lnTo>
                  <a:lnTo>
                    <a:pt x="73037" y="59372"/>
                  </a:lnTo>
                  <a:lnTo>
                    <a:pt x="73736" y="59677"/>
                  </a:lnTo>
                  <a:lnTo>
                    <a:pt x="74091" y="59321"/>
                  </a:lnTo>
                  <a:lnTo>
                    <a:pt x="74625" y="57950"/>
                  </a:lnTo>
                  <a:lnTo>
                    <a:pt x="74942" y="56832"/>
                  </a:lnTo>
                  <a:lnTo>
                    <a:pt x="75412" y="55448"/>
                  </a:lnTo>
                  <a:lnTo>
                    <a:pt x="75488" y="54965"/>
                  </a:lnTo>
                  <a:close/>
                </a:path>
                <a:path w="193675" h="107314">
                  <a:moveTo>
                    <a:pt x="77089" y="38760"/>
                  </a:moveTo>
                  <a:lnTo>
                    <a:pt x="76085" y="38341"/>
                  </a:lnTo>
                  <a:lnTo>
                    <a:pt x="75679" y="39204"/>
                  </a:lnTo>
                  <a:lnTo>
                    <a:pt x="75044" y="40551"/>
                  </a:lnTo>
                  <a:lnTo>
                    <a:pt x="74853" y="42062"/>
                  </a:lnTo>
                  <a:lnTo>
                    <a:pt x="74295" y="43764"/>
                  </a:lnTo>
                  <a:lnTo>
                    <a:pt x="74434" y="44221"/>
                  </a:lnTo>
                  <a:lnTo>
                    <a:pt x="75196" y="44246"/>
                  </a:lnTo>
                  <a:lnTo>
                    <a:pt x="75412" y="43827"/>
                  </a:lnTo>
                  <a:lnTo>
                    <a:pt x="75933" y="42227"/>
                  </a:lnTo>
                  <a:lnTo>
                    <a:pt x="76098" y="40855"/>
                  </a:lnTo>
                  <a:lnTo>
                    <a:pt x="77089" y="38760"/>
                  </a:lnTo>
                  <a:close/>
                </a:path>
                <a:path w="193675" h="107314">
                  <a:moveTo>
                    <a:pt x="77825" y="22860"/>
                  </a:moveTo>
                  <a:lnTo>
                    <a:pt x="76708" y="21920"/>
                  </a:lnTo>
                  <a:lnTo>
                    <a:pt x="76136" y="21424"/>
                  </a:lnTo>
                  <a:lnTo>
                    <a:pt x="75501" y="21005"/>
                  </a:lnTo>
                  <a:lnTo>
                    <a:pt x="75184" y="20802"/>
                  </a:lnTo>
                  <a:lnTo>
                    <a:pt x="74790" y="21259"/>
                  </a:lnTo>
                  <a:lnTo>
                    <a:pt x="74549" y="21831"/>
                  </a:lnTo>
                  <a:lnTo>
                    <a:pt x="74561" y="22225"/>
                  </a:lnTo>
                  <a:lnTo>
                    <a:pt x="74879" y="22428"/>
                  </a:lnTo>
                  <a:lnTo>
                    <a:pt x="75438" y="22783"/>
                  </a:lnTo>
                  <a:lnTo>
                    <a:pt x="75920" y="23241"/>
                  </a:lnTo>
                  <a:lnTo>
                    <a:pt x="76428" y="23672"/>
                  </a:lnTo>
                  <a:lnTo>
                    <a:pt x="77038" y="24180"/>
                  </a:lnTo>
                  <a:lnTo>
                    <a:pt x="77825" y="22860"/>
                  </a:lnTo>
                  <a:close/>
                </a:path>
                <a:path w="193675" h="107314">
                  <a:moveTo>
                    <a:pt x="78308" y="46774"/>
                  </a:moveTo>
                  <a:lnTo>
                    <a:pt x="77952" y="45504"/>
                  </a:lnTo>
                  <a:lnTo>
                    <a:pt x="77190" y="46177"/>
                  </a:lnTo>
                  <a:lnTo>
                    <a:pt x="76009" y="47205"/>
                  </a:lnTo>
                  <a:lnTo>
                    <a:pt x="75717" y="48920"/>
                  </a:lnTo>
                  <a:lnTo>
                    <a:pt x="75196" y="50647"/>
                  </a:lnTo>
                  <a:lnTo>
                    <a:pt x="75311" y="51104"/>
                  </a:lnTo>
                  <a:lnTo>
                    <a:pt x="76085" y="51130"/>
                  </a:lnTo>
                  <a:lnTo>
                    <a:pt x="76314" y="50711"/>
                  </a:lnTo>
                  <a:lnTo>
                    <a:pt x="76720" y="49364"/>
                  </a:lnTo>
                  <a:lnTo>
                    <a:pt x="76885" y="48006"/>
                  </a:lnTo>
                  <a:lnTo>
                    <a:pt x="78308" y="46774"/>
                  </a:lnTo>
                  <a:close/>
                </a:path>
                <a:path w="193675" h="107314">
                  <a:moveTo>
                    <a:pt x="78511" y="20459"/>
                  </a:moveTo>
                  <a:lnTo>
                    <a:pt x="78168" y="20281"/>
                  </a:lnTo>
                  <a:lnTo>
                    <a:pt x="77711" y="20027"/>
                  </a:lnTo>
                  <a:lnTo>
                    <a:pt x="77190" y="19850"/>
                  </a:lnTo>
                  <a:lnTo>
                    <a:pt x="76466" y="19304"/>
                  </a:lnTo>
                  <a:lnTo>
                    <a:pt x="76136" y="19481"/>
                  </a:lnTo>
                  <a:lnTo>
                    <a:pt x="75933" y="19761"/>
                  </a:lnTo>
                  <a:lnTo>
                    <a:pt x="75768" y="20002"/>
                  </a:lnTo>
                  <a:lnTo>
                    <a:pt x="75603" y="20561"/>
                  </a:lnTo>
                  <a:lnTo>
                    <a:pt x="75907" y="20789"/>
                  </a:lnTo>
                  <a:lnTo>
                    <a:pt x="76415" y="21170"/>
                  </a:lnTo>
                  <a:lnTo>
                    <a:pt x="77000" y="21399"/>
                  </a:lnTo>
                  <a:lnTo>
                    <a:pt x="77889" y="21882"/>
                  </a:lnTo>
                  <a:lnTo>
                    <a:pt x="78244" y="21463"/>
                  </a:lnTo>
                  <a:lnTo>
                    <a:pt x="78498" y="20904"/>
                  </a:lnTo>
                  <a:lnTo>
                    <a:pt x="78511" y="20459"/>
                  </a:lnTo>
                  <a:close/>
                </a:path>
                <a:path w="193675" h="107314">
                  <a:moveTo>
                    <a:pt x="78930" y="31978"/>
                  </a:moveTo>
                  <a:lnTo>
                    <a:pt x="78841" y="31521"/>
                  </a:lnTo>
                  <a:lnTo>
                    <a:pt x="78079" y="31496"/>
                  </a:lnTo>
                  <a:lnTo>
                    <a:pt x="77812" y="31902"/>
                  </a:lnTo>
                  <a:lnTo>
                    <a:pt x="77736" y="32232"/>
                  </a:lnTo>
                  <a:lnTo>
                    <a:pt x="77470" y="33312"/>
                  </a:lnTo>
                  <a:lnTo>
                    <a:pt x="77317" y="34417"/>
                  </a:lnTo>
                  <a:lnTo>
                    <a:pt x="77012" y="35483"/>
                  </a:lnTo>
                  <a:lnTo>
                    <a:pt x="76936" y="35775"/>
                  </a:lnTo>
                  <a:lnTo>
                    <a:pt x="77038" y="36233"/>
                  </a:lnTo>
                  <a:lnTo>
                    <a:pt x="77800" y="36258"/>
                  </a:lnTo>
                  <a:lnTo>
                    <a:pt x="78041" y="35839"/>
                  </a:lnTo>
                  <a:lnTo>
                    <a:pt x="78143" y="35521"/>
                  </a:lnTo>
                  <a:lnTo>
                    <a:pt x="78435" y="34455"/>
                  </a:lnTo>
                  <a:lnTo>
                    <a:pt x="78587" y="33350"/>
                  </a:lnTo>
                  <a:lnTo>
                    <a:pt x="78867" y="32270"/>
                  </a:lnTo>
                  <a:lnTo>
                    <a:pt x="78930" y="31978"/>
                  </a:lnTo>
                  <a:close/>
                </a:path>
                <a:path w="193675" h="107314">
                  <a:moveTo>
                    <a:pt x="79273" y="25349"/>
                  </a:moveTo>
                  <a:lnTo>
                    <a:pt x="79159" y="24892"/>
                  </a:lnTo>
                  <a:lnTo>
                    <a:pt x="78397" y="24866"/>
                  </a:lnTo>
                  <a:lnTo>
                    <a:pt x="78155" y="25285"/>
                  </a:lnTo>
                  <a:lnTo>
                    <a:pt x="78066" y="25603"/>
                  </a:lnTo>
                  <a:lnTo>
                    <a:pt x="77787" y="26606"/>
                  </a:lnTo>
                  <a:lnTo>
                    <a:pt x="77939" y="28651"/>
                  </a:lnTo>
                  <a:lnTo>
                    <a:pt x="78028" y="29667"/>
                  </a:lnTo>
                  <a:lnTo>
                    <a:pt x="79171" y="29070"/>
                  </a:lnTo>
                  <a:lnTo>
                    <a:pt x="79121" y="28308"/>
                  </a:lnTo>
                  <a:lnTo>
                    <a:pt x="79044" y="27419"/>
                  </a:lnTo>
                  <a:lnTo>
                    <a:pt x="78943" y="26517"/>
                  </a:lnTo>
                  <a:lnTo>
                    <a:pt x="79197" y="25641"/>
                  </a:lnTo>
                  <a:lnTo>
                    <a:pt x="79273" y="25349"/>
                  </a:lnTo>
                  <a:close/>
                </a:path>
                <a:path w="193675" h="107314">
                  <a:moveTo>
                    <a:pt x="81368" y="37553"/>
                  </a:moveTo>
                  <a:lnTo>
                    <a:pt x="80365" y="37134"/>
                  </a:lnTo>
                  <a:lnTo>
                    <a:pt x="79971" y="37998"/>
                  </a:lnTo>
                  <a:lnTo>
                    <a:pt x="79273" y="39522"/>
                  </a:lnTo>
                  <a:lnTo>
                    <a:pt x="78790" y="41135"/>
                  </a:lnTo>
                  <a:lnTo>
                    <a:pt x="78105" y="43751"/>
                  </a:lnTo>
                  <a:lnTo>
                    <a:pt x="79273" y="43624"/>
                  </a:lnTo>
                  <a:lnTo>
                    <a:pt x="79870" y="41313"/>
                  </a:lnTo>
                  <a:lnTo>
                    <a:pt x="80327" y="39839"/>
                  </a:lnTo>
                  <a:lnTo>
                    <a:pt x="81368" y="37553"/>
                  </a:lnTo>
                  <a:close/>
                </a:path>
                <a:path w="193675" h="107314">
                  <a:moveTo>
                    <a:pt x="82118" y="25704"/>
                  </a:moveTo>
                  <a:lnTo>
                    <a:pt x="81686" y="24587"/>
                  </a:lnTo>
                  <a:lnTo>
                    <a:pt x="81407" y="23837"/>
                  </a:lnTo>
                  <a:lnTo>
                    <a:pt x="80899" y="22148"/>
                  </a:lnTo>
                  <a:lnTo>
                    <a:pt x="79832" y="23088"/>
                  </a:lnTo>
                  <a:lnTo>
                    <a:pt x="80035" y="23761"/>
                  </a:lnTo>
                  <a:lnTo>
                    <a:pt x="80302" y="24638"/>
                  </a:lnTo>
                  <a:lnTo>
                    <a:pt x="80619" y="25501"/>
                  </a:lnTo>
                  <a:lnTo>
                    <a:pt x="81089" y="26720"/>
                  </a:lnTo>
                  <a:lnTo>
                    <a:pt x="81521" y="26606"/>
                  </a:lnTo>
                  <a:lnTo>
                    <a:pt x="81737" y="26403"/>
                  </a:lnTo>
                  <a:lnTo>
                    <a:pt x="82016" y="26123"/>
                  </a:lnTo>
                  <a:lnTo>
                    <a:pt x="82118" y="25704"/>
                  </a:lnTo>
                  <a:close/>
                </a:path>
                <a:path w="193675" h="107314">
                  <a:moveTo>
                    <a:pt x="82981" y="28511"/>
                  </a:moveTo>
                  <a:lnTo>
                    <a:pt x="81991" y="28067"/>
                  </a:lnTo>
                  <a:lnTo>
                    <a:pt x="81610" y="28956"/>
                  </a:lnTo>
                  <a:lnTo>
                    <a:pt x="81102" y="30162"/>
                  </a:lnTo>
                  <a:lnTo>
                    <a:pt x="81102" y="31483"/>
                  </a:lnTo>
                  <a:lnTo>
                    <a:pt x="80276" y="33578"/>
                  </a:lnTo>
                  <a:lnTo>
                    <a:pt x="81267" y="34010"/>
                  </a:lnTo>
                  <a:lnTo>
                    <a:pt x="82092" y="31915"/>
                  </a:lnTo>
                  <a:lnTo>
                    <a:pt x="82105" y="30581"/>
                  </a:lnTo>
                  <a:lnTo>
                    <a:pt x="82600" y="29387"/>
                  </a:lnTo>
                  <a:lnTo>
                    <a:pt x="82981" y="28511"/>
                  </a:lnTo>
                  <a:close/>
                </a:path>
                <a:path w="193675" h="107314">
                  <a:moveTo>
                    <a:pt x="84747" y="45580"/>
                  </a:moveTo>
                  <a:lnTo>
                    <a:pt x="84429" y="44983"/>
                  </a:lnTo>
                  <a:lnTo>
                    <a:pt x="84124" y="44437"/>
                  </a:lnTo>
                  <a:lnTo>
                    <a:pt x="83667" y="43942"/>
                  </a:lnTo>
                  <a:lnTo>
                    <a:pt x="83477" y="43345"/>
                  </a:lnTo>
                  <a:lnTo>
                    <a:pt x="83172" y="42430"/>
                  </a:lnTo>
                  <a:lnTo>
                    <a:pt x="82118" y="43370"/>
                  </a:lnTo>
                  <a:lnTo>
                    <a:pt x="82334" y="44043"/>
                  </a:lnTo>
                  <a:lnTo>
                    <a:pt x="82575" y="44767"/>
                  </a:lnTo>
                  <a:lnTo>
                    <a:pt x="83019" y="45326"/>
                  </a:lnTo>
                  <a:lnTo>
                    <a:pt x="83807" y="46748"/>
                  </a:lnTo>
                  <a:lnTo>
                    <a:pt x="84747" y="45580"/>
                  </a:lnTo>
                  <a:close/>
                </a:path>
                <a:path w="193675" h="107314">
                  <a:moveTo>
                    <a:pt x="85864" y="51308"/>
                  </a:moveTo>
                  <a:lnTo>
                    <a:pt x="85534" y="49695"/>
                  </a:lnTo>
                  <a:lnTo>
                    <a:pt x="85661" y="49060"/>
                  </a:lnTo>
                  <a:lnTo>
                    <a:pt x="85712" y="48768"/>
                  </a:lnTo>
                  <a:lnTo>
                    <a:pt x="85648" y="48310"/>
                  </a:lnTo>
                  <a:lnTo>
                    <a:pt x="84886" y="48285"/>
                  </a:lnTo>
                  <a:lnTo>
                    <a:pt x="84594" y="48691"/>
                  </a:lnTo>
                  <a:lnTo>
                    <a:pt x="84531" y="49022"/>
                  </a:lnTo>
                  <a:lnTo>
                    <a:pt x="84366" y="49911"/>
                  </a:lnTo>
                  <a:lnTo>
                    <a:pt x="84480" y="50761"/>
                  </a:lnTo>
                  <a:lnTo>
                    <a:pt x="84645" y="51650"/>
                  </a:lnTo>
                  <a:lnTo>
                    <a:pt x="84721" y="51993"/>
                  </a:lnTo>
                  <a:lnTo>
                    <a:pt x="85051" y="52133"/>
                  </a:lnTo>
                  <a:lnTo>
                    <a:pt x="85356" y="51955"/>
                  </a:lnTo>
                  <a:lnTo>
                    <a:pt x="85674" y="51752"/>
                  </a:lnTo>
                  <a:lnTo>
                    <a:pt x="85864" y="51308"/>
                  </a:lnTo>
                  <a:close/>
                </a:path>
                <a:path w="193675" h="107314">
                  <a:moveTo>
                    <a:pt x="87147" y="41783"/>
                  </a:moveTo>
                  <a:lnTo>
                    <a:pt x="86906" y="41478"/>
                  </a:lnTo>
                  <a:lnTo>
                    <a:pt x="86398" y="40792"/>
                  </a:lnTo>
                  <a:lnTo>
                    <a:pt x="85775" y="40068"/>
                  </a:lnTo>
                  <a:lnTo>
                    <a:pt x="84924" y="39852"/>
                  </a:lnTo>
                  <a:lnTo>
                    <a:pt x="84543" y="39763"/>
                  </a:lnTo>
                  <a:lnTo>
                    <a:pt x="84251" y="40017"/>
                  </a:lnTo>
                  <a:lnTo>
                    <a:pt x="84010" y="40589"/>
                  </a:lnTo>
                  <a:lnTo>
                    <a:pt x="83934" y="41186"/>
                  </a:lnTo>
                  <a:lnTo>
                    <a:pt x="84302" y="41275"/>
                  </a:lnTo>
                  <a:lnTo>
                    <a:pt x="85077" y="41465"/>
                  </a:lnTo>
                  <a:lnTo>
                    <a:pt x="85585" y="42113"/>
                  </a:lnTo>
                  <a:lnTo>
                    <a:pt x="86055" y="42722"/>
                  </a:lnTo>
                  <a:lnTo>
                    <a:pt x="86283" y="43040"/>
                  </a:lnTo>
                  <a:lnTo>
                    <a:pt x="86728" y="42710"/>
                  </a:lnTo>
                  <a:lnTo>
                    <a:pt x="87096" y="42189"/>
                  </a:lnTo>
                  <a:lnTo>
                    <a:pt x="87147" y="41783"/>
                  </a:lnTo>
                  <a:close/>
                </a:path>
                <a:path w="193675" h="107314">
                  <a:moveTo>
                    <a:pt x="88328" y="57658"/>
                  </a:moveTo>
                  <a:lnTo>
                    <a:pt x="87579" y="56273"/>
                  </a:lnTo>
                  <a:lnTo>
                    <a:pt x="87134" y="55486"/>
                  </a:lnTo>
                  <a:lnTo>
                    <a:pt x="86766" y="54660"/>
                  </a:lnTo>
                  <a:lnTo>
                    <a:pt x="86398" y="53886"/>
                  </a:lnTo>
                  <a:lnTo>
                    <a:pt x="85445" y="55067"/>
                  </a:lnTo>
                  <a:lnTo>
                    <a:pt x="85725" y="55676"/>
                  </a:lnTo>
                  <a:lnTo>
                    <a:pt x="86106" y="56489"/>
                  </a:lnTo>
                  <a:lnTo>
                    <a:pt x="87388" y="58839"/>
                  </a:lnTo>
                  <a:lnTo>
                    <a:pt x="88328" y="57658"/>
                  </a:lnTo>
                  <a:close/>
                </a:path>
                <a:path w="193675" h="107314">
                  <a:moveTo>
                    <a:pt x="88696" y="46240"/>
                  </a:moveTo>
                  <a:lnTo>
                    <a:pt x="88341" y="44958"/>
                  </a:lnTo>
                  <a:lnTo>
                    <a:pt x="88265" y="44323"/>
                  </a:lnTo>
                  <a:lnTo>
                    <a:pt x="87833" y="42799"/>
                  </a:lnTo>
                  <a:lnTo>
                    <a:pt x="86766" y="43751"/>
                  </a:lnTo>
                  <a:lnTo>
                    <a:pt x="86956" y="44424"/>
                  </a:lnTo>
                  <a:lnTo>
                    <a:pt x="87122" y="45034"/>
                  </a:lnTo>
                  <a:lnTo>
                    <a:pt x="87198" y="45656"/>
                  </a:lnTo>
                  <a:lnTo>
                    <a:pt x="87630" y="47180"/>
                  </a:lnTo>
                  <a:lnTo>
                    <a:pt x="88696" y="46240"/>
                  </a:lnTo>
                  <a:close/>
                </a:path>
                <a:path w="193675" h="107314">
                  <a:moveTo>
                    <a:pt x="90271" y="51409"/>
                  </a:moveTo>
                  <a:lnTo>
                    <a:pt x="90131" y="51041"/>
                  </a:lnTo>
                  <a:lnTo>
                    <a:pt x="89890" y="50457"/>
                  </a:lnTo>
                  <a:lnTo>
                    <a:pt x="89535" y="49237"/>
                  </a:lnTo>
                  <a:lnTo>
                    <a:pt x="89255" y="48323"/>
                  </a:lnTo>
                  <a:lnTo>
                    <a:pt x="88188" y="49263"/>
                  </a:lnTo>
                  <a:lnTo>
                    <a:pt x="88392" y="49936"/>
                  </a:lnTo>
                  <a:lnTo>
                    <a:pt x="88823" y="51358"/>
                  </a:lnTo>
                  <a:lnTo>
                    <a:pt x="89230" y="52412"/>
                  </a:lnTo>
                  <a:lnTo>
                    <a:pt x="89674" y="52298"/>
                  </a:lnTo>
                  <a:lnTo>
                    <a:pt x="89890" y="52095"/>
                  </a:lnTo>
                  <a:lnTo>
                    <a:pt x="90157" y="51828"/>
                  </a:lnTo>
                  <a:lnTo>
                    <a:pt x="90271" y="51409"/>
                  </a:lnTo>
                  <a:close/>
                </a:path>
                <a:path w="193675" h="107314">
                  <a:moveTo>
                    <a:pt x="92252" y="60617"/>
                  </a:moveTo>
                  <a:lnTo>
                    <a:pt x="91706" y="60185"/>
                  </a:lnTo>
                  <a:lnTo>
                    <a:pt x="91071" y="59702"/>
                  </a:lnTo>
                  <a:lnTo>
                    <a:pt x="90373" y="59309"/>
                  </a:lnTo>
                  <a:lnTo>
                    <a:pt x="89750" y="58813"/>
                  </a:lnTo>
                  <a:lnTo>
                    <a:pt x="89115" y="58318"/>
                  </a:lnTo>
                  <a:lnTo>
                    <a:pt x="88341" y="59651"/>
                  </a:lnTo>
                  <a:lnTo>
                    <a:pt x="88887" y="60071"/>
                  </a:lnTo>
                  <a:lnTo>
                    <a:pt x="89522" y="60566"/>
                  </a:lnTo>
                  <a:lnTo>
                    <a:pt x="90220" y="60947"/>
                  </a:lnTo>
                  <a:lnTo>
                    <a:pt x="90843" y="61442"/>
                  </a:lnTo>
                  <a:lnTo>
                    <a:pt x="91478" y="61937"/>
                  </a:lnTo>
                  <a:lnTo>
                    <a:pt x="92252" y="60617"/>
                  </a:lnTo>
                  <a:close/>
                </a:path>
                <a:path w="193675" h="107314">
                  <a:moveTo>
                    <a:pt x="93154" y="55981"/>
                  </a:moveTo>
                  <a:lnTo>
                    <a:pt x="92227" y="54813"/>
                  </a:lnTo>
                  <a:lnTo>
                    <a:pt x="91884" y="54076"/>
                  </a:lnTo>
                  <a:lnTo>
                    <a:pt x="90944" y="52679"/>
                  </a:lnTo>
                  <a:lnTo>
                    <a:pt x="90017" y="53860"/>
                  </a:lnTo>
                  <a:lnTo>
                    <a:pt x="90398" y="54419"/>
                  </a:lnTo>
                  <a:lnTo>
                    <a:pt x="90906" y="55168"/>
                  </a:lnTo>
                  <a:lnTo>
                    <a:pt x="91300" y="55981"/>
                  </a:lnTo>
                  <a:lnTo>
                    <a:pt x="92341" y="57302"/>
                  </a:lnTo>
                  <a:lnTo>
                    <a:pt x="93154" y="55981"/>
                  </a:lnTo>
                  <a:close/>
                </a:path>
                <a:path w="193675" h="107314">
                  <a:moveTo>
                    <a:pt x="97231" y="58928"/>
                  </a:moveTo>
                  <a:lnTo>
                    <a:pt x="96469" y="58039"/>
                  </a:lnTo>
                  <a:lnTo>
                    <a:pt x="95910" y="57480"/>
                  </a:lnTo>
                  <a:lnTo>
                    <a:pt x="94411" y="57289"/>
                  </a:lnTo>
                  <a:lnTo>
                    <a:pt x="93980" y="58762"/>
                  </a:lnTo>
                  <a:lnTo>
                    <a:pt x="94767" y="58864"/>
                  </a:lnTo>
                  <a:lnTo>
                    <a:pt x="95351" y="58940"/>
                  </a:lnTo>
                  <a:lnTo>
                    <a:pt x="95770" y="59474"/>
                  </a:lnTo>
                  <a:lnTo>
                    <a:pt x="96367" y="60185"/>
                  </a:lnTo>
                  <a:lnTo>
                    <a:pt x="96799" y="59893"/>
                  </a:lnTo>
                  <a:lnTo>
                    <a:pt x="96951" y="59651"/>
                  </a:lnTo>
                  <a:lnTo>
                    <a:pt x="97155" y="59359"/>
                  </a:lnTo>
                  <a:lnTo>
                    <a:pt x="97231" y="58928"/>
                  </a:lnTo>
                  <a:close/>
                </a:path>
                <a:path w="193675" h="107314">
                  <a:moveTo>
                    <a:pt x="98018" y="62852"/>
                  </a:moveTo>
                  <a:lnTo>
                    <a:pt x="97231" y="62750"/>
                  </a:lnTo>
                  <a:lnTo>
                    <a:pt x="96367" y="62649"/>
                  </a:lnTo>
                  <a:lnTo>
                    <a:pt x="95542" y="62318"/>
                  </a:lnTo>
                  <a:lnTo>
                    <a:pt x="94018" y="62026"/>
                  </a:lnTo>
                  <a:lnTo>
                    <a:pt x="93573" y="63487"/>
                  </a:lnTo>
                  <a:lnTo>
                    <a:pt x="94361" y="63639"/>
                  </a:lnTo>
                  <a:lnTo>
                    <a:pt x="95211" y="63804"/>
                  </a:lnTo>
                  <a:lnTo>
                    <a:pt x="96024" y="64135"/>
                  </a:lnTo>
                  <a:lnTo>
                    <a:pt x="96901" y="64236"/>
                  </a:lnTo>
                  <a:lnTo>
                    <a:pt x="97586" y="64325"/>
                  </a:lnTo>
                  <a:lnTo>
                    <a:pt x="98018" y="62852"/>
                  </a:lnTo>
                  <a:close/>
                </a:path>
                <a:path w="193675" h="107314">
                  <a:moveTo>
                    <a:pt x="103098" y="59956"/>
                  </a:moveTo>
                  <a:lnTo>
                    <a:pt x="102311" y="59893"/>
                  </a:lnTo>
                  <a:lnTo>
                    <a:pt x="101688" y="59855"/>
                  </a:lnTo>
                  <a:lnTo>
                    <a:pt x="101053" y="59944"/>
                  </a:lnTo>
                  <a:lnTo>
                    <a:pt x="100088" y="59677"/>
                  </a:lnTo>
                  <a:lnTo>
                    <a:pt x="99783" y="59956"/>
                  </a:lnTo>
                  <a:lnTo>
                    <a:pt x="99542" y="60515"/>
                  </a:lnTo>
                  <a:lnTo>
                    <a:pt x="99466" y="61099"/>
                  </a:lnTo>
                  <a:lnTo>
                    <a:pt x="99834" y="61201"/>
                  </a:lnTo>
                  <a:lnTo>
                    <a:pt x="100545" y="61404"/>
                  </a:lnTo>
                  <a:lnTo>
                    <a:pt x="101244" y="61328"/>
                  </a:lnTo>
                  <a:lnTo>
                    <a:pt x="101968" y="61379"/>
                  </a:lnTo>
                  <a:lnTo>
                    <a:pt x="102666" y="61442"/>
                  </a:lnTo>
                  <a:lnTo>
                    <a:pt x="103098" y="59956"/>
                  </a:lnTo>
                  <a:close/>
                </a:path>
                <a:path w="193675" h="107314">
                  <a:moveTo>
                    <a:pt x="106197" y="61404"/>
                  </a:moveTo>
                  <a:lnTo>
                    <a:pt x="104355" y="61950"/>
                  </a:lnTo>
                  <a:lnTo>
                    <a:pt x="103365" y="62306"/>
                  </a:lnTo>
                  <a:lnTo>
                    <a:pt x="102362" y="62611"/>
                  </a:lnTo>
                  <a:lnTo>
                    <a:pt x="101701" y="62801"/>
                  </a:lnTo>
                  <a:lnTo>
                    <a:pt x="101498" y="64312"/>
                  </a:lnTo>
                  <a:lnTo>
                    <a:pt x="102323" y="64058"/>
                  </a:lnTo>
                  <a:lnTo>
                    <a:pt x="103339" y="63754"/>
                  </a:lnTo>
                  <a:lnTo>
                    <a:pt x="104330" y="63398"/>
                  </a:lnTo>
                  <a:lnTo>
                    <a:pt x="105994" y="62903"/>
                  </a:lnTo>
                  <a:lnTo>
                    <a:pt x="106197" y="61404"/>
                  </a:lnTo>
                  <a:close/>
                </a:path>
                <a:path w="193675" h="107314">
                  <a:moveTo>
                    <a:pt x="108280" y="57467"/>
                  </a:moveTo>
                  <a:lnTo>
                    <a:pt x="108102" y="57099"/>
                  </a:lnTo>
                  <a:lnTo>
                    <a:pt x="107937" y="56781"/>
                  </a:lnTo>
                  <a:lnTo>
                    <a:pt x="107518" y="56819"/>
                  </a:lnTo>
                  <a:lnTo>
                    <a:pt x="106743" y="57696"/>
                  </a:lnTo>
                  <a:lnTo>
                    <a:pt x="106108" y="58242"/>
                  </a:lnTo>
                  <a:lnTo>
                    <a:pt x="105549" y="58864"/>
                  </a:lnTo>
                  <a:lnTo>
                    <a:pt x="105308" y="59143"/>
                  </a:lnTo>
                  <a:lnTo>
                    <a:pt x="105130" y="59550"/>
                  </a:lnTo>
                  <a:lnTo>
                    <a:pt x="105460" y="60236"/>
                  </a:lnTo>
                  <a:lnTo>
                    <a:pt x="105879" y="60198"/>
                  </a:lnTo>
                  <a:lnTo>
                    <a:pt x="106095" y="59956"/>
                  </a:lnTo>
                  <a:lnTo>
                    <a:pt x="106654" y="59334"/>
                  </a:lnTo>
                  <a:lnTo>
                    <a:pt x="107289" y="58788"/>
                  </a:lnTo>
                  <a:lnTo>
                    <a:pt x="107848" y="58153"/>
                  </a:lnTo>
                  <a:lnTo>
                    <a:pt x="108089" y="57886"/>
                  </a:lnTo>
                  <a:lnTo>
                    <a:pt x="108280" y="57467"/>
                  </a:lnTo>
                  <a:close/>
                </a:path>
                <a:path w="193675" h="107314">
                  <a:moveTo>
                    <a:pt x="112191" y="56540"/>
                  </a:moveTo>
                  <a:lnTo>
                    <a:pt x="111493" y="56248"/>
                  </a:lnTo>
                  <a:lnTo>
                    <a:pt x="111201" y="56629"/>
                  </a:lnTo>
                  <a:lnTo>
                    <a:pt x="111048" y="56896"/>
                  </a:lnTo>
                  <a:lnTo>
                    <a:pt x="110134" y="58585"/>
                  </a:lnTo>
                  <a:lnTo>
                    <a:pt x="109283" y="59588"/>
                  </a:lnTo>
                  <a:lnTo>
                    <a:pt x="109093" y="59994"/>
                  </a:lnTo>
                  <a:lnTo>
                    <a:pt x="109283" y="60363"/>
                  </a:lnTo>
                  <a:lnTo>
                    <a:pt x="109435" y="60680"/>
                  </a:lnTo>
                  <a:lnTo>
                    <a:pt x="109855" y="60655"/>
                  </a:lnTo>
                  <a:lnTo>
                    <a:pt x="110070" y="60401"/>
                  </a:lnTo>
                  <a:lnTo>
                    <a:pt x="110871" y="59461"/>
                  </a:lnTo>
                  <a:lnTo>
                    <a:pt x="111455" y="58407"/>
                  </a:lnTo>
                  <a:lnTo>
                    <a:pt x="112039" y="57327"/>
                  </a:lnTo>
                  <a:lnTo>
                    <a:pt x="112191" y="57061"/>
                  </a:lnTo>
                  <a:lnTo>
                    <a:pt x="112191" y="56540"/>
                  </a:lnTo>
                  <a:close/>
                </a:path>
                <a:path w="193675" h="107314">
                  <a:moveTo>
                    <a:pt x="112268" y="51371"/>
                  </a:moveTo>
                  <a:lnTo>
                    <a:pt x="111721" y="50825"/>
                  </a:lnTo>
                  <a:lnTo>
                    <a:pt x="111315" y="51066"/>
                  </a:lnTo>
                  <a:lnTo>
                    <a:pt x="110680" y="52095"/>
                  </a:lnTo>
                  <a:lnTo>
                    <a:pt x="110248" y="52895"/>
                  </a:lnTo>
                  <a:lnTo>
                    <a:pt x="109905" y="53733"/>
                  </a:lnTo>
                  <a:lnTo>
                    <a:pt x="109778" y="54025"/>
                  </a:lnTo>
                  <a:lnTo>
                    <a:pt x="109740" y="54508"/>
                  </a:lnTo>
                  <a:lnTo>
                    <a:pt x="110439" y="54813"/>
                  </a:lnTo>
                  <a:lnTo>
                    <a:pt x="110782" y="54457"/>
                  </a:lnTo>
                  <a:lnTo>
                    <a:pt x="110896" y="54165"/>
                  </a:lnTo>
                  <a:lnTo>
                    <a:pt x="111188" y="53454"/>
                  </a:lnTo>
                  <a:lnTo>
                    <a:pt x="111556" y="52781"/>
                  </a:lnTo>
                  <a:lnTo>
                    <a:pt x="112128" y="51828"/>
                  </a:lnTo>
                  <a:lnTo>
                    <a:pt x="112268" y="51371"/>
                  </a:lnTo>
                  <a:close/>
                </a:path>
                <a:path w="193675" h="107314">
                  <a:moveTo>
                    <a:pt x="115404" y="49606"/>
                  </a:moveTo>
                  <a:lnTo>
                    <a:pt x="114706" y="49301"/>
                  </a:lnTo>
                  <a:lnTo>
                    <a:pt x="114363" y="49669"/>
                  </a:lnTo>
                  <a:lnTo>
                    <a:pt x="113880" y="50812"/>
                  </a:lnTo>
                  <a:lnTo>
                    <a:pt x="113436" y="51612"/>
                  </a:lnTo>
                  <a:lnTo>
                    <a:pt x="113195" y="52527"/>
                  </a:lnTo>
                  <a:lnTo>
                    <a:pt x="113131" y="52819"/>
                  </a:lnTo>
                  <a:lnTo>
                    <a:pt x="113220" y="53276"/>
                  </a:lnTo>
                  <a:lnTo>
                    <a:pt x="113982" y="53301"/>
                  </a:lnTo>
                  <a:lnTo>
                    <a:pt x="114236" y="52895"/>
                  </a:lnTo>
                  <a:lnTo>
                    <a:pt x="114325" y="52565"/>
                  </a:lnTo>
                  <a:lnTo>
                    <a:pt x="114528" y="51803"/>
                  </a:lnTo>
                  <a:lnTo>
                    <a:pt x="114935" y="51104"/>
                  </a:lnTo>
                  <a:lnTo>
                    <a:pt x="115354" y="50101"/>
                  </a:lnTo>
                  <a:lnTo>
                    <a:pt x="115404" y="49606"/>
                  </a:lnTo>
                  <a:close/>
                </a:path>
                <a:path w="193675" h="107314">
                  <a:moveTo>
                    <a:pt x="116535" y="44132"/>
                  </a:moveTo>
                  <a:lnTo>
                    <a:pt x="115836" y="43840"/>
                  </a:lnTo>
                  <a:lnTo>
                    <a:pt x="115531" y="44208"/>
                  </a:lnTo>
                  <a:lnTo>
                    <a:pt x="114871" y="45504"/>
                  </a:lnTo>
                  <a:lnTo>
                    <a:pt x="114033" y="46291"/>
                  </a:lnTo>
                  <a:lnTo>
                    <a:pt x="113512" y="47663"/>
                  </a:lnTo>
                  <a:lnTo>
                    <a:pt x="113449" y="48145"/>
                  </a:lnTo>
                  <a:lnTo>
                    <a:pt x="114147" y="48450"/>
                  </a:lnTo>
                  <a:lnTo>
                    <a:pt x="114503" y="48094"/>
                  </a:lnTo>
                  <a:lnTo>
                    <a:pt x="114617" y="47802"/>
                  </a:lnTo>
                  <a:lnTo>
                    <a:pt x="115023" y="46736"/>
                  </a:lnTo>
                  <a:lnTo>
                    <a:pt x="115874" y="45923"/>
                  </a:lnTo>
                  <a:lnTo>
                    <a:pt x="116535" y="44640"/>
                  </a:lnTo>
                  <a:lnTo>
                    <a:pt x="116535" y="44132"/>
                  </a:lnTo>
                  <a:close/>
                </a:path>
                <a:path w="193675" h="107314">
                  <a:moveTo>
                    <a:pt x="120561" y="42075"/>
                  </a:moveTo>
                  <a:lnTo>
                    <a:pt x="120027" y="41541"/>
                  </a:lnTo>
                  <a:lnTo>
                    <a:pt x="119659" y="41808"/>
                  </a:lnTo>
                  <a:lnTo>
                    <a:pt x="118808" y="42913"/>
                  </a:lnTo>
                  <a:lnTo>
                    <a:pt x="118338" y="43903"/>
                  </a:lnTo>
                  <a:lnTo>
                    <a:pt x="117640" y="44742"/>
                  </a:lnTo>
                  <a:lnTo>
                    <a:pt x="117436" y="44996"/>
                  </a:lnTo>
                  <a:lnTo>
                    <a:pt x="117360" y="45516"/>
                  </a:lnTo>
                  <a:lnTo>
                    <a:pt x="117894" y="46050"/>
                  </a:lnTo>
                  <a:lnTo>
                    <a:pt x="118249" y="45770"/>
                  </a:lnTo>
                  <a:lnTo>
                    <a:pt x="118440" y="45542"/>
                  </a:lnTo>
                  <a:lnTo>
                    <a:pt x="119138" y="44704"/>
                  </a:lnTo>
                  <a:lnTo>
                    <a:pt x="119608" y="43713"/>
                  </a:lnTo>
                  <a:lnTo>
                    <a:pt x="120269" y="42837"/>
                  </a:lnTo>
                  <a:lnTo>
                    <a:pt x="120472" y="42583"/>
                  </a:lnTo>
                  <a:lnTo>
                    <a:pt x="120561" y="42075"/>
                  </a:lnTo>
                  <a:close/>
                </a:path>
                <a:path w="193675" h="107314">
                  <a:moveTo>
                    <a:pt x="128244" y="38100"/>
                  </a:moveTo>
                  <a:lnTo>
                    <a:pt x="128092" y="37376"/>
                  </a:lnTo>
                  <a:lnTo>
                    <a:pt x="127762" y="37211"/>
                  </a:lnTo>
                  <a:lnTo>
                    <a:pt x="126542" y="38023"/>
                  </a:lnTo>
                  <a:lnTo>
                    <a:pt x="125615" y="38620"/>
                  </a:lnTo>
                  <a:lnTo>
                    <a:pt x="124701" y="39243"/>
                  </a:lnTo>
                  <a:lnTo>
                    <a:pt x="124383" y="39446"/>
                  </a:lnTo>
                  <a:lnTo>
                    <a:pt x="124180" y="39865"/>
                  </a:lnTo>
                  <a:lnTo>
                    <a:pt x="124269" y="40246"/>
                  </a:lnTo>
                  <a:lnTo>
                    <a:pt x="124333" y="40576"/>
                  </a:lnTo>
                  <a:lnTo>
                    <a:pt x="124675" y="40754"/>
                  </a:lnTo>
                  <a:lnTo>
                    <a:pt x="124968" y="40551"/>
                  </a:lnTo>
                  <a:lnTo>
                    <a:pt x="128041" y="38506"/>
                  </a:lnTo>
                  <a:lnTo>
                    <a:pt x="128244" y="38100"/>
                  </a:lnTo>
                  <a:close/>
                </a:path>
                <a:path w="193675" h="107314">
                  <a:moveTo>
                    <a:pt x="137795" y="33616"/>
                  </a:moveTo>
                  <a:lnTo>
                    <a:pt x="137566" y="33210"/>
                  </a:lnTo>
                  <a:lnTo>
                    <a:pt x="136423" y="33667"/>
                  </a:lnTo>
                  <a:lnTo>
                    <a:pt x="135724" y="34137"/>
                  </a:lnTo>
                  <a:lnTo>
                    <a:pt x="134340" y="34836"/>
                  </a:lnTo>
                  <a:lnTo>
                    <a:pt x="134378" y="36258"/>
                  </a:lnTo>
                  <a:lnTo>
                    <a:pt x="135229" y="35826"/>
                  </a:lnTo>
                  <a:lnTo>
                    <a:pt x="135890" y="35496"/>
                  </a:lnTo>
                  <a:lnTo>
                    <a:pt x="136499" y="35077"/>
                  </a:lnTo>
                  <a:lnTo>
                    <a:pt x="137541" y="34658"/>
                  </a:lnTo>
                  <a:lnTo>
                    <a:pt x="137769" y="34290"/>
                  </a:lnTo>
                  <a:lnTo>
                    <a:pt x="137795" y="33616"/>
                  </a:lnTo>
                  <a:close/>
                </a:path>
                <a:path w="193675" h="107314">
                  <a:moveTo>
                    <a:pt x="146723" y="30594"/>
                  </a:moveTo>
                  <a:lnTo>
                    <a:pt x="146685" y="29159"/>
                  </a:lnTo>
                  <a:lnTo>
                    <a:pt x="145846" y="29616"/>
                  </a:lnTo>
                  <a:lnTo>
                    <a:pt x="145072" y="30048"/>
                  </a:lnTo>
                  <a:lnTo>
                    <a:pt x="144284" y="30568"/>
                  </a:lnTo>
                  <a:lnTo>
                    <a:pt x="143002" y="30734"/>
                  </a:lnTo>
                  <a:lnTo>
                    <a:pt x="142735" y="31026"/>
                  </a:lnTo>
                  <a:lnTo>
                    <a:pt x="142659" y="31407"/>
                  </a:lnTo>
                  <a:lnTo>
                    <a:pt x="142595" y="31648"/>
                  </a:lnTo>
                  <a:lnTo>
                    <a:pt x="142671" y="32219"/>
                  </a:lnTo>
                  <a:lnTo>
                    <a:pt x="143052" y="32169"/>
                  </a:lnTo>
                  <a:lnTo>
                    <a:pt x="144183" y="32029"/>
                  </a:lnTo>
                  <a:lnTo>
                    <a:pt x="145122" y="31470"/>
                  </a:lnTo>
                  <a:lnTo>
                    <a:pt x="146723" y="30594"/>
                  </a:lnTo>
                  <a:close/>
                </a:path>
                <a:path w="193675" h="107314">
                  <a:moveTo>
                    <a:pt x="156235" y="25336"/>
                  </a:moveTo>
                  <a:lnTo>
                    <a:pt x="155409" y="25603"/>
                  </a:lnTo>
                  <a:lnTo>
                    <a:pt x="154482" y="25920"/>
                  </a:lnTo>
                  <a:lnTo>
                    <a:pt x="153758" y="26568"/>
                  </a:lnTo>
                  <a:lnTo>
                    <a:pt x="152298" y="27393"/>
                  </a:lnTo>
                  <a:lnTo>
                    <a:pt x="152336" y="28829"/>
                  </a:lnTo>
                  <a:lnTo>
                    <a:pt x="153174" y="28359"/>
                  </a:lnTo>
                  <a:lnTo>
                    <a:pt x="153911" y="27940"/>
                  </a:lnTo>
                  <a:lnTo>
                    <a:pt x="154559" y="27330"/>
                  </a:lnTo>
                  <a:lnTo>
                    <a:pt x="156019" y="26835"/>
                  </a:lnTo>
                  <a:lnTo>
                    <a:pt x="156235" y="25336"/>
                  </a:lnTo>
                  <a:close/>
                </a:path>
                <a:path w="193675" h="107314">
                  <a:moveTo>
                    <a:pt x="167081" y="20777"/>
                  </a:moveTo>
                  <a:lnTo>
                    <a:pt x="166852" y="20345"/>
                  </a:lnTo>
                  <a:lnTo>
                    <a:pt x="165468" y="20980"/>
                  </a:lnTo>
                  <a:lnTo>
                    <a:pt x="164503" y="21564"/>
                  </a:lnTo>
                  <a:lnTo>
                    <a:pt x="163499" y="22098"/>
                  </a:lnTo>
                  <a:lnTo>
                    <a:pt x="162877" y="22415"/>
                  </a:lnTo>
                  <a:lnTo>
                    <a:pt x="162915" y="23850"/>
                  </a:lnTo>
                  <a:lnTo>
                    <a:pt x="163766" y="23406"/>
                  </a:lnTo>
                  <a:lnTo>
                    <a:pt x="164668" y="22936"/>
                  </a:lnTo>
                  <a:lnTo>
                    <a:pt x="165544" y="22377"/>
                  </a:lnTo>
                  <a:lnTo>
                    <a:pt x="166827" y="21793"/>
                  </a:lnTo>
                  <a:lnTo>
                    <a:pt x="167068" y="21463"/>
                  </a:lnTo>
                  <a:lnTo>
                    <a:pt x="167068" y="21056"/>
                  </a:lnTo>
                  <a:lnTo>
                    <a:pt x="167081" y="20777"/>
                  </a:lnTo>
                  <a:close/>
                </a:path>
                <a:path w="193675" h="107314">
                  <a:moveTo>
                    <a:pt x="176885" y="16014"/>
                  </a:moveTo>
                  <a:lnTo>
                    <a:pt x="176847" y="14554"/>
                  </a:lnTo>
                  <a:lnTo>
                    <a:pt x="176034" y="15062"/>
                  </a:lnTo>
                  <a:lnTo>
                    <a:pt x="175145" y="15633"/>
                  </a:lnTo>
                  <a:lnTo>
                    <a:pt x="174345" y="16344"/>
                  </a:lnTo>
                  <a:lnTo>
                    <a:pt x="173380" y="16802"/>
                  </a:lnTo>
                  <a:lnTo>
                    <a:pt x="172745" y="17094"/>
                  </a:lnTo>
                  <a:lnTo>
                    <a:pt x="172783" y="18529"/>
                  </a:lnTo>
                  <a:lnTo>
                    <a:pt x="173647" y="18110"/>
                  </a:lnTo>
                  <a:lnTo>
                    <a:pt x="174612" y="17653"/>
                  </a:lnTo>
                  <a:lnTo>
                    <a:pt x="175412" y="16941"/>
                  </a:lnTo>
                  <a:lnTo>
                    <a:pt x="176885" y="16014"/>
                  </a:lnTo>
                  <a:close/>
                </a:path>
                <a:path w="193675" h="107314">
                  <a:moveTo>
                    <a:pt x="182968" y="13042"/>
                  </a:moveTo>
                  <a:lnTo>
                    <a:pt x="182613" y="11798"/>
                  </a:lnTo>
                  <a:lnTo>
                    <a:pt x="181140" y="12966"/>
                  </a:lnTo>
                  <a:lnTo>
                    <a:pt x="180505" y="13703"/>
                  </a:lnTo>
                  <a:lnTo>
                    <a:pt x="179019" y="14198"/>
                  </a:lnTo>
                  <a:lnTo>
                    <a:pt x="178816" y="15709"/>
                  </a:lnTo>
                  <a:lnTo>
                    <a:pt x="179628" y="15430"/>
                  </a:lnTo>
                  <a:lnTo>
                    <a:pt x="180708" y="15062"/>
                  </a:lnTo>
                  <a:lnTo>
                    <a:pt x="181495" y="14211"/>
                  </a:lnTo>
                  <a:lnTo>
                    <a:pt x="182968" y="13042"/>
                  </a:lnTo>
                  <a:close/>
                </a:path>
                <a:path w="193675" h="107314">
                  <a:moveTo>
                    <a:pt x="188925" y="8039"/>
                  </a:moveTo>
                  <a:lnTo>
                    <a:pt x="188734" y="7683"/>
                  </a:lnTo>
                  <a:lnTo>
                    <a:pt x="188582" y="7366"/>
                  </a:lnTo>
                  <a:lnTo>
                    <a:pt x="188150" y="7391"/>
                  </a:lnTo>
                  <a:lnTo>
                    <a:pt x="187528" y="8128"/>
                  </a:lnTo>
                  <a:lnTo>
                    <a:pt x="187096" y="8623"/>
                  </a:lnTo>
                  <a:lnTo>
                    <a:pt x="186245" y="9207"/>
                  </a:lnTo>
                  <a:lnTo>
                    <a:pt x="186055" y="9613"/>
                  </a:lnTo>
                  <a:lnTo>
                    <a:pt x="186194" y="10325"/>
                  </a:lnTo>
                  <a:lnTo>
                    <a:pt x="186537" y="10502"/>
                  </a:lnTo>
                  <a:lnTo>
                    <a:pt x="186829" y="10299"/>
                  </a:lnTo>
                  <a:lnTo>
                    <a:pt x="187464" y="9867"/>
                  </a:lnTo>
                  <a:lnTo>
                    <a:pt x="187998" y="9321"/>
                  </a:lnTo>
                  <a:lnTo>
                    <a:pt x="188493" y="8724"/>
                  </a:lnTo>
                  <a:lnTo>
                    <a:pt x="188734" y="8445"/>
                  </a:lnTo>
                  <a:lnTo>
                    <a:pt x="188925" y="8039"/>
                  </a:lnTo>
                  <a:close/>
                </a:path>
                <a:path w="193675" h="107314">
                  <a:moveTo>
                    <a:pt x="193344" y="2032"/>
                  </a:moveTo>
                  <a:lnTo>
                    <a:pt x="193294" y="1651"/>
                  </a:lnTo>
                  <a:lnTo>
                    <a:pt x="193192" y="876"/>
                  </a:lnTo>
                  <a:lnTo>
                    <a:pt x="193090" y="495"/>
                  </a:lnTo>
                  <a:lnTo>
                    <a:pt x="192989" y="165"/>
                  </a:lnTo>
                  <a:lnTo>
                    <a:pt x="192709" y="0"/>
                  </a:lnTo>
                  <a:lnTo>
                    <a:pt x="192379" y="190"/>
                  </a:lnTo>
                  <a:lnTo>
                    <a:pt x="192074" y="381"/>
                  </a:lnTo>
                  <a:lnTo>
                    <a:pt x="191846" y="838"/>
                  </a:lnTo>
                  <a:lnTo>
                    <a:pt x="191947" y="1193"/>
                  </a:lnTo>
                  <a:lnTo>
                    <a:pt x="192049" y="1574"/>
                  </a:lnTo>
                  <a:lnTo>
                    <a:pt x="192189" y="2628"/>
                  </a:lnTo>
                  <a:lnTo>
                    <a:pt x="191858" y="2997"/>
                  </a:lnTo>
                  <a:lnTo>
                    <a:pt x="191503" y="3797"/>
                  </a:lnTo>
                  <a:lnTo>
                    <a:pt x="190969" y="4787"/>
                  </a:lnTo>
                  <a:lnTo>
                    <a:pt x="190817" y="5054"/>
                  </a:lnTo>
                  <a:lnTo>
                    <a:pt x="190817" y="5575"/>
                  </a:lnTo>
                  <a:lnTo>
                    <a:pt x="191160" y="5715"/>
                  </a:lnTo>
                  <a:lnTo>
                    <a:pt x="191516" y="5880"/>
                  </a:lnTo>
                  <a:lnTo>
                    <a:pt x="191808" y="5486"/>
                  </a:lnTo>
                  <a:lnTo>
                    <a:pt x="191960" y="5219"/>
                  </a:lnTo>
                  <a:lnTo>
                    <a:pt x="192493" y="4229"/>
                  </a:lnTo>
                  <a:lnTo>
                    <a:pt x="192849" y="3429"/>
                  </a:lnTo>
                  <a:lnTo>
                    <a:pt x="192887" y="2933"/>
                  </a:lnTo>
                  <a:lnTo>
                    <a:pt x="192595" y="2819"/>
                  </a:lnTo>
                  <a:lnTo>
                    <a:pt x="193192" y="2451"/>
                  </a:lnTo>
                  <a:lnTo>
                    <a:pt x="193344" y="2032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861056" y="4371974"/>
              <a:ext cx="462280" cy="99060"/>
            </a:xfrm>
            <a:custGeom>
              <a:avLst/>
              <a:gdLst/>
              <a:ahLst/>
              <a:cxnLst/>
              <a:rect l="l" t="t" r="r" b="b"/>
              <a:pathLst>
                <a:path w="462279" h="99060">
                  <a:moveTo>
                    <a:pt x="5448" y="66967"/>
                  </a:moveTo>
                  <a:lnTo>
                    <a:pt x="4762" y="66802"/>
                  </a:lnTo>
                  <a:lnTo>
                    <a:pt x="3441" y="66471"/>
                  </a:lnTo>
                  <a:lnTo>
                    <a:pt x="2082" y="66776"/>
                  </a:lnTo>
                  <a:lnTo>
                    <a:pt x="190" y="67475"/>
                  </a:lnTo>
                  <a:lnTo>
                    <a:pt x="0" y="68986"/>
                  </a:lnTo>
                  <a:lnTo>
                    <a:pt x="1828" y="68300"/>
                  </a:lnTo>
                  <a:lnTo>
                    <a:pt x="3048" y="67945"/>
                  </a:lnTo>
                  <a:lnTo>
                    <a:pt x="4864" y="68402"/>
                  </a:lnTo>
                  <a:lnTo>
                    <a:pt x="5448" y="66967"/>
                  </a:lnTo>
                  <a:close/>
                </a:path>
                <a:path w="462279" h="99060">
                  <a:moveTo>
                    <a:pt x="9321" y="94310"/>
                  </a:moveTo>
                  <a:lnTo>
                    <a:pt x="7620" y="94208"/>
                  </a:lnTo>
                  <a:lnTo>
                    <a:pt x="6680" y="94234"/>
                  </a:lnTo>
                  <a:lnTo>
                    <a:pt x="5092" y="93776"/>
                  </a:lnTo>
                  <a:lnTo>
                    <a:pt x="4495" y="95211"/>
                  </a:lnTo>
                  <a:lnTo>
                    <a:pt x="5181" y="95402"/>
                  </a:lnTo>
                  <a:lnTo>
                    <a:pt x="6172" y="95681"/>
                  </a:lnTo>
                  <a:lnTo>
                    <a:pt x="7188" y="95694"/>
                  </a:lnTo>
                  <a:lnTo>
                    <a:pt x="8902" y="95783"/>
                  </a:lnTo>
                  <a:lnTo>
                    <a:pt x="9321" y="94310"/>
                  </a:lnTo>
                  <a:close/>
                </a:path>
                <a:path w="462279" h="99060">
                  <a:moveTo>
                    <a:pt x="11087" y="68148"/>
                  </a:moveTo>
                  <a:lnTo>
                    <a:pt x="10223" y="68313"/>
                  </a:lnTo>
                  <a:lnTo>
                    <a:pt x="9220" y="68503"/>
                  </a:lnTo>
                  <a:lnTo>
                    <a:pt x="8204" y="68567"/>
                  </a:lnTo>
                  <a:lnTo>
                    <a:pt x="6540" y="68884"/>
                  </a:lnTo>
                  <a:lnTo>
                    <a:pt x="6311" y="70358"/>
                  </a:lnTo>
                  <a:lnTo>
                    <a:pt x="7175" y="70205"/>
                  </a:lnTo>
                  <a:lnTo>
                    <a:pt x="8178" y="70015"/>
                  </a:lnTo>
                  <a:lnTo>
                    <a:pt x="9194" y="69951"/>
                  </a:lnTo>
                  <a:lnTo>
                    <a:pt x="10858" y="69634"/>
                  </a:lnTo>
                  <a:lnTo>
                    <a:pt x="11087" y="68148"/>
                  </a:lnTo>
                  <a:close/>
                </a:path>
                <a:path w="462279" h="99060">
                  <a:moveTo>
                    <a:pt x="14960" y="65798"/>
                  </a:moveTo>
                  <a:lnTo>
                    <a:pt x="14084" y="65913"/>
                  </a:lnTo>
                  <a:lnTo>
                    <a:pt x="13462" y="66001"/>
                  </a:lnTo>
                  <a:lnTo>
                    <a:pt x="12814" y="65735"/>
                  </a:lnTo>
                  <a:lnTo>
                    <a:pt x="11506" y="65620"/>
                  </a:lnTo>
                  <a:lnTo>
                    <a:pt x="11074" y="67106"/>
                  </a:lnTo>
                  <a:lnTo>
                    <a:pt x="12611" y="67233"/>
                  </a:lnTo>
                  <a:lnTo>
                    <a:pt x="13296" y="67462"/>
                  </a:lnTo>
                  <a:lnTo>
                    <a:pt x="14732" y="67271"/>
                  </a:lnTo>
                  <a:lnTo>
                    <a:pt x="14960" y="65798"/>
                  </a:lnTo>
                  <a:close/>
                </a:path>
                <a:path w="462279" h="99060">
                  <a:moveTo>
                    <a:pt x="15163" y="95008"/>
                  </a:moveTo>
                  <a:lnTo>
                    <a:pt x="14236" y="94754"/>
                  </a:lnTo>
                  <a:lnTo>
                    <a:pt x="13690" y="94551"/>
                  </a:lnTo>
                  <a:lnTo>
                    <a:pt x="13106" y="94526"/>
                  </a:lnTo>
                  <a:lnTo>
                    <a:pt x="12420" y="94488"/>
                  </a:lnTo>
                  <a:lnTo>
                    <a:pt x="11988" y="95973"/>
                  </a:lnTo>
                  <a:lnTo>
                    <a:pt x="12776" y="96012"/>
                  </a:lnTo>
                  <a:lnTo>
                    <a:pt x="13258" y="96037"/>
                  </a:lnTo>
                  <a:lnTo>
                    <a:pt x="13703" y="96202"/>
                  </a:lnTo>
                  <a:lnTo>
                    <a:pt x="14541" y="96431"/>
                  </a:lnTo>
                  <a:lnTo>
                    <a:pt x="14846" y="96164"/>
                  </a:lnTo>
                  <a:lnTo>
                    <a:pt x="15087" y="95592"/>
                  </a:lnTo>
                  <a:lnTo>
                    <a:pt x="15163" y="95008"/>
                  </a:lnTo>
                  <a:close/>
                </a:path>
                <a:path w="462279" h="99060">
                  <a:moveTo>
                    <a:pt x="19215" y="68567"/>
                  </a:moveTo>
                  <a:lnTo>
                    <a:pt x="18427" y="68516"/>
                  </a:lnTo>
                  <a:lnTo>
                    <a:pt x="16243" y="68364"/>
                  </a:lnTo>
                  <a:lnTo>
                    <a:pt x="14478" y="68694"/>
                  </a:lnTo>
                  <a:lnTo>
                    <a:pt x="14249" y="70167"/>
                  </a:lnTo>
                  <a:lnTo>
                    <a:pt x="16090" y="69837"/>
                  </a:lnTo>
                  <a:lnTo>
                    <a:pt x="17106" y="69938"/>
                  </a:lnTo>
                  <a:lnTo>
                    <a:pt x="18796" y="70053"/>
                  </a:lnTo>
                  <a:lnTo>
                    <a:pt x="19215" y="68567"/>
                  </a:lnTo>
                  <a:close/>
                </a:path>
                <a:path w="462279" h="99060">
                  <a:moveTo>
                    <a:pt x="23571" y="95986"/>
                  </a:moveTo>
                  <a:lnTo>
                    <a:pt x="22783" y="95973"/>
                  </a:lnTo>
                  <a:lnTo>
                    <a:pt x="21894" y="95948"/>
                  </a:lnTo>
                  <a:lnTo>
                    <a:pt x="21031" y="95707"/>
                  </a:lnTo>
                  <a:lnTo>
                    <a:pt x="19469" y="95478"/>
                  </a:lnTo>
                  <a:lnTo>
                    <a:pt x="19037" y="96951"/>
                  </a:lnTo>
                  <a:lnTo>
                    <a:pt x="19824" y="97066"/>
                  </a:lnTo>
                  <a:lnTo>
                    <a:pt x="20701" y="97193"/>
                  </a:lnTo>
                  <a:lnTo>
                    <a:pt x="21564" y="97434"/>
                  </a:lnTo>
                  <a:lnTo>
                    <a:pt x="23152" y="97472"/>
                  </a:lnTo>
                  <a:lnTo>
                    <a:pt x="23571" y="95986"/>
                  </a:lnTo>
                  <a:close/>
                </a:path>
                <a:path w="462279" h="99060">
                  <a:moveTo>
                    <a:pt x="25146" y="65938"/>
                  </a:moveTo>
                  <a:lnTo>
                    <a:pt x="24358" y="65773"/>
                  </a:lnTo>
                  <a:lnTo>
                    <a:pt x="23025" y="65481"/>
                  </a:lnTo>
                  <a:lnTo>
                    <a:pt x="21666" y="65481"/>
                  </a:lnTo>
                  <a:lnTo>
                    <a:pt x="19608" y="65430"/>
                  </a:lnTo>
                  <a:lnTo>
                    <a:pt x="19189" y="66903"/>
                  </a:lnTo>
                  <a:lnTo>
                    <a:pt x="21336" y="66979"/>
                  </a:lnTo>
                  <a:lnTo>
                    <a:pt x="22694" y="66967"/>
                  </a:lnTo>
                  <a:lnTo>
                    <a:pt x="24688" y="67398"/>
                  </a:lnTo>
                  <a:lnTo>
                    <a:pt x="25146" y="65938"/>
                  </a:lnTo>
                  <a:close/>
                </a:path>
                <a:path w="462279" h="99060">
                  <a:moveTo>
                    <a:pt x="26746" y="68453"/>
                  </a:moveTo>
                  <a:lnTo>
                    <a:pt x="25984" y="68529"/>
                  </a:lnTo>
                  <a:lnTo>
                    <a:pt x="24968" y="68630"/>
                  </a:lnTo>
                  <a:lnTo>
                    <a:pt x="23952" y="68592"/>
                  </a:lnTo>
                  <a:lnTo>
                    <a:pt x="22936" y="68541"/>
                  </a:lnTo>
                  <a:lnTo>
                    <a:pt x="22237" y="68491"/>
                  </a:lnTo>
                  <a:lnTo>
                    <a:pt x="21805" y="69977"/>
                  </a:lnTo>
                  <a:lnTo>
                    <a:pt x="22593" y="70027"/>
                  </a:lnTo>
                  <a:lnTo>
                    <a:pt x="23622" y="70078"/>
                  </a:lnTo>
                  <a:lnTo>
                    <a:pt x="24638" y="70116"/>
                  </a:lnTo>
                  <a:lnTo>
                    <a:pt x="26339" y="69951"/>
                  </a:lnTo>
                  <a:lnTo>
                    <a:pt x="26746" y="68453"/>
                  </a:lnTo>
                  <a:close/>
                </a:path>
                <a:path w="462279" h="99060">
                  <a:moveTo>
                    <a:pt x="32664" y="96951"/>
                  </a:moveTo>
                  <a:lnTo>
                    <a:pt x="31889" y="96951"/>
                  </a:lnTo>
                  <a:lnTo>
                    <a:pt x="30924" y="96964"/>
                  </a:lnTo>
                  <a:lnTo>
                    <a:pt x="29984" y="96812"/>
                  </a:lnTo>
                  <a:lnTo>
                    <a:pt x="28346" y="96659"/>
                  </a:lnTo>
                  <a:lnTo>
                    <a:pt x="27914" y="98132"/>
                  </a:lnTo>
                  <a:lnTo>
                    <a:pt x="28702" y="98209"/>
                  </a:lnTo>
                  <a:lnTo>
                    <a:pt x="29654" y="98298"/>
                  </a:lnTo>
                  <a:lnTo>
                    <a:pt x="30594" y="98450"/>
                  </a:lnTo>
                  <a:lnTo>
                    <a:pt x="31559" y="98437"/>
                  </a:lnTo>
                  <a:lnTo>
                    <a:pt x="32258" y="98437"/>
                  </a:lnTo>
                  <a:lnTo>
                    <a:pt x="32664" y="96951"/>
                  </a:lnTo>
                  <a:close/>
                </a:path>
                <a:path w="462279" h="99060">
                  <a:moveTo>
                    <a:pt x="32994" y="65303"/>
                  </a:moveTo>
                  <a:lnTo>
                    <a:pt x="32219" y="65328"/>
                  </a:lnTo>
                  <a:lnTo>
                    <a:pt x="31254" y="65366"/>
                  </a:lnTo>
                  <a:lnTo>
                    <a:pt x="30302" y="65532"/>
                  </a:lnTo>
                  <a:lnTo>
                    <a:pt x="29349" y="65646"/>
                  </a:lnTo>
                  <a:lnTo>
                    <a:pt x="28968" y="65684"/>
                  </a:lnTo>
                  <a:lnTo>
                    <a:pt x="28702" y="65989"/>
                  </a:lnTo>
                  <a:lnTo>
                    <a:pt x="28613" y="66357"/>
                  </a:lnTo>
                  <a:lnTo>
                    <a:pt x="28562" y="66611"/>
                  </a:lnTo>
                  <a:lnTo>
                    <a:pt x="28625" y="67170"/>
                  </a:lnTo>
                  <a:lnTo>
                    <a:pt x="29019" y="67132"/>
                  </a:lnTo>
                  <a:lnTo>
                    <a:pt x="29972" y="67017"/>
                  </a:lnTo>
                  <a:lnTo>
                    <a:pt x="30924" y="66852"/>
                  </a:lnTo>
                  <a:lnTo>
                    <a:pt x="32588" y="66789"/>
                  </a:lnTo>
                  <a:lnTo>
                    <a:pt x="32994" y="65303"/>
                  </a:lnTo>
                  <a:close/>
                </a:path>
                <a:path w="462279" h="99060">
                  <a:moveTo>
                    <a:pt x="35610" y="69469"/>
                  </a:moveTo>
                  <a:lnTo>
                    <a:pt x="34937" y="69176"/>
                  </a:lnTo>
                  <a:lnTo>
                    <a:pt x="33845" y="68707"/>
                  </a:lnTo>
                  <a:lnTo>
                    <a:pt x="31229" y="69062"/>
                  </a:lnTo>
                  <a:lnTo>
                    <a:pt x="30962" y="69354"/>
                  </a:lnTo>
                  <a:lnTo>
                    <a:pt x="30886" y="69735"/>
                  </a:lnTo>
                  <a:lnTo>
                    <a:pt x="30822" y="69977"/>
                  </a:lnTo>
                  <a:lnTo>
                    <a:pt x="30886" y="70548"/>
                  </a:lnTo>
                  <a:lnTo>
                    <a:pt x="32308" y="70370"/>
                  </a:lnTo>
                  <a:lnTo>
                    <a:pt x="33337" y="70167"/>
                  </a:lnTo>
                  <a:lnTo>
                    <a:pt x="34988" y="70891"/>
                  </a:lnTo>
                  <a:lnTo>
                    <a:pt x="35610" y="69469"/>
                  </a:lnTo>
                  <a:close/>
                </a:path>
                <a:path w="462279" h="99060">
                  <a:moveTo>
                    <a:pt x="41135" y="65176"/>
                  </a:moveTo>
                  <a:lnTo>
                    <a:pt x="40347" y="65163"/>
                  </a:lnTo>
                  <a:lnTo>
                    <a:pt x="39179" y="65151"/>
                  </a:lnTo>
                  <a:lnTo>
                    <a:pt x="38061" y="65455"/>
                  </a:lnTo>
                  <a:lnTo>
                    <a:pt x="36245" y="65722"/>
                  </a:lnTo>
                  <a:lnTo>
                    <a:pt x="36017" y="67195"/>
                  </a:lnTo>
                  <a:lnTo>
                    <a:pt x="37922" y="66916"/>
                  </a:lnTo>
                  <a:lnTo>
                    <a:pt x="38950" y="66636"/>
                  </a:lnTo>
                  <a:lnTo>
                    <a:pt x="40716" y="66662"/>
                  </a:lnTo>
                  <a:lnTo>
                    <a:pt x="41135" y="65176"/>
                  </a:lnTo>
                  <a:close/>
                </a:path>
                <a:path w="462279" h="99060">
                  <a:moveTo>
                    <a:pt x="43180" y="97269"/>
                  </a:moveTo>
                  <a:lnTo>
                    <a:pt x="41300" y="97472"/>
                  </a:lnTo>
                  <a:lnTo>
                    <a:pt x="40170" y="97409"/>
                  </a:lnTo>
                  <a:lnTo>
                    <a:pt x="38379" y="97040"/>
                  </a:lnTo>
                  <a:lnTo>
                    <a:pt x="37934" y="98501"/>
                  </a:lnTo>
                  <a:lnTo>
                    <a:pt x="38722" y="98666"/>
                  </a:lnTo>
                  <a:lnTo>
                    <a:pt x="39839" y="98894"/>
                  </a:lnTo>
                  <a:lnTo>
                    <a:pt x="40970" y="98958"/>
                  </a:lnTo>
                  <a:lnTo>
                    <a:pt x="42786" y="98755"/>
                  </a:lnTo>
                  <a:lnTo>
                    <a:pt x="43180" y="97269"/>
                  </a:lnTo>
                  <a:close/>
                </a:path>
                <a:path w="462279" h="99060">
                  <a:moveTo>
                    <a:pt x="44259" y="68148"/>
                  </a:moveTo>
                  <a:lnTo>
                    <a:pt x="43484" y="68186"/>
                  </a:lnTo>
                  <a:lnTo>
                    <a:pt x="42722" y="68224"/>
                  </a:lnTo>
                  <a:lnTo>
                    <a:pt x="41973" y="68021"/>
                  </a:lnTo>
                  <a:lnTo>
                    <a:pt x="41198" y="68059"/>
                  </a:lnTo>
                  <a:lnTo>
                    <a:pt x="40500" y="68084"/>
                  </a:lnTo>
                  <a:lnTo>
                    <a:pt x="40093" y="69583"/>
                  </a:lnTo>
                  <a:lnTo>
                    <a:pt x="41630" y="69507"/>
                  </a:lnTo>
                  <a:lnTo>
                    <a:pt x="42392" y="69710"/>
                  </a:lnTo>
                  <a:lnTo>
                    <a:pt x="43154" y="69672"/>
                  </a:lnTo>
                  <a:lnTo>
                    <a:pt x="43853" y="69646"/>
                  </a:lnTo>
                  <a:lnTo>
                    <a:pt x="44259" y="68148"/>
                  </a:lnTo>
                  <a:close/>
                </a:path>
                <a:path w="462279" h="99060">
                  <a:moveTo>
                    <a:pt x="49174" y="64516"/>
                  </a:moveTo>
                  <a:lnTo>
                    <a:pt x="48310" y="64668"/>
                  </a:lnTo>
                  <a:lnTo>
                    <a:pt x="46863" y="64922"/>
                  </a:lnTo>
                  <a:lnTo>
                    <a:pt x="46126" y="64985"/>
                  </a:lnTo>
                  <a:lnTo>
                    <a:pt x="45440" y="65036"/>
                  </a:lnTo>
                  <a:lnTo>
                    <a:pt x="45034" y="66522"/>
                  </a:lnTo>
                  <a:lnTo>
                    <a:pt x="45796" y="66471"/>
                  </a:lnTo>
                  <a:lnTo>
                    <a:pt x="46634" y="66395"/>
                  </a:lnTo>
                  <a:lnTo>
                    <a:pt x="47459" y="66268"/>
                  </a:lnTo>
                  <a:lnTo>
                    <a:pt x="48945" y="65989"/>
                  </a:lnTo>
                  <a:lnTo>
                    <a:pt x="49174" y="64516"/>
                  </a:lnTo>
                  <a:close/>
                </a:path>
                <a:path w="462279" h="99060">
                  <a:moveTo>
                    <a:pt x="53238" y="67310"/>
                  </a:moveTo>
                  <a:lnTo>
                    <a:pt x="52387" y="67500"/>
                  </a:lnTo>
                  <a:lnTo>
                    <a:pt x="50927" y="67830"/>
                  </a:lnTo>
                  <a:lnTo>
                    <a:pt x="49441" y="67945"/>
                  </a:lnTo>
                  <a:lnTo>
                    <a:pt x="47967" y="68110"/>
                  </a:lnTo>
                  <a:lnTo>
                    <a:pt x="47282" y="68199"/>
                  </a:lnTo>
                  <a:lnTo>
                    <a:pt x="46888" y="69697"/>
                  </a:lnTo>
                  <a:lnTo>
                    <a:pt x="47637" y="69596"/>
                  </a:lnTo>
                  <a:lnTo>
                    <a:pt x="49212" y="69418"/>
                  </a:lnTo>
                  <a:lnTo>
                    <a:pt x="50800" y="69291"/>
                  </a:lnTo>
                  <a:lnTo>
                    <a:pt x="53022" y="68795"/>
                  </a:lnTo>
                  <a:lnTo>
                    <a:pt x="53238" y="67310"/>
                  </a:lnTo>
                  <a:close/>
                </a:path>
                <a:path w="462279" h="99060">
                  <a:moveTo>
                    <a:pt x="53632" y="97409"/>
                  </a:moveTo>
                  <a:lnTo>
                    <a:pt x="51562" y="97180"/>
                  </a:lnTo>
                  <a:lnTo>
                    <a:pt x="50304" y="97104"/>
                  </a:lnTo>
                  <a:lnTo>
                    <a:pt x="48336" y="97243"/>
                  </a:lnTo>
                  <a:lnTo>
                    <a:pt x="47929" y="98729"/>
                  </a:lnTo>
                  <a:lnTo>
                    <a:pt x="48691" y="98679"/>
                  </a:lnTo>
                  <a:lnTo>
                    <a:pt x="49961" y="98590"/>
                  </a:lnTo>
                  <a:lnTo>
                    <a:pt x="51231" y="98666"/>
                  </a:lnTo>
                  <a:lnTo>
                    <a:pt x="53187" y="98882"/>
                  </a:lnTo>
                  <a:lnTo>
                    <a:pt x="53632" y="97409"/>
                  </a:lnTo>
                  <a:close/>
                </a:path>
                <a:path w="462279" h="99060">
                  <a:moveTo>
                    <a:pt x="57391" y="64363"/>
                  </a:moveTo>
                  <a:lnTo>
                    <a:pt x="56603" y="64211"/>
                  </a:lnTo>
                  <a:lnTo>
                    <a:pt x="55753" y="64033"/>
                  </a:lnTo>
                  <a:lnTo>
                    <a:pt x="54876" y="64084"/>
                  </a:lnTo>
                  <a:lnTo>
                    <a:pt x="53340" y="63906"/>
                  </a:lnTo>
                  <a:lnTo>
                    <a:pt x="52895" y="65379"/>
                  </a:lnTo>
                  <a:lnTo>
                    <a:pt x="54546" y="65570"/>
                  </a:lnTo>
                  <a:lnTo>
                    <a:pt x="55422" y="65519"/>
                  </a:lnTo>
                  <a:lnTo>
                    <a:pt x="56946" y="65836"/>
                  </a:lnTo>
                  <a:lnTo>
                    <a:pt x="57391" y="64363"/>
                  </a:lnTo>
                  <a:close/>
                </a:path>
                <a:path w="462279" h="99060">
                  <a:moveTo>
                    <a:pt x="63639" y="66573"/>
                  </a:moveTo>
                  <a:lnTo>
                    <a:pt x="62852" y="66497"/>
                  </a:lnTo>
                  <a:lnTo>
                    <a:pt x="61506" y="66357"/>
                  </a:lnTo>
                  <a:lnTo>
                    <a:pt x="58153" y="66675"/>
                  </a:lnTo>
                  <a:lnTo>
                    <a:pt x="57746" y="68160"/>
                  </a:lnTo>
                  <a:lnTo>
                    <a:pt x="61175" y="67843"/>
                  </a:lnTo>
                  <a:lnTo>
                    <a:pt x="63207" y="68059"/>
                  </a:lnTo>
                  <a:lnTo>
                    <a:pt x="63639" y="66573"/>
                  </a:lnTo>
                  <a:close/>
                </a:path>
                <a:path w="462279" h="99060">
                  <a:moveTo>
                    <a:pt x="65608" y="63322"/>
                  </a:moveTo>
                  <a:lnTo>
                    <a:pt x="64782" y="63563"/>
                  </a:lnTo>
                  <a:lnTo>
                    <a:pt x="64198" y="63728"/>
                  </a:lnTo>
                  <a:lnTo>
                    <a:pt x="63627" y="63906"/>
                  </a:lnTo>
                  <a:lnTo>
                    <a:pt x="63042" y="64071"/>
                  </a:lnTo>
                  <a:lnTo>
                    <a:pt x="62395" y="64274"/>
                  </a:lnTo>
                  <a:lnTo>
                    <a:pt x="62179" y="65773"/>
                  </a:lnTo>
                  <a:lnTo>
                    <a:pt x="63017" y="65519"/>
                  </a:lnTo>
                  <a:lnTo>
                    <a:pt x="63601" y="65354"/>
                  </a:lnTo>
                  <a:lnTo>
                    <a:pt x="64173" y="65176"/>
                  </a:lnTo>
                  <a:lnTo>
                    <a:pt x="65405" y="64820"/>
                  </a:lnTo>
                  <a:lnTo>
                    <a:pt x="65608" y="63322"/>
                  </a:lnTo>
                  <a:close/>
                </a:path>
                <a:path w="462279" h="99060">
                  <a:moveTo>
                    <a:pt x="71856" y="65913"/>
                  </a:moveTo>
                  <a:lnTo>
                    <a:pt x="70993" y="66040"/>
                  </a:lnTo>
                  <a:lnTo>
                    <a:pt x="69773" y="66217"/>
                  </a:lnTo>
                  <a:lnTo>
                    <a:pt x="68567" y="66408"/>
                  </a:lnTo>
                  <a:lnTo>
                    <a:pt x="66649" y="66586"/>
                  </a:lnTo>
                  <a:lnTo>
                    <a:pt x="66243" y="68072"/>
                  </a:lnTo>
                  <a:lnTo>
                    <a:pt x="67005" y="68008"/>
                  </a:lnTo>
                  <a:lnTo>
                    <a:pt x="68326" y="67881"/>
                  </a:lnTo>
                  <a:lnTo>
                    <a:pt x="69646" y="67678"/>
                  </a:lnTo>
                  <a:lnTo>
                    <a:pt x="71640" y="67386"/>
                  </a:lnTo>
                  <a:lnTo>
                    <a:pt x="71856" y="65913"/>
                  </a:lnTo>
                  <a:close/>
                </a:path>
                <a:path w="462279" h="99060">
                  <a:moveTo>
                    <a:pt x="76263" y="62433"/>
                  </a:moveTo>
                  <a:lnTo>
                    <a:pt x="71272" y="64884"/>
                  </a:lnTo>
                  <a:lnTo>
                    <a:pt x="72097" y="64630"/>
                  </a:lnTo>
                  <a:lnTo>
                    <a:pt x="73101" y="64338"/>
                  </a:lnTo>
                  <a:lnTo>
                    <a:pt x="74104" y="64033"/>
                  </a:lnTo>
                  <a:lnTo>
                    <a:pt x="75857" y="63931"/>
                  </a:lnTo>
                  <a:lnTo>
                    <a:pt x="76263" y="62433"/>
                  </a:lnTo>
                  <a:close/>
                </a:path>
                <a:path w="462279" h="99060">
                  <a:moveTo>
                    <a:pt x="82194" y="64262"/>
                  </a:moveTo>
                  <a:lnTo>
                    <a:pt x="81432" y="64312"/>
                  </a:lnTo>
                  <a:lnTo>
                    <a:pt x="80225" y="64389"/>
                  </a:lnTo>
                  <a:lnTo>
                    <a:pt x="79082" y="64795"/>
                  </a:lnTo>
                  <a:lnTo>
                    <a:pt x="77927" y="65151"/>
                  </a:lnTo>
                  <a:lnTo>
                    <a:pt x="77279" y="65341"/>
                  </a:lnTo>
                  <a:lnTo>
                    <a:pt x="77076" y="66840"/>
                  </a:lnTo>
                  <a:lnTo>
                    <a:pt x="77901" y="66598"/>
                  </a:lnTo>
                  <a:lnTo>
                    <a:pt x="78943" y="66281"/>
                  </a:lnTo>
                  <a:lnTo>
                    <a:pt x="79997" y="65874"/>
                  </a:lnTo>
                  <a:lnTo>
                    <a:pt x="81800" y="65747"/>
                  </a:lnTo>
                  <a:lnTo>
                    <a:pt x="82194" y="64262"/>
                  </a:lnTo>
                  <a:close/>
                </a:path>
                <a:path w="462279" h="99060">
                  <a:moveTo>
                    <a:pt x="84251" y="59512"/>
                  </a:moveTo>
                  <a:lnTo>
                    <a:pt x="83426" y="59753"/>
                  </a:lnTo>
                  <a:lnTo>
                    <a:pt x="82791" y="59944"/>
                  </a:lnTo>
                  <a:lnTo>
                    <a:pt x="82156" y="60147"/>
                  </a:lnTo>
                  <a:lnTo>
                    <a:pt x="81584" y="60502"/>
                  </a:lnTo>
                  <a:lnTo>
                    <a:pt x="81267" y="60693"/>
                  </a:lnTo>
                  <a:lnTo>
                    <a:pt x="81076" y="61137"/>
                  </a:lnTo>
                  <a:lnTo>
                    <a:pt x="81229" y="61849"/>
                  </a:lnTo>
                  <a:lnTo>
                    <a:pt x="81559" y="61988"/>
                  </a:lnTo>
                  <a:lnTo>
                    <a:pt x="82334" y="61518"/>
                  </a:lnTo>
                  <a:lnTo>
                    <a:pt x="82854" y="61353"/>
                  </a:lnTo>
                  <a:lnTo>
                    <a:pt x="84048" y="61010"/>
                  </a:lnTo>
                  <a:lnTo>
                    <a:pt x="84251" y="59512"/>
                  </a:lnTo>
                  <a:close/>
                </a:path>
                <a:path w="462279" h="99060">
                  <a:moveTo>
                    <a:pt x="91249" y="60401"/>
                  </a:moveTo>
                  <a:lnTo>
                    <a:pt x="90424" y="60642"/>
                  </a:lnTo>
                  <a:lnTo>
                    <a:pt x="89192" y="61010"/>
                  </a:lnTo>
                  <a:lnTo>
                    <a:pt x="87985" y="61404"/>
                  </a:lnTo>
                  <a:lnTo>
                    <a:pt x="86931" y="62153"/>
                  </a:lnTo>
                  <a:lnTo>
                    <a:pt x="86614" y="62369"/>
                  </a:lnTo>
                  <a:lnTo>
                    <a:pt x="86410" y="62763"/>
                  </a:lnTo>
                  <a:lnTo>
                    <a:pt x="86487" y="63157"/>
                  </a:lnTo>
                  <a:lnTo>
                    <a:pt x="86563" y="63487"/>
                  </a:lnTo>
                  <a:lnTo>
                    <a:pt x="86906" y="63665"/>
                  </a:lnTo>
                  <a:lnTo>
                    <a:pt x="88176" y="62776"/>
                  </a:lnTo>
                  <a:lnTo>
                    <a:pt x="89255" y="62420"/>
                  </a:lnTo>
                  <a:lnTo>
                    <a:pt x="91046" y="61899"/>
                  </a:lnTo>
                  <a:lnTo>
                    <a:pt x="91249" y="60401"/>
                  </a:lnTo>
                  <a:close/>
                </a:path>
                <a:path w="462279" h="99060">
                  <a:moveTo>
                    <a:pt x="93980" y="56121"/>
                  </a:moveTo>
                  <a:lnTo>
                    <a:pt x="93840" y="55397"/>
                  </a:lnTo>
                  <a:lnTo>
                    <a:pt x="93510" y="55245"/>
                  </a:lnTo>
                  <a:lnTo>
                    <a:pt x="93205" y="55435"/>
                  </a:lnTo>
                  <a:lnTo>
                    <a:pt x="92456" y="55918"/>
                  </a:lnTo>
                  <a:lnTo>
                    <a:pt x="91706" y="56388"/>
                  </a:lnTo>
                  <a:lnTo>
                    <a:pt x="90525" y="56883"/>
                  </a:lnTo>
                  <a:lnTo>
                    <a:pt x="90284" y="57226"/>
                  </a:lnTo>
                  <a:lnTo>
                    <a:pt x="90284" y="57619"/>
                  </a:lnTo>
                  <a:lnTo>
                    <a:pt x="90271" y="57912"/>
                  </a:lnTo>
                  <a:lnTo>
                    <a:pt x="90500" y="58318"/>
                  </a:lnTo>
                  <a:lnTo>
                    <a:pt x="90855" y="58178"/>
                  </a:lnTo>
                  <a:lnTo>
                    <a:pt x="91782" y="57797"/>
                  </a:lnTo>
                  <a:lnTo>
                    <a:pt x="92633" y="57289"/>
                  </a:lnTo>
                  <a:lnTo>
                    <a:pt x="93789" y="56540"/>
                  </a:lnTo>
                  <a:lnTo>
                    <a:pt x="93980" y="56121"/>
                  </a:lnTo>
                  <a:close/>
                </a:path>
                <a:path w="462279" h="99060">
                  <a:moveTo>
                    <a:pt x="99529" y="56362"/>
                  </a:moveTo>
                  <a:lnTo>
                    <a:pt x="99390" y="55638"/>
                  </a:lnTo>
                  <a:lnTo>
                    <a:pt x="99047" y="55486"/>
                  </a:lnTo>
                  <a:lnTo>
                    <a:pt x="98755" y="55676"/>
                  </a:lnTo>
                  <a:lnTo>
                    <a:pt x="97777" y="56311"/>
                  </a:lnTo>
                  <a:lnTo>
                    <a:pt x="96735" y="56845"/>
                  </a:lnTo>
                  <a:lnTo>
                    <a:pt x="95491" y="57772"/>
                  </a:lnTo>
                  <a:lnTo>
                    <a:pt x="95288" y="58153"/>
                  </a:lnTo>
                  <a:lnTo>
                    <a:pt x="95427" y="58864"/>
                  </a:lnTo>
                  <a:lnTo>
                    <a:pt x="95783" y="59067"/>
                  </a:lnTo>
                  <a:lnTo>
                    <a:pt x="96062" y="58851"/>
                  </a:lnTo>
                  <a:lnTo>
                    <a:pt x="97002" y="58153"/>
                  </a:lnTo>
                  <a:lnTo>
                    <a:pt x="98044" y="57619"/>
                  </a:lnTo>
                  <a:lnTo>
                    <a:pt x="99339" y="56781"/>
                  </a:lnTo>
                  <a:lnTo>
                    <a:pt x="99529" y="56362"/>
                  </a:lnTo>
                  <a:close/>
                </a:path>
                <a:path w="462279" h="99060">
                  <a:moveTo>
                    <a:pt x="100749" y="51943"/>
                  </a:moveTo>
                  <a:lnTo>
                    <a:pt x="100596" y="51231"/>
                  </a:lnTo>
                  <a:lnTo>
                    <a:pt x="100266" y="51092"/>
                  </a:lnTo>
                  <a:lnTo>
                    <a:pt x="99974" y="51269"/>
                  </a:lnTo>
                  <a:lnTo>
                    <a:pt x="99402" y="51600"/>
                  </a:lnTo>
                  <a:lnTo>
                    <a:pt x="98856" y="51955"/>
                  </a:lnTo>
                  <a:lnTo>
                    <a:pt x="97980" y="52514"/>
                  </a:lnTo>
                  <a:lnTo>
                    <a:pt x="97790" y="52933"/>
                  </a:lnTo>
                  <a:lnTo>
                    <a:pt x="97929" y="53657"/>
                  </a:lnTo>
                  <a:lnTo>
                    <a:pt x="98259" y="53809"/>
                  </a:lnTo>
                  <a:lnTo>
                    <a:pt x="98564" y="53619"/>
                  </a:lnTo>
                  <a:lnTo>
                    <a:pt x="99669" y="52920"/>
                  </a:lnTo>
                  <a:lnTo>
                    <a:pt x="100241" y="52590"/>
                  </a:lnTo>
                  <a:lnTo>
                    <a:pt x="100558" y="52387"/>
                  </a:lnTo>
                  <a:lnTo>
                    <a:pt x="100749" y="51943"/>
                  </a:lnTo>
                  <a:close/>
                </a:path>
                <a:path w="462279" h="99060">
                  <a:moveTo>
                    <a:pt x="108077" y="49987"/>
                  </a:moveTo>
                  <a:lnTo>
                    <a:pt x="107734" y="49314"/>
                  </a:lnTo>
                  <a:lnTo>
                    <a:pt x="107340" y="49352"/>
                  </a:lnTo>
                  <a:lnTo>
                    <a:pt x="107111" y="49593"/>
                  </a:lnTo>
                  <a:lnTo>
                    <a:pt x="106235" y="50520"/>
                  </a:lnTo>
                  <a:lnTo>
                    <a:pt x="105117" y="51117"/>
                  </a:lnTo>
                  <a:lnTo>
                    <a:pt x="104089" y="51854"/>
                  </a:lnTo>
                  <a:lnTo>
                    <a:pt x="103784" y="52082"/>
                  </a:lnTo>
                  <a:lnTo>
                    <a:pt x="103581" y="52476"/>
                  </a:lnTo>
                  <a:lnTo>
                    <a:pt x="103720" y="53187"/>
                  </a:lnTo>
                  <a:lnTo>
                    <a:pt x="104063" y="53378"/>
                  </a:lnTo>
                  <a:lnTo>
                    <a:pt x="105486" y="52362"/>
                  </a:lnTo>
                  <a:lnTo>
                    <a:pt x="106705" y="51701"/>
                  </a:lnTo>
                  <a:lnTo>
                    <a:pt x="107911" y="50419"/>
                  </a:lnTo>
                  <a:lnTo>
                    <a:pt x="108077" y="49987"/>
                  </a:lnTo>
                  <a:close/>
                </a:path>
                <a:path w="462279" h="99060">
                  <a:moveTo>
                    <a:pt x="108191" y="45796"/>
                  </a:moveTo>
                  <a:lnTo>
                    <a:pt x="108026" y="45466"/>
                  </a:lnTo>
                  <a:lnTo>
                    <a:pt x="107848" y="45123"/>
                  </a:lnTo>
                  <a:lnTo>
                    <a:pt x="107467" y="45199"/>
                  </a:lnTo>
                  <a:lnTo>
                    <a:pt x="107226" y="45415"/>
                  </a:lnTo>
                  <a:lnTo>
                    <a:pt x="106946" y="45694"/>
                  </a:lnTo>
                  <a:lnTo>
                    <a:pt x="106705" y="46012"/>
                  </a:lnTo>
                  <a:lnTo>
                    <a:pt x="106146" y="46545"/>
                  </a:lnTo>
                  <a:lnTo>
                    <a:pt x="105994" y="47002"/>
                  </a:lnTo>
                  <a:lnTo>
                    <a:pt x="106172" y="47345"/>
                  </a:lnTo>
                  <a:lnTo>
                    <a:pt x="106337" y="47675"/>
                  </a:lnTo>
                  <a:lnTo>
                    <a:pt x="106730" y="47612"/>
                  </a:lnTo>
                  <a:lnTo>
                    <a:pt x="106959" y="47383"/>
                  </a:lnTo>
                  <a:lnTo>
                    <a:pt x="107251" y="47104"/>
                  </a:lnTo>
                  <a:lnTo>
                    <a:pt x="107492" y="46786"/>
                  </a:lnTo>
                  <a:lnTo>
                    <a:pt x="108038" y="46266"/>
                  </a:lnTo>
                  <a:lnTo>
                    <a:pt x="108191" y="45796"/>
                  </a:lnTo>
                  <a:close/>
                </a:path>
                <a:path w="462279" h="99060">
                  <a:moveTo>
                    <a:pt x="115023" y="40106"/>
                  </a:moveTo>
                  <a:lnTo>
                    <a:pt x="114884" y="39395"/>
                  </a:lnTo>
                  <a:lnTo>
                    <a:pt x="114541" y="39204"/>
                  </a:lnTo>
                  <a:lnTo>
                    <a:pt x="114249" y="39408"/>
                  </a:lnTo>
                  <a:lnTo>
                    <a:pt x="113436" y="39992"/>
                  </a:lnTo>
                  <a:lnTo>
                    <a:pt x="112674" y="40614"/>
                  </a:lnTo>
                  <a:lnTo>
                    <a:pt x="111861" y="41668"/>
                  </a:lnTo>
                  <a:lnTo>
                    <a:pt x="111772" y="42176"/>
                  </a:lnTo>
                  <a:lnTo>
                    <a:pt x="112039" y="42430"/>
                  </a:lnTo>
                  <a:lnTo>
                    <a:pt x="112318" y="42710"/>
                  </a:lnTo>
                  <a:lnTo>
                    <a:pt x="112687" y="42443"/>
                  </a:lnTo>
                  <a:lnTo>
                    <a:pt x="112864" y="42202"/>
                  </a:lnTo>
                  <a:lnTo>
                    <a:pt x="113322" y="41617"/>
                  </a:lnTo>
                  <a:lnTo>
                    <a:pt x="113906" y="41148"/>
                  </a:lnTo>
                  <a:lnTo>
                    <a:pt x="114515" y="40728"/>
                  </a:lnTo>
                  <a:lnTo>
                    <a:pt x="114820" y="40500"/>
                  </a:lnTo>
                  <a:lnTo>
                    <a:pt x="115023" y="40106"/>
                  </a:lnTo>
                  <a:close/>
                </a:path>
                <a:path w="462279" h="99060">
                  <a:moveTo>
                    <a:pt x="118173" y="42176"/>
                  </a:moveTo>
                  <a:lnTo>
                    <a:pt x="118135" y="40728"/>
                  </a:lnTo>
                  <a:lnTo>
                    <a:pt x="117297" y="41198"/>
                  </a:lnTo>
                  <a:lnTo>
                    <a:pt x="115773" y="42037"/>
                  </a:lnTo>
                  <a:lnTo>
                    <a:pt x="114554" y="43256"/>
                  </a:lnTo>
                  <a:lnTo>
                    <a:pt x="112877" y="44538"/>
                  </a:lnTo>
                  <a:lnTo>
                    <a:pt x="112661" y="44907"/>
                  </a:lnTo>
                  <a:lnTo>
                    <a:pt x="112814" y="45631"/>
                  </a:lnTo>
                  <a:lnTo>
                    <a:pt x="113157" y="45834"/>
                  </a:lnTo>
                  <a:lnTo>
                    <a:pt x="114820" y="44577"/>
                  </a:lnTo>
                  <a:lnTo>
                    <a:pt x="116052" y="43345"/>
                  </a:lnTo>
                  <a:lnTo>
                    <a:pt x="118173" y="42176"/>
                  </a:lnTo>
                  <a:close/>
                </a:path>
                <a:path w="462279" h="99060">
                  <a:moveTo>
                    <a:pt x="123774" y="33197"/>
                  </a:moveTo>
                  <a:lnTo>
                    <a:pt x="123685" y="32816"/>
                  </a:lnTo>
                  <a:lnTo>
                    <a:pt x="123621" y="32486"/>
                  </a:lnTo>
                  <a:lnTo>
                    <a:pt x="123278" y="32296"/>
                  </a:lnTo>
                  <a:lnTo>
                    <a:pt x="122148" y="33121"/>
                  </a:lnTo>
                  <a:lnTo>
                    <a:pt x="121196" y="33604"/>
                  </a:lnTo>
                  <a:lnTo>
                    <a:pt x="120256" y="34671"/>
                  </a:lnTo>
                  <a:lnTo>
                    <a:pt x="120078" y="35090"/>
                  </a:lnTo>
                  <a:lnTo>
                    <a:pt x="120408" y="35763"/>
                  </a:lnTo>
                  <a:lnTo>
                    <a:pt x="120827" y="35725"/>
                  </a:lnTo>
                  <a:lnTo>
                    <a:pt x="121043" y="35483"/>
                  </a:lnTo>
                  <a:lnTo>
                    <a:pt x="121666" y="34785"/>
                  </a:lnTo>
                  <a:lnTo>
                    <a:pt x="122504" y="34366"/>
                  </a:lnTo>
                  <a:lnTo>
                    <a:pt x="123253" y="33820"/>
                  </a:lnTo>
                  <a:lnTo>
                    <a:pt x="123558" y="33591"/>
                  </a:lnTo>
                  <a:lnTo>
                    <a:pt x="123774" y="33197"/>
                  </a:lnTo>
                  <a:close/>
                </a:path>
                <a:path w="462279" h="99060">
                  <a:moveTo>
                    <a:pt x="126834" y="34772"/>
                  </a:moveTo>
                  <a:lnTo>
                    <a:pt x="126479" y="33502"/>
                  </a:lnTo>
                  <a:lnTo>
                    <a:pt x="125730" y="34188"/>
                  </a:lnTo>
                  <a:lnTo>
                    <a:pt x="124752" y="35090"/>
                  </a:lnTo>
                  <a:lnTo>
                    <a:pt x="123659" y="35890"/>
                  </a:lnTo>
                  <a:lnTo>
                    <a:pt x="122504" y="37134"/>
                  </a:lnTo>
                  <a:lnTo>
                    <a:pt x="122326" y="37566"/>
                  </a:lnTo>
                  <a:lnTo>
                    <a:pt x="122669" y="38239"/>
                  </a:lnTo>
                  <a:lnTo>
                    <a:pt x="123075" y="38201"/>
                  </a:lnTo>
                  <a:lnTo>
                    <a:pt x="123304" y="37960"/>
                  </a:lnTo>
                  <a:lnTo>
                    <a:pt x="124206" y="36969"/>
                  </a:lnTo>
                  <a:lnTo>
                    <a:pt x="125298" y="36182"/>
                  </a:lnTo>
                  <a:lnTo>
                    <a:pt x="126834" y="34772"/>
                  </a:lnTo>
                  <a:close/>
                </a:path>
                <a:path w="462279" h="99060">
                  <a:moveTo>
                    <a:pt x="133756" y="24688"/>
                  </a:moveTo>
                  <a:lnTo>
                    <a:pt x="133565" y="24333"/>
                  </a:lnTo>
                  <a:lnTo>
                    <a:pt x="133413" y="24015"/>
                  </a:lnTo>
                  <a:lnTo>
                    <a:pt x="132994" y="24053"/>
                  </a:lnTo>
                  <a:lnTo>
                    <a:pt x="131826" y="25361"/>
                  </a:lnTo>
                  <a:lnTo>
                    <a:pt x="130581" y="26111"/>
                  </a:lnTo>
                  <a:lnTo>
                    <a:pt x="129044" y="27660"/>
                  </a:lnTo>
                  <a:lnTo>
                    <a:pt x="129413" y="28943"/>
                  </a:lnTo>
                  <a:lnTo>
                    <a:pt x="130124" y="28219"/>
                  </a:lnTo>
                  <a:lnTo>
                    <a:pt x="131127" y="27203"/>
                  </a:lnTo>
                  <a:lnTo>
                    <a:pt x="132372" y="26454"/>
                  </a:lnTo>
                  <a:lnTo>
                    <a:pt x="133565" y="25107"/>
                  </a:lnTo>
                  <a:lnTo>
                    <a:pt x="133756" y="24688"/>
                  </a:lnTo>
                  <a:close/>
                </a:path>
                <a:path w="462279" h="99060">
                  <a:moveTo>
                    <a:pt x="134518" y="28194"/>
                  </a:moveTo>
                  <a:lnTo>
                    <a:pt x="134480" y="26771"/>
                  </a:lnTo>
                  <a:lnTo>
                    <a:pt x="133629" y="27203"/>
                  </a:lnTo>
                  <a:lnTo>
                    <a:pt x="132537" y="27762"/>
                  </a:lnTo>
                  <a:lnTo>
                    <a:pt x="131775" y="28740"/>
                  </a:lnTo>
                  <a:lnTo>
                    <a:pt x="130683" y="29857"/>
                  </a:lnTo>
                  <a:lnTo>
                    <a:pt x="130517" y="30302"/>
                  </a:lnTo>
                  <a:lnTo>
                    <a:pt x="130848" y="30975"/>
                  </a:lnTo>
                  <a:lnTo>
                    <a:pt x="131254" y="30924"/>
                  </a:lnTo>
                  <a:lnTo>
                    <a:pt x="132245" y="29908"/>
                  </a:lnTo>
                  <a:lnTo>
                    <a:pt x="132905" y="29019"/>
                  </a:lnTo>
                  <a:lnTo>
                    <a:pt x="134518" y="28194"/>
                  </a:lnTo>
                  <a:close/>
                </a:path>
                <a:path w="462279" h="99060">
                  <a:moveTo>
                    <a:pt x="139966" y="18465"/>
                  </a:moveTo>
                  <a:lnTo>
                    <a:pt x="139611" y="17183"/>
                  </a:lnTo>
                  <a:lnTo>
                    <a:pt x="138887" y="17894"/>
                  </a:lnTo>
                  <a:lnTo>
                    <a:pt x="137833" y="18910"/>
                  </a:lnTo>
                  <a:lnTo>
                    <a:pt x="136690" y="19761"/>
                  </a:lnTo>
                  <a:lnTo>
                    <a:pt x="136004" y="21082"/>
                  </a:lnTo>
                  <a:lnTo>
                    <a:pt x="135851" y="21361"/>
                  </a:lnTo>
                  <a:lnTo>
                    <a:pt x="135851" y="21856"/>
                  </a:lnTo>
                  <a:lnTo>
                    <a:pt x="136550" y="22161"/>
                  </a:lnTo>
                  <a:lnTo>
                    <a:pt x="136855" y="21793"/>
                  </a:lnTo>
                  <a:lnTo>
                    <a:pt x="136994" y="21513"/>
                  </a:lnTo>
                  <a:lnTo>
                    <a:pt x="137528" y="20485"/>
                  </a:lnTo>
                  <a:lnTo>
                    <a:pt x="138607" y="19786"/>
                  </a:lnTo>
                  <a:lnTo>
                    <a:pt x="139966" y="18465"/>
                  </a:lnTo>
                  <a:close/>
                </a:path>
                <a:path w="462279" h="99060">
                  <a:moveTo>
                    <a:pt x="141795" y="20955"/>
                  </a:moveTo>
                  <a:lnTo>
                    <a:pt x="141719" y="20561"/>
                  </a:lnTo>
                  <a:lnTo>
                    <a:pt x="141643" y="20243"/>
                  </a:lnTo>
                  <a:lnTo>
                    <a:pt x="141300" y="20040"/>
                  </a:lnTo>
                  <a:lnTo>
                    <a:pt x="141008" y="20256"/>
                  </a:lnTo>
                  <a:lnTo>
                    <a:pt x="139801" y="21132"/>
                  </a:lnTo>
                  <a:lnTo>
                    <a:pt x="138582" y="21958"/>
                  </a:lnTo>
                  <a:lnTo>
                    <a:pt x="137121" y="23812"/>
                  </a:lnTo>
                  <a:lnTo>
                    <a:pt x="137833" y="24739"/>
                  </a:lnTo>
                  <a:lnTo>
                    <a:pt x="138455" y="23926"/>
                  </a:lnTo>
                  <a:lnTo>
                    <a:pt x="139217" y="22961"/>
                  </a:lnTo>
                  <a:lnTo>
                    <a:pt x="140284" y="22288"/>
                  </a:lnTo>
                  <a:lnTo>
                    <a:pt x="141274" y="21564"/>
                  </a:lnTo>
                  <a:lnTo>
                    <a:pt x="141592" y="21348"/>
                  </a:lnTo>
                  <a:lnTo>
                    <a:pt x="141795" y="20955"/>
                  </a:lnTo>
                  <a:close/>
                </a:path>
                <a:path w="462279" h="99060">
                  <a:moveTo>
                    <a:pt x="144767" y="13677"/>
                  </a:moveTo>
                  <a:lnTo>
                    <a:pt x="144437" y="13004"/>
                  </a:lnTo>
                  <a:lnTo>
                    <a:pt x="144030" y="13068"/>
                  </a:lnTo>
                  <a:lnTo>
                    <a:pt x="143814" y="13296"/>
                  </a:lnTo>
                  <a:lnTo>
                    <a:pt x="143281" y="13830"/>
                  </a:lnTo>
                  <a:lnTo>
                    <a:pt x="142697" y="14274"/>
                  </a:lnTo>
                  <a:lnTo>
                    <a:pt x="142214" y="14859"/>
                  </a:lnTo>
                  <a:lnTo>
                    <a:pt x="142011" y="15125"/>
                  </a:lnTo>
                  <a:lnTo>
                    <a:pt x="141935" y="15633"/>
                  </a:lnTo>
                  <a:lnTo>
                    <a:pt x="142468" y="16167"/>
                  </a:lnTo>
                  <a:lnTo>
                    <a:pt x="142824" y="15887"/>
                  </a:lnTo>
                  <a:lnTo>
                    <a:pt x="143014" y="15659"/>
                  </a:lnTo>
                  <a:lnTo>
                    <a:pt x="143408" y="15176"/>
                  </a:lnTo>
                  <a:lnTo>
                    <a:pt x="143929" y="14820"/>
                  </a:lnTo>
                  <a:lnTo>
                    <a:pt x="144360" y="14389"/>
                  </a:lnTo>
                  <a:lnTo>
                    <a:pt x="144614" y="14122"/>
                  </a:lnTo>
                  <a:lnTo>
                    <a:pt x="144767" y="13677"/>
                  </a:lnTo>
                  <a:close/>
                </a:path>
                <a:path w="462279" h="99060">
                  <a:moveTo>
                    <a:pt x="149009" y="13792"/>
                  </a:moveTo>
                  <a:lnTo>
                    <a:pt x="148310" y="12865"/>
                  </a:lnTo>
                  <a:lnTo>
                    <a:pt x="147713" y="13690"/>
                  </a:lnTo>
                  <a:lnTo>
                    <a:pt x="147116" y="14516"/>
                  </a:lnTo>
                  <a:lnTo>
                    <a:pt x="146278" y="15125"/>
                  </a:lnTo>
                  <a:lnTo>
                    <a:pt x="145300" y="16090"/>
                  </a:lnTo>
                  <a:lnTo>
                    <a:pt x="145135" y="16548"/>
                  </a:lnTo>
                  <a:lnTo>
                    <a:pt x="145478" y="17221"/>
                  </a:lnTo>
                  <a:lnTo>
                    <a:pt x="145872" y="17157"/>
                  </a:lnTo>
                  <a:lnTo>
                    <a:pt x="146926" y="16116"/>
                  </a:lnTo>
                  <a:lnTo>
                    <a:pt x="147828" y="15430"/>
                  </a:lnTo>
                  <a:lnTo>
                    <a:pt x="148513" y="14490"/>
                  </a:lnTo>
                  <a:lnTo>
                    <a:pt x="149009" y="13792"/>
                  </a:lnTo>
                  <a:close/>
                </a:path>
                <a:path w="462279" h="99060">
                  <a:moveTo>
                    <a:pt x="151333" y="7048"/>
                  </a:moveTo>
                  <a:lnTo>
                    <a:pt x="151003" y="6375"/>
                  </a:lnTo>
                  <a:lnTo>
                    <a:pt x="150609" y="6451"/>
                  </a:lnTo>
                  <a:lnTo>
                    <a:pt x="150380" y="6667"/>
                  </a:lnTo>
                  <a:lnTo>
                    <a:pt x="149720" y="7315"/>
                  </a:lnTo>
                  <a:lnTo>
                    <a:pt x="149199" y="8077"/>
                  </a:lnTo>
                  <a:lnTo>
                    <a:pt x="148310" y="9004"/>
                  </a:lnTo>
                  <a:lnTo>
                    <a:pt x="148145" y="9436"/>
                  </a:lnTo>
                  <a:lnTo>
                    <a:pt x="148488" y="10121"/>
                  </a:lnTo>
                  <a:lnTo>
                    <a:pt x="148882" y="10058"/>
                  </a:lnTo>
                  <a:lnTo>
                    <a:pt x="149110" y="9829"/>
                  </a:lnTo>
                  <a:lnTo>
                    <a:pt x="149745" y="9169"/>
                  </a:lnTo>
                  <a:lnTo>
                    <a:pt x="150266" y="8407"/>
                  </a:lnTo>
                  <a:lnTo>
                    <a:pt x="150926" y="7759"/>
                  </a:lnTo>
                  <a:lnTo>
                    <a:pt x="151180" y="7518"/>
                  </a:lnTo>
                  <a:lnTo>
                    <a:pt x="151333" y="7048"/>
                  </a:lnTo>
                  <a:close/>
                </a:path>
                <a:path w="462279" h="99060">
                  <a:moveTo>
                    <a:pt x="153898" y="9347"/>
                  </a:moveTo>
                  <a:lnTo>
                    <a:pt x="153822" y="8978"/>
                  </a:lnTo>
                  <a:lnTo>
                    <a:pt x="153758" y="8623"/>
                  </a:lnTo>
                  <a:lnTo>
                    <a:pt x="153428" y="8496"/>
                  </a:lnTo>
                  <a:lnTo>
                    <a:pt x="153123" y="8674"/>
                  </a:lnTo>
                  <a:lnTo>
                    <a:pt x="152285" y="9169"/>
                  </a:lnTo>
                  <a:lnTo>
                    <a:pt x="151688" y="9982"/>
                  </a:lnTo>
                  <a:lnTo>
                    <a:pt x="151168" y="10782"/>
                  </a:lnTo>
                  <a:lnTo>
                    <a:pt x="150977" y="11061"/>
                  </a:lnTo>
                  <a:lnTo>
                    <a:pt x="150850" y="11531"/>
                  </a:lnTo>
                  <a:lnTo>
                    <a:pt x="151396" y="12077"/>
                  </a:lnTo>
                  <a:lnTo>
                    <a:pt x="151790" y="11836"/>
                  </a:lnTo>
                  <a:lnTo>
                    <a:pt x="152349" y="10972"/>
                  </a:lnTo>
                  <a:lnTo>
                    <a:pt x="152768" y="10363"/>
                  </a:lnTo>
                  <a:lnTo>
                    <a:pt x="153708" y="9791"/>
                  </a:lnTo>
                  <a:lnTo>
                    <a:pt x="153898" y="9347"/>
                  </a:lnTo>
                  <a:close/>
                </a:path>
                <a:path w="462279" h="99060">
                  <a:moveTo>
                    <a:pt x="165900" y="13017"/>
                  </a:moveTo>
                  <a:lnTo>
                    <a:pt x="165887" y="12636"/>
                  </a:lnTo>
                  <a:lnTo>
                    <a:pt x="165569" y="12420"/>
                  </a:lnTo>
                  <a:lnTo>
                    <a:pt x="165011" y="12052"/>
                  </a:lnTo>
                  <a:lnTo>
                    <a:pt x="164426" y="11734"/>
                  </a:lnTo>
                  <a:lnTo>
                    <a:pt x="163906" y="11328"/>
                  </a:lnTo>
                  <a:lnTo>
                    <a:pt x="163271" y="10845"/>
                  </a:lnTo>
                  <a:lnTo>
                    <a:pt x="162496" y="12166"/>
                  </a:lnTo>
                  <a:lnTo>
                    <a:pt x="163042" y="12585"/>
                  </a:lnTo>
                  <a:lnTo>
                    <a:pt x="163652" y="13055"/>
                  </a:lnTo>
                  <a:lnTo>
                    <a:pt x="164312" y="13423"/>
                  </a:lnTo>
                  <a:lnTo>
                    <a:pt x="164947" y="13843"/>
                  </a:lnTo>
                  <a:lnTo>
                    <a:pt x="165265" y="14058"/>
                  </a:lnTo>
                  <a:lnTo>
                    <a:pt x="165658" y="13589"/>
                  </a:lnTo>
                  <a:lnTo>
                    <a:pt x="165900" y="13017"/>
                  </a:lnTo>
                  <a:close/>
                </a:path>
                <a:path w="462279" h="99060">
                  <a:moveTo>
                    <a:pt x="171145" y="13335"/>
                  </a:moveTo>
                  <a:lnTo>
                    <a:pt x="169608" y="13208"/>
                  </a:lnTo>
                  <a:lnTo>
                    <a:pt x="168884" y="12992"/>
                  </a:lnTo>
                  <a:lnTo>
                    <a:pt x="167424" y="13068"/>
                  </a:lnTo>
                  <a:lnTo>
                    <a:pt x="167017" y="14554"/>
                  </a:lnTo>
                  <a:lnTo>
                    <a:pt x="167792" y="14516"/>
                  </a:lnTo>
                  <a:lnTo>
                    <a:pt x="168541" y="14478"/>
                  </a:lnTo>
                  <a:lnTo>
                    <a:pt x="169265" y="14693"/>
                  </a:lnTo>
                  <a:lnTo>
                    <a:pt x="170713" y="14820"/>
                  </a:lnTo>
                  <a:lnTo>
                    <a:pt x="171145" y="13335"/>
                  </a:lnTo>
                  <a:close/>
                </a:path>
                <a:path w="462279" h="99060">
                  <a:moveTo>
                    <a:pt x="178600" y="11887"/>
                  </a:moveTo>
                  <a:lnTo>
                    <a:pt x="177774" y="12128"/>
                  </a:lnTo>
                  <a:lnTo>
                    <a:pt x="177228" y="12280"/>
                  </a:lnTo>
                  <a:lnTo>
                    <a:pt x="176682" y="12357"/>
                  </a:lnTo>
                  <a:lnTo>
                    <a:pt x="175412" y="12382"/>
                  </a:lnTo>
                  <a:lnTo>
                    <a:pt x="175006" y="13868"/>
                  </a:lnTo>
                  <a:lnTo>
                    <a:pt x="175780" y="13855"/>
                  </a:lnTo>
                  <a:lnTo>
                    <a:pt x="176441" y="13843"/>
                  </a:lnTo>
                  <a:lnTo>
                    <a:pt x="177101" y="13754"/>
                  </a:lnTo>
                  <a:lnTo>
                    <a:pt x="178396" y="13385"/>
                  </a:lnTo>
                  <a:lnTo>
                    <a:pt x="178600" y="11887"/>
                  </a:lnTo>
                  <a:close/>
                </a:path>
                <a:path w="462279" h="99060">
                  <a:moveTo>
                    <a:pt x="188709" y="10807"/>
                  </a:moveTo>
                  <a:lnTo>
                    <a:pt x="188645" y="10261"/>
                  </a:lnTo>
                  <a:lnTo>
                    <a:pt x="187477" y="10375"/>
                  </a:lnTo>
                  <a:lnTo>
                    <a:pt x="186715" y="10629"/>
                  </a:lnTo>
                  <a:lnTo>
                    <a:pt x="185229" y="10629"/>
                  </a:lnTo>
                  <a:lnTo>
                    <a:pt x="184810" y="12115"/>
                  </a:lnTo>
                  <a:lnTo>
                    <a:pt x="185597" y="12115"/>
                  </a:lnTo>
                  <a:lnTo>
                    <a:pt x="186397" y="12128"/>
                  </a:lnTo>
                  <a:lnTo>
                    <a:pt x="187147" y="11861"/>
                  </a:lnTo>
                  <a:lnTo>
                    <a:pt x="188315" y="11747"/>
                  </a:lnTo>
                  <a:lnTo>
                    <a:pt x="188569" y="11430"/>
                  </a:lnTo>
                  <a:lnTo>
                    <a:pt x="188658" y="11061"/>
                  </a:lnTo>
                  <a:lnTo>
                    <a:pt x="188709" y="10807"/>
                  </a:lnTo>
                  <a:close/>
                </a:path>
                <a:path w="462279" h="99060">
                  <a:moveTo>
                    <a:pt x="196786" y="9575"/>
                  </a:moveTo>
                  <a:lnTo>
                    <a:pt x="195199" y="9321"/>
                  </a:lnTo>
                  <a:lnTo>
                    <a:pt x="194424" y="9448"/>
                  </a:lnTo>
                  <a:lnTo>
                    <a:pt x="193001" y="9855"/>
                  </a:lnTo>
                  <a:lnTo>
                    <a:pt x="192786" y="11353"/>
                  </a:lnTo>
                  <a:lnTo>
                    <a:pt x="193624" y="11112"/>
                  </a:lnTo>
                  <a:lnTo>
                    <a:pt x="194310" y="10922"/>
                  </a:lnTo>
                  <a:lnTo>
                    <a:pt x="194957" y="10820"/>
                  </a:lnTo>
                  <a:lnTo>
                    <a:pt x="195656" y="10934"/>
                  </a:lnTo>
                  <a:lnTo>
                    <a:pt x="196342" y="11036"/>
                  </a:lnTo>
                  <a:lnTo>
                    <a:pt x="196786" y="9575"/>
                  </a:lnTo>
                  <a:close/>
                </a:path>
                <a:path w="462279" h="99060">
                  <a:moveTo>
                    <a:pt x="205524" y="9017"/>
                  </a:moveTo>
                  <a:lnTo>
                    <a:pt x="204736" y="8928"/>
                  </a:lnTo>
                  <a:lnTo>
                    <a:pt x="203885" y="8813"/>
                  </a:lnTo>
                  <a:lnTo>
                    <a:pt x="203047" y="8801"/>
                  </a:lnTo>
                  <a:lnTo>
                    <a:pt x="202196" y="8864"/>
                  </a:lnTo>
                  <a:lnTo>
                    <a:pt x="201510" y="8928"/>
                  </a:lnTo>
                  <a:lnTo>
                    <a:pt x="201104" y="10414"/>
                  </a:lnTo>
                  <a:lnTo>
                    <a:pt x="201866" y="10350"/>
                  </a:lnTo>
                  <a:lnTo>
                    <a:pt x="202717" y="10287"/>
                  </a:lnTo>
                  <a:lnTo>
                    <a:pt x="203555" y="10299"/>
                  </a:lnTo>
                  <a:lnTo>
                    <a:pt x="204406" y="10414"/>
                  </a:lnTo>
                  <a:lnTo>
                    <a:pt x="205079" y="10490"/>
                  </a:lnTo>
                  <a:lnTo>
                    <a:pt x="205524" y="9017"/>
                  </a:lnTo>
                  <a:close/>
                </a:path>
                <a:path w="462279" h="99060">
                  <a:moveTo>
                    <a:pt x="211874" y="9626"/>
                  </a:moveTo>
                  <a:lnTo>
                    <a:pt x="210870" y="9321"/>
                  </a:lnTo>
                  <a:lnTo>
                    <a:pt x="210210" y="9194"/>
                  </a:lnTo>
                  <a:lnTo>
                    <a:pt x="209550" y="9118"/>
                  </a:lnTo>
                  <a:lnTo>
                    <a:pt x="208864" y="9029"/>
                  </a:lnTo>
                  <a:lnTo>
                    <a:pt x="208432" y="10515"/>
                  </a:lnTo>
                  <a:lnTo>
                    <a:pt x="209219" y="10604"/>
                  </a:lnTo>
                  <a:lnTo>
                    <a:pt x="209791" y="10668"/>
                  </a:lnTo>
                  <a:lnTo>
                    <a:pt x="210350" y="10769"/>
                  </a:lnTo>
                  <a:lnTo>
                    <a:pt x="210896" y="10934"/>
                  </a:lnTo>
                  <a:lnTo>
                    <a:pt x="211251" y="11049"/>
                  </a:lnTo>
                  <a:lnTo>
                    <a:pt x="211556" y="10756"/>
                  </a:lnTo>
                  <a:lnTo>
                    <a:pt x="211810" y="10185"/>
                  </a:lnTo>
                  <a:lnTo>
                    <a:pt x="211874" y="9626"/>
                  </a:lnTo>
                  <a:close/>
                </a:path>
                <a:path w="462279" h="99060">
                  <a:moveTo>
                    <a:pt x="219570" y="11188"/>
                  </a:moveTo>
                  <a:lnTo>
                    <a:pt x="218884" y="11010"/>
                  </a:lnTo>
                  <a:lnTo>
                    <a:pt x="218109" y="10795"/>
                  </a:lnTo>
                  <a:lnTo>
                    <a:pt x="217322" y="10642"/>
                  </a:lnTo>
                  <a:lnTo>
                    <a:pt x="215836" y="10248"/>
                  </a:lnTo>
                  <a:lnTo>
                    <a:pt x="215252" y="11671"/>
                  </a:lnTo>
                  <a:lnTo>
                    <a:pt x="215938" y="11861"/>
                  </a:lnTo>
                  <a:lnTo>
                    <a:pt x="216712" y="12065"/>
                  </a:lnTo>
                  <a:lnTo>
                    <a:pt x="217487" y="12217"/>
                  </a:lnTo>
                  <a:lnTo>
                    <a:pt x="218973" y="12623"/>
                  </a:lnTo>
                  <a:lnTo>
                    <a:pt x="219570" y="11188"/>
                  </a:lnTo>
                  <a:close/>
                </a:path>
                <a:path w="462279" h="99060">
                  <a:moveTo>
                    <a:pt x="226339" y="14173"/>
                  </a:moveTo>
                  <a:lnTo>
                    <a:pt x="224955" y="13093"/>
                  </a:lnTo>
                  <a:lnTo>
                    <a:pt x="224015" y="12750"/>
                  </a:lnTo>
                  <a:lnTo>
                    <a:pt x="222275" y="12293"/>
                  </a:lnTo>
                  <a:lnTo>
                    <a:pt x="221691" y="13728"/>
                  </a:lnTo>
                  <a:lnTo>
                    <a:pt x="222377" y="13906"/>
                  </a:lnTo>
                  <a:lnTo>
                    <a:pt x="223278" y="14147"/>
                  </a:lnTo>
                  <a:lnTo>
                    <a:pt x="224193" y="14427"/>
                  </a:lnTo>
                  <a:lnTo>
                    <a:pt x="224942" y="14998"/>
                  </a:lnTo>
                  <a:lnTo>
                    <a:pt x="225577" y="15494"/>
                  </a:lnTo>
                  <a:lnTo>
                    <a:pt x="226339" y="14173"/>
                  </a:lnTo>
                  <a:close/>
                </a:path>
                <a:path w="462279" h="99060">
                  <a:moveTo>
                    <a:pt x="234543" y="17894"/>
                  </a:moveTo>
                  <a:lnTo>
                    <a:pt x="232879" y="16878"/>
                  </a:lnTo>
                  <a:lnTo>
                    <a:pt x="231863" y="16306"/>
                  </a:lnTo>
                  <a:lnTo>
                    <a:pt x="229984" y="15938"/>
                  </a:lnTo>
                  <a:lnTo>
                    <a:pt x="229539" y="17399"/>
                  </a:lnTo>
                  <a:lnTo>
                    <a:pt x="230327" y="17551"/>
                  </a:lnTo>
                  <a:lnTo>
                    <a:pt x="231406" y="17767"/>
                  </a:lnTo>
                  <a:lnTo>
                    <a:pt x="233299" y="18935"/>
                  </a:lnTo>
                  <a:lnTo>
                    <a:pt x="233908" y="19304"/>
                  </a:lnTo>
                  <a:lnTo>
                    <a:pt x="234543" y="17894"/>
                  </a:lnTo>
                  <a:close/>
                </a:path>
                <a:path w="462279" h="99060">
                  <a:moveTo>
                    <a:pt x="242862" y="22123"/>
                  </a:moveTo>
                  <a:lnTo>
                    <a:pt x="241084" y="21247"/>
                  </a:lnTo>
                  <a:lnTo>
                    <a:pt x="240042" y="20574"/>
                  </a:lnTo>
                  <a:lnTo>
                    <a:pt x="238239" y="19786"/>
                  </a:lnTo>
                  <a:lnTo>
                    <a:pt x="237617" y="21209"/>
                  </a:lnTo>
                  <a:lnTo>
                    <a:pt x="238290" y="21501"/>
                  </a:lnTo>
                  <a:lnTo>
                    <a:pt x="239433" y="21996"/>
                  </a:lnTo>
                  <a:lnTo>
                    <a:pt x="240474" y="22669"/>
                  </a:lnTo>
                  <a:lnTo>
                    <a:pt x="242239" y="23545"/>
                  </a:lnTo>
                  <a:lnTo>
                    <a:pt x="242862" y="22123"/>
                  </a:lnTo>
                  <a:close/>
                </a:path>
                <a:path w="462279" h="99060">
                  <a:moveTo>
                    <a:pt x="249847" y="27000"/>
                  </a:moveTo>
                  <a:lnTo>
                    <a:pt x="248412" y="26212"/>
                  </a:lnTo>
                  <a:lnTo>
                    <a:pt x="247688" y="25692"/>
                  </a:lnTo>
                  <a:lnTo>
                    <a:pt x="246468" y="24523"/>
                  </a:lnTo>
                  <a:lnTo>
                    <a:pt x="245681" y="25844"/>
                  </a:lnTo>
                  <a:lnTo>
                    <a:pt x="246176" y="26327"/>
                  </a:lnTo>
                  <a:lnTo>
                    <a:pt x="246900" y="27012"/>
                  </a:lnTo>
                  <a:lnTo>
                    <a:pt x="247713" y="27584"/>
                  </a:lnTo>
                  <a:lnTo>
                    <a:pt x="248589" y="28067"/>
                  </a:lnTo>
                  <a:lnTo>
                    <a:pt x="249212" y="28422"/>
                  </a:lnTo>
                  <a:lnTo>
                    <a:pt x="249847" y="27000"/>
                  </a:lnTo>
                  <a:close/>
                </a:path>
                <a:path w="462279" h="99060">
                  <a:moveTo>
                    <a:pt x="256273" y="29845"/>
                  </a:moveTo>
                  <a:lnTo>
                    <a:pt x="254723" y="29019"/>
                  </a:lnTo>
                  <a:lnTo>
                    <a:pt x="253758" y="28689"/>
                  </a:lnTo>
                  <a:lnTo>
                    <a:pt x="252285" y="27787"/>
                  </a:lnTo>
                  <a:lnTo>
                    <a:pt x="251637" y="29197"/>
                  </a:lnTo>
                  <a:lnTo>
                    <a:pt x="252272" y="29578"/>
                  </a:lnTo>
                  <a:lnTo>
                    <a:pt x="253149" y="30111"/>
                  </a:lnTo>
                  <a:lnTo>
                    <a:pt x="254114" y="30441"/>
                  </a:lnTo>
                  <a:lnTo>
                    <a:pt x="255651" y="31267"/>
                  </a:lnTo>
                  <a:lnTo>
                    <a:pt x="256273" y="29845"/>
                  </a:lnTo>
                  <a:close/>
                </a:path>
                <a:path w="462279" h="99060">
                  <a:moveTo>
                    <a:pt x="265061" y="33210"/>
                  </a:moveTo>
                  <a:lnTo>
                    <a:pt x="264426" y="32829"/>
                  </a:lnTo>
                  <a:lnTo>
                    <a:pt x="263232" y="32143"/>
                  </a:lnTo>
                  <a:lnTo>
                    <a:pt x="261950" y="31686"/>
                  </a:lnTo>
                  <a:lnTo>
                    <a:pt x="260019" y="30873"/>
                  </a:lnTo>
                  <a:lnTo>
                    <a:pt x="259397" y="32296"/>
                  </a:lnTo>
                  <a:lnTo>
                    <a:pt x="260070" y="32575"/>
                  </a:lnTo>
                  <a:lnTo>
                    <a:pt x="261327" y="33108"/>
                  </a:lnTo>
                  <a:lnTo>
                    <a:pt x="262623" y="33566"/>
                  </a:lnTo>
                  <a:lnTo>
                    <a:pt x="263804" y="34251"/>
                  </a:lnTo>
                  <a:lnTo>
                    <a:pt x="264414" y="34620"/>
                  </a:lnTo>
                  <a:lnTo>
                    <a:pt x="265061" y="33210"/>
                  </a:lnTo>
                  <a:close/>
                </a:path>
                <a:path w="462279" h="99060">
                  <a:moveTo>
                    <a:pt x="274269" y="35814"/>
                  </a:moveTo>
                  <a:lnTo>
                    <a:pt x="272224" y="35382"/>
                  </a:lnTo>
                  <a:lnTo>
                    <a:pt x="270992" y="35013"/>
                  </a:lnTo>
                  <a:lnTo>
                    <a:pt x="269100" y="34315"/>
                  </a:lnTo>
                  <a:lnTo>
                    <a:pt x="268490" y="35737"/>
                  </a:lnTo>
                  <a:lnTo>
                    <a:pt x="269176" y="35991"/>
                  </a:lnTo>
                  <a:lnTo>
                    <a:pt x="270471" y="36461"/>
                  </a:lnTo>
                  <a:lnTo>
                    <a:pt x="271805" y="36842"/>
                  </a:lnTo>
                  <a:lnTo>
                    <a:pt x="273812" y="37274"/>
                  </a:lnTo>
                  <a:lnTo>
                    <a:pt x="274269" y="35814"/>
                  </a:lnTo>
                  <a:close/>
                </a:path>
                <a:path w="462279" h="99060">
                  <a:moveTo>
                    <a:pt x="280873" y="35534"/>
                  </a:moveTo>
                  <a:lnTo>
                    <a:pt x="280111" y="35572"/>
                  </a:lnTo>
                  <a:lnTo>
                    <a:pt x="279285" y="35623"/>
                  </a:lnTo>
                  <a:lnTo>
                    <a:pt x="278460" y="35521"/>
                  </a:lnTo>
                  <a:lnTo>
                    <a:pt x="276974" y="35750"/>
                  </a:lnTo>
                  <a:lnTo>
                    <a:pt x="276745" y="37236"/>
                  </a:lnTo>
                  <a:lnTo>
                    <a:pt x="277609" y="37096"/>
                  </a:lnTo>
                  <a:lnTo>
                    <a:pt x="278320" y="36982"/>
                  </a:lnTo>
                  <a:lnTo>
                    <a:pt x="279057" y="37096"/>
                  </a:lnTo>
                  <a:lnTo>
                    <a:pt x="280466" y="37020"/>
                  </a:lnTo>
                  <a:lnTo>
                    <a:pt x="280873" y="35534"/>
                  </a:lnTo>
                  <a:close/>
                </a:path>
                <a:path w="462279" h="99060">
                  <a:moveTo>
                    <a:pt x="390004" y="46139"/>
                  </a:moveTo>
                  <a:lnTo>
                    <a:pt x="389305" y="45847"/>
                  </a:lnTo>
                  <a:lnTo>
                    <a:pt x="389001" y="46215"/>
                  </a:lnTo>
                  <a:lnTo>
                    <a:pt x="388340" y="47510"/>
                  </a:lnTo>
                  <a:lnTo>
                    <a:pt x="387502" y="48298"/>
                  </a:lnTo>
                  <a:lnTo>
                    <a:pt x="386981" y="49669"/>
                  </a:lnTo>
                  <a:lnTo>
                    <a:pt x="386918" y="50152"/>
                  </a:lnTo>
                  <a:lnTo>
                    <a:pt x="387616" y="50457"/>
                  </a:lnTo>
                  <a:lnTo>
                    <a:pt x="387972" y="50101"/>
                  </a:lnTo>
                  <a:lnTo>
                    <a:pt x="388086" y="49809"/>
                  </a:lnTo>
                  <a:lnTo>
                    <a:pt x="388493" y="48742"/>
                  </a:lnTo>
                  <a:lnTo>
                    <a:pt x="389343" y="47929"/>
                  </a:lnTo>
                  <a:lnTo>
                    <a:pt x="390004" y="46647"/>
                  </a:lnTo>
                  <a:lnTo>
                    <a:pt x="390004" y="46139"/>
                  </a:lnTo>
                  <a:close/>
                </a:path>
                <a:path w="462279" h="99060">
                  <a:moveTo>
                    <a:pt x="395084" y="40881"/>
                  </a:moveTo>
                  <a:lnTo>
                    <a:pt x="394741" y="39636"/>
                  </a:lnTo>
                  <a:lnTo>
                    <a:pt x="393941" y="40271"/>
                  </a:lnTo>
                  <a:lnTo>
                    <a:pt x="392963" y="41071"/>
                  </a:lnTo>
                  <a:lnTo>
                    <a:pt x="392074" y="41973"/>
                  </a:lnTo>
                  <a:lnTo>
                    <a:pt x="391439" y="43078"/>
                  </a:lnTo>
                  <a:lnTo>
                    <a:pt x="391274" y="43383"/>
                  </a:lnTo>
                  <a:lnTo>
                    <a:pt x="391121" y="43827"/>
                  </a:lnTo>
                  <a:lnTo>
                    <a:pt x="391668" y="44361"/>
                  </a:lnTo>
                  <a:lnTo>
                    <a:pt x="392087" y="44145"/>
                  </a:lnTo>
                  <a:lnTo>
                    <a:pt x="392239" y="43878"/>
                  </a:lnTo>
                  <a:lnTo>
                    <a:pt x="392811" y="42875"/>
                  </a:lnTo>
                  <a:lnTo>
                    <a:pt x="393611" y="42087"/>
                  </a:lnTo>
                  <a:lnTo>
                    <a:pt x="395084" y="40881"/>
                  </a:lnTo>
                  <a:close/>
                </a:path>
                <a:path w="462279" h="99060">
                  <a:moveTo>
                    <a:pt x="401612" y="36245"/>
                  </a:moveTo>
                  <a:lnTo>
                    <a:pt x="401396" y="35852"/>
                  </a:lnTo>
                  <a:lnTo>
                    <a:pt x="399872" y="36449"/>
                  </a:lnTo>
                  <a:lnTo>
                    <a:pt x="399008" y="37325"/>
                  </a:lnTo>
                  <a:lnTo>
                    <a:pt x="397344" y="38290"/>
                  </a:lnTo>
                  <a:lnTo>
                    <a:pt x="397383" y="39738"/>
                  </a:lnTo>
                  <a:lnTo>
                    <a:pt x="398208" y="39255"/>
                  </a:lnTo>
                  <a:lnTo>
                    <a:pt x="399161" y="38696"/>
                  </a:lnTo>
                  <a:lnTo>
                    <a:pt x="399961" y="37846"/>
                  </a:lnTo>
                  <a:lnTo>
                    <a:pt x="401370" y="37299"/>
                  </a:lnTo>
                  <a:lnTo>
                    <a:pt x="401599" y="36931"/>
                  </a:lnTo>
                  <a:lnTo>
                    <a:pt x="401612" y="36537"/>
                  </a:lnTo>
                  <a:lnTo>
                    <a:pt x="401612" y="36245"/>
                  </a:lnTo>
                  <a:close/>
                </a:path>
                <a:path w="462279" h="99060">
                  <a:moveTo>
                    <a:pt x="407797" y="34429"/>
                  </a:moveTo>
                  <a:lnTo>
                    <a:pt x="407758" y="32994"/>
                  </a:lnTo>
                  <a:lnTo>
                    <a:pt x="406196" y="33883"/>
                  </a:lnTo>
                  <a:lnTo>
                    <a:pt x="404736" y="34721"/>
                  </a:lnTo>
                  <a:lnTo>
                    <a:pt x="404126" y="35064"/>
                  </a:lnTo>
                  <a:lnTo>
                    <a:pt x="404177" y="36499"/>
                  </a:lnTo>
                  <a:lnTo>
                    <a:pt x="405003" y="36029"/>
                  </a:lnTo>
                  <a:lnTo>
                    <a:pt x="407187" y="34772"/>
                  </a:lnTo>
                  <a:lnTo>
                    <a:pt x="407797" y="34429"/>
                  </a:lnTo>
                  <a:close/>
                </a:path>
                <a:path w="462279" h="99060">
                  <a:moveTo>
                    <a:pt x="413524" y="31191"/>
                  </a:moveTo>
                  <a:lnTo>
                    <a:pt x="411632" y="31661"/>
                  </a:lnTo>
                  <a:lnTo>
                    <a:pt x="410603" y="32004"/>
                  </a:lnTo>
                  <a:lnTo>
                    <a:pt x="408876" y="32321"/>
                  </a:lnTo>
                  <a:lnTo>
                    <a:pt x="408647" y="33794"/>
                  </a:lnTo>
                  <a:lnTo>
                    <a:pt x="409511" y="33642"/>
                  </a:lnTo>
                  <a:lnTo>
                    <a:pt x="410578" y="33439"/>
                  </a:lnTo>
                  <a:lnTo>
                    <a:pt x="411594" y="33096"/>
                  </a:lnTo>
                  <a:lnTo>
                    <a:pt x="413308" y="32689"/>
                  </a:lnTo>
                  <a:lnTo>
                    <a:pt x="413524" y="31191"/>
                  </a:lnTo>
                  <a:close/>
                </a:path>
                <a:path w="462279" h="99060">
                  <a:moveTo>
                    <a:pt x="423494" y="27076"/>
                  </a:moveTo>
                  <a:lnTo>
                    <a:pt x="423278" y="26682"/>
                  </a:lnTo>
                  <a:lnTo>
                    <a:pt x="421932" y="27190"/>
                  </a:lnTo>
                  <a:lnTo>
                    <a:pt x="421043" y="27762"/>
                  </a:lnTo>
                  <a:lnTo>
                    <a:pt x="419709" y="28270"/>
                  </a:lnTo>
                  <a:lnTo>
                    <a:pt x="419481" y="28638"/>
                  </a:lnTo>
                  <a:lnTo>
                    <a:pt x="419468" y="29032"/>
                  </a:lnTo>
                  <a:lnTo>
                    <a:pt x="419468" y="29324"/>
                  </a:lnTo>
                  <a:lnTo>
                    <a:pt x="419684" y="29718"/>
                  </a:lnTo>
                  <a:lnTo>
                    <a:pt x="420039" y="29578"/>
                  </a:lnTo>
                  <a:lnTo>
                    <a:pt x="421017" y="29197"/>
                  </a:lnTo>
                  <a:lnTo>
                    <a:pt x="421906" y="28638"/>
                  </a:lnTo>
                  <a:lnTo>
                    <a:pt x="423240" y="28130"/>
                  </a:lnTo>
                  <a:lnTo>
                    <a:pt x="423481" y="27749"/>
                  </a:lnTo>
                  <a:lnTo>
                    <a:pt x="423481" y="27368"/>
                  </a:lnTo>
                  <a:lnTo>
                    <a:pt x="423494" y="27076"/>
                  </a:lnTo>
                  <a:close/>
                </a:path>
                <a:path w="462279" h="99060">
                  <a:moveTo>
                    <a:pt x="433781" y="23837"/>
                  </a:moveTo>
                  <a:lnTo>
                    <a:pt x="433755" y="22415"/>
                  </a:lnTo>
                  <a:lnTo>
                    <a:pt x="431990" y="23215"/>
                  </a:lnTo>
                  <a:lnTo>
                    <a:pt x="431190" y="23799"/>
                  </a:lnTo>
                  <a:lnTo>
                    <a:pt x="430250" y="24041"/>
                  </a:lnTo>
                  <a:lnTo>
                    <a:pt x="429590" y="24218"/>
                  </a:lnTo>
                  <a:lnTo>
                    <a:pt x="429374" y="25704"/>
                  </a:lnTo>
                  <a:lnTo>
                    <a:pt x="430212" y="25488"/>
                  </a:lnTo>
                  <a:lnTo>
                    <a:pt x="431266" y="25209"/>
                  </a:lnTo>
                  <a:lnTo>
                    <a:pt x="432155" y="24574"/>
                  </a:lnTo>
                  <a:lnTo>
                    <a:pt x="433781" y="23837"/>
                  </a:lnTo>
                  <a:close/>
                </a:path>
                <a:path w="462279" h="99060">
                  <a:moveTo>
                    <a:pt x="443484" y="19392"/>
                  </a:moveTo>
                  <a:lnTo>
                    <a:pt x="443445" y="17945"/>
                  </a:lnTo>
                  <a:lnTo>
                    <a:pt x="442633" y="18440"/>
                  </a:lnTo>
                  <a:lnTo>
                    <a:pt x="441579" y="19100"/>
                  </a:lnTo>
                  <a:lnTo>
                    <a:pt x="440512" y="19748"/>
                  </a:lnTo>
                  <a:lnTo>
                    <a:pt x="438810" y="20675"/>
                  </a:lnTo>
                  <a:lnTo>
                    <a:pt x="438848" y="22110"/>
                  </a:lnTo>
                  <a:lnTo>
                    <a:pt x="439686" y="21653"/>
                  </a:lnTo>
                  <a:lnTo>
                    <a:pt x="440778" y="21056"/>
                  </a:lnTo>
                  <a:lnTo>
                    <a:pt x="441845" y="20421"/>
                  </a:lnTo>
                  <a:lnTo>
                    <a:pt x="443484" y="19392"/>
                  </a:lnTo>
                  <a:close/>
                </a:path>
                <a:path w="462279" h="99060">
                  <a:moveTo>
                    <a:pt x="450037" y="16421"/>
                  </a:moveTo>
                  <a:lnTo>
                    <a:pt x="449999" y="14986"/>
                  </a:lnTo>
                  <a:lnTo>
                    <a:pt x="448322" y="15887"/>
                  </a:lnTo>
                  <a:lnTo>
                    <a:pt x="447484" y="16357"/>
                  </a:lnTo>
                  <a:lnTo>
                    <a:pt x="445897" y="16751"/>
                  </a:lnTo>
                  <a:lnTo>
                    <a:pt x="445681" y="18237"/>
                  </a:lnTo>
                  <a:lnTo>
                    <a:pt x="446532" y="18034"/>
                  </a:lnTo>
                  <a:lnTo>
                    <a:pt x="447560" y="17780"/>
                  </a:lnTo>
                  <a:lnTo>
                    <a:pt x="448500" y="17246"/>
                  </a:lnTo>
                  <a:lnTo>
                    <a:pt x="450037" y="16421"/>
                  </a:lnTo>
                  <a:close/>
                </a:path>
                <a:path w="462279" h="99060">
                  <a:moveTo>
                    <a:pt x="456653" y="11430"/>
                  </a:moveTo>
                  <a:lnTo>
                    <a:pt x="456323" y="10744"/>
                  </a:lnTo>
                  <a:lnTo>
                    <a:pt x="455942" y="10871"/>
                  </a:lnTo>
                  <a:lnTo>
                    <a:pt x="455701" y="11061"/>
                  </a:lnTo>
                  <a:lnTo>
                    <a:pt x="455307" y="11391"/>
                  </a:lnTo>
                  <a:lnTo>
                    <a:pt x="454875" y="11658"/>
                  </a:lnTo>
                  <a:lnTo>
                    <a:pt x="454253" y="12280"/>
                  </a:lnTo>
                  <a:lnTo>
                    <a:pt x="454088" y="12725"/>
                  </a:lnTo>
                  <a:lnTo>
                    <a:pt x="454431" y="13411"/>
                  </a:lnTo>
                  <a:lnTo>
                    <a:pt x="454825" y="13347"/>
                  </a:lnTo>
                  <a:lnTo>
                    <a:pt x="455053" y="13119"/>
                  </a:lnTo>
                  <a:lnTo>
                    <a:pt x="455409" y="12750"/>
                  </a:lnTo>
                  <a:lnTo>
                    <a:pt x="455853" y="12484"/>
                  </a:lnTo>
                  <a:lnTo>
                    <a:pt x="456247" y="12153"/>
                  </a:lnTo>
                  <a:lnTo>
                    <a:pt x="456526" y="11938"/>
                  </a:lnTo>
                  <a:lnTo>
                    <a:pt x="456653" y="11430"/>
                  </a:lnTo>
                  <a:close/>
                </a:path>
                <a:path w="462279" h="99060">
                  <a:moveTo>
                    <a:pt x="460184" y="8331"/>
                  </a:moveTo>
                  <a:lnTo>
                    <a:pt x="460019" y="7975"/>
                  </a:lnTo>
                  <a:lnTo>
                    <a:pt x="459854" y="7645"/>
                  </a:lnTo>
                  <a:lnTo>
                    <a:pt x="459447" y="7708"/>
                  </a:lnTo>
                  <a:lnTo>
                    <a:pt x="459219" y="7937"/>
                  </a:lnTo>
                  <a:lnTo>
                    <a:pt x="458635" y="8547"/>
                  </a:lnTo>
                  <a:lnTo>
                    <a:pt x="458241" y="8674"/>
                  </a:lnTo>
                  <a:lnTo>
                    <a:pt x="457873" y="8801"/>
                  </a:lnTo>
                  <a:lnTo>
                    <a:pt x="457644" y="9194"/>
                  </a:lnTo>
                  <a:lnTo>
                    <a:pt x="457631" y="9575"/>
                  </a:lnTo>
                  <a:lnTo>
                    <a:pt x="457631" y="9880"/>
                  </a:lnTo>
                  <a:lnTo>
                    <a:pt x="457847" y="10236"/>
                  </a:lnTo>
                  <a:lnTo>
                    <a:pt x="458203" y="10121"/>
                  </a:lnTo>
                  <a:lnTo>
                    <a:pt x="458825" y="9918"/>
                  </a:lnTo>
                  <a:lnTo>
                    <a:pt x="459320" y="9499"/>
                  </a:lnTo>
                  <a:lnTo>
                    <a:pt x="459778" y="9029"/>
                  </a:lnTo>
                  <a:lnTo>
                    <a:pt x="460019" y="8763"/>
                  </a:lnTo>
                  <a:lnTo>
                    <a:pt x="460184" y="8331"/>
                  </a:lnTo>
                  <a:close/>
                </a:path>
                <a:path w="462279" h="99060">
                  <a:moveTo>
                    <a:pt x="461683" y="3327"/>
                  </a:moveTo>
                  <a:lnTo>
                    <a:pt x="461479" y="2654"/>
                  </a:lnTo>
                  <a:lnTo>
                    <a:pt x="461302" y="2070"/>
                  </a:lnTo>
                  <a:lnTo>
                    <a:pt x="460971" y="914"/>
                  </a:lnTo>
                  <a:lnTo>
                    <a:pt x="460692" y="0"/>
                  </a:lnTo>
                  <a:lnTo>
                    <a:pt x="459625" y="939"/>
                  </a:lnTo>
                  <a:lnTo>
                    <a:pt x="459828" y="1612"/>
                  </a:lnTo>
                  <a:lnTo>
                    <a:pt x="459994" y="2197"/>
                  </a:lnTo>
                  <a:lnTo>
                    <a:pt x="460171" y="2781"/>
                  </a:lnTo>
                  <a:lnTo>
                    <a:pt x="460336" y="3352"/>
                  </a:lnTo>
                  <a:lnTo>
                    <a:pt x="460616" y="4267"/>
                  </a:lnTo>
                  <a:lnTo>
                    <a:pt x="461683" y="3327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864764" y="4404880"/>
              <a:ext cx="494030" cy="143510"/>
            </a:xfrm>
            <a:custGeom>
              <a:avLst/>
              <a:gdLst/>
              <a:ahLst/>
              <a:cxnLst/>
              <a:rect l="l" t="t" r="r" b="b"/>
              <a:pathLst>
                <a:path w="494029" h="143510">
                  <a:moveTo>
                    <a:pt x="5905" y="57924"/>
                  </a:moveTo>
                  <a:lnTo>
                    <a:pt x="3860" y="57518"/>
                  </a:lnTo>
                  <a:lnTo>
                    <a:pt x="2552" y="57492"/>
                  </a:lnTo>
                  <a:lnTo>
                    <a:pt x="584" y="56997"/>
                  </a:lnTo>
                  <a:lnTo>
                    <a:pt x="0" y="58420"/>
                  </a:lnTo>
                  <a:lnTo>
                    <a:pt x="685" y="58597"/>
                  </a:lnTo>
                  <a:lnTo>
                    <a:pt x="2032" y="58940"/>
                  </a:lnTo>
                  <a:lnTo>
                    <a:pt x="3429" y="58991"/>
                  </a:lnTo>
                  <a:lnTo>
                    <a:pt x="5461" y="59385"/>
                  </a:lnTo>
                  <a:lnTo>
                    <a:pt x="5905" y="57924"/>
                  </a:lnTo>
                  <a:close/>
                </a:path>
                <a:path w="494029" h="143510">
                  <a:moveTo>
                    <a:pt x="12674" y="59156"/>
                  </a:moveTo>
                  <a:lnTo>
                    <a:pt x="10960" y="59016"/>
                  </a:lnTo>
                  <a:lnTo>
                    <a:pt x="10007" y="59042"/>
                  </a:lnTo>
                  <a:lnTo>
                    <a:pt x="8432" y="58470"/>
                  </a:lnTo>
                  <a:lnTo>
                    <a:pt x="7823" y="59893"/>
                  </a:lnTo>
                  <a:lnTo>
                    <a:pt x="8509" y="60147"/>
                  </a:lnTo>
                  <a:lnTo>
                    <a:pt x="9486" y="60502"/>
                  </a:lnTo>
                  <a:lnTo>
                    <a:pt x="10528" y="60490"/>
                  </a:lnTo>
                  <a:lnTo>
                    <a:pt x="11557" y="60579"/>
                  </a:lnTo>
                  <a:lnTo>
                    <a:pt x="12242" y="60629"/>
                  </a:lnTo>
                  <a:lnTo>
                    <a:pt x="12674" y="59156"/>
                  </a:lnTo>
                  <a:close/>
                </a:path>
                <a:path w="494029" h="143510">
                  <a:moveTo>
                    <a:pt x="22390" y="60718"/>
                  </a:moveTo>
                  <a:lnTo>
                    <a:pt x="20561" y="60667"/>
                  </a:lnTo>
                  <a:lnTo>
                    <a:pt x="19456" y="60769"/>
                  </a:lnTo>
                  <a:lnTo>
                    <a:pt x="17729" y="60236"/>
                  </a:lnTo>
                  <a:lnTo>
                    <a:pt x="17132" y="61658"/>
                  </a:lnTo>
                  <a:lnTo>
                    <a:pt x="17818" y="61874"/>
                  </a:lnTo>
                  <a:lnTo>
                    <a:pt x="18948" y="62217"/>
                  </a:lnTo>
                  <a:lnTo>
                    <a:pt x="20116" y="62153"/>
                  </a:lnTo>
                  <a:lnTo>
                    <a:pt x="21272" y="62179"/>
                  </a:lnTo>
                  <a:lnTo>
                    <a:pt x="21971" y="62204"/>
                  </a:lnTo>
                  <a:lnTo>
                    <a:pt x="22390" y="60718"/>
                  </a:lnTo>
                  <a:close/>
                </a:path>
                <a:path w="494029" h="143510">
                  <a:moveTo>
                    <a:pt x="28638" y="140284"/>
                  </a:moveTo>
                  <a:lnTo>
                    <a:pt x="25298" y="140754"/>
                  </a:lnTo>
                  <a:lnTo>
                    <a:pt x="23393" y="140665"/>
                  </a:lnTo>
                  <a:lnTo>
                    <a:pt x="20358" y="140335"/>
                  </a:lnTo>
                  <a:lnTo>
                    <a:pt x="19634" y="142786"/>
                  </a:lnTo>
                  <a:lnTo>
                    <a:pt x="20955" y="142938"/>
                  </a:lnTo>
                  <a:lnTo>
                    <a:pt x="23025" y="143167"/>
                  </a:lnTo>
                  <a:lnTo>
                    <a:pt x="25069" y="143192"/>
                  </a:lnTo>
                  <a:lnTo>
                    <a:pt x="28257" y="142735"/>
                  </a:lnTo>
                  <a:lnTo>
                    <a:pt x="28638" y="140284"/>
                  </a:lnTo>
                  <a:close/>
                </a:path>
                <a:path w="494029" h="143510">
                  <a:moveTo>
                    <a:pt x="32143" y="61734"/>
                  </a:moveTo>
                  <a:lnTo>
                    <a:pt x="30238" y="61798"/>
                  </a:lnTo>
                  <a:lnTo>
                    <a:pt x="29108" y="61709"/>
                  </a:lnTo>
                  <a:lnTo>
                    <a:pt x="27305" y="61518"/>
                  </a:lnTo>
                  <a:lnTo>
                    <a:pt x="26873" y="62992"/>
                  </a:lnTo>
                  <a:lnTo>
                    <a:pt x="27660" y="63080"/>
                  </a:lnTo>
                  <a:lnTo>
                    <a:pt x="28778" y="63195"/>
                  </a:lnTo>
                  <a:lnTo>
                    <a:pt x="29908" y="63284"/>
                  </a:lnTo>
                  <a:lnTo>
                    <a:pt x="31724" y="63220"/>
                  </a:lnTo>
                  <a:lnTo>
                    <a:pt x="32143" y="61734"/>
                  </a:lnTo>
                  <a:close/>
                </a:path>
                <a:path w="494029" h="143510">
                  <a:moveTo>
                    <a:pt x="41541" y="62230"/>
                  </a:moveTo>
                  <a:lnTo>
                    <a:pt x="39535" y="62204"/>
                  </a:lnTo>
                  <a:lnTo>
                    <a:pt x="38315" y="62204"/>
                  </a:lnTo>
                  <a:lnTo>
                    <a:pt x="36423" y="61950"/>
                  </a:lnTo>
                  <a:lnTo>
                    <a:pt x="35991" y="63423"/>
                  </a:lnTo>
                  <a:lnTo>
                    <a:pt x="36779" y="63525"/>
                  </a:lnTo>
                  <a:lnTo>
                    <a:pt x="37985" y="63690"/>
                  </a:lnTo>
                  <a:lnTo>
                    <a:pt x="39204" y="63690"/>
                  </a:lnTo>
                  <a:lnTo>
                    <a:pt x="41122" y="63703"/>
                  </a:lnTo>
                  <a:lnTo>
                    <a:pt x="41541" y="62230"/>
                  </a:lnTo>
                  <a:close/>
                </a:path>
                <a:path w="494029" h="143510">
                  <a:moveTo>
                    <a:pt x="41694" y="138404"/>
                  </a:moveTo>
                  <a:lnTo>
                    <a:pt x="38188" y="138976"/>
                  </a:lnTo>
                  <a:lnTo>
                    <a:pt x="36118" y="139204"/>
                  </a:lnTo>
                  <a:lnTo>
                    <a:pt x="32931" y="139712"/>
                  </a:lnTo>
                  <a:lnTo>
                    <a:pt x="32550" y="142176"/>
                  </a:lnTo>
                  <a:lnTo>
                    <a:pt x="33997" y="141947"/>
                  </a:lnTo>
                  <a:lnTo>
                    <a:pt x="36055" y="141617"/>
                  </a:lnTo>
                  <a:lnTo>
                    <a:pt x="38138" y="141389"/>
                  </a:lnTo>
                  <a:lnTo>
                    <a:pt x="41325" y="140868"/>
                  </a:lnTo>
                  <a:lnTo>
                    <a:pt x="41694" y="138404"/>
                  </a:lnTo>
                  <a:close/>
                </a:path>
                <a:path w="494029" h="143510">
                  <a:moveTo>
                    <a:pt x="49923" y="64503"/>
                  </a:moveTo>
                  <a:lnTo>
                    <a:pt x="47853" y="64274"/>
                  </a:lnTo>
                  <a:lnTo>
                    <a:pt x="46596" y="64198"/>
                  </a:lnTo>
                  <a:lnTo>
                    <a:pt x="44627" y="64338"/>
                  </a:lnTo>
                  <a:lnTo>
                    <a:pt x="44221" y="65824"/>
                  </a:lnTo>
                  <a:lnTo>
                    <a:pt x="44983" y="65773"/>
                  </a:lnTo>
                  <a:lnTo>
                    <a:pt x="46253" y="65684"/>
                  </a:lnTo>
                  <a:lnTo>
                    <a:pt x="47523" y="65760"/>
                  </a:lnTo>
                  <a:lnTo>
                    <a:pt x="49479" y="65976"/>
                  </a:lnTo>
                  <a:lnTo>
                    <a:pt x="49923" y="64503"/>
                  </a:lnTo>
                  <a:close/>
                </a:path>
                <a:path w="494029" h="143510">
                  <a:moveTo>
                    <a:pt x="52705" y="62039"/>
                  </a:moveTo>
                  <a:lnTo>
                    <a:pt x="50673" y="62293"/>
                  </a:lnTo>
                  <a:lnTo>
                    <a:pt x="49390" y="62026"/>
                  </a:lnTo>
                  <a:lnTo>
                    <a:pt x="47421" y="62280"/>
                  </a:lnTo>
                  <a:lnTo>
                    <a:pt x="47028" y="63779"/>
                  </a:lnTo>
                  <a:lnTo>
                    <a:pt x="47777" y="63677"/>
                  </a:lnTo>
                  <a:lnTo>
                    <a:pt x="49060" y="63512"/>
                  </a:lnTo>
                  <a:lnTo>
                    <a:pt x="50342" y="63779"/>
                  </a:lnTo>
                  <a:lnTo>
                    <a:pt x="52311" y="63525"/>
                  </a:lnTo>
                  <a:lnTo>
                    <a:pt x="52705" y="62039"/>
                  </a:lnTo>
                  <a:close/>
                </a:path>
                <a:path w="494029" h="143510">
                  <a:moveTo>
                    <a:pt x="59817" y="135280"/>
                  </a:moveTo>
                  <a:lnTo>
                    <a:pt x="58559" y="135407"/>
                  </a:lnTo>
                  <a:lnTo>
                    <a:pt x="56311" y="135661"/>
                  </a:lnTo>
                  <a:lnTo>
                    <a:pt x="50736" y="136601"/>
                  </a:lnTo>
                  <a:lnTo>
                    <a:pt x="50368" y="139077"/>
                  </a:lnTo>
                  <a:lnTo>
                    <a:pt x="51803" y="138823"/>
                  </a:lnTo>
                  <a:lnTo>
                    <a:pt x="55930" y="138112"/>
                  </a:lnTo>
                  <a:lnTo>
                    <a:pt x="59156" y="137769"/>
                  </a:lnTo>
                  <a:lnTo>
                    <a:pt x="59817" y="135280"/>
                  </a:lnTo>
                  <a:close/>
                </a:path>
                <a:path w="494029" h="143510">
                  <a:moveTo>
                    <a:pt x="60147" y="65366"/>
                  </a:moveTo>
                  <a:lnTo>
                    <a:pt x="57988" y="65062"/>
                  </a:lnTo>
                  <a:lnTo>
                    <a:pt x="56603" y="64998"/>
                  </a:lnTo>
                  <a:lnTo>
                    <a:pt x="54521" y="64922"/>
                  </a:lnTo>
                  <a:lnTo>
                    <a:pt x="54102" y="66408"/>
                  </a:lnTo>
                  <a:lnTo>
                    <a:pt x="54889" y="66433"/>
                  </a:lnTo>
                  <a:lnTo>
                    <a:pt x="56273" y="66484"/>
                  </a:lnTo>
                  <a:lnTo>
                    <a:pt x="57658" y="66548"/>
                  </a:lnTo>
                  <a:lnTo>
                    <a:pt x="59702" y="66840"/>
                  </a:lnTo>
                  <a:lnTo>
                    <a:pt x="60147" y="65366"/>
                  </a:lnTo>
                  <a:close/>
                </a:path>
                <a:path w="494029" h="143510">
                  <a:moveTo>
                    <a:pt x="62153" y="62357"/>
                  </a:moveTo>
                  <a:lnTo>
                    <a:pt x="60045" y="62255"/>
                  </a:lnTo>
                  <a:lnTo>
                    <a:pt x="58737" y="61887"/>
                  </a:lnTo>
                  <a:lnTo>
                    <a:pt x="56730" y="62141"/>
                  </a:lnTo>
                  <a:lnTo>
                    <a:pt x="56337" y="63627"/>
                  </a:lnTo>
                  <a:lnTo>
                    <a:pt x="57086" y="63538"/>
                  </a:lnTo>
                  <a:lnTo>
                    <a:pt x="58407" y="63373"/>
                  </a:lnTo>
                  <a:lnTo>
                    <a:pt x="59715" y="63741"/>
                  </a:lnTo>
                  <a:lnTo>
                    <a:pt x="61722" y="63842"/>
                  </a:lnTo>
                  <a:lnTo>
                    <a:pt x="62153" y="62357"/>
                  </a:lnTo>
                  <a:close/>
                </a:path>
                <a:path w="494029" h="143510">
                  <a:moveTo>
                    <a:pt x="67513" y="66014"/>
                  </a:moveTo>
                  <a:lnTo>
                    <a:pt x="66040" y="65544"/>
                  </a:lnTo>
                  <a:lnTo>
                    <a:pt x="65227" y="65570"/>
                  </a:lnTo>
                  <a:lnTo>
                    <a:pt x="63715" y="65684"/>
                  </a:lnTo>
                  <a:lnTo>
                    <a:pt x="63309" y="67170"/>
                  </a:lnTo>
                  <a:lnTo>
                    <a:pt x="64071" y="67119"/>
                  </a:lnTo>
                  <a:lnTo>
                    <a:pt x="64782" y="67068"/>
                  </a:lnTo>
                  <a:lnTo>
                    <a:pt x="65532" y="67005"/>
                  </a:lnTo>
                  <a:lnTo>
                    <a:pt x="66916" y="67437"/>
                  </a:lnTo>
                  <a:lnTo>
                    <a:pt x="67513" y="66014"/>
                  </a:lnTo>
                  <a:close/>
                </a:path>
                <a:path w="494029" h="143510">
                  <a:moveTo>
                    <a:pt x="71869" y="62420"/>
                  </a:moveTo>
                  <a:lnTo>
                    <a:pt x="69659" y="62598"/>
                  </a:lnTo>
                  <a:lnTo>
                    <a:pt x="68211" y="62369"/>
                  </a:lnTo>
                  <a:lnTo>
                    <a:pt x="66078" y="62661"/>
                  </a:lnTo>
                  <a:lnTo>
                    <a:pt x="65862" y="64147"/>
                  </a:lnTo>
                  <a:lnTo>
                    <a:pt x="66725" y="64020"/>
                  </a:lnTo>
                  <a:lnTo>
                    <a:pt x="68072" y="63830"/>
                  </a:lnTo>
                  <a:lnTo>
                    <a:pt x="69430" y="64071"/>
                  </a:lnTo>
                  <a:lnTo>
                    <a:pt x="70777" y="63969"/>
                  </a:lnTo>
                  <a:lnTo>
                    <a:pt x="71462" y="63906"/>
                  </a:lnTo>
                  <a:lnTo>
                    <a:pt x="71869" y="62420"/>
                  </a:lnTo>
                  <a:close/>
                </a:path>
                <a:path w="494029" h="143510">
                  <a:moveTo>
                    <a:pt x="77228" y="131432"/>
                  </a:moveTo>
                  <a:lnTo>
                    <a:pt x="73825" y="132181"/>
                  </a:lnTo>
                  <a:lnTo>
                    <a:pt x="71818" y="132524"/>
                  </a:lnTo>
                  <a:lnTo>
                    <a:pt x="68732" y="133223"/>
                  </a:lnTo>
                  <a:lnTo>
                    <a:pt x="68364" y="135699"/>
                  </a:lnTo>
                  <a:lnTo>
                    <a:pt x="69786" y="135382"/>
                  </a:lnTo>
                  <a:lnTo>
                    <a:pt x="71767" y="134937"/>
                  </a:lnTo>
                  <a:lnTo>
                    <a:pt x="73774" y="134594"/>
                  </a:lnTo>
                  <a:lnTo>
                    <a:pt x="76860" y="133908"/>
                  </a:lnTo>
                  <a:lnTo>
                    <a:pt x="77228" y="131432"/>
                  </a:lnTo>
                  <a:close/>
                </a:path>
                <a:path w="494029" h="143510">
                  <a:moveTo>
                    <a:pt x="78574" y="66687"/>
                  </a:moveTo>
                  <a:lnTo>
                    <a:pt x="76568" y="66294"/>
                  </a:lnTo>
                  <a:lnTo>
                    <a:pt x="75349" y="66255"/>
                  </a:lnTo>
                  <a:lnTo>
                    <a:pt x="73418" y="66268"/>
                  </a:lnTo>
                  <a:lnTo>
                    <a:pt x="72999" y="67767"/>
                  </a:lnTo>
                  <a:lnTo>
                    <a:pt x="73787" y="67754"/>
                  </a:lnTo>
                  <a:lnTo>
                    <a:pt x="75018" y="67741"/>
                  </a:lnTo>
                  <a:lnTo>
                    <a:pt x="76238" y="67779"/>
                  </a:lnTo>
                  <a:lnTo>
                    <a:pt x="78130" y="68148"/>
                  </a:lnTo>
                  <a:lnTo>
                    <a:pt x="78574" y="66687"/>
                  </a:lnTo>
                  <a:close/>
                </a:path>
                <a:path w="494029" h="143510">
                  <a:moveTo>
                    <a:pt x="81991" y="63576"/>
                  </a:moveTo>
                  <a:lnTo>
                    <a:pt x="80111" y="63093"/>
                  </a:lnTo>
                  <a:lnTo>
                    <a:pt x="78879" y="63246"/>
                  </a:lnTo>
                  <a:lnTo>
                    <a:pt x="76974" y="62953"/>
                  </a:lnTo>
                  <a:lnTo>
                    <a:pt x="76542" y="64414"/>
                  </a:lnTo>
                  <a:lnTo>
                    <a:pt x="77330" y="64541"/>
                  </a:lnTo>
                  <a:lnTo>
                    <a:pt x="78435" y="64719"/>
                  </a:lnTo>
                  <a:lnTo>
                    <a:pt x="79603" y="64541"/>
                  </a:lnTo>
                  <a:lnTo>
                    <a:pt x="81407" y="64998"/>
                  </a:lnTo>
                  <a:lnTo>
                    <a:pt x="81991" y="63576"/>
                  </a:lnTo>
                  <a:close/>
                </a:path>
                <a:path w="494029" h="143510">
                  <a:moveTo>
                    <a:pt x="90068" y="69888"/>
                  </a:moveTo>
                  <a:lnTo>
                    <a:pt x="89382" y="69710"/>
                  </a:lnTo>
                  <a:lnTo>
                    <a:pt x="88061" y="69392"/>
                  </a:lnTo>
                  <a:lnTo>
                    <a:pt x="86791" y="68872"/>
                  </a:lnTo>
                  <a:lnTo>
                    <a:pt x="84810" y="68211"/>
                  </a:lnTo>
                  <a:lnTo>
                    <a:pt x="84201" y="69634"/>
                  </a:lnTo>
                  <a:lnTo>
                    <a:pt x="84886" y="69862"/>
                  </a:lnTo>
                  <a:lnTo>
                    <a:pt x="86182" y="70294"/>
                  </a:lnTo>
                  <a:lnTo>
                    <a:pt x="87439" y="70815"/>
                  </a:lnTo>
                  <a:lnTo>
                    <a:pt x="88773" y="71145"/>
                  </a:lnTo>
                  <a:lnTo>
                    <a:pt x="89484" y="71310"/>
                  </a:lnTo>
                  <a:lnTo>
                    <a:pt x="90068" y="69888"/>
                  </a:lnTo>
                  <a:close/>
                </a:path>
                <a:path w="494029" h="143510">
                  <a:moveTo>
                    <a:pt x="94475" y="68160"/>
                  </a:moveTo>
                  <a:lnTo>
                    <a:pt x="92240" y="66802"/>
                  </a:lnTo>
                  <a:lnTo>
                    <a:pt x="90246" y="66446"/>
                  </a:lnTo>
                  <a:lnTo>
                    <a:pt x="88265" y="64617"/>
                  </a:lnTo>
                  <a:lnTo>
                    <a:pt x="87477" y="65938"/>
                  </a:lnTo>
                  <a:lnTo>
                    <a:pt x="87985" y="66408"/>
                  </a:lnTo>
                  <a:lnTo>
                    <a:pt x="89471" y="67779"/>
                  </a:lnTo>
                  <a:lnTo>
                    <a:pt x="91528" y="68173"/>
                  </a:lnTo>
                  <a:lnTo>
                    <a:pt x="93827" y="69570"/>
                  </a:lnTo>
                  <a:lnTo>
                    <a:pt x="94475" y="68160"/>
                  </a:lnTo>
                  <a:close/>
                </a:path>
                <a:path w="494029" h="143510">
                  <a:moveTo>
                    <a:pt x="96710" y="127863"/>
                  </a:moveTo>
                  <a:lnTo>
                    <a:pt x="92938" y="128244"/>
                  </a:lnTo>
                  <a:lnTo>
                    <a:pt x="90551" y="129120"/>
                  </a:lnTo>
                  <a:lnTo>
                    <a:pt x="86893" y="129489"/>
                  </a:lnTo>
                  <a:lnTo>
                    <a:pt x="86233" y="131978"/>
                  </a:lnTo>
                  <a:lnTo>
                    <a:pt x="87490" y="131851"/>
                  </a:lnTo>
                  <a:lnTo>
                    <a:pt x="90004" y="131597"/>
                  </a:lnTo>
                  <a:lnTo>
                    <a:pt x="92392" y="130721"/>
                  </a:lnTo>
                  <a:lnTo>
                    <a:pt x="96050" y="130352"/>
                  </a:lnTo>
                  <a:lnTo>
                    <a:pt x="96710" y="127863"/>
                  </a:lnTo>
                  <a:close/>
                </a:path>
                <a:path w="494029" h="143510">
                  <a:moveTo>
                    <a:pt x="97091" y="75361"/>
                  </a:moveTo>
                  <a:lnTo>
                    <a:pt x="96583" y="74891"/>
                  </a:lnTo>
                  <a:lnTo>
                    <a:pt x="95719" y="74129"/>
                  </a:lnTo>
                  <a:lnTo>
                    <a:pt x="95059" y="73177"/>
                  </a:lnTo>
                  <a:lnTo>
                    <a:pt x="93535" y="71970"/>
                  </a:lnTo>
                  <a:lnTo>
                    <a:pt x="92760" y="73291"/>
                  </a:lnTo>
                  <a:lnTo>
                    <a:pt x="93294" y="73723"/>
                  </a:lnTo>
                  <a:lnTo>
                    <a:pt x="94195" y="74434"/>
                  </a:lnTo>
                  <a:lnTo>
                    <a:pt x="94869" y="75387"/>
                  </a:lnTo>
                  <a:lnTo>
                    <a:pt x="96316" y="76682"/>
                  </a:lnTo>
                  <a:lnTo>
                    <a:pt x="97091" y="75361"/>
                  </a:lnTo>
                  <a:close/>
                </a:path>
                <a:path w="494029" h="143510">
                  <a:moveTo>
                    <a:pt x="100520" y="72847"/>
                  </a:moveTo>
                  <a:lnTo>
                    <a:pt x="99898" y="72440"/>
                  </a:lnTo>
                  <a:lnTo>
                    <a:pt x="98945" y="71843"/>
                  </a:lnTo>
                  <a:lnTo>
                    <a:pt x="98171" y="71018"/>
                  </a:lnTo>
                  <a:lnTo>
                    <a:pt x="96799" y="69710"/>
                  </a:lnTo>
                  <a:lnTo>
                    <a:pt x="95999" y="71031"/>
                  </a:lnTo>
                  <a:lnTo>
                    <a:pt x="96507" y="71513"/>
                  </a:lnTo>
                  <a:lnTo>
                    <a:pt x="97396" y="72351"/>
                  </a:lnTo>
                  <a:lnTo>
                    <a:pt x="98247" y="73215"/>
                  </a:lnTo>
                  <a:lnTo>
                    <a:pt x="99872" y="74244"/>
                  </a:lnTo>
                  <a:lnTo>
                    <a:pt x="100520" y="72847"/>
                  </a:lnTo>
                  <a:close/>
                </a:path>
                <a:path w="494029" h="143510">
                  <a:moveTo>
                    <a:pt x="104330" y="82257"/>
                  </a:moveTo>
                  <a:lnTo>
                    <a:pt x="103276" y="80937"/>
                  </a:lnTo>
                  <a:lnTo>
                    <a:pt x="102565" y="80238"/>
                  </a:lnTo>
                  <a:lnTo>
                    <a:pt x="101117" y="79184"/>
                  </a:lnTo>
                  <a:lnTo>
                    <a:pt x="100355" y="80505"/>
                  </a:lnTo>
                  <a:lnTo>
                    <a:pt x="100901" y="80911"/>
                  </a:lnTo>
                  <a:lnTo>
                    <a:pt x="101701" y="81495"/>
                  </a:lnTo>
                  <a:lnTo>
                    <a:pt x="102412" y="82194"/>
                  </a:lnTo>
                  <a:lnTo>
                    <a:pt x="103517" y="83566"/>
                  </a:lnTo>
                  <a:lnTo>
                    <a:pt x="104330" y="82257"/>
                  </a:lnTo>
                  <a:close/>
                </a:path>
                <a:path w="494029" h="143510">
                  <a:moveTo>
                    <a:pt x="107238" y="79590"/>
                  </a:moveTo>
                  <a:lnTo>
                    <a:pt x="106095" y="78206"/>
                  </a:lnTo>
                  <a:lnTo>
                    <a:pt x="105244" y="77482"/>
                  </a:lnTo>
                  <a:lnTo>
                    <a:pt x="103936" y="76111"/>
                  </a:lnTo>
                  <a:lnTo>
                    <a:pt x="103136" y="77431"/>
                  </a:lnTo>
                  <a:lnTo>
                    <a:pt x="103619" y="77939"/>
                  </a:lnTo>
                  <a:lnTo>
                    <a:pt x="104381" y="78740"/>
                  </a:lnTo>
                  <a:lnTo>
                    <a:pt x="105232" y="79451"/>
                  </a:lnTo>
                  <a:lnTo>
                    <a:pt x="105943" y="80302"/>
                  </a:lnTo>
                  <a:lnTo>
                    <a:pt x="106426" y="80899"/>
                  </a:lnTo>
                  <a:lnTo>
                    <a:pt x="107238" y="79590"/>
                  </a:lnTo>
                  <a:close/>
                </a:path>
                <a:path w="494029" h="143510">
                  <a:moveTo>
                    <a:pt x="112712" y="91516"/>
                  </a:moveTo>
                  <a:lnTo>
                    <a:pt x="111315" y="90081"/>
                  </a:lnTo>
                  <a:lnTo>
                    <a:pt x="110540" y="89014"/>
                  </a:lnTo>
                  <a:lnTo>
                    <a:pt x="108991" y="87591"/>
                  </a:lnTo>
                  <a:lnTo>
                    <a:pt x="108204" y="88912"/>
                  </a:lnTo>
                  <a:lnTo>
                    <a:pt x="108712" y="89382"/>
                  </a:lnTo>
                  <a:lnTo>
                    <a:pt x="109677" y="90271"/>
                  </a:lnTo>
                  <a:lnTo>
                    <a:pt x="110451" y="91338"/>
                  </a:lnTo>
                  <a:lnTo>
                    <a:pt x="111912" y="92837"/>
                  </a:lnTo>
                  <a:lnTo>
                    <a:pt x="112712" y="91516"/>
                  </a:lnTo>
                  <a:close/>
                </a:path>
                <a:path w="494029" h="143510">
                  <a:moveTo>
                    <a:pt x="114363" y="86728"/>
                  </a:moveTo>
                  <a:lnTo>
                    <a:pt x="113804" y="86334"/>
                  </a:lnTo>
                  <a:lnTo>
                    <a:pt x="112979" y="85725"/>
                  </a:lnTo>
                  <a:lnTo>
                    <a:pt x="112255" y="85013"/>
                  </a:lnTo>
                  <a:lnTo>
                    <a:pt x="111506" y="84315"/>
                  </a:lnTo>
                  <a:lnTo>
                    <a:pt x="110921" y="83781"/>
                  </a:lnTo>
                  <a:lnTo>
                    <a:pt x="110134" y="85102"/>
                  </a:lnTo>
                  <a:lnTo>
                    <a:pt x="110642" y="85572"/>
                  </a:lnTo>
                  <a:lnTo>
                    <a:pt x="111391" y="86258"/>
                  </a:lnTo>
                  <a:lnTo>
                    <a:pt x="112115" y="86982"/>
                  </a:lnTo>
                  <a:lnTo>
                    <a:pt x="113588" y="88061"/>
                  </a:lnTo>
                  <a:lnTo>
                    <a:pt x="114363" y="86728"/>
                  </a:lnTo>
                  <a:close/>
                </a:path>
                <a:path w="494029" h="143510">
                  <a:moveTo>
                    <a:pt x="117475" y="124460"/>
                  </a:moveTo>
                  <a:lnTo>
                    <a:pt x="113258" y="125120"/>
                  </a:lnTo>
                  <a:lnTo>
                    <a:pt x="110515" y="125768"/>
                  </a:lnTo>
                  <a:lnTo>
                    <a:pt x="106654" y="126555"/>
                  </a:lnTo>
                  <a:lnTo>
                    <a:pt x="106273" y="129032"/>
                  </a:lnTo>
                  <a:lnTo>
                    <a:pt x="107708" y="128739"/>
                  </a:lnTo>
                  <a:lnTo>
                    <a:pt x="110464" y="128181"/>
                  </a:lnTo>
                  <a:lnTo>
                    <a:pt x="113195" y="127533"/>
                  </a:lnTo>
                  <a:lnTo>
                    <a:pt x="117106" y="126923"/>
                  </a:lnTo>
                  <a:lnTo>
                    <a:pt x="117475" y="124460"/>
                  </a:lnTo>
                  <a:close/>
                </a:path>
                <a:path w="494029" h="143510">
                  <a:moveTo>
                    <a:pt x="119900" y="100253"/>
                  </a:moveTo>
                  <a:lnTo>
                    <a:pt x="119519" y="99695"/>
                  </a:lnTo>
                  <a:lnTo>
                    <a:pt x="118732" y="98501"/>
                  </a:lnTo>
                  <a:lnTo>
                    <a:pt x="118033" y="97256"/>
                  </a:lnTo>
                  <a:lnTo>
                    <a:pt x="116459" y="95681"/>
                  </a:lnTo>
                  <a:lnTo>
                    <a:pt x="115658" y="97015"/>
                  </a:lnTo>
                  <a:lnTo>
                    <a:pt x="116154" y="97497"/>
                  </a:lnTo>
                  <a:lnTo>
                    <a:pt x="117106" y="98437"/>
                  </a:lnTo>
                  <a:lnTo>
                    <a:pt x="117754" y="99593"/>
                  </a:lnTo>
                  <a:lnTo>
                    <a:pt x="118973" y="101434"/>
                  </a:lnTo>
                  <a:lnTo>
                    <a:pt x="119900" y="100253"/>
                  </a:lnTo>
                  <a:close/>
                </a:path>
                <a:path w="494029" h="143510">
                  <a:moveTo>
                    <a:pt x="121475" y="96304"/>
                  </a:moveTo>
                  <a:lnTo>
                    <a:pt x="119989" y="94665"/>
                  </a:lnTo>
                  <a:lnTo>
                    <a:pt x="119253" y="93345"/>
                  </a:lnTo>
                  <a:lnTo>
                    <a:pt x="117373" y="92138"/>
                  </a:lnTo>
                  <a:lnTo>
                    <a:pt x="116725" y="93548"/>
                  </a:lnTo>
                  <a:lnTo>
                    <a:pt x="117348" y="93941"/>
                  </a:lnTo>
                  <a:lnTo>
                    <a:pt x="118529" y="94703"/>
                  </a:lnTo>
                  <a:lnTo>
                    <a:pt x="119214" y="96012"/>
                  </a:lnTo>
                  <a:lnTo>
                    <a:pt x="120662" y="97612"/>
                  </a:lnTo>
                  <a:lnTo>
                    <a:pt x="121475" y="96304"/>
                  </a:lnTo>
                  <a:close/>
                </a:path>
                <a:path w="494029" h="143510">
                  <a:moveTo>
                    <a:pt x="126225" y="110172"/>
                  </a:moveTo>
                  <a:lnTo>
                    <a:pt x="124764" y="107784"/>
                  </a:lnTo>
                  <a:lnTo>
                    <a:pt x="124536" y="105079"/>
                  </a:lnTo>
                  <a:lnTo>
                    <a:pt x="121805" y="103708"/>
                  </a:lnTo>
                  <a:lnTo>
                    <a:pt x="121183" y="105130"/>
                  </a:lnTo>
                  <a:lnTo>
                    <a:pt x="121843" y="105460"/>
                  </a:lnTo>
                  <a:lnTo>
                    <a:pt x="123634" y="106349"/>
                  </a:lnTo>
                  <a:lnTo>
                    <a:pt x="123875" y="109029"/>
                  </a:lnTo>
                  <a:lnTo>
                    <a:pt x="125285" y="111340"/>
                  </a:lnTo>
                  <a:lnTo>
                    <a:pt x="126225" y="110172"/>
                  </a:lnTo>
                  <a:close/>
                </a:path>
                <a:path w="494029" h="143510">
                  <a:moveTo>
                    <a:pt x="126923" y="103670"/>
                  </a:moveTo>
                  <a:lnTo>
                    <a:pt x="125996" y="102235"/>
                  </a:lnTo>
                  <a:lnTo>
                    <a:pt x="125247" y="101549"/>
                  </a:lnTo>
                  <a:lnTo>
                    <a:pt x="124180" y="100126"/>
                  </a:lnTo>
                  <a:lnTo>
                    <a:pt x="123355" y="101447"/>
                  </a:lnTo>
                  <a:lnTo>
                    <a:pt x="123774" y="101993"/>
                  </a:lnTo>
                  <a:lnTo>
                    <a:pt x="124333" y="102717"/>
                  </a:lnTo>
                  <a:lnTo>
                    <a:pt x="125018" y="103339"/>
                  </a:lnTo>
                  <a:lnTo>
                    <a:pt x="125514" y="104114"/>
                  </a:lnTo>
                  <a:lnTo>
                    <a:pt x="125996" y="104851"/>
                  </a:lnTo>
                  <a:lnTo>
                    <a:pt x="126923" y="103670"/>
                  </a:lnTo>
                  <a:close/>
                </a:path>
                <a:path w="494029" h="143510">
                  <a:moveTo>
                    <a:pt x="131838" y="109956"/>
                  </a:moveTo>
                  <a:lnTo>
                    <a:pt x="131419" y="109410"/>
                  </a:lnTo>
                  <a:lnTo>
                    <a:pt x="130721" y="108458"/>
                  </a:lnTo>
                  <a:lnTo>
                    <a:pt x="130251" y="107353"/>
                  </a:lnTo>
                  <a:lnTo>
                    <a:pt x="128841" y="105943"/>
                  </a:lnTo>
                  <a:lnTo>
                    <a:pt x="128041" y="107264"/>
                  </a:lnTo>
                  <a:lnTo>
                    <a:pt x="128536" y="107759"/>
                  </a:lnTo>
                  <a:lnTo>
                    <a:pt x="129374" y="108597"/>
                  </a:lnTo>
                  <a:lnTo>
                    <a:pt x="129857" y="109715"/>
                  </a:lnTo>
                  <a:lnTo>
                    <a:pt x="131013" y="111264"/>
                  </a:lnTo>
                  <a:lnTo>
                    <a:pt x="131838" y="109956"/>
                  </a:lnTo>
                  <a:close/>
                </a:path>
                <a:path w="494029" h="143510">
                  <a:moveTo>
                    <a:pt x="134874" y="120396"/>
                  </a:moveTo>
                  <a:lnTo>
                    <a:pt x="130898" y="120992"/>
                  </a:lnTo>
                  <a:lnTo>
                    <a:pt x="128460" y="121678"/>
                  </a:lnTo>
                  <a:lnTo>
                    <a:pt x="124929" y="122720"/>
                  </a:lnTo>
                  <a:lnTo>
                    <a:pt x="124574" y="125222"/>
                  </a:lnTo>
                  <a:lnTo>
                    <a:pt x="125958" y="124815"/>
                  </a:lnTo>
                  <a:lnTo>
                    <a:pt x="128409" y="124091"/>
                  </a:lnTo>
                  <a:lnTo>
                    <a:pt x="130848" y="123405"/>
                  </a:lnTo>
                  <a:lnTo>
                    <a:pt x="134493" y="122847"/>
                  </a:lnTo>
                  <a:lnTo>
                    <a:pt x="134874" y="120396"/>
                  </a:lnTo>
                  <a:close/>
                </a:path>
                <a:path w="494029" h="143510">
                  <a:moveTo>
                    <a:pt x="152336" y="115671"/>
                  </a:moveTo>
                  <a:lnTo>
                    <a:pt x="148564" y="116814"/>
                  </a:lnTo>
                  <a:lnTo>
                    <a:pt x="146240" y="117741"/>
                  </a:lnTo>
                  <a:lnTo>
                    <a:pt x="142760" y="118795"/>
                  </a:lnTo>
                  <a:lnTo>
                    <a:pt x="142417" y="121297"/>
                  </a:lnTo>
                  <a:lnTo>
                    <a:pt x="143789" y="120878"/>
                  </a:lnTo>
                  <a:lnTo>
                    <a:pt x="146177" y="120154"/>
                  </a:lnTo>
                  <a:lnTo>
                    <a:pt x="148513" y="119227"/>
                  </a:lnTo>
                  <a:lnTo>
                    <a:pt x="151980" y="118173"/>
                  </a:lnTo>
                  <a:lnTo>
                    <a:pt x="152336" y="115671"/>
                  </a:lnTo>
                  <a:close/>
                </a:path>
                <a:path w="494029" h="143510">
                  <a:moveTo>
                    <a:pt x="169125" y="113220"/>
                  </a:moveTo>
                  <a:lnTo>
                    <a:pt x="165366" y="114465"/>
                  </a:lnTo>
                  <a:lnTo>
                    <a:pt x="162852" y="114630"/>
                  </a:lnTo>
                  <a:lnTo>
                    <a:pt x="159334" y="115608"/>
                  </a:lnTo>
                  <a:lnTo>
                    <a:pt x="158978" y="118097"/>
                  </a:lnTo>
                  <a:lnTo>
                    <a:pt x="160375" y="117716"/>
                  </a:lnTo>
                  <a:lnTo>
                    <a:pt x="162801" y="117043"/>
                  </a:lnTo>
                  <a:lnTo>
                    <a:pt x="165315" y="116865"/>
                  </a:lnTo>
                  <a:lnTo>
                    <a:pt x="168783" y="115735"/>
                  </a:lnTo>
                  <a:lnTo>
                    <a:pt x="169125" y="113220"/>
                  </a:lnTo>
                  <a:close/>
                </a:path>
                <a:path w="494029" h="143510">
                  <a:moveTo>
                    <a:pt x="185610" y="109664"/>
                  </a:moveTo>
                  <a:lnTo>
                    <a:pt x="184162" y="109893"/>
                  </a:lnTo>
                  <a:lnTo>
                    <a:pt x="182156" y="110236"/>
                  </a:lnTo>
                  <a:lnTo>
                    <a:pt x="180200" y="110782"/>
                  </a:lnTo>
                  <a:lnTo>
                    <a:pt x="177076" y="111328"/>
                  </a:lnTo>
                  <a:lnTo>
                    <a:pt x="176707" y="113792"/>
                  </a:lnTo>
                  <a:lnTo>
                    <a:pt x="178142" y="113538"/>
                  </a:lnTo>
                  <a:lnTo>
                    <a:pt x="180149" y="113195"/>
                  </a:lnTo>
                  <a:lnTo>
                    <a:pt x="182105" y="112649"/>
                  </a:lnTo>
                  <a:lnTo>
                    <a:pt x="185229" y="112128"/>
                  </a:lnTo>
                  <a:lnTo>
                    <a:pt x="185610" y="109664"/>
                  </a:lnTo>
                  <a:close/>
                </a:path>
                <a:path w="494029" h="143510">
                  <a:moveTo>
                    <a:pt x="214909" y="103949"/>
                  </a:moveTo>
                  <a:lnTo>
                    <a:pt x="209448" y="104813"/>
                  </a:lnTo>
                  <a:lnTo>
                    <a:pt x="205447" y="105524"/>
                  </a:lnTo>
                  <a:lnTo>
                    <a:pt x="200545" y="107264"/>
                  </a:lnTo>
                  <a:lnTo>
                    <a:pt x="200202" y="109778"/>
                  </a:lnTo>
                  <a:lnTo>
                    <a:pt x="201549" y="109296"/>
                  </a:lnTo>
                  <a:lnTo>
                    <a:pt x="205397" y="107937"/>
                  </a:lnTo>
                  <a:lnTo>
                    <a:pt x="209397" y="107226"/>
                  </a:lnTo>
                  <a:lnTo>
                    <a:pt x="214541" y="106413"/>
                  </a:lnTo>
                  <a:lnTo>
                    <a:pt x="214909" y="103949"/>
                  </a:lnTo>
                  <a:close/>
                </a:path>
                <a:path w="494029" h="143510">
                  <a:moveTo>
                    <a:pt x="240804" y="99314"/>
                  </a:moveTo>
                  <a:lnTo>
                    <a:pt x="235889" y="99872"/>
                  </a:lnTo>
                  <a:lnTo>
                    <a:pt x="232283" y="100622"/>
                  </a:lnTo>
                  <a:lnTo>
                    <a:pt x="227533" y="101498"/>
                  </a:lnTo>
                  <a:lnTo>
                    <a:pt x="227164" y="103974"/>
                  </a:lnTo>
                  <a:lnTo>
                    <a:pt x="228600" y="103708"/>
                  </a:lnTo>
                  <a:lnTo>
                    <a:pt x="232054" y="103060"/>
                  </a:lnTo>
                  <a:lnTo>
                    <a:pt x="235496" y="102336"/>
                  </a:lnTo>
                  <a:lnTo>
                    <a:pt x="240144" y="101803"/>
                  </a:lnTo>
                  <a:lnTo>
                    <a:pt x="240804" y="99314"/>
                  </a:lnTo>
                  <a:close/>
                </a:path>
                <a:path w="494029" h="143510">
                  <a:moveTo>
                    <a:pt x="261429" y="94919"/>
                  </a:moveTo>
                  <a:lnTo>
                    <a:pt x="257606" y="95783"/>
                  </a:lnTo>
                  <a:lnTo>
                    <a:pt x="255117" y="95935"/>
                  </a:lnTo>
                  <a:lnTo>
                    <a:pt x="251637" y="96888"/>
                  </a:lnTo>
                  <a:lnTo>
                    <a:pt x="251282" y="99377"/>
                  </a:lnTo>
                  <a:lnTo>
                    <a:pt x="252679" y="98996"/>
                  </a:lnTo>
                  <a:lnTo>
                    <a:pt x="255066" y="98336"/>
                  </a:lnTo>
                  <a:lnTo>
                    <a:pt x="257543" y="98183"/>
                  </a:lnTo>
                  <a:lnTo>
                    <a:pt x="261073" y="97396"/>
                  </a:lnTo>
                  <a:lnTo>
                    <a:pt x="261429" y="94919"/>
                  </a:lnTo>
                  <a:close/>
                </a:path>
                <a:path w="494029" h="143510">
                  <a:moveTo>
                    <a:pt x="286219" y="88125"/>
                  </a:moveTo>
                  <a:lnTo>
                    <a:pt x="280911" y="89814"/>
                  </a:lnTo>
                  <a:lnTo>
                    <a:pt x="276834" y="90576"/>
                  </a:lnTo>
                  <a:lnTo>
                    <a:pt x="271818" y="92176"/>
                  </a:lnTo>
                  <a:lnTo>
                    <a:pt x="271462" y="94678"/>
                  </a:lnTo>
                  <a:lnTo>
                    <a:pt x="272834" y="94246"/>
                  </a:lnTo>
                  <a:lnTo>
                    <a:pt x="276783" y="92989"/>
                  </a:lnTo>
                  <a:lnTo>
                    <a:pt x="280860" y="92227"/>
                  </a:lnTo>
                  <a:lnTo>
                    <a:pt x="285877" y="90627"/>
                  </a:lnTo>
                  <a:lnTo>
                    <a:pt x="286219" y="88125"/>
                  </a:lnTo>
                  <a:close/>
                </a:path>
                <a:path w="494029" h="143510">
                  <a:moveTo>
                    <a:pt x="308317" y="83921"/>
                  </a:moveTo>
                  <a:lnTo>
                    <a:pt x="303352" y="84861"/>
                  </a:lnTo>
                  <a:lnTo>
                    <a:pt x="299897" y="85839"/>
                  </a:lnTo>
                  <a:lnTo>
                    <a:pt x="295224" y="86550"/>
                  </a:lnTo>
                  <a:lnTo>
                    <a:pt x="294843" y="89001"/>
                  </a:lnTo>
                  <a:lnTo>
                    <a:pt x="296291" y="88785"/>
                  </a:lnTo>
                  <a:lnTo>
                    <a:pt x="299847" y="88239"/>
                  </a:lnTo>
                  <a:lnTo>
                    <a:pt x="303301" y="87261"/>
                  </a:lnTo>
                  <a:lnTo>
                    <a:pt x="307949" y="86398"/>
                  </a:lnTo>
                  <a:lnTo>
                    <a:pt x="308317" y="83921"/>
                  </a:lnTo>
                  <a:close/>
                </a:path>
                <a:path w="494029" h="143510">
                  <a:moveTo>
                    <a:pt x="327685" y="78371"/>
                  </a:moveTo>
                  <a:lnTo>
                    <a:pt x="322668" y="79159"/>
                  </a:lnTo>
                  <a:lnTo>
                    <a:pt x="319303" y="80378"/>
                  </a:lnTo>
                  <a:lnTo>
                    <a:pt x="314960" y="82194"/>
                  </a:lnTo>
                  <a:lnTo>
                    <a:pt x="314642" y="84721"/>
                  </a:lnTo>
                  <a:lnTo>
                    <a:pt x="315937" y="84175"/>
                  </a:lnTo>
                  <a:lnTo>
                    <a:pt x="319252" y="82791"/>
                  </a:lnTo>
                  <a:lnTo>
                    <a:pt x="322618" y="81572"/>
                  </a:lnTo>
                  <a:lnTo>
                    <a:pt x="327304" y="80822"/>
                  </a:lnTo>
                  <a:lnTo>
                    <a:pt x="327685" y="78371"/>
                  </a:lnTo>
                  <a:close/>
                </a:path>
                <a:path w="494029" h="143510">
                  <a:moveTo>
                    <a:pt x="346494" y="72707"/>
                  </a:moveTo>
                  <a:lnTo>
                    <a:pt x="342620" y="73914"/>
                  </a:lnTo>
                  <a:lnTo>
                    <a:pt x="340233" y="75222"/>
                  </a:lnTo>
                  <a:lnTo>
                    <a:pt x="336461" y="75679"/>
                  </a:lnTo>
                  <a:lnTo>
                    <a:pt x="335800" y="78168"/>
                  </a:lnTo>
                  <a:lnTo>
                    <a:pt x="337045" y="78016"/>
                  </a:lnTo>
                  <a:lnTo>
                    <a:pt x="339877" y="77673"/>
                  </a:lnTo>
                  <a:lnTo>
                    <a:pt x="342379" y="76390"/>
                  </a:lnTo>
                  <a:lnTo>
                    <a:pt x="346138" y="75209"/>
                  </a:lnTo>
                  <a:lnTo>
                    <a:pt x="346494" y="72707"/>
                  </a:lnTo>
                  <a:close/>
                </a:path>
                <a:path w="494029" h="143510">
                  <a:moveTo>
                    <a:pt x="368833" y="67183"/>
                  </a:moveTo>
                  <a:lnTo>
                    <a:pt x="364185" y="68567"/>
                  </a:lnTo>
                  <a:lnTo>
                    <a:pt x="360946" y="69608"/>
                  </a:lnTo>
                  <a:lnTo>
                    <a:pt x="356438" y="70294"/>
                  </a:lnTo>
                  <a:lnTo>
                    <a:pt x="356057" y="72745"/>
                  </a:lnTo>
                  <a:lnTo>
                    <a:pt x="357505" y="72529"/>
                  </a:lnTo>
                  <a:lnTo>
                    <a:pt x="360883" y="72021"/>
                  </a:lnTo>
                  <a:lnTo>
                    <a:pt x="364134" y="70980"/>
                  </a:lnTo>
                  <a:lnTo>
                    <a:pt x="368490" y="69684"/>
                  </a:lnTo>
                  <a:lnTo>
                    <a:pt x="368833" y="67183"/>
                  </a:lnTo>
                  <a:close/>
                </a:path>
                <a:path w="494029" h="143510">
                  <a:moveTo>
                    <a:pt x="395262" y="59905"/>
                  </a:moveTo>
                  <a:lnTo>
                    <a:pt x="384378" y="63131"/>
                  </a:lnTo>
                  <a:lnTo>
                    <a:pt x="378599" y="64998"/>
                  </a:lnTo>
                  <a:lnTo>
                    <a:pt x="378244" y="67513"/>
                  </a:lnTo>
                  <a:lnTo>
                    <a:pt x="379615" y="67068"/>
                  </a:lnTo>
                  <a:lnTo>
                    <a:pt x="384327" y="65544"/>
                  </a:lnTo>
                  <a:lnTo>
                    <a:pt x="394906" y="62407"/>
                  </a:lnTo>
                  <a:lnTo>
                    <a:pt x="395262" y="59905"/>
                  </a:lnTo>
                  <a:close/>
                </a:path>
                <a:path w="494029" h="143510">
                  <a:moveTo>
                    <a:pt x="418122" y="50152"/>
                  </a:moveTo>
                  <a:lnTo>
                    <a:pt x="413308" y="51612"/>
                  </a:lnTo>
                  <a:lnTo>
                    <a:pt x="409994" y="52895"/>
                  </a:lnTo>
                  <a:lnTo>
                    <a:pt x="405917" y="55333"/>
                  </a:lnTo>
                  <a:lnTo>
                    <a:pt x="405980" y="57734"/>
                  </a:lnTo>
                  <a:lnTo>
                    <a:pt x="407352" y="56921"/>
                  </a:lnTo>
                  <a:lnTo>
                    <a:pt x="410286" y="55168"/>
                  </a:lnTo>
                  <a:lnTo>
                    <a:pt x="413423" y="53962"/>
                  </a:lnTo>
                  <a:lnTo>
                    <a:pt x="417766" y="52654"/>
                  </a:lnTo>
                  <a:lnTo>
                    <a:pt x="418122" y="50152"/>
                  </a:lnTo>
                  <a:close/>
                </a:path>
                <a:path w="494029" h="143510">
                  <a:moveTo>
                    <a:pt x="438658" y="39941"/>
                  </a:moveTo>
                  <a:lnTo>
                    <a:pt x="434009" y="41617"/>
                  </a:lnTo>
                  <a:lnTo>
                    <a:pt x="431076" y="43561"/>
                  </a:lnTo>
                  <a:lnTo>
                    <a:pt x="426859" y="45415"/>
                  </a:lnTo>
                  <a:lnTo>
                    <a:pt x="426542" y="47942"/>
                  </a:lnTo>
                  <a:lnTo>
                    <a:pt x="427824" y="47383"/>
                  </a:lnTo>
                  <a:lnTo>
                    <a:pt x="431025" y="45974"/>
                  </a:lnTo>
                  <a:lnTo>
                    <a:pt x="433959" y="44018"/>
                  </a:lnTo>
                  <a:lnTo>
                    <a:pt x="438315" y="42456"/>
                  </a:lnTo>
                  <a:lnTo>
                    <a:pt x="438658" y="39941"/>
                  </a:lnTo>
                  <a:close/>
                </a:path>
                <a:path w="494029" h="143510">
                  <a:moveTo>
                    <a:pt x="454888" y="32931"/>
                  </a:moveTo>
                  <a:lnTo>
                    <a:pt x="454812" y="30505"/>
                  </a:lnTo>
                  <a:lnTo>
                    <a:pt x="451091" y="32943"/>
                  </a:lnTo>
                  <a:lnTo>
                    <a:pt x="448754" y="34607"/>
                  </a:lnTo>
                  <a:lnTo>
                    <a:pt x="445185" y="36499"/>
                  </a:lnTo>
                  <a:lnTo>
                    <a:pt x="445249" y="38887"/>
                  </a:lnTo>
                  <a:lnTo>
                    <a:pt x="446659" y="38138"/>
                  </a:lnTo>
                  <a:lnTo>
                    <a:pt x="449199" y="36791"/>
                  </a:lnTo>
                  <a:lnTo>
                    <a:pt x="451535" y="35140"/>
                  </a:lnTo>
                  <a:lnTo>
                    <a:pt x="454888" y="32931"/>
                  </a:lnTo>
                  <a:close/>
                </a:path>
                <a:path w="494029" h="143510">
                  <a:moveTo>
                    <a:pt x="471258" y="22593"/>
                  </a:moveTo>
                  <a:lnTo>
                    <a:pt x="471182" y="20180"/>
                  </a:lnTo>
                  <a:lnTo>
                    <a:pt x="467398" y="22453"/>
                  </a:lnTo>
                  <a:lnTo>
                    <a:pt x="464337" y="23596"/>
                  </a:lnTo>
                  <a:lnTo>
                    <a:pt x="462292" y="27711"/>
                  </a:lnTo>
                  <a:lnTo>
                    <a:pt x="463956" y="28409"/>
                  </a:lnTo>
                  <a:lnTo>
                    <a:pt x="464667" y="26987"/>
                  </a:lnTo>
                  <a:lnTo>
                    <a:pt x="465150" y="26022"/>
                  </a:lnTo>
                  <a:lnTo>
                    <a:pt x="466420" y="25387"/>
                  </a:lnTo>
                  <a:lnTo>
                    <a:pt x="468274" y="24269"/>
                  </a:lnTo>
                  <a:lnTo>
                    <a:pt x="469290" y="23761"/>
                  </a:lnTo>
                  <a:lnTo>
                    <a:pt x="471258" y="22593"/>
                  </a:lnTo>
                  <a:close/>
                </a:path>
                <a:path w="494029" h="143510">
                  <a:moveTo>
                    <a:pt x="481012" y="14452"/>
                  </a:moveTo>
                  <a:lnTo>
                    <a:pt x="480415" y="12344"/>
                  </a:lnTo>
                  <a:lnTo>
                    <a:pt x="477735" y="14820"/>
                  </a:lnTo>
                  <a:lnTo>
                    <a:pt x="476211" y="16027"/>
                  </a:lnTo>
                  <a:lnTo>
                    <a:pt x="474091" y="17526"/>
                  </a:lnTo>
                  <a:lnTo>
                    <a:pt x="473748" y="18186"/>
                  </a:lnTo>
                  <a:lnTo>
                    <a:pt x="473887" y="18834"/>
                  </a:lnTo>
                  <a:lnTo>
                    <a:pt x="473989" y="19380"/>
                  </a:lnTo>
                  <a:lnTo>
                    <a:pt x="474573" y="19685"/>
                  </a:lnTo>
                  <a:lnTo>
                    <a:pt x="475056" y="19342"/>
                  </a:lnTo>
                  <a:lnTo>
                    <a:pt x="476808" y="18110"/>
                  </a:lnTo>
                  <a:lnTo>
                    <a:pt x="478497" y="16776"/>
                  </a:lnTo>
                  <a:lnTo>
                    <a:pt x="481012" y="14452"/>
                  </a:lnTo>
                  <a:close/>
                </a:path>
                <a:path w="494029" h="143510">
                  <a:moveTo>
                    <a:pt x="490194" y="6553"/>
                  </a:moveTo>
                  <a:lnTo>
                    <a:pt x="489026" y="5041"/>
                  </a:lnTo>
                  <a:lnTo>
                    <a:pt x="486918" y="7670"/>
                  </a:lnTo>
                  <a:lnTo>
                    <a:pt x="485444" y="8610"/>
                  </a:lnTo>
                  <a:lnTo>
                    <a:pt x="483603" y="10007"/>
                  </a:lnTo>
                  <a:lnTo>
                    <a:pt x="483247" y="10642"/>
                  </a:lnTo>
                  <a:lnTo>
                    <a:pt x="483489" y="11836"/>
                  </a:lnTo>
                  <a:lnTo>
                    <a:pt x="484073" y="12179"/>
                  </a:lnTo>
                  <a:lnTo>
                    <a:pt x="484555" y="11811"/>
                  </a:lnTo>
                  <a:lnTo>
                    <a:pt x="486232" y="10528"/>
                  </a:lnTo>
                  <a:lnTo>
                    <a:pt x="487959" y="9347"/>
                  </a:lnTo>
                  <a:lnTo>
                    <a:pt x="490194" y="6553"/>
                  </a:lnTo>
                  <a:close/>
                </a:path>
                <a:path w="494029" h="143510">
                  <a:moveTo>
                    <a:pt x="493636" y="800"/>
                  </a:moveTo>
                  <a:lnTo>
                    <a:pt x="493471" y="50"/>
                  </a:lnTo>
                  <a:lnTo>
                    <a:pt x="492213" y="0"/>
                  </a:lnTo>
                  <a:lnTo>
                    <a:pt x="491782" y="685"/>
                  </a:lnTo>
                  <a:lnTo>
                    <a:pt x="491477" y="1854"/>
                  </a:lnTo>
                  <a:lnTo>
                    <a:pt x="491032" y="2565"/>
                  </a:lnTo>
                  <a:lnTo>
                    <a:pt x="490105" y="3568"/>
                  </a:lnTo>
                  <a:lnTo>
                    <a:pt x="489813" y="4279"/>
                  </a:lnTo>
                  <a:lnTo>
                    <a:pt x="490105" y="4876"/>
                  </a:lnTo>
                  <a:lnTo>
                    <a:pt x="490385" y="5422"/>
                  </a:lnTo>
                  <a:lnTo>
                    <a:pt x="491058" y="5334"/>
                  </a:lnTo>
                  <a:lnTo>
                    <a:pt x="491426" y="4940"/>
                  </a:lnTo>
                  <a:lnTo>
                    <a:pt x="492404" y="3898"/>
                  </a:lnTo>
                  <a:lnTo>
                    <a:pt x="493153" y="2692"/>
                  </a:lnTo>
                  <a:lnTo>
                    <a:pt x="493636" y="800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5014949" y="4103935"/>
            <a:ext cx="449580" cy="546100"/>
          </a:xfrm>
          <a:custGeom>
            <a:avLst/>
            <a:gdLst/>
            <a:ahLst/>
            <a:cxnLst/>
            <a:rect l="l" t="t" r="r" b="b"/>
            <a:pathLst>
              <a:path w="449579" h="546100">
                <a:moveTo>
                  <a:pt x="196507" y="0"/>
                </a:moveTo>
                <a:lnTo>
                  <a:pt x="163535" y="0"/>
                </a:lnTo>
                <a:lnTo>
                  <a:pt x="147954" y="2540"/>
                </a:lnTo>
                <a:lnTo>
                  <a:pt x="97787" y="17780"/>
                </a:lnTo>
                <a:lnTo>
                  <a:pt x="54387" y="46990"/>
                </a:lnTo>
                <a:lnTo>
                  <a:pt x="33728" y="72390"/>
                </a:lnTo>
                <a:lnTo>
                  <a:pt x="33753" y="80010"/>
                </a:lnTo>
                <a:lnTo>
                  <a:pt x="34658" y="95250"/>
                </a:lnTo>
                <a:lnTo>
                  <a:pt x="36419" y="109220"/>
                </a:lnTo>
                <a:lnTo>
                  <a:pt x="38387" y="120650"/>
                </a:lnTo>
                <a:lnTo>
                  <a:pt x="39989" y="127000"/>
                </a:lnTo>
                <a:lnTo>
                  <a:pt x="21181" y="144780"/>
                </a:lnTo>
                <a:lnTo>
                  <a:pt x="10306" y="158750"/>
                </a:lnTo>
                <a:lnTo>
                  <a:pt x="3169" y="172720"/>
                </a:lnTo>
                <a:lnTo>
                  <a:pt x="0" y="189230"/>
                </a:lnTo>
                <a:lnTo>
                  <a:pt x="1026" y="207010"/>
                </a:lnTo>
                <a:lnTo>
                  <a:pt x="50696" y="492760"/>
                </a:lnTo>
                <a:lnTo>
                  <a:pt x="52131" y="500380"/>
                </a:lnTo>
                <a:lnTo>
                  <a:pt x="55547" y="506730"/>
                </a:lnTo>
                <a:lnTo>
                  <a:pt x="66621" y="520700"/>
                </a:lnTo>
                <a:lnTo>
                  <a:pt x="71955" y="544830"/>
                </a:lnTo>
                <a:lnTo>
                  <a:pt x="74432" y="546100"/>
                </a:lnTo>
                <a:lnTo>
                  <a:pt x="110500" y="544830"/>
                </a:lnTo>
                <a:lnTo>
                  <a:pt x="113510" y="544830"/>
                </a:lnTo>
                <a:lnTo>
                  <a:pt x="115567" y="542290"/>
                </a:lnTo>
                <a:lnTo>
                  <a:pt x="116088" y="541020"/>
                </a:lnTo>
                <a:lnTo>
                  <a:pt x="115662" y="534670"/>
                </a:lnTo>
                <a:lnTo>
                  <a:pt x="81557" y="534670"/>
                </a:lnTo>
                <a:lnTo>
                  <a:pt x="78953" y="523240"/>
                </a:lnTo>
                <a:lnTo>
                  <a:pt x="103210" y="520700"/>
                </a:lnTo>
                <a:lnTo>
                  <a:pt x="114726" y="520700"/>
                </a:lnTo>
                <a:lnTo>
                  <a:pt x="114471" y="516890"/>
                </a:lnTo>
                <a:lnTo>
                  <a:pt x="114386" y="515620"/>
                </a:lnTo>
                <a:lnTo>
                  <a:pt x="116558" y="511810"/>
                </a:lnTo>
                <a:lnTo>
                  <a:pt x="74419" y="511810"/>
                </a:lnTo>
                <a:lnTo>
                  <a:pt x="65605" y="501650"/>
                </a:lnTo>
                <a:lnTo>
                  <a:pt x="63053" y="496570"/>
                </a:lnTo>
                <a:lnTo>
                  <a:pt x="61999" y="490220"/>
                </a:lnTo>
                <a:lnTo>
                  <a:pt x="12329" y="204470"/>
                </a:lnTo>
                <a:lnTo>
                  <a:pt x="20017" y="163830"/>
                </a:lnTo>
                <a:lnTo>
                  <a:pt x="48219" y="135890"/>
                </a:lnTo>
                <a:lnTo>
                  <a:pt x="107947" y="135890"/>
                </a:lnTo>
                <a:lnTo>
                  <a:pt x="88769" y="134620"/>
                </a:lnTo>
                <a:lnTo>
                  <a:pt x="51038" y="124460"/>
                </a:lnTo>
                <a:lnTo>
                  <a:pt x="46936" y="101600"/>
                </a:lnTo>
                <a:lnTo>
                  <a:pt x="66742" y="101600"/>
                </a:lnTo>
                <a:lnTo>
                  <a:pt x="62545" y="99060"/>
                </a:lnTo>
                <a:lnTo>
                  <a:pt x="69915" y="91440"/>
                </a:lnTo>
                <a:lnTo>
                  <a:pt x="53324" y="91440"/>
                </a:lnTo>
                <a:lnTo>
                  <a:pt x="48067" y="86360"/>
                </a:lnTo>
                <a:lnTo>
                  <a:pt x="45260" y="82550"/>
                </a:lnTo>
                <a:lnTo>
                  <a:pt x="45133" y="74930"/>
                </a:lnTo>
                <a:lnTo>
                  <a:pt x="46454" y="72390"/>
                </a:lnTo>
                <a:lnTo>
                  <a:pt x="86260" y="36830"/>
                </a:lnTo>
                <a:lnTo>
                  <a:pt x="133103" y="17780"/>
                </a:lnTo>
                <a:lnTo>
                  <a:pt x="169402" y="11430"/>
                </a:lnTo>
                <a:lnTo>
                  <a:pt x="241386" y="11430"/>
                </a:lnTo>
                <a:lnTo>
                  <a:pt x="234985" y="8890"/>
                </a:lnTo>
                <a:lnTo>
                  <a:pt x="215302" y="3810"/>
                </a:lnTo>
                <a:lnTo>
                  <a:pt x="196507" y="0"/>
                </a:lnTo>
                <a:close/>
              </a:path>
              <a:path w="449579" h="546100">
                <a:moveTo>
                  <a:pt x="112076" y="365760"/>
                </a:moveTo>
                <a:lnTo>
                  <a:pt x="100314" y="365760"/>
                </a:lnTo>
                <a:lnTo>
                  <a:pt x="108942" y="397510"/>
                </a:lnTo>
                <a:lnTo>
                  <a:pt x="117237" y="429260"/>
                </a:lnTo>
                <a:lnTo>
                  <a:pt x="124532" y="459740"/>
                </a:lnTo>
                <a:lnTo>
                  <a:pt x="130159" y="483870"/>
                </a:lnTo>
                <a:lnTo>
                  <a:pt x="132558" y="491490"/>
                </a:lnTo>
                <a:lnTo>
                  <a:pt x="136530" y="497840"/>
                </a:lnTo>
                <a:lnTo>
                  <a:pt x="141809" y="502920"/>
                </a:lnTo>
                <a:lnTo>
                  <a:pt x="148130" y="506730"/>
                </a:lnTo>
                <a:lnTo>
                  <a:pt x="157922" y="542290"/>
                </a:lnTo>
                <a:lnTo>
                  <a:pt x="160322" y="544830"/>
                </a:lnTo>
                <a:lnTo>
                  <a:pt x="163014" y="544830"/>
                </a:lnTo>
                <a:lnTo>
                  <a:pt x="216735" y="539750"/>
                </a:lnTo>
                <a:lnTo>
                  <a:pt x="243342" y="534670"/>
                </a:lnTo>
                <a:lnTo>
                  <a:pt x="253868" y="532130"/>
                </a:lnTo>
                <a:lnTo>
                  <a:pt x="167129" y="532130"/>
                </a:lnTo>
                <a:lnTo>
                  <a:pt x="160665" y="508000"/>
                </a:lnTo>
                <a:lnTo>
                  <a:pt x="211258" y="505460"/>
                </a:lnTo>
                <a:lnTo>
                  <a:pt x="254649" y="496570"/>
                </a:lnTo>
                <a:lnTo>
                  <a:pt x="150962" y="496570"/>
                </a:lnTo>
                <a:lnTo>
                  <a:pt x="143190" y="490220"/>
                </a:lnTo>
                <a:lnTo>
                  <a:pt x="141424" y="482600"/>
                </a:lnTo>
                <a:lnTo>
                  <a:pt x="127306" y="422910"/>
                </a:lnTo>
                <a:lnTo>
                  <a:pt x="112076" y="365760"/>
                </a:lnTo>
                <a:close/>
              </a:path>
              <a:path w="449579" h="546100">
                <a:moveTo>
                  <a:pt x="114726" y="520700"/>
                </a:moveTo>
                <a:lnTo>
                  <a:pt x="103210" y="520700"/>
                </a:lnTo>
                <a:lnTo>
                  <a:pt x="104022" y="532130"/>
                </a:lnTo>
                <a:lnTo>
                  <a:pt x="104112" y="533400"/>
                </a:lnTo>
                <a:lnTo>
                  <a:pt x="81557" y="534670"/>
                </a:lnTo>
                <a:lnTo>
                  <a:pt x="115662" y="534670"/>
                </a:lnTo>
                <a:lnTo>
                  <a:pt x="114726" y="520700"/>
                </a:lnTo>
                <a:close/>
              </a:path>
              <a:path w="449579" h="546100">
                <a:moveTo>
                  <a:pt x="366378" y="457200"/>
                </a:moveTo>
                <a:lnTo>
                  <a:pt x="354353" y="457200"/>
                </a:lnTo>
                <a:lnTo>
                  <a:pt x="360804" y="481330"/>
                </a:lnTo>
                <a:lnTo>
                  <a:pt x="314740" y="501650"/>
                </a:lnTo>
                <a:lnTo>
                  <a:pt x="266691" y="516890"/>
                </a:lnTo>
                <a:lnTo>
                  <a:pt x="217279" y="527050"/>
                </a:lnTo>
                <a:lnTo>
                  <a:pt x="167129" y="532130"/>
                </a:lnTo>
                <a:lnTo>
                  <a:pt x="253868" y="532130"/>
                </a:lnTo>
                <a:lnTo>
                  <a:pt x="295595" y="520700"/>
                </a:lnTo>
                <a:lnTo>
                  <a:pt x="345962" y="500380"/>
                </a:lnTo>
                <a:lnTo>
                  <a:pt x="373796" y="485140"/>
                </a:lnTo>
                <a:lnTo>
                  <a:pt x="366378" y="457200"/>
                </a:lnTo>
                <a:close/>
              </a:path>
              <a:path w="449579" h="546100">
                <a:moveTo>
                  <a:pt x="82369" y="269240"/>
                </a:moveTo>
                <a:lnTo>
                  <a:pt x="76438" y="270510"/>
                </a:lnTo>
                <a:lnTo>
                  <a:pt x="74533" y="274320"/>
                </a:lnTo>
                <a:lnTo>
                  <a:pt x="107553" y="488950"/>
                </a:lnTo>
                <a:lnTo>
                  <a:pt x="108265" y="492760"/>
                </a:lnTo>
                <a:lnTo>
                  <a:pt x="108265" y="496570"/>
                </a:lnTo>
                <a:lnTo>
                  <a:pt x="107058" y="504190"/>
                </a:lnTo>
                <a:lnTo>
                  <a:pt x="106169" y="506730"/>
                </a:lnTo>
                <a:lnTo>
                  <a:pt x="104925" y="509270"/>
                </a:lnTo>
                <a:lnTo>
                  <a:pt x="74419" y="511810"/>
                </a:lnTo>
                <a:lnTo>
                  <a:pt x="116558" y="511810"/>
                </a:lnTo>
                <a:lnTo>
                  <a:pt x="118069" y="508000"/>
                </a:lnTo>
                <a:lnTo>
                  <a:pt x="119809" y="497840"/>
                </a:lnTo>
                <a:lnTo>
                  <a:pt x="119809" y="492760"/>
                </a:lnTo>
                <a:lnTo>
                  <a:pt x="118907" y="487680"/>
                </a:lnTo>
                <a:lnTo>
                  <a:pt x="100314" y="365760"/>
                </a:lnTo>
                <a:lnTo>
                  <a:pt x="112076" y="365760"/>
                </a:lnTo>
                <a:lnTo>
                  <a:pt x="109030" y="354330"/>
                </a:lnTo>
                <a:lnTo>
                  <a:pt x="93140" y="298450"/>
                </a:lnTo>
                <a:lnTo>
                  <a:pt x="85328" y="271780"/>
                </a:lnTo>
                <a:lnTo>
                  <a:pt x="82369" y="269240"/>
                </a:lnTo>
                <a:close/>
              </a:path>
              <a:path w="449579" h="546100">
                <a:moveTo>
                  <a:pt x="308353" y="208280"/>
                </a:moveTo>
                <a:lnTo>
                  <a:pt x="302625" y="210820"/>
                </a:lnTo>
                <a:lnTo>
                  <a:pt x="300936" y="213360"/>
                </a:lnTo>
                <a:lnTo>
                  <a:pt x="307621" y="241300"/>
                </a:lnTo>
                <a:lnTo>
                  <a:pt x="321998" y="297180"/>
                </a:lnTo>
                <a:lnTo>
                  <a:pt x="340229" y="365760"/>
                </a:lnTo>
                <a:lnTo>
                  <a:pt x="357769" y="424180"/>
                </a:lnTo>
                <a:lnTo>
                  <a:pt x="358727" y="430530"/>
                </a:lnTo>
                <a:lnTo>
                  <a:pt x="304733" y="468630"/>
                </a:lnTo>
                <a:lnTo>
                  <a:pt x="257874" y="483870"/>
                </a:lnTo>
                <a:lnTo>
                  <a:pt x="209371" y="494030"/>
                </a:lnTo>
                <a:lnTo>
                  <a:pt x="159890" y="496570"/>
                </a:lnTo>
                <a:lnTo>
                  <a:pt x="254649" y="496570"/>
                </a:lnTo>
                <a:lnTo>
                  <a:pt x="260847" y="495300"/>
                </a:lnTo>
                <a:lnTo>
                  <a:pt x="308767" y="478790"/>
                </a:lnTo>
                <a:lnTo>
                  <a:pt x="354353" y="457200"/>
                </a:lnTo>
                <a:lnTo>
                  <a:pt x="366378" y="457200"/>
                </a:lnTo>
                <a:lnTo>
                  <a:pt x="364017" y="448310"/>
                </a:lnTo>
                <a:lnTo>
                  <a:pt x="367687" y="441960"/>
                </a:lnTo>
                <a:lnTo>
                  <a:pt x="369770" y="435610"/>
                </a:lnTo>
                <a:lnTo>
                  <a:pt x="370016" y="430530"/>
                </a:lnTo>
                <a:lnTo>
                  <a:pt x="370139" y="427990"/>
                </a:lnTo>
                <a:lnTo>
                  <a:pt x="368665" y="420370"/>
                </a:lnTo>
                <a:lnTo>
                  <a:pt x="360899" y="396240"/>
                </a:lnTo>
                <a:lnTo>
                  <a:pt x="352446" y="367030"/>
                </a:lnTo>
                <a:lnTo>
                  <a:pt x="343771" y="335280"/>
                </a:lnTo>
                <a:lnTo>
                  <a:pt x="335341" y="303530"/>
                </a:lnTo>
                <a:lnTo>
                  <a:pt x="347617" y="303530"/>
                </a:lnTo>
                <a:lnTo>
                  <a:pt x="311477" y="210820"/>
                </a:lnTo>
                <a:lnTo>
                  <a:pt x="308353" y="208280"/>
                </a:lnTo>
                <a:close/>
              </a:path>
              <a:path w="449579" h="546100">
                <a:moveTo>
                  <a:pt x="347617" y="303530"/>
                </a:moveTo>
                <a:lnTo>
                  <a:pt x="335341" y="303530"/>
                </a:lnTo>
                <a:lnTo>
                  <a:pt x="379918" y="417830"/>
                </a:lnTo>
                <a:lnTo>
                  <a:pt x="383041" y="424180"/>
                </a:lnTo>
                <a:lnTo>
                  <a:pt x="387201" y="430530"/>
                </a:lnTo>
                <a:lnTo>
                  <a:pt x="392294" y="435610"/>
                </a:lnTo>
                <a:lnTo>
                  <a:pt x="398218" y="440690"/>
                </a:lnTo>
                <a:lnTo>
                  <a:pt x="408924" y="462280"/>
                </a:lnTo>
                <a:lnTo>
                  <a:pt x="410144" y="463550"/>
                </a:lnTo>
                <a:lnTo>
                  <a:pt x="415694" y="463550"/>
                </a:lnTo>
                <a:lnTo>
                  <a:pt x="440615" y="450850"/>
                </a:lnTo>
                <a:lnTo>
                  <a:pt x="415986" y="450850"/>
                </a:lnTo>
                <a:lnTo>
                  <a:pt x="410334" y="438150"/>
                </a:lnTo>
                <a:lnTo>
                  <a:pt x="429537" y="429260"/>
                </a:lnTo>
                <a:lnTo>
                  <a:pt x="403032" y="429260"/>
                </a:lnTo>
                <a:lnTo>
                  <a:pt x="397393" y="425450"/>
                </a:lnTo>
                <a:lnTo>
                  <a:pt x="393062" y="420370"/>
                </a:lnTo>
                <a:lnTo>
                  <a:pt x="390687" y="414020"/>
                </a:lnTo>
                <a:lnTo>
                  <a:pt x="347617" y="303530"/>
                </a:lnTo>
                <a:close/>
              </a:path>
              <a:path w="449579" h="546100">
                <a:moveTo>
                  <a:pt x="444197" y="427990"/>
                </a:moveTo>
                <a:lnTo>
                  <a:pt x="432280" y="427990"/>
                </a:lnTo>
                <a:lnTo>
                  <a:pt x="436014" y="439420"/>
                </a:lnTo>
                <a:lnTo>
                  <a:pt x="415986" y="450850"/>
                </a:lnTo>
                <a:lnTo>
                  <a:pt x="440615" y="450850"/>
                </a:lnTo>
                <a:lnTo>
                  <a:pt x="448091" y="447040"/>
                </a:lnTo>
                <a:lnTo>
                  <a:pt x="449285" y="443230"/>
                </a:lnTo>
                <a:lnTo>
                  <a:pt x="444197" y="427990"/>
                </a:lnTo>
                <a:close/>
              </a:path>
              <a:path w="449579" h="546100">
                <a:moveTo>
                  <a:pt x="309359" y="77470"/>
                </a:moveTo>
                <a:lnTo>
                  <a:pt x="265160" y="77470"/>
                </a:lnTo>
                <a:lnTo>
                  <a:pt x="290764" y="83820"/>
                </a:lnTo>
                <a:lnTo>
                  <a:pt x="304018" y="87630"/>
                </a:lnTo>
                <a:lnTo>
                  <a:pt x="330832" y="119380"/>
                </a:lnTo>
                <a:lnTo>
                  <a:pt x="430629" y="391160"/>
                </a:lnTo>
                <a:lnTo>
                  <a:pt x="433029" y="402590"/>
                </a:lnTo>
                <a:lnTo>
                  <a:pt x="432000" y="408940"/>
                </a:lnTo>
                <a:lnTo>
                  <a:pt x="430603" y="416560"/>
                </a:lnTo>
                <a:lnTo>
                  <a:pt x="403032" y="429260"/>
                </a:lnTo>
                <a:lnTo>
                  <a:pt x="429537" y="429260"/>
                </a:lnTo>
                <a:lnTo>
                  <a:pt x="432280" y="427990"/>
                </a:lnTo>
                <a:lnTo>
                  <a:pt x="444197" y="427990"/>
                </a:lnTo>
                <a:lnTo>
                  <a:pt x="441652" y="420370"/>
                </a:lnTo>
                <a:lnTo>
                  <a:pt x="444688" y="402590"/>
                </a:lnTo>
                <a:lnTo>
                  <a:pt x="444264" y="397510"/>
                </a:lnTo>
                <a:lnTo>
                  <a:pt x="444158" y="396240"/>
                </a:lnTo>
                <a:lnTo>
                  <a:pt x="341640" y="115570"/>
                </a:lnTo>
                <a:lnTo>
                  <a:pt x="323096" y="87630"/>
                </a:lnTo>
                <a:lnTo>
                  <a:pt x="309359" y="77470"/>
                </a:lnTo>
                <a:close/>
              </a:path>
              <a:path w="449579" h="546100">
                <a:moveTo>
                  <a:pt x="139570" y="148590"/>
                </a:moveTo>
                <a:lnTo>
                  <a:pt x="127645" y="148590"/>
                </a:lnTo>
                <a:lnTo>
                  <a:pt x="170190" y="307340"/>
                </a:lnTo>
                <a:lnTo>
                  <a:pt x="173339" y="309880"/>
                </a:lnTo>
                <a:lnTo>
                  <a:pt x="179461" y="307340"/>
                </a:lnTo>
                <a:lnTo>
                  <a:pt x="181290" y="304800"/>
                </a:lnTo>
                <a:lnTo>
                  <a:pt x="139570" y="148590"/>
                </a:lnTo>
                <a:close/>
              </a:path>
              <a:path w="449579" h="546100">
                <a:moveTo>
                  <a:pt x="204785" y="134620"/>
                </a:moveTo>
                <a:lnTo>
                  <a:pt x="192809" y="134620"/>
                </a:lnTo>
                <a:lnTo>
                  <a:pt x="234528" y="290830"/>
                </a:lnTo>
                <a:lnTo>
                  <a:pt x="237678" y="292100"/>
                </a:lnTo>
                <a:lnTo>
                  <a:pt x="243812" y="290830"/>
                </a:lnTo>
                <a:lnTo>
                  <a:pt x="245628" y="287020"/>
                </a:lnTo>
                <a:lnTo>
                  <a:pt x="204785" y="134620"/>
                </a:lnTo>
                <a:close/>
              </a:path>
              <a:path w="449579" h="546100">
                <a:moveTo>
                  <a:pt x="107947" y="135890"/>
                </a:moveTo>
                <a:lnTo>
                  <a:pt x="48219" y="135890"/>
                </a:lnTo>
                <a:lnTo>
                  <a:pt x="64381" y="140970"/>
                </a:lnTo>
                <a:lnTo>
                  <a:pt x="82484" y="144780"/>
                </a:lnTo>
                <a:lnTo>
                  <a:pt x="102472" y="147320"/>
                </a:lnTo>
                <a:lnTo>
                  <a:pt x="124292" y="148590"/>
                </a:lnTo>
                <a:lnTo>
                  <a:pt x="158426" y="148590"/>
                </a:lnTo>
                <a:lnTo>
                  <a:pt x="164098" y="147320"/>
                </a:lnTo>
                <a:lnTo>
                  <a:pt x="168361" y="147320"/>
                </a:lnTo>
                <a:lnTo>
                  <a:pt x="171052" y="146050"/>
                </a:lnTo>
                <a:lnTo>
                  <a:pt x="176165" y="143510"/>
                </a:lnTo>
                <a:lnTo>
                  <a:pt x="183564" y="139700"/>
                </a:lnTo>
                <a:lnTo>
                  <a:pt x="188186" y="137160"/>
                </a:lnTo>
                <a:lnTo>
                  <a:pt x="125956" y="137160"/>
                </a:lnTo>
                <a:lnTo>
                  <a:pt x="107947" y="135890"/>
                </a:lnTo>
                <a:close/>
              </a:path>
              <a:path w="449579" h="546100">
                <a:moveTo>
                  <a:pt x="66742" y="101600"/>
                </a:moveTo>
                <a:lnTo>
                  <a:pt x="46936" y="101600"/>
                </a:lnTo>
                <a:lnTo>
                  <a:pt x="56531" y="107950"/>
                </a:lnTo>
                <a:lnTo>
                  <a:pt x="68757" y="115570"/>
                </a:lnTo>
                <a:lnTo>
                  <a:pt x="101178" y="129540"/>
                </a:lnTo>
                <a:lnTo>
                  <a:pt x="107505" y="130810"/>
                </a:lnTo>
                <a:lnTo>
                  <a:pt x="119950" y="135890"/>
                </a:lnTo>
                <a:lnTo>
                  <a:pt x="125956" y="137160"/>
                </a:lnTo>
                <a:lnTo>
                  <a:pt x="188186" y="137160"/>
                </a:lnTo>
                <a:lnTo>
                  <a:pt x="190497" y="135890"/>
                </a:lnTo>
                <a:lnTo>
                  <a:pt x="164551" y="135890"/>
                </a:lnTo>
                <a:lnTo>
                  <a:pt x="141177" y="129540"/>
                </a:lnTo>
                <a:lnTo>
                  <a:pt x="123903" y="124460"/>
                </a:lnTo>
                <a:lnTo>
                  <a:pt x="105077" y="118110"/>
                </a:lnTo>
                <a:lnTo>
                  <a:pt x="92261" y="113030"/>
                </a:lnTo>
                <a:lnTo>
                  <a:pt x="80863" y="107950"/>
                </a:lnTo>
                <a:lnTo>
                  <a:pt x="70939" y="104140"/>
                </a:lnTo>
                <a:lnTo>
                  <a:pt x="66742" y="101600"/>
                </a:lnTo>
                <a:close/>
              </a:path>
              <a:path w="449579" h="546100">
                <a:moveTo>
                  <a:pt x="261132" y="45720"/>
                </a:moveTo>
                <a:lnTo>
                  <a:pt x="199035" y="45720"/>
                </a:lnTo>
                <a:lnTo>
                  <a:pt x="216228" y="48260"/>
                </a:lnTo>
                <a:lnTo>
                  <a:pt x="234338" y="52070"/>
                </a:lnTo>
                <a:lnTo>
                  <a:pt x="207464" y="91440"/>
                </a:lnTo>
                <a:lnTo>
                  <a:pt x="194296" y="105410"/>
                </a:lnTo>
                <a:lnTo>
                  <a:pt x="181850" y="119380"/>
                </a:lnTo>
                <a:lnTo>
                  <a:pt x="171483" y="129540"/>
                </a:lnTo>
                <a:lnTo>
                  <a:pt x="164551" y="135890"/>
                </a:lnTo>
                <a:lnTo>
                  <a:pt x="190497" y="135890"/>
                </a:lnTo>
                <a:lnTo>
                  <a:pt x="192809" y="134620"/>
                </a:lnTo>
                <a:lnTo>
                  <a:pt x="204785" y="134620"/>
                </a:lnTo>
                <a:lnTo>
                  <a:pt x="203083" y="128270"/>
                </a:lnTo>
                <a:lnTo>
                  <a:pt x="205953" y="127000"/>
                </a:lnTo>
                <a:lnTo>
                  <a:pt x="218690" y="118110"/>
                </a:lnTo>
                <a:lnTo>
                  <a:pt x="198790" y="118110"/>
                </a:lnTo>
                <a:lnTo>
                  <a:pt x="203071" y="113030"/>
                </a:lnTo>
                <a:lnTo>
                  <a:pt x="227954" y="83820"/>
                </a:lnTo>
                <a:lnTo>
                  <a:pt x="249247" y="46990"/>
                </a:lnTo>
                <a:lnTo>
                  <a:pt x="261688" y="46990"/>
                </a:lnTo>
                <a:lnTo>
                  <a:pt x="261132" y="45720"/>
                </a:lnTo>
                <a:close/>
              </a:path>
              <a:path w="449579" h="546100">
                <a:moveTo>
                  <a:pt x="261688" y="46990"/>
                </a:moveTo>
                <a:lnTo>
                  <a:pt x="249247" y="46990"/>
                </a:lnTo>
                <a:lnTo>
                  <a:pt x="253388" y="57150"/>
                </a:lnTo>
                <a:lnTo>
                  <a:pt x="255928" y="64770"/>
                </a:lnTo>
                <a:lnTo>
                  <a:pt x="229372" y="96520"/>
                </a:lnTo>
                <a:lnTo>
                  <a:pt x="198790" y="118110"/>
                </a:lnTo>
                <a:lnTo>
                  <a:pt x="218690" y="118110"/>
                </a:lnTo>
                <a:lnTo>
                  <a:pt x="224148" y="114300"/>
                </a:lnTo>
                <a:lnTo>
                  <a:pt x="240110" y="102870"/>
                </a:lnTo>
                <a:lnTo>
                  <a:pt x="253795" y="90170"/>
                </a:lnTo>
                <a:lnTo>
                  <a:pt x="265160" y="77470"/>
                </a:lnTo>
                <a:lnTo>
                  <a:pt x="309359" y="77470"/>
                </a:lnTo>
                <a:lnTo>
                  <a:pt x="293380" y="72390"/>
                </a:lnTo>
                <a:lnTo>
                  <a:pt x="268259" y="66040"/>
                </a:lnTo>
                <a:lnTo>
                  <a:pt x="266062" y="59690"/>
                </a:lnTo>
                <a:lnTo>
                  <a:pt x="262244" y="48260"/>
                </a:lnTo>
                <a:lnTo>
                  <a:pt x="261688" y="46990"/>
                </a:lnTo>
                <a:close/>
              </a:path>
              <a:path w="449579" h="546100">
                <a:moveTo>
                  <a:pt x="199365" y="34290"/>
                </a:moveTo>
                <a:lnTo>
                  <a:pt x="181882" y="34290"/>
                </a:lnTo>
                <a:lnTo>
                  <a:pt x="166647" y="35560"/>
                </a:lnTo>
                <a:lnTo>
                  <a:pt x="125000" y="45720"/>
                </a:lnTo>
                <a:lnTo>
                  <a:pt x="83855" y="66040"/>
                </a:lnTo>
                <a:lnTo>
                  <a:pt x="53324" y="91440"/>
                </a:lnTo>
                <a:lnTo>
                  <a:pt x="69915" y="91440"/>
                </a:lnTo>
                <a:lnTo>
                  <a:pt x="76056" y="85090"/>
                </a:lnTo>
                <a:lnTo>
                  <a:pt x="90019" y="74930"/>
                </a:lnTo>
                <a:lnTo>
                  <a:pt x="128595" y="57150"/>
                </a:lnTo>
                <a:lnTo>
                  <a:pt x="169390" y="46990"/>
                </a:lnTo>
                <a:lnTo>
                  <a:pt x="183256" y="45720"/>
                </a:lnTo>
                <a:lnTo>
                  <a:pt x="261132" y="45720"/>
                </a:lnTo>
                <a:lnTo>
                  <a:pt x="259463" y="41910"/>
                </a:lnTo>
                <a:lnTo>
                  <a:pt x="238846" y="41910"/>
                </a:lnTo>
                <a:lnTo>
                  <a:pt x="218539" y="36830"/>
                </a:lnTo>
                <a:lnTo>
                  <a:pt x="199365" y="34290"/>
                </a:lnTo>
                <a:close/>
              </a:path>
              <a:path w="449579" h="546100">
                <a:moveTo>
                  <a:pt x="241386" y="11430"/>
                </a:moveTo>
                <a:lnTo>
                  <a:pt x="183168" y="11430"/>
                </a:lnTo>
                <a:lnTo>
                  <a:pt x="198270" y="12700"/>
                </a:lnTo>
                <a:lnTo>
                  <a:pt x="214333" y="15240"/>
                </a:lnTo>
                <a:lnTo>
                  <a:pt x="230985" y="20320"/>
                </a:lnTo>
                <a:lnTo>
                  <a:pt x="234846" y="21590"/>
                </a:lnTo>
                <a:lnTo>
                  <a:pt x="237551" y="22860"/>
                </a:lnTo>
                <a:lnTo>
                  <a:pt x="241157" y="29210"/>
                </a:lnTo>
                <a:lnTo>
                  <a:pt x="241129" y="30480"/>
                </a:lnTo>
                <a:lnTo>
                  <a:pt x="241018" y="35560"/>
                </a:lnTo>
                <a:lnTo>
                  <a:pt x="238846" y="41910"/>
                </a:lnTo>
                <a:lnTo>
                  <a:pt x="259463" y="41910"/>
                </a:lnTo>
                <a:lnTo>
                  <a:pt x="256681" y="35560"/>
                </a:lnTo>
                <a:lnTo>
                  <a:pt x="249171" y="20320"/>
                </a:lnTo>
                <a:lnTo>
                  <a:pt x="246072" y="15240"/>
                </a:lnTo>
                <a:lnTo>
                  <a:pt x="241386" y="11430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8550" y="6083400"/>
            <a:ext cx="388310" cy="549398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4077" y="6168684"/>
            <a:ext cx="519976" cy="353059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4942941" y="6192075"/>
            <a:ext cx="585470" cy="307340"/>
          </a:xfrm>
          <a:custGeom>
            <a:avLst/>
            <a:gdLst/>
            <a:ahLst/>
            <a:cxnLst/>
            <a:rect l="l" t="t" r="r" b="b"/>
            <a:pathLst>
              <a:path w="585470" h="307339">
                <a:moveTo>
                  <a:pt x="114274" y="197726"/>
                </a:moveTo>
                <a:lnTo>
                  <a:pt x="113944" y="196519"/>
                </a:lnTo>
                <a:lnTo>
                  <a:pt x="112928" y="196646"/>
                </a:lnTo>
                <a:lnTo>
                  <a:pt x="111188" y="197065"/>
                </a:lnTo>
                <a:lnTo>
                  <a:pt x="110134" y="197739"/>
                </a:lnTo>
                <a:lnTo>
                  <a:pt x="110502" y="199656"/>
                </a:lnTo>
                <a:lnTo>
                  <a:pt x="111340" y="200050"/>
                </a:lnTo>
                <a:lnTo>
                  <a:pt x="112026" y="199567"/>
                </a:lnTo>
                <a:lnTo>
                  <a:pt x="112839" y="199009"/>
                </a:lnTo>
                <a:lnTo>
                  <a:pt x="114185" y="198882"/>
                </a:lnTo>
                <a:lnTo>
                  <a:pt x="114274" y="197726"/>
                </a:lnTo>
                <a:close/>
              </a:path>
              <a:path w="585470" h="307339">
                <a:moveTo>
                  <a:pt x="117970" y="190284"/>
                </a:moveTo>
                <a:lnTo>
                  <a:pt x="117043" y="189026"/>
                </a:lnTo>
                <a:lnTo>
                  <a:pt x="116230" y="188963"/>
                </a:lnTo>
                <a:lnTo>
                  <a:pt x="115392" y="189230"/>
                </a:lnTo>
                <a:lnTo>
                  <a:pt x="114731" y="189433"/>
                </a:lnTo>
                <a:lnTo>
                  <a:pt x="114465" y="189852"/>
                </a:lnTo>
                <a:lnTo>
                  <a:pt x="114452" y="190474"/>
                </a:lnTo>
                <a:lnTo>
                  <a:pt x="115150" y="191135"/>
                </a:lnTo>
                <a:lnTo>
                  <a:pt x="116014" y="191350"/>
                </a:lnTo>
                <a:lnTo>
                  <a:pt x="117513" y="190842"/>
                </a:lnTo>
                <a:lnTo>
                  <a:pt x="117970" y="190284"/>
                </a:lnTo>
                <a:close/>
              </a:path>
              <a:path w="585470" h="307339">
                <a:moveTo>
                  <a:pt x="125247" y="188976"/>
                </a:moveTo>
                <a:lnTo>
                  <a:pt x="125133" y="188150"/>
                </a:lnTo>
                <a:lnTo>
                  <a:pt x="124828" y="187667"/>
                </a:lnTo>
                <a:lnTo>
                  <a:pt x="123215" y="187502"/>
                </a:lnTo>
                <a:lnTo>
                  <a:pt x="122504" y="187871"/>
                </a:lnTo>
                <a:lnTo>
                  <a:pt x="121412" y="190639"/>
                </a:lnTo>
                <a:lnTo>
                  <a:pt x="119786" y="191935"/>
                </a:lnTo>
                <a:lnTo>
                  <a:pt x="117360" y="193776"/>
                </a:lnTo>
                <a:lnTo>
                  <a:pt x="116916" y="194081"/>
                </a:lnTo>
                <a:lnTo>
                  <a:pt x="118376" y="195681"/>
                </a:lnTo>
                <a:lnTo>
                  <a:pt x="119291" y="196443"/>
                </a:lnTo>
                <a:lnTo>
                  <a:pt x="121285" y="194221"/>
                </a:lnTo>
                <a:lnTo>
                  <a:pt x="122618" y="193281"/>
                </a:lnTo>
                <a:lnTo>
                  <a:pt x="124752" y="191376"/>
                </a:lnTo>
                <a:lnTo>
                  <a:pt x="125095" y="190030"/>
                </a:lnTo>
                <a:lnTo>
                  <a:pt x="125247" y="188976"/>
                </a:lnTo>
                <a:close/>
              </a:path>
              <a:path w="585470" h="307339">
                <a:moveTo>
                  <a:pt x="134315" y="182054"/>
                </a:moveTo>
                <a:lnTo>
                  <a:pt x="134073" y="180809"/>
                </a:lnTo>
                <a:lnTo>
                  <a:pt x="133883" y="180225"/>
                </a:lnTo>
                <a:lnTo>
                  <a:pt x="133311" y="179578"/>
                </a:lnTo>
                <a:lnTo>
                  <a:pt x="132397" y="179984"/>
                </a:lnTo>
                <a:lnTo>
                  <a:pt x="131241" y="180479"/>
                </a:lnTo>
                <a:lnTo>
                  <a:pt x="130949" y="181533"/>
                </a:lnTo>
                <a:lnTo>
                  <a:pt x="131483" y="183616"/>
                </a:lnTo>
                <a:lnTo>
                  <a:pt x="132334" y="183819"/>
                </a:lnTo>
                <a:lnTo>
                  <a:pt x="134251" y="183070"/>
                </a:lnTo>
                <a:lnTo>
                  <a:pt x="134315" y="182054"/>
                </a:lnTo>
                <a:close/>
              </a:path>
              <a:path w="585470" h="307339">
                <a:moveTo>
                  <a:pt x="136652" y="220751"/>
                </a:moveTo>
                <a:lnTo>
                  <a:pt x="132664" y="218008"/>
                </a:lnTo>
                <a:lnTo>
                  <a:pt x="127139" y="219163"/>
                </a:lnTo>
                <a:lnTo>
                  <a:pt x="124815" y="219748"/>
                </a:lnTo>
                <a:lnTo>
                  <a:pt x="122339" y="220459"/>
                </a:lnTo>
                <a:lnTo>
                  <a:pt x="120015" y="221348"/>
                </a:lnTo>
                <a:lnTo>
                  <a:pt x="117398" y="225386"/>
                </a:lnTo>
                <a:lnTo>
                  <a:pt x="118414" y="226910"/>
                </a:lnTo>
                <a:lnTo>
                  <a:pt x="119430" y="229298"/>
                </a:lnTo>
                <a:lnTo>
                  <a:pt x="120434" y="229158"/>
                </a:lnTo>
                <a:lnTo>
                  <a:pt x="124574" y="227495"/>
                </a:lnTo>
                <a:lnTo>
                  <a:pt x="131229" y="225323"/>
                </a:lnTo>
                <a:lnTo>
                  <a:pt x="136652" y="222758"/>
                </a:lnTo>
                <a:lnTo>
                  <a:pt x="136652" y="220751"/>
                </a:lnTo>
                <a:close/>
              </a:path>
              <a:path w="585470" h="307339">
                <a:moveTo>
                  <a:pt x="140804" y="195072"/>
                </a:moveTo>
                <a:lnTo>
                  <a:pt x="140449" y="193522"/>
                </a:lnTo>
                <a:lnTo>
                  <a:pt x="139738" y="192989"/>
                </a:lnTo>
                <a:lnTo>
                  <a:pt x="138684" y="193128"/>
                </a:lnTo>
                <a:lnTo>
                  <a:pt x="138061" y="193217"/>
                </a:lnTo>
                <a:lnTo>
                  <a:pt x="137972" y="193738"/>
                </a:lnTo>
                <a:lnTo>
                  <a:pt x="138036" y="194246"/>
                </a:lnTo>
                <a:lnTo>
                  <a:pt x="138290" y="195033"/>
                </a:lnTo>
                <a:lnTo>
                  <a:pt x="138798" y="195643"/>
                </a:lnTo>
                <a:lnTo>
                  <a:pt x="139687" y="195668"/>
                </a:lnTo>
                <a:lnTo>
                  <a:pt x="140423" y="195681"/>
                </a:lnTo>
                <a:lnTo>
                  <a:pt x="140804" y="195072"/>
                </a:lnTo>
                <a:close/>
              </a:path>
              <a:path w="585470" h="307339">
                <a:moveTo>
                  <a:pt x="147027" y="187261"/>
                </a:moveTo>
                <a:lnTo>
                  <a:pt x="146812" y="186232"/>
                </a:lnTo>
                <a:lnTo>
                  <a:pt x="146608" y="185318"/>
                </a:lnTo>
                <a:lnTo>
                  <a:pt x="145796" y="184975"/>
                </a:lnTo>
                <a:lnTo>
                  <a:pt x="145008" y="185013"/>
                </a:lnTo>
                <a:lnTo>
                  <a:pt x="143776" y="185089"/>
                </a:lnTo>
                <a:lnTo>
                  <a:pt x="143713" y="186029"/>
                </a:lnTo>
                <a:lnTo>
                  <a:pt x="143967" y="187833"/>
                </a:lnTo>
                <a:lnTo>
                  <a:pt x="144538" y="188239"/>
                </a:lnTo>
                <a:lnTo>
                  <a:pt x="145542" y="188239"/>
                </a:lnTo>
                <a:lnTo>
                  <a:pt x="146380" y="187820"/>
                </a:lnTo>
                <a:lnTo>
                  <a:pt x="147027" y="187261"/>
                </a:lnTo>
                <a:close/>
              </a:path>
              <a:path w="585470" h="307339">
                <a:moveTo>
                  <a:pt x="147104" y="177584"/>
                </a:moveTo>
                <a:lnTo>
                  <a:pt x="146862" y="176847"/>
                </a:lnTo>
                <a:lnTo>
                  <a:pt x="146507" y="176009"/>
                </a:lnTo>
                <a:lnTo>
                  <a:pt x="145694" y="175958"/>
                </a:lnTo>
                <a:lnTo>
                  <a:pt x="144907" y="176022"/>
                </a:lnTo>
                <a:lnTo>
                  <a:pt x="144221" y="176060"/>
                </a:lnTo>
                <a:lnTo>
                  <a:pt x="144233" y="176593"/>
                </a:lnTo>
                <a:lnTo>
                  <a:pt x="144551" y="177927"/>
                </a:lnTo>
                <a:lnTo>
                  <a:pt x="145097" y="178396"/>
                </a:lnTo>
                <a:lnTo>
                  <a:pt x="146723" y="177990"/>
                </a:lnTo>
                <a:lnTo>
                  <a:pt x="147104" y="177584"/>
                </a:lnTo>
                <a:close/>
              </a:path>
              <a:path w="585470" h="307339">
                <a:moveTo>
                  <a:pt x="151168" y="134150"/>
                </a:moveTo>
                <a:lnTo>
                  <a:pt x="150114" y="129768"/>
                </a:lnTo>
                <a:lnTo>
                  <a:pt x="149987" y="129247"/>
                </a:lnTo>
                <a:lnTo>
                  <a:pt x="149923" y="128943"/>
                </a:lnTo>
                <a:lnTo>
                  <a:pt x="149783" y="128752"/>
                </a:lnTo>
                <a:lnTo>
                  <a:pt x="149567" y="128473"/>
                </a:lnTo>
                <a:lnTo>
                  <a:pt x="148615" y="127165"/>
                </a:lnTo>
                <a:lnTo>
                  <a:pt x="148386" y="126847"/>
                </a:lnTo>
                <a:lnTo>
                  <a:pt x="147828" y="126733"/>
                </a:lnTo>
                <a:lnTo>
                  <a:pt x="147828" y="132219"/>
                </a:lnTo>
                <a:lnTo>
                  <a:pt x="146812" y="134454"/>
                </a:lnTo>
                <a:lnTo>
                  <a:pt x="140652" y="137325"/>
                </a:lnTo>
                <a:lnTo>
                  <a:pt x="138696" y="138061"/>
                </a:lnTo>
                <a:lnTo>
                  <a:pt x="138811" y="137833"/>
                </a:lnTo>
                <a:lnTo>
                  <a:pt x="140589" y="135293"/>
                </a:lnTo>
                <a:lnTo>
                  <a:pt x="141020" y="134683"/>
                </a:lnTo>
                <a:lnTo>
                  <a:pt x="140855" y="134683"/>
                </a:lnTo>
                <a:lnTo>
                  <a:pt x="138595" y="135153"/>
                </a:lnTo>
                <a:lnTo>
                  <a:pt x="138595" y="138099"/>
                </a:lnTo>
                <a:lnTo>
                  <a:pt x="137172" y="138633"/>
                </a:lnTo>
                <a:lnTo>
                  <a:pt x="131318" y="137833"/>
                </a:lnTo>
                <a:lnTo>
                  <a:pt x="129286" y="138823"/>
                </a:lnTo>
                <a:lnTo>
                  <a:pt x="127101" y="138163"/>
                </a:lnTo>
                <a:lnTo>
                  <a:pt x="128778" y="137325"/>
                </a:lnTo>
                <a:lnTo>
                  <a:pt x="130530" y="136626"/>
                </a:lnTo>
                <a:lnTo>
                  <a:pt x="133578" y="134683"/>
                </a:lnTo>
                <a:lnTo>
                  <a:pt x="134759" y="134950"/>
                </a:lnTo>
                <a:lnTo>
                  <a:pt x="137185" y="136626"/>
                </a:lnTo>
                <a:lnTo>
                  <a:pt x="138595" y="138099"/>
                </a:lnTo>
                <a:lnTo>
                  <a:pt x="138595" y="135153"/>
                </a:lnTo>
                <a:lnTo>
                  <a:pt x="137883" y="135293"/>
                </a:lnTo>
                <a:lnTo>
                  <a:pt x="137769" y="134950"/>
                </a:lnTo>
                <a:lnTo>
                  <a:pt x="137680" y="134683"/>
                </a:lnTo>
                <a:lnTo>
                  <a:pt x="137617" y="134454"/>
                </a:lnTo>
                <a:lnTo>
                  <a:pt x="137515" y="134150"/>
                </a:lnTo>
                <a:lnTo>
                  <a:pt x="137680" y="133794"/>
                </a:lnTo>
                <a:lnTo>
                  <a:pt x="138010" y="133261"/>
                </a:lnTo>
                <a:lnTo>
                  <a:pt x="138087" y="133134"/>
                </a:lnTo>
                <a:lnTo>
                  <a:pt x="139331" y="132829"/>
                </a:lnTo>
                <a:lnTo>
                  <a:pt x="142748" y="133794"/>
                </a:lnTo>
                <a:lnTo>
                  <a:pt x="143370" y="132829"/>
                </a:lnTo>
                <a:lnTo>
                  <a:pt x="143967" y="131902"/>
                </a:lnTo>
                <a:lnTo>
                  <a:pt x="145884" y="129247"/>
                </a:lnTo>
                <a:lnTo>
                  <a:pt x="146075" y="129768"/>
                </a:lnTo>
                <a:lnTo>
                  <a:pt x="147828" y="132219"/>
                </a:lnTo>
                <a:lnTo>
                  <a:pt x="147828" y="126733"/>
                </a:lnTo>
                <a:lnTo>
                  <a:pt x="142532" y="125539"/>
                </a:lnTo>
                <a:lnTo>
                  <a:pt x="142532" y="128752"/>
                </a:lnTo>
                <a:lnTo>
                  <a:pt x="138163" y="130848"/>
                </a:lnTo>
                <a:lnTo>
                  <a:pt x="133362" y="131902"/>
                </a:lnTo>
                <a:lnTo>
                  <a:pt x="128612" y="134645"/>
                </a:lnTo>
                <a:lnTo>
                  <a:pt x="130873" y="130467"/>
                </a:lnTo>
                <a:lnTo>
                  <a:pt x="131953" y="128473"/>
                </a:lnTo>
                <a:lnTo>
                  <a:pt x="137490" y="129247"/>
                </a:lnTo>
                <a:lnTo>
                  <a:pt x="142532" y="128752"/>
                </a:lnTo>
                <a:lnTo>
                  <a:pt x="142532" y="125539"/>
                </a:lnTo>
                <a:lnTo>
                  <a:pt x="141808" y="125374"/>
                </a:lnTo>
                <a:lnTo>
                  <a:pt x="139052" y="126415"/>
                </a:lnTo>
                <a:lnTo>
                  <a:pt x="136296" y="126415"/>
                </a:lnTo>
                <a:lnTo>
                  <a:pt x="135394" y="127165"/>
                </a:lnTo>
                <a:lnTo>
                  <a:pt x="133502" y="124396"/>
                </a:lnTo>
                <a:lnTo>
                  <a:pt x="132524" y="125755"/>
                </a:lnTo>
                <a:lnTo>
                  <a:pt x="129743" y="127927"/>
                </a:lnTo>
                <a:lnTo>
                  <a:pt x="128562" y="130467"/>
                </a:lnTo>
                <a:lnTo>
                  <a:pt x="125056" y="128473"/>
                </a:lnTo>
                <a:lnTo>
                  <a:pt x="124841" y="128473"/>
                </a:lnTo>
                <a:lnTo>
                  <a:pt x="124764" y="128752"/>
                </a:lnTo>
                <a:lnTo>
                  <a:pt x="124714" y="128943"/>
                </a:lnTo>
                <a:lnTo>
                  <a:pt x="124625" y="129247"/>
                </a:lnTo>
                <a:lnTo>
                  <a:pt x="124561" y="129501"/>
                </a:lnTo>
                <a:lnTo>
                  <a:pt x="121539" y="133134"/>
                </a:lnTo>
                <a:lnTo>
                  <a:pt x="118833" y="136626"/>
                </a:lnTo>
                <a:lnTo>
                  <a:pt x="114363" y="141516"/>
                </a:lnTo>
                <a:lnTo>
                  <a:pt x="113969" y="142252"/>
                </a:lnTo>
                <a:lnTo>
                  <a:pt x="113626" y="143027"/>
                </a:lnTo>
                <a:lnTo>
                  <a:pt x="116255" y="144792"/>
                </a:lnTo>
                <a:lnTo>
                  <a:pt x="115049" y="145046"/>
                </a:lnTo>
                <a:lnTo>
                  <a:pt x="115049" y="155028"/>
                </a:lnTo>
                <a:lnTo>
                  <a:pt x="113449" y="158153"/>
                </a:lnTo>
                <a:lnTo>
                  <a:pt x="111785" y="154152"/>
                </a:lnTo>
                <a:lnTo>
                  <a:pt x="112014" y="152501"/>
                </a:lnTo>
                <a:lnTo>
                  <a:pt x="114554" y="149479"/>
                </a:lnTo>
                <a:lnTo>
                  <a:pt x="113690" y="152019"/>
                </a:lnTo>
                <a:lnTo>
                  <a:pt x="113652" y="152158"/>
                </a:lnTo>
                <a:lnTo>
                  <a:pt x="115049" y="155028"/>
                </a:lnTo>
                <a:lnTo>
                  <a:pt x="115049" y="145046"/>
                </a:lnTo>
                <a:lnTo>
                  <a:pt x="110947" y="145897"/>
                </a:lnTo>
                <a:lnTo>
                  <a:pt x="109258" y="149339"/>
                </a:lnTo>
                <a:lnTo>
                  <a:pt x="108178" y="156806"/>
                </a:lnTo>
                <a:lnTo>
                  <a:pt x="108966" y="160108"/>
                </a:lnTo>
                <a:lnTo>
                  <a:pt x="115227" y="164172"/>
                </a:lnTo>
                <a:lnTo>
                  <a:pt x="118554" y="164172"/>
                </a:lnTo>
                <a:lnTo>
                  <a:pt x="123571" y="160286"/>
                </a:lnTo>
                <a:lnTo>
                  <a:pt x="125349" y="161353"/>
                </a:lnTo>
                <a:lnTo>
                  <a:pt x="128104" y="161937"/>
                </a:lnTo>
                <a:lnTo>
                  <a:pt x="129159" y="162725"/>
                </a:lnTo>
                <a:lnTo>
                  <a:pt x="134099" y="162725"/>
                </a:lnTo>
                <a:lnTo>
                  <a:pt x="137261" y="160286"/>
                </a:lnTo>
                <a:lnTo>
                  <a:pt x="138912" y="159016"/>
                </a:lnTo>
                <a:lnTo>
                  <a:pt x="139204" y="158153"/>
                </a:lnTo>
                <a:lnTo>
                  <a:pt x="141185" y="152501"/>
                </a:lnTo>
                <a:lnTo>
                  <a:pt x="141312" y="152158"/>
                </a:lnTo>
                <a:lnTo>
                  <a:pt x="141363" y="152019"/>
                </a:lnTo>
                <a:lnTo>
                  <a:pt x="139915" y="149479"/>
                </a:lnTo>
                <a:lnTo>
                  <a:pt x="139484" y="148704"/>
                </a:lnTo>
                <a:lnTo>
                  <a:pt x="132219" y="144602"/>
                </a:lnTo>
                <a:lnTo>
                  <a:pt x="128549" y="143446"/>
                </a:lnTo>
                <a:lnTo>
                  <a:pt x="124244" y="143027"/>
                </a:lnTo>
                <a:lnTo>
                  <a:pt x="125730" y="142252"/>
                </a:lnTo>
                <a:lnTo>
                  <a:pt x="134124" y="141706"/>
                </a:lnTo>
                <a:lnTo>
                  <a:pt x="140271" y="142227"/>
                </a:lnTo>
                <a:lnTo>
                  <a:pt x="141147" y="141706"/>
                </a:lnTo>
                <a:lnTo>
                  <a:pt x="145923" y="138823"/>
                </a:lnTo>
                <a:lnTo>
                  <a:pt x="146240" y="138633"/>
                </a:lnTo>
                <a:lnTo>
                  <a:pt x="148412" y="137325"/>
                </a:lnTo>
                <a:lnTo>
                  <a:pt x="149110" y="136626"/>
                </a:lnTo>
                <a:lnTo>
                  <a:pt x="151168" y="134150"/>
                </a:lnTo>
                <a:close/>
              </a:path>
              <a:path w="585470" h="307339">
                <a:moveTo>
                  <a:pt x="156502" y="179616"/>
                </a:moveTo>
                <a:lnTo>
                  <a:pt x="156146" y="179146"/>
                </a:lnTo>
                <a:lnTo>
                  <a:pt x="155790" y="178485"/>
                </a:lnTo>
                <a:lnTo>
                  <a:pt x="154000" y="178892"/>
                </a:lnTo>
                <a:lnTo>
                  <a:pt x="153543" y="179705"/>
                </a:lnTo>
                <a:lnTo>
                  <a:pt x="153911" y="180924"/>
                </a:lnTo>
                <a:lnTo>
                  <a:pt x="154355" y="181686"/>
                </a:lnTo>
                <a:lnTo>
                  <a:pt x="156400" y="181254"/>
                </a:lnTo>
                <a:lnTo>
                  <a:pt x="156489" y="180530"/>
                </a:lnTo>
                <a:lnTo>
                  <a:pt x="156502" y="179616"/>
                </a:lnTo>
                <a:close/>
              </a:path>
              <a:path w="585470" h="307339">
                <a:moveTo>
                  <a:pt x="186651" y="128206"/>
                </a:moveTo>
                <a:lnTo>
                  <a:pt x="184658" y="127508"/>
                </a:lnTo>
                <a:lnTo>
                  <a:pt x="182854" y="127571"/>
                </a:lnTo>
                <a:lnTo>
                  <a:pt x="180314" y="128562"/>
                </a:lnTo>
                <a:lnTo>
                  <a:pt x="180022" y="129171"/>
                </a:lnTo>
                <a:lnTo>
                  <a:pt x="180555" y="130530"/>
                </a:lnTo>
                <a:lnTo>
                  <a:pt x="181114" y="130581"/>
                </a:lnTo>
                <a:lnTo>
                  <a:pt x="183400" y="129565"/>
                </a:lnTo>
                <a:lnTo>
                  <a:pt x="186651" y="128206"/>
                </a:lnTo>
                <a:close/>
              </a:path>
              <a:path w="585470" h="307339">
                <a:moveTo>
                  <a:pt x="189496" y="133108"/>
                </a:moveTo>
                <a:lnTo>
                  <a:pt x="189445" y="132257"/>
                </a:lnTo>
                <a:lnTo>
                  <a:pt x="189103" y="131445"/>
                </a:lnTo>
                <a:lnTo>
                  <a:pt x="188404" y="131191"/>
                </a:lnTo>
                <a:lnTo>
                  <a:pt x="186766" y="131406"/>
                </a:lnTo>
                <a:lnTo>
                  <a:pt x="186563" y="131965"/>
                </a:lnTo>
                <a:lnTo>
                  <a:pt x="186867" y="133261"/>
                </a:lnTo>
                <a:lnTo>
                  <a:pt x="187312" y="133807"/>
                </a:lnTo>
                <a:lnTo>
                  <a:pt x="188163" y="133629"/>
                </a:lnTo>
                <a:lnTo>
                  <a:pt x="188861" y="133477"/>
                </a:lnTo>
                <a:lnTo>
                  <a:pt x="189496" y="133108"/>
                </a:lnTo>
                <a:close/>
              </a:path>
              <a:path w="585470" h="307339">
                <a:moveTo>
                  <a:pt x="194894" y="213360"/>
                </a:moveTo>
                <a:lnTo>
                  <a:pt x="193535" y="211137"/>
                </a:lnTo>
                <a:lnTo>
                  <a:pt x="190779" y="208749"/>
                </a:lnTo>
                <a:lnTo>
                  <a:pt x="187909" y="206273"/>
                </a:lnTo>
                <a:lnTo>
                  <a:pt x="180682" y="204368"/>
                </a:lnTo>
                <a:lnTo>
                  <a:pt x="180682" y="208749"/>
                </a:lnTo>
                <a:lnTo>
                  <a:pt x="180619" y="209092"/>
                </a:lnTo>
                <a:lnTo>
                  <a:pt x="180555" y="209397"/>
                </a:lnTo>
                <a:lnTo>
                  <a:pt x="180441" y="209981"/>
                </a:lnTo>
                <a:lnTo>
                  <a:pt x="180327" y="210515"/>
                </a:lnTo>
                <a:lnTo>
                  <a:pt x="176314" y="212407"/>
                </a:lnTo>
                <a:lnTo>
                  <a:pt x="174688" y="213880"/>
                </a:lnTo>
                <a:lnTo>
                  <a:pt x="174244" y="215138"/>
                </a:lnTo>
                <a:lnTo>
                  <a:pt x="172186" y="213550"/>
                </a:lnTo>
                <a:lnTo>
                  <a:pt x="170980" y="213360"/>
                </a:lnTo>
                <a:lnTo>
                  <a:pt x="171069" y="212140"/>
                </a:lnTo>
                <a:lnTo>
                  <a:pt x="171157" y="210883"/>
                </a:lnTo>
                <a:lnTo>
                  <a:pt x="172275" y="210731"/>
                </a:lnTo>
                <a:lnTo>
                  <a:pt x="174536" y="210223"/>
                </a:lnTo>
                <a:lnTo>
                  <a:pt x="179057" y="209092"/>
                </a:lnTo>
                <a:lnTo>
                  <a:pt x="180682" y="208749"/>
                </a:lnTo>
                <a:lnTo>
                  <a:pt x="180682" y="204368"/>
                </a:lnTo>
                <a:lnTo>
                  <a:pt x="179755" y="204114"/>
                </a:lnTo>
                <a:lnTo>
                  <a:pt x="170954" y="204851"/>
                </a:lnTo>
                <a:lnTo>
                  <a:pt x="163334" y="208749"/>
                </a:lnTo>
                <a:lnTo>
                  <a:pt x="162598" y="209397"/>
                </a:lnTo>
                <a:lnTo>
                  <a:pt x="161696" y="209981"/>
                </a:lnTo>
                <a:lnTo>
                  <a:pt x="153898" y="213550"/>
                </a:lnTo>
                <a:lnTo>
                  <a:pt x="153250" y="213880"/>
                </a:lnTo>
                <a:lnTo>
                  <a:pt x="150990" y="218389"/>
                </a:lnTo>
                <a:lnTo>
                  <a:pt x="153860" y="229171"/>
                </a:lnTo>
                <a:lnTo>
                  <a:pt x="156235" y="230886"/>
                </a:lnTo>
                <a:lnTo>
                  <a:pt x="163957" y="231660"/>
                </a:lnTo>
                <a:lnTo>
                  <a:pt x="167805" y="231482"/>
                </a:lnTo>
                <a:lnTo>
                  <a:pt x="171538" y="229539"/>
                </a:lnTo>
                <a:lnTo>
                  <a:pt x="176555" y="227711"/>
                </a:lnTo>
                <a:lnTo>
                  <a:pt x="184175" y="224104"/>
                </a:lnTo>
                <a:lnTo>
                  <a:pt x="188188" y="217716"/>
                </a:lnTo>
                <a:lnTo>
                  <a:pt x="189750" y="216496"/>
                </a:lnTo>
                <a:lnTo>
                  <a:pt x="193395" y="215138"/>
                </a:lnTo>
                <a:lnTo>
                  <a:pt x="194614" y="214680"/>
                </a:lnTo>
                <a:lnTo>
                  <a:pt x="194881" y="213880"/>
                </a:lnTo>
                <a:lnTo>
                  <a:pt x="194894" y="213360"/>
                </a:lnTo>
                <a:close/>
              </a:path>
              <a:path w="585470" h="307339">
                <a:moveTo>
                  <a:pt x="195300" y="126974"/>
                </a:moveTo>
                <a:lnTo>
                  <a:pt x="195072" y="126161"/>
                </a:lnTo>
                <a:lnTo>
                  <a:pt x="194779" y="125069"/>
                </a:lnTo>
                <a:lnTo>
                  <a:pt x="193789" y="124866"/>
                </a:lnTo>
                <a:lnTo>
                  <a:pt x="191630" y="125323"/>
                </a:lnTo>
                <a:lnTo>
                  <a:pt x="191554" y="126034"/>
                </a:lnTo>
                <a:lnTo>
                  <a:pt x="191719" y="127000"/>
                </a:lnTo>
                <a:lnTo>
                  <a:pt x="192138" y="127660"/>
                </a:lnTo>
                <a:lnTo>
                  <a:pt x="192684" y="128155"/>
                </a:lnTo>
                <a:lnTo>
                  <a:pt x="193802" y="127787"/>
                </a:lnTo>
                <a:lnTo>
                  <a:pt x="194716" y="127495"/>
                </a:lnTo>
                <a:lnTo>
                  <a:pt x="195300" y="126974"/>
                </a:lnTo>
                <a:close/>
              </a:path>
              <a:path w="585470" h="307339">
                <a:moveTo>
                  <a:pt x="200583" y="167957"/>
                </a:moveTo>
                <a:lnTo>
                  <a:pt x="199263" y="166446"/>
                </a:lnTo>
                <a:lnTo>
                  <a:pt x="198348" y="164592"/>
                </a:lnTo>
                <a:lnTo>
                  <a:pt x="198513" y="164592"/>
                </a:lnTo>
                <a:lnTo>
                  <a:pt x="197764" y="164185"/>
                </a:lnTo>
                <a:lnTo>
                  <a:pt x="196507" y="164592"/>
                </a:lnTo>
                <a:lnTo>
                  <a:pt x="196176" y="165125"/>
                </a:lnTo>
                <a:lnTo>
                  <a:pt x="196799" y="166839"/>
                </a:lnTo>
                <a:lnTo>
                  <a:pt x="196621" y="167957"/>
                </a:lnTo>
                <a:lnTo>
                  <a:pt x="193484" y="170561"/>
                </a:lnTo>
                <a:lnTo>
                  <a:pt x="193484" y="182778"/>
                </a:lnTo>
                <a:lnTo>
                  <a:pt x="193382" y="183159"/>
                </a:lnTo>
                <a:lnTo>
                  <a:pt x="193382" y="189725"/>
                </a:lnTo>
                <a:lnTo>
                  <a:pt x="192887" y="191897"/>
                </a:lnTo>
                <a:lnTo>
                  <a:pt x="192786" y="192354"/>
                </a:lnTo>
                <a:lnTo>
                  <a:pt x="190309" y="192582"/>
                </a:lnTo>
                <a:lnTo>
                  <a:pt x="188544" y="194373"/>
                </a:lnTo>
                <a:lnTo>
                  <a:pt x="188429" y="191897"/>
                </a:lnTo>
                <a:lnTo>
                  <a:pt x="188366" y="190373"/>
                </a:lnTo>
                <a:lnTo>
                  <a:pt x="185699" y="188429"/>
                </a:lnTo>
                <a:lnTo>
                  <a:pt x="185699" y="196215"/>
                </a:lnTo>
                <a:lnTo>
                  <a:pt x="185508" y="196621"/>
                </a:lnTo>
                <a:lnTo>
                  <a:pt x="183502" y="198158"/>
                </a:lnTo>
                <a:lnTo>
                  <a:pt x="181546" y="198310"/>
                </a:lnTo>
                <a:lnTo>
                  <a:pt x="178943" y="198666"/>
                </a:lnTo>
                <a:lnTo>
                  <a:pt x="178866" y="198158"/>
                </a:lnTo>
                <a:lnTo>
                  <a:pt x="178752" y="196215"/>
                </a:lnTo>
                <a:lnTo>
                  <a:pt x="178727" y="195427"/>
                </a:lnTo>
                <a:lnTo>
                  <a:pt x="179082" y="194500"/>
                </a:lnTo>
                <a:lnTo>
                  <a:pt x="184353" y="194500"/>
                </a:lnTo>
                <a:lnTo>
                  <a:pt x="185699" y="196215"/>
                </a:lnTo>
                <a:lnTo>
                  <a:pt x="185699" y="188429"/>
                </a:lnTo>
                <a:lnTo>
                  <a:pt x="184531" y="187579"/>
                </a:lnTo>
                <a:lnTo>
                  <a:pt x="184531" y="192582"/>
                </a:lnTo>
                <a:lnTo>
                  <a:pt x="184073" y="194132"/>
                </a:lnTo>
                <a:lnTo>
                  <a:pt x="184251" y="194373"/>
                </a:lnTo>
                <a:lnTo>
                  <a:pt x="179133" y="194373"/>
                </a:lnTo>
                <a:lnTo>
                  <a:pt x="179539" y="193357"/>
                </a:lnTo>
                <a:lnTo>
                  <a:pt x="182067" y="191897"/>
                </a:lnTo>
                <a:lnTo>
                  <a:pt x="182854" y="190982"/>
                </a:lnTo>
                <a:lnTo>
                  <a:pt x="182981" y="190842"/>
                </a:lnTo>
                <a:lnTo>
                  <a:pt x="184099" y="190373"/>
                </a:lnTo>
                <a:lnTo>
                  <a:pt x="184391" y="190373"/>
                </a:lnTo>
                <a:lnTo>
                  <a:pt x="184416" y="190525"/>
                </a:lnTo>
                <a:lnTo>
                  <a:pt x="184531" y="192582"/>
                </a:lnTo>
                <a:lnTo>
                  <a:pt x="184531" y="187579"/>
                </a:lnTo>
                <a:lnTo>
                  <a:pt x="184137" y="187286"/>
                </a:lnTo>
                <a:lnTo>
                  <a:pt x="184873" y="186804"/>
                </a:lnTo>
                <a:lnTo>
                  <a:pt x="188988" y="184111"/>
                </a:lnTo>
                <a:lnTo>
                  <a:pt x="190550" y="186499"/>
                </a:lnTo>
                <a:lnTo>
                  <a:pt x="190449" y="188023"/>
                </a:lnTo>
                <a:lnTo>
                  <a:pt x="190334" y="189725"/>
                </a:lnTo>
                <a:lnTo>
                  <a:pt x="190309" y="190119"/>
                </a:lnTo>
                <a:lnTo>
                  <a:pt x="191287" y="190500"/>
                </a:lnTo>
                <a:lnTo>
                  <a:pt x="193382" y="189725"/>
                </a:lnTo>
                <a:lnTo>
                  <a:pt x="193382" y="183159"/>
                </a:lnTo>
                <a:lnTo>
                  <a:pt x="192570" y="186131"/>
                </a:lnTo>
                <a:lnTo>
                  <a:pt x="191795" y="184861"/>
                </a:lnTo>
                <a:lnTo>
                  <a:pt x="191693" y="184111"/>
                </a:lnTo>
                <a:lnTo>
                  <a:pt x="191604" y="183426"/>
                </a:lnTo>
                <a:lnTo>
                  <a:pt x="189788" y="182778"/>
                </a:lnTo>
                <a:lnTo>
                  <a:pt x="189407" y="182778"/>
                </a:lnTo>
                <a:lnTo>
                  <a:pt x="190944" y="180111"/>
                </a:lnTo>
                <a:lnTo>
                  <a:pt x="191858" y="177812"/>
                </a:lnTo>
                <a:lnTo>
                  <a:pt x="192925" y="175552"/>
                </a:lnTo>
                <a:lnTo>
                  <a:pt x="193281" y="179070"/>
                </a:lnTo>
                <a:lnTo>
                  <a:pt x="193357" y="180111"/>
                </a:lnTo>
                <a:lnTo>
                  <a:pt x="193484" y="182778"/>
                </a:lnTo>
                <a:lnTo>
                  <a:pt x="193484" y="170561"/>
                </a:lnTo>
                <a:lnTo>
                  <a:pt x="191503" y="172186"/>
                </a:lnTo>
                <a:lnTo>
                  <a:pt x="187617" y="176110"/>
                </a:lnTo>
                <a:lnTo>
                  <a:pt x="178981" y="180162"/>
                </a:lnTo>
                <a:lnTo>
                  <a:pt x="178981" y="187109"/>
                </a:lnTo>
                <a:lnTo>
                  <a:pt x="178485" y="189725"/>
                </a:lnTo>
                <a:lnTo>
                  <a:pt x="178422" y="190119"/>
                </a:lnTo>
                <a:lnTo>
                  <a:pt x="178320" y="190665"/>
                </a:lnTo>
                <a:lnTo>
                  <a:pt x="172821" y="194373"/>
                </a:lnTo>
                <a:lnTo>
                  <a:pt x="172631" y="194373"/>
                </a:lnTo>
                <a:lnTo>
                  <a:pt x="172631" y="194500"/>
                </a:lnTo>
                <a:lnTo>
                  <a:pt x="172593" y="198158"/>
                </a:lnTo>
                <a:lnTo>
                  <a:pt x="170446" y="196837"/>
                </a:lnTo>
                <a:lnTo>
                  <a:pt x="168732" y="195427"/>
                </a:lnTo>
                <a:lnTo>
                  <a:pt x="168516" y="195427"/>
                </a:lnTo>
                <a:lnTo>
                  <a:pt x="169113" y="194500"/>
                </a:lnTo>
                <a:lnTo>
                  <a:pt x="172631" y="194500"/>
                </a:lnTo>
                <a:lnTo>
                  <a:pt x="172631" y="194373"/>
                </a:lnTo>
                <a:lnTo>
                  <a:pt x="169189" y="194373"/>
                </a:lnTo>
                <a:lnTo>
                  <a:pt x="171361" y="190982"/>
                </a:lnTo>
                <a:lnTo>
                  <a:pt x="171450" y="190842"/>
                </a:lnTo>
                <a:lnTo>
                  <a:pt x="171564" y="190665"/>
                </a:lnTo>
                <a:lnTo>
                  <a:pt x="171653" y="190525"/>
                </a:lnTo>
                <a:lnTo>
                  <a:pt x="175602" y="186804"/>
                </a:lnTo>
                <a:lnTo>
                  <a:pt x="178981" y="187109"/>
                </a:lnTo>
                <a:lnTo>
                  <a:pt x="178981" y="180162"/>
                </a:lnTo>
                <a:lnTo>
                  <a:pt x="176682" y="181229"/>
                </a:lnTo>
                <a:lnTo>
                  <a:pt x="165354" y="196215"/>
                </a:lnTo>
                <a:lnTo>
                  <a:pt x="169570" y="201345"/>
                </a:lnTo>
                <a:lnTo>
                  <a:pt x="178130" y="203542"/>
                </a:lnTo>
                <a:lnTo>
                  <a:pt x="183184" y="201345"/>
                </a:lnTo>
                <a:lnTo>
                  <a:pt x="186956" y="201345"/>
                </a:lnTo>
                <a:lnTo>
                  <a:pt x="188302" y="198666"/>
                </a:lnTo>
                <a:lnTo>
                  <a:pt x="188709" y="197866"/>
                </a:lnTo>
                <a:lnTo>
                  <a:pt x="188823" y="197650"/>
                </a:lnTo>
                <a:lnTo>
                  <a:pt x="195554" y="194373"/>
                </a:lnTo>
                <a:lnTo>
                  <a:pt x="196049" y="194132"/>
                </a:lnTo>
                <a:lnTo>
                  <a:pt x="196227" y="194132"/>
                </a:lnTo>
                <a:lnTo>
                  <a:pt x="197167" y="190982"/>
                </a:lnTo>
                <a:lnTo>
                  <a:pt x="197116" y="189725"/>
                </a:lnTo>
                <a:lnTo>
                  <a:pt x="197002" y="186804"/>
                </a:lnTo>
                <a:lnTo>
                  <a:pt x="196977" y="186131"/>
                </a:lnTo>
                <a:lnTo>
                  <a:pt x="196862" y="183426"/>
                </a:lnTo>
                <a:lnTo>
                  <a:pt x="196773" y="181063"/>
                </a:lnTo>
                <a:lnTo>
                  <a:pt x="195986" y="176110"/>
                </a:lnTo>
                <a:lnTo>
                  <a:pt x="195897" y="175552"/>
                </a:lnTo>
                <a:lnTo>
                  <a:pt x="195846" y="175221"/>
                </a:lnTo>
                <a:lnTo>
                  <a:pt x="200583" y="167957"/>
                </a:lnTo>
                <a:close/>
              </a:path>
              <a:path w="585470" h="307339">
                <a:moveTo>
                  <a:pt x="208686" y="123482"/>
                </a:moveTo>
                <a:lnTo>
                  <a:pt x="207822" y="121970"/>
                </a:lnTo>
                <a:lnTo>
                  <a:pt x="207302" y="121094"/>
                </a:lnTo>
                <a:lnTo>
                  <a:pt x="205155" y="121602"/>
                </a:lnTo>
                <a:lnTo>
                  <a:pt x="205130" y="122351"/>
                </a:lnTo>
                <a:lnTo>
                  <a:pt x="205498" y="124180"/>
                </a:lnTo>
                <a:lnTo>
                  <a:pt x="206095" y="124599"/>
                </a:lnTo>
                <a:lnTo>
                  <a:pt x="207454" y="124282"/>
                </a:lnTo>
                <a:lnTo>
                  <a:pt x="207975" y="124002"/>
                </a:lnTo>
                <a:lnTo>
                  <a:pt x="208686" y="123482"/>
                </a:lnTo>
                <a:close/>
              </a:path>
              <a:path w="585470" h="307339">
                <a:moveTo>
                  <a:pt x="212483" y="188671"/>
                </a:moveTo>
                <a:lnTo>
                  <a:pt x="208559" y="187185"/>
                </a:lnTo>
                <a:lnTo>
                  <a:pt x="207391" y="189090"/>
                </a:lnTo>
                <a:lnTo>
                  <a:pt x="202755" y="192900"/>
                </a:lnTo>
                <a:lnTo>
                  <a:pt x="201523" y="196367"/>
                </a:lnTo>
                <a:lnTo>
                  <a:pt x="200609" y="202311"/>
                </a:lnTo>
                <a:lnTo>
                  <a:pt x="201650" y="203250"/>
                </a:lnTo>
                <a:lnTo>
                  <a:pt x="204241" y="202526"/>
                </a:lnTo>
                <a:lnTo>
                  <a:pt x="204838" y="202145"/>
                </a:lnTo>
                <a:lnTo>
                  <a:pt x="205955" y="201688"/>
                </a:lnTo>
                <a:lnTo>
                  <a:pt x="209054" y="198323"/>
                </a:lnTo>
                <a:lnTo>
                  <a:pt x="211937" y="196011"/>
                </a:lnTo>
                <a:lnTo>
                  <a:pt x="210997" y="190601"/>
                </a:lnTo>
                <a:lnTo>
                  <a:pt x="212483" y="188671"/>
                </a:lnTo>
                <a:close/>
              </a:path>
              <a:path w="585470" h="307339">
                <a:moveTo>
                  <a:pt x="218351" y="108204"/>
                </a:moveTo>
                <a:lnTo>
                  <a:pt x="218160" y="107048"/>
                </a:lnTo>
                <a:lnTo>
                  <a:pt x="217906" y="105587"/>
                </a:lnTo>
                <a:lnTo>
                  <a:pt x="216496" y="106006"/>
                </a:lnTo>
                <a:lnTo>
                  <a:pt x="214630" y="106578"/>
                </a:lnTo>
                <a:lnTo>
                  <a:pt x="214096" y="107797"/>
                </a:lnTo>
                <a:lnTo>
                  <a:pt x="214414" y="108775"/>
                </a:lnTo>
                <a:lnTo>
                  <a:pt x="214655" y="109550"/>
                </a:lnTo>
                <a:lnTo>
                  <a:pt x="215696" y="109893"/>
                </a:lnTo>
                <a:lnTo>
                  <a:pt x="216750" y="109702"/>
                </a:lnTo>
                <a:lnTo>
                  <a:pt x="217678" y="109042"/>
                </a:lnTo>
                <a:lnTo>
                  <a:pt x="218351" y="108204"/>
                </a:lnTo>
                <a:close/>
              </a:path>
              <a:path w="585470" h="307339">
                <a:moveTo>
                  <a:pt x="227838" y="64541"/>
                </a:moveTo>
                <a:lnTo>
                  <a:pt x="224320" y="62052"/>
                </a:lnTo>
                <a:lnTo>
                  <a:pt x="222237" y="60896"/>
                </a:lnTo>
                <a:lnTo>
                  <a:pt x="218821" y="59156"/>
                </a:lnTo>
                <a:lnTo>
                  <a:pt x="217284" y="59309"/>
                </a:lnTo>
                <a:lnTo>
                  <a:pt x="214922" y="61341"/>
                </a:lnTo>
                <a:lnTo>
                  <a:pt x="214477" y="62725"/>
                </a:lnTo>
                <a:lnTo>
                  <a:pt x="214998" y="64249"/>
                </a:lnTo>
                <a:lnTo>
                  <a:pt x="215709" y="66852"/>
                </a:lnTo>
                <a:lnTo>
                  <a:pt x="221335" y="69646"/>
                </a:lnTo>
                <a:lnTo>
                  <a:pt x="226390" y="68072"/>
                </a:lnTo>
                <a:lnTo>
                  <a:pt x="227838" y="64541"/>
                </a:lnTo>
                <a:close/>
              </a:path>
              <a:path w="585470" h="307339">
                <a:moveTo>
                  <a:pt x="259575" y="96380"/>
                </a:moveTo>
                <a:lnTo>
                  <a:pt x="259283" y="89585"/>
                </a:lnTo>
                <a:lnTo>
                  <a:pt x="259156" y="86766"/>
                </a:lnTo>
                <a:lnTo>
                  <a:pt x="259080" y="85178"/>
                </a:lnTo>
                <a:lnTo>
                  <a:pt x="259016" y="83680"/>
                </a:lnTo>
                <a:lnTo>
                  <a:pt x="252095" y="80937"/>
                </a:lnTo>
                <a:lnTo>
                  <a:pt x="252095" y="88442"/>
                </a:lnTo>
                <a:lnTo>
                  <a:pt x="250685" y="88976"/>
                </a:lnTo>
                <a:lnTo>
                  <a:pt x="249720" y="88976"/>
                </a:lnTo>
                <a:lnTo>
                  <a:pt x="248132" y="89585"/>
                </a:lnTo>
                <a:lnTo>
                  <a:pt x="246926" y="89585"/>
                </a:lnTo>
                <a:lnTo>
                  <a:pt x="246595" y="86766"/>
                </a:lnTo>
                <a:lnTo>
                  <a:pt x="246367" y="85178"/>
                </a:lnTo>
                <a:lnTo>
                  <a:pt x="251231" y="85178"/>
                </a:lnTo>
                <a:lnTo>
                  <a:pt x="252095" y="88442"/>
                </a:lnTo>
                <a:lnTo>
                  <a:pt x="252095" y="80937"/>
                </a:lnTo>
                <a:lnTo>
                  <a:pt x="251040" y="80505"/>
                </a:lnTo>
                <a:lnTo>
                  <a:pt x="237985" y="81902"/>
                </a:lnTo>
                <a:lnTo>
                  <a:pt x="236461" y="86461"/>
                </a:lnTo>
                <a:lnTo>
                  <a:pt x="232206" y="93713"/>
                </a:lnTo>
                <a:lnTo>
                  <a:pt x="233197" y="97409"/>
                </a:lnTo>
                <a:lnTo>
                  <a:pt x="240030" y="103454"/>
                </a:lnTo>
                <a:lnTo>
                  <a:pt x="243941" y="106667"/>
                </a:lnTo>
                <a:lnTo>
                  <a:pt x="253923" y="103962"/>
                </a:lnTo>
                <a:lnTo>
                  <a:pt x="259575" y="96380"/>
                </a:lnTo>
                <a:close/>
              </a:path>
              <a:path w="585470" h="307339">
                <a:moveTo>
                  <a:pt x="270586" y="226009"/>
                </a:moveTo>
                <a:lnTo>
                  <a:pt x="269316" y="220459"/>
                </a:lnTo>
                <a:lnTo>
                  <a:pt x="269214" y="220027"/>
                </a:lnTo>
                <a:lnTo>
                  <a:pt x="269125" y="219633"/>
                </a:lnTo>
                <a:lnTo>
                  <a:pt x="269011" y="219087"/>
                </a:lnTo>
                <a:lnTo>
                  <a:pt x="268706" y="217754"/>
                </a:lnTo>
                <a:lnTo>
                  <a:pt x="268617" y="216522"/>
                </a:lnTo>
                <a:lnTo>
                  <a:pt x="268503" y="214871"/>
                </a:lnTo>
                <a:lnTo>
                  <a:pt x="267258" y="209842"/>
                </a:lnTo>
                <a:lnTo>
                  <a:pt x="266979" y="208711"/>
                </a:lnTo>
                <a:lnTo>
                  <a:pt x="266877" y="208267"/>
                </a:lnTo>
                <a:lnTo>
                  <a:pt x="265849" y="205117"/>
                </a:lnTo>
                <a:lnTo>
                  <a:pt x="265849" y="221170"/>
                </a:lnTo>
                <a:lnTo>
                  <a:pt x="265506" y="223443"/>
                </a:lnTo>
                <a:lnTo>
                  <a:pt x="265430" y="223901"/>
                </a:lnTo>
                <a:lnTo>
                  <a:pt x="264629" y="222110"/>
                </a:lnTo>
                <a:lnTo>
                  <a:pt x="264604" y="225628"/>
                </a:lnTo>
                <a:lnTo>
                  <a:pt x="261175" y="230149"/>
                </a:lnTo>
                <a:lnTo>
                  <a:pt x="254508" y="232714"/>
                </a:lnTo>
                <a:lnTo>
                  <a:pt x="247129" y="231228"/>
                </a:lnTo>
                <a:lnTo>
                  <a:pt x="245859" y="229120"/>
                </a:lnTo>
                <a:lnTo>
                  <a:pt x="247510" y="224243"/>
                </a:lnTo>
                <a:lnTo>
                  <a:pt x="247561" y="224104"/>
                </a:lnTo>
                <a:lnTo>
                  <a:pt x="249580" y="221703"/>
                </a:lnTo>
                <a:lnTo>
                  <a:pt x="250875" y="220027"/>
                </a:lnTo>
                <a:lnTo>
                  <a:pt x="254203" y="223443"/>
                </a:lnTo>
                <a:lnTo>
                  <a:pt x="254000" y="223443"/>
                </a:lnTo>
                <a:lnTo>
                  <a:pt x="252730" y="224243"/>
                </a:lnTo>
                <a:lnTo>
                  <a:pt x="250367" y="225285"/>
                </a:lnTo>
                <a:lnTo>
                  <a:pt x="250367" y="227088"/>
                </a:lnTo>
                <a:lnTo>
                  <a:pt x="251625" y="227317"/>
                </a:lnTo>
                <a:lnTo>
                  <a:pt x="253530" y="227317"/>
                </a:lnTo>
                <a:lnTo>
                  <a:pt x="252526" y="228523"/>
                </a:lnTo>
                <a:lnTo>
                  <a:pt x="253085" y="229882"/>
                </a:lnTo>
                <a:lnTo>
                  <a:pt x="253149" y="230289"/>
                </a:lnTo>
                <a:lnTo>
                  <a:pt x="253276" y="230619"/>
                </a:lnTo>
                <a:lnTo>
                  <a:pt x="255244" y="231000"/>
                </a:lnTo>
                <a:lnTo>
                  <a:pt x="255612" y="230289"/>
                </a:lnTo>
                <a:lnTo>
                  <a:pt x="256628" y="228815"/>
                </a:lnTo>
                <a:lnTo>
                  <a:pt x="257213" y="228015"/>
                </a:lnTo>
                <a:lnTo>
                  <a:pt x="260108" y="224243"/>
                </a:lnTo>
                <a:lnTo>
                  <a:pt x="260210" y="224104"/>
                </a:lnTo>
                <a:lnTo>
                  <a:pt x="260324" y="223964"/>
                </a:lnTo>
                <a:lnTo>
                  <a:pt x="264604" y="225628"/>
                </a:lnTo>
                <a:lnTo>
                  <a:pt x="264604" y="222110"/>
                </a:lnTo>
                <a:lnTo>
                  <a:pt x="264363" y="222110"/>
                </a:lnTo>
                <a:lnTo>
                  <a:pt x="261848" y="223443"/>
                </a:lnTo>
                <a:lnTo>
                  <a:pt x="262026" y="222110"/>
                </a:lnTo>
                <a:lnTo>
                  <a:pt x="262547" y="219087"/>
                </a:lnTo>
                <a:lnTo>
                  <a:pt x="265010" y="219798"/>
                </a:lnTo>
                <a:lnTo>
                  <a:pt x="265849" y="221170"/>
                </a:lnTo>
                <a:lnTo>
                  <a:pt x="265849" y="205117"/>
                </a:lnTo>
                <a:lnTo>
                  <a:pt x="265658" y="204533"/>
                </a:lnTo>
                <a:lnTo>
                  <a:pt x="269760" y="200177"/>
                </a:lnTo>
                <a:lnTo>
                  <a:pt x="269862" y="199605"/>
                </a:lnTo>
                <a:lnTo>
                  <a:pt x="269989" y="198983"/>
                </a:lnTo>
                <a:lnTo>
                  <a:pt x="267893" y="197396"/>
                </a:lnTo>
                <a:lnTo>
                  <a:pt x="266966" y="197777"/>
                </a:lnTo>
                <a:lnTo>
                  <a:pt x="264718" y="198755"/>
                </a:lnTo>
                <a:lnTo>
                  <a:pt x="264718" y="216522"/>
                </a:lnTo>
                <a:lnTo>
                  <a:pt x="262674" y="214579"/>
                </a:lnTo>
                <a:lnTo>
                  <a:pt x="261734" y="212864"/>
                </a:lnTo>
                <a:lnTo>
                  <a:pt x="262128" y="211874"/>
                </a:lnTo>
                <a:lnTo>
                  <a:pt x="262928" y="209842"/>
                </a:lnTo>
                <a:lnTo>
                  <a:pt x="264718" y="216522"/>
                </a:lnTo>
                <a:lnTo>
                  <a:pt x="264718" y="198755"/>
                </a:lnTo>
                <a:lnTo>
                  <a:pt x="262750" y="199605"/>
                </a:lnTo>
                <a:lnTo>
                  <a:pt x="260451" y="201930"/>
                </a:lnTo>
                <a:lnTo>
                  <a:pt x="258914" y="204673"/>
                </a:lnTo>
                <a:lnTo>
                  <a:pt x="258914" y="214363"/>
                </a:lnTo>
                <a:lnTo>
                  <a:pt x="258318" y="215988"/>
                </a:lnTo>
                <a:lnTo>
                  <a:pt x="254304" y="218706"/>
                </a:lnTo>
                <a:lnTo>
                  <a:pt x="251180" y="219633"/>
                </a:lnTo>
                <a:lnTo>
                  <a:pt x="253441" y="216700"/>
                </a:lnTo>
                <a:lnTo>
                  <a:pt x="255803" y="214363"/>
                </a:lnTo>
                <a:lnTo>
                  <a:pt x="258051" y="211874"/>
                </a:lnTo>
                <a:lnTo>
                  <a:pt x="258419" y="212864"/>
                </a:lnTo>
                <a:lnTo>
                  <a:pt x="258914" y="214363"/>
                </a:lnTo>
                <a:lnTo>
                  <a:pt x="258914" y="204673"/>
                </a:lnTo>
                <a:lnTo>
                  <a:pt x="256641" y="208711"/>
                </a:lnTo>
                <a:lnTo>
                  <a:pt x="253580" y="211874"/>
                </a:lnTo>
                <a:lnTo>
                  <a:pt x="247091" y="218351"/>
                </a:lnTo>
                <a:lnTo>
                  <a:pt x="244246" y="222110"/>
                </a:lnTo>
                <a:lnTo>
                  <a:pt x="241693" y="229882"/>
                </a:lnTo>
                <a:lnTo>
                  <a:pt x="241604" y="230149"/>
                </a:lnTo>
                <a:lnTo>
                  <a:pt x="241554" y="230289"/>
                </a:lnTo>
                <a:lnTo>
                  <a:pt x="241452" y="230619"/>
                </a:lnTo>
                <a:lnTo>
                  <a:pt x="244919" y="235305"/>
                </a:lnTo>
                <a:lnTo>
                  <a:pt x="252069" y="235305"/>
                </a:lnTo>
                <a:lnTo>
                  <a:pt x="254965" y="235572"/>
                </a:lnTo>
                <a:lnTo>
                  <a:pt x="257390" y="234378"/>
                </a:lnTo>
                <a:lnTo>
                  <a:pt x="265125" y="233286"/>
                </a:lnTo>
                <a:lnTo>
                  <a:pt x="265544" y="232714"/>
                </a:lnTo>
                <a:lnTo>
                  <a:pt x="270586" y="226009"/>
                </a:lnTo>
                <a:close/>
              </a:path>
              <a:path w="585470" h="307339">
                <a:moveTo>
                  <a:pt x="273265" y="135356"/>
                </a:moveTo>
                <a:lnTo>
                  <a:pt x="272161" y="134772"/>
                </a:lnTo>
                <a:lnTo>
                  <a:pt x="271183" y="133807"/>
                </a:lnTo>
                <a:lnTo>
                  <a:pt x="269786" y="134277"/>
                </a:lnTo>
                <a:lnTo>
                  <a:pt x="269265" y="134442"/>
                </a:lnTo>
                <a:lnTo>
                  <a:pt x="269316" y="135064"/>
                </a:lnTo>
                <a:lnTo>
                  <a:pt x="269646" y="135483"/>
                </a:lnTo>
                <a:lnTo>
                  <a:pt x="270738" y="136931"/>
                </a:lnTo>
                <a:lnTo>
                  <a:pt x="271995" y="135801"/>
                </a:lnTo>
                <a:lnTo>
                  <a:pt x="273265" y="135356"/>
                </a:lnTo>
                <a:close/>
              </a:path>
              <a:path w="585470" h="307339">
                <a:moveTo>
                  <a:pt x="289115" y="219976"/>
                </a:moveTo>
                <a:lnTo>
                  <a:pt x="288975" y="219214"/>
                </a:lnTo>
                <a:lnTo>
                  <a:pt x="288645" y="218605"/>
                </a:lnTo>
                <a:lnTo>
                  <a:pt x="287997" y="218097"/>
                </a:lnTo>
                <a:lnTo>
                  <a:pt x="286651" y="218503"/>
                </a:lnTo>
                <a:lnTo>
                  <a:pt x="286334" y="219125"/>
                </a:lnTo>
                <a:lnTo>
                  <a:pt x="286842" y="220586"/>
                </a:lnTo>
                <a:lnTo>
                  <a:pt x="287578" y="220662"/>
                </a:lnTo>
                <a:lnTo>
                  <a:pt x="288226" y="220624"/>
                </a:lnTo>
                <a:lnTo>
                  <a:pt x="288975" y="220573"/>
                </a:lnTo>
                <a:lnTo>
                  <a:pt x="289115" y="219976"/>
                </a:lnTo>
                <a:close/>
              </a:path>
              <a:path w="585470" h="307339">
                <a:moveTo>
                  <a:pt x="292989" y="212090"/>
                </a:moveTo>
                <a:lnTo>
                  <a:pt x="292430" y="211213"/>
                </a:lnTo>
                <a:lnTo>
                  <a:pt x="291934" y="210451"/>
                </a:lnTo>
                <a:lnTo>
                  <a:pt x="291185" y="209664"/>
                </a:lnTo>
                <a:lnTo>
                  <a:pt x="289928" y="210248"/>
                </a:lnTo>
                <a:lnTo>
                  <a:pt x="289052" y="210667"/>
                </a:lnTo>
                <a:lnTo>
                  <a:pt x="288937" y="211391"/>
                </a:lnTo>
                <a:lnTo>
                  <a:pt x="289026" y="212242"/>
                </a:lnTo>
                <a:lnTo>
                  <a:pt x="289572" y="213080"/>
                </a:lnTo>
                <a:lnTo>
                  <a:pt x="290347" y="213182"/>
                </a:lnTo>
                <a:lnTo>
                  <a:pt x="291338" y="212839"/>
                </a:lnTo>
                <a:lnTo>
                  <a:pt x="292214" y="212547"/>
                </a:lnTo>
                <a:lnTo>
                  <a:pt x="292989" y="212090"/>
                </a:lnTo>
                <a:close/>
              </a:path>
              <a:path w="585470" h="307339">
                <a:moveTo>
                  <a:pt x="296189" y="220713"/>
                </a:moveTo>
                <a:lnTo>
                  <a:pt x="295503" y="219760"/>
                </a:lnTo>
                <a:lnTo>
                  <a:pt x="294398" y="219176"/>
                </a:lnTo>
                <a:lnTo>
                  <a:pt x="293230" y="219367"/>
                </a:lnTo>
                <a:lnTo>
                  <a:pt x="291973" y="219583"/>
                </a:lnTo>
                <a:lnTo>
                  <a:pt x="292011" y="220789"/>
                </a:lnTo>
                <a:lnTo>
                  <a:pt x="292227" y="221691"/>
                </a:lnTo>
                <a:lnTo>
                  <a:pt x="292481" y="222796"/>
                </a:lnTo>
                <a:lnTo>
                  <a:pt x="293420" y="223189"/>
                </a:lnTo>
                <a:lnTo>
                  <a:pt x="294525" y="222897"/>
                </a:lnTo>
                <a:lnTo>
                  <a:pt x="295605" y="222631"/>
                </a:lnTo>
                <a:lnTo>
                  <a:pt x="296189" y="221843"/>
                </a:lnTo>
                <a:lnTo>
                  <a:pt x="296189" y="220713"/>
                </a:lnTo>
                <a:close/>
              </a:path>
              <a:path w="585470" h="307339">
                <a:moveTo>
                  <a:pt x="301180" y="214579"/>
                </a:moveTo>
                <a:lnTo>
                  <a:pt x="300951" y="213512"/>
                </a:lnTo>
                <a:lnTo>
                  <a:pt x="300710" y="212496"/>
                </a:lnTo>
                <a:lnTo>
                  <a:pt x="299923" y="212191"/>
                </a:lnTo>
                <a:lnTo>
                  <a:pt x="298869" y="212623"/>
                </a:lnTo>
                <a:lnTo>
                  <a:pt x="297802" y="213042"/>
                </a:lnTo>
                <a:lnTo>
                  <a:pt x="297167" y="213944"/>
                </a:lnTo>
                <a:lnTo>
                  <a:pt x="297840" y="215709"/>
                </a:lnTo>
                <a:lnTo>
                  <a:pt x="298754" y="216306"/>
                </a:lnTo>
                <a:lnTo>
                  <a:pt x="299897" y="216331"/>
                </a:lnTo>
                <a:lnTo>
                  <a:pt x="300850" y="215569"/>
                </a:lnTo>
                <a:lnTo>
                  <a:pt x="301180" y="214579"/>
                </a:lnTo>
                <a:close/>
              </a:path>
              <a:path w="585470" h="307339">
                <a:moveTo>
                  <a:pt x="301625" y="206883"/>
                </a:moveTo>
                <a:lnTo>
                  <a:pt x="301205" y="205486"/>
                </a:lnTo>
                <a:lnTo>
                  <a:pt x="300863" y="204914"/>
                </a:lnTo>
                <a:lnTo>
                  <a:pt x="299961" y="205181"/>
                </a:lnTo>
                <a:lnTo>
                  <a:pt x="299148" y="205409"/>
                </a:lnTo>
                <a:lnTo>
                  <a:pt x="298856" y="206095"/>
                </a:lnTo>
                <a:lnTo>
                  <a:pt x="299110" y="206743"/>
                </a:lnTo>
                <a:lnTo>
                  <a:pt x="299339" y="207302"/>
                </a:lnTo>
                <a:lnTo>
                  <a:pt x="299834" y="207835"/>
                </a:lnTo>
                <a:lnTo>
                  <a:pt x="300659" y="207797"/>
                </a:lnTo>
                <a:lnTo>
                  <a:pt x="301447" y="207454"/>
                </a:lnTo>
                <a:lnTo>
                  <a:pt x="301625" y="206883"/>
                </a:lnTo>
                <a:close/>
              </a:path>
              <a:path w="585470" h="307339">
                <a:moveTo>
                  <a:pt x="307708" y="215468"/>
                </a:moveTo>
                <a:lnTo>
                  <a:pt x="307492" y="214414"/>
                </a:lnTo>
                <a:lnTo>
                  <a:pt x="307327" y="213537"/>
                </a:lnTo>
                <a:lnTo>
                  <a:pt x="306628" y="213004"/>
                </a:lnTo>
                <a:lnTo>
                  <a:pt x="304596" y="213639"/>
                </a:lnTo>
                <a:lnTo>
                  <a:pt x="303745" y="214566"/>
                </a:lnTo>
                <a:lnTo>
                  <a:pt x="304025" y="215874"/>
                </a:lnTo>
                <a:lnTo>
                  <a:pt x="304266" y="217043"/>
                </a:lnTo>
                <a:lnTo>
                  <a:pt x="305485" y="216890"/>
                </a:lnTo>
                <a:lnTo>
                  <a:pt x="306501" y="217119"/>
                </a:lnTo>
                <a:lnTo>
                  <a:pt x="307594" y="216446"/>
                </a:lnTo>
                <a:lnTo>
                  <a:pt x="307708" y="215468"/>
                </a:lnTo>
                <a:close/>
              </a:path>
              <a:path w="585470" h="307339">
                <a:moveTo>
                  <a:pt x="309092" y="221589"/>
                </a:moveTo>
                <a:lnTo>
                  <a:pt x="308914" y="220789"/>
                </a:lnTo>
                <a:lnTo>
                  <a:pt x="308241" y="220014"/>
                </a:lnTo>
                <a:lnTo>
                  <a:pt x="307594" y="219138"/>
                </a:lnTo>
                <a:lnTo>
                  <a:pt x="306222" y="219544"/>
                </a:lnTo>
                <a:lnTo>
                  <a:pt x="305346" y="219811"/>
                </a:lnTo>
                <a:lnTo>
                  <a:pt x="305193" y="220383"/>
                </a:lnTo>
                <a:lnTo>
                  <a:pt x="305384" y="221132"/>
                </a:lnTo>
                <a:lnTo>
                  <a:pt x="305739" y="222478"/>
                </a:lnTo>
                <a:lnTo>
                  <a:pt x="306971" y="222491"/>
                </a:lnTo>
                <a:lnTo>
                  <a:pt x="308025" y="222415"/>
                </a:lnTo>
                <a:lnTo>
                  <a:pt x="308749" y="222351"/>
                </a:lnTo>
                <a:lnTo>
                  <a:pt x="309092" y="221589"/>
                </a:lnTo>
                <a:close/>
              </a:path>
              <a:path w="585470" h="307339">
                <a:moveTo>
                  <a:pt x="312623" y="208026"/>
                </a:moveTo>
                <a:lnTo>
                  <a:pt x="311962" y="206248"/>
                </a:lnTo>
                <a:lnTo>
                  <a:pt x="310870" y="205955"/>
                </a:lnTo>
                <a:lnTo>
                  <a:pt x="309016" y="206425"/>
                </a:lnTo>
                <a:lnTo>
                  <a:pt x="308571" y="207162"/>
                </a:lnTo>
                <a:lnTo>
                  <a:pt x="308902" y="207987"/>
                </a:lnTo>
                <a:lnTo>
                  <a:pt x="309257" y="208902"/>
                </a:lnTo>
                <a:lnTo>
                  <a:pt x="310083" y="209105"/>
                </a:lnTo>
                <a:lnTo>
                  <a:pt x="311023" y="208889"/>
                </a:lnTo>
                <a:lnTo>
                  <a:pt x="311810" y="208521"/>
                </a:lnTo>
                <a:lnTo>
                  <a:pt x="312623" y="208026"/>
                </a:lnTo>
                <a:close/>
              </a:path>
              <a:path w="585470" h="307339">
                <a:moveTo>
                  <a:pt x="318338" y="214718"/>
                </a:moveTo>
                <a:lnTo>
                  <a:pt x="317246" y="213931"/>
                </a:lnTo>
                <a:lnTo>
                  <a:pt x="316928" y="213715"/>
                </a:lnTo>
                <a:lnTo>
                  <a:pt x="316115" y="213626"/>
                </a:lnTo>
                <a:lnTo>
                  <a:pt x="315887" y="213842"/>
                </a:lnTo>
                <a:lnTo>
                  <a:pt x="314896" y="214706"/>
                </a:lnTo>
                <a:lnTo>
                  <a:pt x="314921" y="215861"/>
                </a:lnTo>
                <a:lnTo>
                  <a:pt x="315074" y="216992"/>
                </a:lnTo>
                <a:lnTo>
                  <a:pt x="315099" y="217284"/>
                </a:lnTo>
                <a:lnTo>
                  <a:pt x="315099" y="217563"/>
                </a:lnTo>
                <a:lnTo>
                  <a:pt x="315125" y="217932"/>
                </a:lnTo>
                <a:lnTo>
                  <a:pt x="315455" y="218579"/>
                </a:lnTo>
                <a:lnTo>
                  <a:pt x="315480" y="219760"/>
                </a:lnTo>
                <a:lnTo>
                  <a:pt x="317741" y="219367"/>
                </a:lnTo>
                <a:lnTo>
                  <a:pt x="317271" y="218325"/>
                </a:lnTo>
                <a:lnTo>
                  <a:pt x="317360" y="217627"/>
                </a:lnTo>
                <a:lnTo>
                  <a:pt x="317385" y="217347"/>
                </a:lnTo>
                <a:lnTo>
                  <a:pt x="317487" y="217068"/>
                </a:lnTo>
                <a:lnTo>
                  <a:pt x="317550" y="216789"/>
                </a:lnTo>
                <a:lnTo>
                  <a:pt x="317741" y="215798"/>
                </a:lnTo>
                <a:lnTo>
                  <a:pt x="318338" y="214718"/>
                </a:lnTo>
                <a:close/>
              </a:path>
              <a:path w="585470" h="307339">
                <a:moveTo>
                  <a:pt x="318770" y="208013"/>
                </a:moveTo>
                <a:lnTo>
                  <a:pt x="317741" y="207632"/>
                </a:lnTo>
                <a:lnTo>
                  <a:pt x="315772" y="208292"/>
                </a:lnTo>
                <a:lnTo>
                  <a:pt x="314985" y="209156"/>
                </a:lnTo>
                <a:lnTo>
                  <a:pt x="315391" y="211328"/>
                </a:lnTo>
                <a:lnTo>
                  <a:pt x="315442" y="212305"/>
                </a:lnTo>
                <a:lnTo>
                  <a:pt x="317169" y="211937"/>
                </a:lnTo>
                <a:lnTo>
                  <a:pt x="318668" y="211493"/>
                </a:lnTo>
                <a:lnTo>
                  <a:pt x="318096" y="209842"/>
                </a:lnTo>
                <a:lnTo>
                  <a:pt x="318770" y="208013"/>
                </a:lnTo>
                <a:close/>
              </a:path>
              <a:path w="585470" h="307339">
                <a:moveTo>
                  <a:pt x="324904" y="60896"/>
                </a:moveTo>
                <a:lnTo>
                  <a:pt x="324345" y="59245"/>
                </a:lnTo>
                <a:lnTo>
                  <a:pt x="323786" y="57556"/>
                </a:lnTo>
                <a:lnTo>
                  <a:pt x="322859" y="55841"/>
                </a:lnTo>
                <a:lnTo>
                  <a:pt x="320611" y="55664"/>
                </a:lnTo>
                <a:lnTo>
                  <a:pt x="320611" y="59880"/>
                </a:lnTo>
                <a:lnTo>
                  <a:pt x="320509" y="61607"/>
                </a:lnTo>
                <a:lnTo>
                  <a:pt x="320370" y="62458"/>
                </a:lnTo>
                <a:lnTo>
                  <a:pt x="320306" y="62890"/>
                </a:lnTo>
                <a:lnTo>
                  <a:pt x="320217" y="63398"/>
                </a:lnTo>
                <a:lnTo>
                  <a:pt x="318770" y="65252"/>
                </a:lnTo>
                <a:lnTo>
                  <a:pt x="317017" y="66929"/>
                </a:lnTo>
                <a:lnTo>
                  <a:pt x="316750" y="67487"/>
                </a:lnTo>
                <a:lnTo>
                  <a:pt x="316699" y="67767"/>
                </a:lnTo>
                <a:lnTo>
                  <a:pt x="316598" y="68275"/>
                </a:lnTo>
                <a:lnTo>
                  <a:pt x="316534" y="68554"/>
                </a:lnTo>
                <a:lnTo>
                  <a:pt x="316039" y="68275"/>
                </a:lnTo>
                <a:lnTo>
                  <a:pt x="315429" y="67957"/>
                </a:lnTo>
                <a:lnTo>
                  <a:pt x="315429" y="69608"/>
                </a:lnTo>
                <a:lnTo>
                  <a:pt x="314833" y="69684"/>
                </a:lnTo>
                <a:lnTo>
                  <a:pt x="314985" y="69672"/>
                </a:lnTo>
                <a:lnTo>
                  <a:pt x="315429" y="69608"/>
                </a:lnTo>
                <a:lnTo>
                  <a:pt x="315429" y="67957"/>
                </a:lnTo>
                <a:lnTo>
                  <a:pt x="315087" y="67767"/>
                </a:lnTo>
                <a:lnTo>
                  <a:pt x="314960" y="67767"/>
                </a:lnTo>
                <a:lnTo>
                  <a:pt x="316064" y="67132"/>
                </a:lnTo>
                <a:lnTo>
                  <a:pt x="316382" y="66624"/>
                </a:lnTo>
                <a:lnTo>
                  <a:pt x="316649" y="65252"/>
                </a:lnTo>
                <a:lnTo>
                  <a:pt x="316738" y="64782"/>
                </a:lnTo>
                <a:lnTo>
                  <a:pt x="317804" y="62890"/>
                </a:lnTo>
                <a:lnTo>
                  <a:pt x="315798" y="60896"/>
                </a:lnTo>
                <a:lnTo>
                  <a:pt x="315823" y="60515"/>
                </a:lnTo>
                <a:lnTo>
                  <a:pt x="317347" y="59880"/>
                </a:lnTo>
                <a:lnTo>
                  <a:pt x="318490" y="59245"/>
                </a:lnTo>
                <a:lnTo>
                  <a:pt x="320344" y="59245"/>
                </a:lnTo>
                <a:lnTo>
                  <a:pt x="320611" y="59880"/>
                </a:lnTo>
                <a:lnTo>
                  <a:pt x="320611" y="55664"/>
                </a:lnTo>
                <a:lnTo>
                  <a:pt x="317601" y="55422"/>
                </a:lnTo>
                <a:lnTo>
                  <a:pt x="314858" y="56134"/>
                </a:lnTo>
                <a:lnTo>
                  <a:pt x="314858" y="68275"/>
                </a:lnTo>
                <a:lnTo>
                  <a:pt x="314642" y="68961"/>
                </a:lnTo>
                <a:lnTo>
                  <a:pt x="314744" y="68592"/>
                </a:lnTo>
                <a:lnTo>
                  <a:pt x="314858" y="68275"/>
                </a:lnTo>
                <a:lnTo>
                  <a:pt x="314858" y="56134"/>
                </a:lnTo>
                <a:lnTo>
                  <a:pt x="314528" y="56210"/>
                </a:lnTo>
                <a:lnTo>
                  <a:pt x="309918" y="61607"/>
                </a:lnTo>
                <a:lnTo>
                  <a:pt x="308330" y="65087"/>
                </a:lnTo>
                <a:lnTo>
                  <a:pt x="307289" y="71247"/>
                </a:lnTo>
                <a:lnTo>
                  <a:pt x="306870" y="73558"/>
                </a:lnTo>
                <a:lnTo>
                  <a:pt x="303301" y="75501"/>
                </a:lnTo>
                <a:lnTo>
                  <a:pt x="303288" y="76454"/>
                </a:lnTo>
                <a:lnTo>
                  <a:pt x="304317" y="77927"/>
                </a:lnTo>
                <a:lnTo>
                  <a:pt x="305003" y="79273"/>
                </a:lnTo>
                <a:lnTo>
                  <a:pt x="307530" y="77520"/>
                </a:lnTo>
                <a:lnTo>
                  <a:pt x="309245" y="78193"/>
                </a:lnTo>
                <a:lnTo>
                  <a:pt x="310273" y="77520"/>
                </a:lnTo>
                <a:lnTo>
                  <a:pt x="310489" y="77381"/>
                </a:lnTo>
                <a:lnTo>
                  <a:pt x="312597" y="76962"/>
                </a:lnTo>
                <a:lnTo>
                  <a:pt x="314375" y="76200"/>
                </a:lnTo>
                <a:lnTo>
                  <a:pt x="318846" y="71399"/>
                </a:lnTo>
                <a:lnTo>
                  <a:pt x="320001" y="69875"/>
                </a:lnTo>
                <a:lnTo>
                  <a:pt x="320979" y="68592"/>
                </a:lnTo>
                <a:lnTo>
                  <a:pt x="321614" y="67767"/>
                </a:lnTo>
                <a:lnTo>
                  <a:pt x="324599" y="62458"/>
                </a:lnTo>
                <a:lnTo>
                  <a:pt x="324904" y="60896"/>
                </a:lnTo>
                <a:close/>
              </a:path>
              <a:path w="585470" h="307339">
                <a:moveTo>
                  <a:pt x="326529" y="220853"/>
                </a:moveTo>
                <a:lnTo>
                  <a:pt x="326504" y="219951"/>
                </a:lnTo>
                <a:lnTo>
                  <a:pt x="326466" y="219049"/>
                </a:lnTo>
                <a:lnTo>
                  <a:pt x="325374" y="219075"/>
                </a:lnTo>
                <a:lnTo>
                  <a:pt x="324650" y="218859"/>
                </a:lnTo>
                <a:lnTo>
                  <a:pt x="323634" y="219240"/>
                </a:lnTo>
                <a:lnTo>
                  <a:pt x="323189" y="219989"/>
                </a:lnTo>
                <a:lnTo>
                  <a:pt x="323380" y="221742"/>
                </a:lnTo>
                <a:lnTo>
                  <a:pt x="324091" y="222313"/>
                </a:lnTo>
                <a:lnTo>
                  <a:pt x="326174" y="221957"/>
                </a:lnTo>
                <a:lnTo>
                  <a:pt x="326529" y="220853"/>
                </a:lnTo>
                <a:close/>
              </a:path>
              <a:path w="585470" h="307339">
                <a:moveTo>
                  <a:pt x="359829" y="95643"/>
                </a:moveTo>
                <a:lnTo>
                  <a:pt x="358381" y="95885"/>
                </a:lnTo>
                <a:lnTo>
                  <a:pt x="357466" y="95897"/>
                </a:lnTo>
                <a:lnTo>
                  <a:pt x="356552" y="97142"/>
                </a:lnTo>
                <a:lnTo>
                  <a:pt x="353695" y="96672"/>
                </a:lnTo>
                <a:lnTo>
                  <a:pt x="354444" y="100253"/>
                </a:lnTo>
                <a:lnTo>
                  <a:pt x="355752" y="100507"/>
                </a:lnTo>
                <a:lnTo>
                  <a:pt x="358127" y="99390"/>
                </a:lnTo>
                <a:lnTo>
                  <a:pt x="359549" y="98183"/>
                </a:lnTo>
                <a:lnTo>
                  <a:pt x="359829" y="95643"/>
                </a:lnTo>
                <a:close/>
              </a:path>
              <a:path w="585470" h="307339">
                <a:moveTo>
                  <a:pt x="361353" y="111531"/>
                </a:moveTo>
                <a:lnTo>
                  <a:pt x="360857" y="110388"/>
                </a:lnTo>
                <a:lnTo>
                  <a:pt x="360502" y="109524"/>
                </a:lnTo>
                <a:lnTo>
                  <a:pt x="359486" y="108902"/>
                </a:lnTo>
                <a:lnTo>
                  <a:pt x="357251" y="109982"/>
                </a:lnTo>
                <a:lnTo>
                  <a:pt x="357263" y="111048"/>
                </a:lnTo>
                <a:lnTo>
                  <a:pt x="357619" y="112128"/>
                </a:lnTo>
                <a:lnTo>
                  <a:pt x="357924" y="113106"/>
                </a:lnTo>
                <a:lnTo>
                  <a:pt x="358495" y="113512"/>
                </a:lnTo>
                <a:lnTo>
                  <a:pt x="359638" y="113245"/>
                </a:lnTo>
                <a:lnTo>
                  <a:pt x="360667" y="112534"/>
                </a:lnTo>
                <a:lnTo>
                  <a:pt x="361353" y="111531"/>
                </a:lnTo>
                <a:close/>
              </a:path>
              <a:path w="585470" h="307339">
                <a:moveTo>
                  <a:pt x="370344" y="95110"/>
                </a:moveTo>
                <a:lnTo>
                  <a:pt x="369112" y="91986"/>
                </a:lnTo>
                <a:lnTo>
                  <a:pt x="367131" y="92964"/>
                </a:lnTo>
                <a:lnTo>
                  <a:pt x="364934" y="92798"/>
                </a:lnTo>
                <a:lnTo>
                  <a:pt x="364299" y="93738"/>
                </a:lnTo>
                <a:lnTo>
                  <a:pt x="365201" y="95783"/>
                </a:lnTo>
                <a:lnTo>
                  <a:pt x="366204" y="96266"/>
                </a:lnTo>
                <a:lnTo>
                  <a:pt x="367626" y="95504"/>
                </a:lnTo>
                <a:lnTo>
                  <a:pt x="368503" y="95034"/>
                </a:lnTo>
                <a:lnTo>
                  <a:pt x="370344" y="95110"/>
                </a:lnTo>
                <a:close/>
              </a:path>
              <a:path w="585470" h="307339">
                <a:moveTo>
                  <a:pt x="372338" y="108140"/>
                </a:moveTo>
                <a:lnTo>
                  <a:pt x="370674" y="107048"/>
                </a:lnTo>
                <a:lnTo>
                  <a:pt x="369570" y="106616"/>
                </a:lnTo>
                <a:lnTo>
                  <a:pt x="368388" y="109131"/>
                </a:lnTo>
                <a:lnTo>
                  <a:pt x="366496" y="108026"/>
                </a:lnTo>
                <a:lnTo>
                  <a:pt x="365175" y="108610"/>
                </a:lnTo>
                <a:lnTo>
                  <a:pt x="364401" y="108927"/>
                </a:lnTo>
                <a:lnTo>
                  <a:pt x="363067" y="108839"/>
                </a:lnTo>
                <a:lnTo>
                  <a:pt x="363588" y="111188"/>
                </a:lnTo>
                <a:lnTo>
                  <a:pt x="364769" y="110896"/>
                </a:lnTo>
                <a:lnTo>
                  <a:pt x="366788" y="110617"/>
                </a:lnTo>
                <a:lnTo>
                  <a:pt x="367830" y="110185"/>
                </a:lnTo>
                <a:lnTo>
                  <a:pt x="369862" y="111417"/>
                </a:lnTo>
                <a:lnTo>
                  <a:pt x="370763" y="110604"/>
                </a:lnTo>
                <a:lnTo>
                  <a:pt x="371284" y="108940"/>
                </a:lnTo>
                <a:lnTo>
                  <a:pt x="372338" y="108140"/>
                </a:lnTo>
                <a:close/>
              </a:path>
              <a:path w="585470" h="307339">
                <a:moveTo>
                  <a:pt x="376986" y="36830"/>
                </a:moveTo>
                <a:lnTo>
                  <a:pt x="374142" y="35610"/>
                </a:lnTo>
                <a:lnTo>
                  <a:pt x="373989" y="35610"/>
                </a:lnTo>
                <a:lnTo>
                  <a:pt x="374891" y="36830"/>
                </a:lnTo>
                <a:lnTo>
                  <a:pt x="376986" y="36830"/>
                </a:lnTo>
                <a:close/>
              </a:path>
              <a:path w="585470" h="307339">
                <a:moveTo>
                  <a:pt x="377126" y="58991"/>
                </a:moveTo>
                <a:lnTo>
                  <a:pt x="375500" y="55905"/>
                </a:lnTo>
                <a:lnTo>
                  <a:pt x="375373" y="55664"/>
                </a:lnTo>
                <a:lnTo>
                  <a:pt x="373735" y="53721"/>
                </a:lnTo>
                <a:lnTo>
                  <a:pt x="372033" y="51714"/>
                </a:lnTo>
                <a:lnTo>
                  <a:pt x="372033" y="59639"/>
                </a:lnTo>
                <a:lnTo>
                  <a:pt x="368592" y="68694"/>
                </a:lnTo>
                <a:lnTo>
                  <a:pt x="363461" y="73863"/>
                </a:lnTo>
                <a:lnTo>
                  <a:pt x="356095" y="75730"/>
                </a:lnTo>
                <a:lnTo>
                  <a:pt x="345884" y="74891"/>
                </a:lnTo>
                <a:lnTo>
                  <a:pt x="346976" y="74079"/>
                </a:lnTo>
                <a:lnTo>
                  <a:pt x="348132" y="73291"/>
                </a:lnTo>
                <a:lnTo>
                  <a:pt x="350761" y="71196"/>
                </a:lnTo>
                <a:lnTo>
                  <a:pt x="352526" y="70396"/>
                </a:lnTo>
                <a:lnTo>
                  <a:pt x="358114" y="71196"/>
                </a:lnTo>
                <a:lnTo>
                  <a:pt x="362127" y="70624"/>
                </a:lnTo>
                <a:lnTo>
                  <a:pt x="362229" y="70396"/>
                </a:lnTo>
                <a:lnTo>
                  <a:pt x="363245" y="68135"/>
                </a:lnTo>
                <a:lnTo>
                  <a:pt x="364096" y="66255"/>
                </a:lnTo>
                <a:lnTo>
                  <a:pt x="364363" y="65671"/>
                </a:lnTo>
                <a:lnTo>
                  <a:pt x="364426" y="65506"/>
                </a:lnTo>
                <a:lnTo>
                  <a:pt x="366839" y="66255"/>
                </a:lnTo>
                <a:lnTo>
                  <a:pt x="367068" y="65671"/>
                </a:lnTo>
                <a:lnTo>
                  <a:pt x="367131" y="65506"/>
                </a:lnTo>
                <a:lnTo>
                  <a:pt x="368147" y="62801"/>
                </a:lnTo>
                <a:lnTo>
                  <a:pt x="369277" y="61328"/>
                </a:lnTo>
                <a:lnTo>
                  <a:pt x="369608" y="61099"/>
                </a:lnTo>
                <a:lnTo>
                  <a:pt x="370128" y="60744"/>
                </a:lnTo>
                <a:lnTo>
                  <a:pt x="371246" y="59969"/>
                </a:lnTo>
                <a:lnTo>
                  <a:pt x="371602" y="59842"/>
                </a:lnTo>
                <a:lnTo>
                  <a:pt x="372033" y="59639"/>
                </a:lnTo>
                <a:lnTo>
                  <a:pt x="372033" y="51714"/>
                </a:lnTo>
                <a:lnTo>
                  <a:pt x="371106" y="50622"/>
                </a:lnTo>
                <a:lnTo>
                  <a:pt x="371106" y="56438"/>
                </a:lnTo>
                <a:lnTo>
                  <a:pt x="370433" y="56934"/>
                </a:lnTo>
                <a:lnTo>
                  <a:pt x="367423" y="60744"/>
                </a:lnTo>
                <a:lnTo>
                  <a:pt x="363740" y="60172"/>
                </a:lnTo>
                <a:lnTo>
                  <a:pt x="361924" y="60718"/>
                </a:lnTo>
                <a:lnTo>
                  <a:pt x="361924" y="66255"/>
                </a:lnTo>
                <a:lnTo>
                  <a:pt x="359981" y="68135"/>
                </a:lnTo>
                <a:lnTo>
                  <a:pt x="355777" y="68135"/>
                </a:lnTo>
                <a:lnTo>
                  <a:pt x="356184" y="67525"/>
                </a:lnTo>
                <a:lnTo>
                  <a:pt x="357416" y="65671"/>
                </a:lnTo>
                <a:lnTo>
                  <a:pt x="359816" y="66586"/>
                </a:lnTo>
                <a:lnTo>
                  <a:pt x="361696" y="66255"/>
                </a:lnTo>
                <a:lnTo>
                  <a:pt x="361924" y="66255"/>
                </a:lnTo>
                <a:lnTo>
                  <a:pt x="361924" y="60718"/>
                </a:lnTo>
                <a:lnTo>
                  <a:pt x="360629" y="61099"/>
                </a:lnTo>
                <a:lnTo>
                  <a:pt x="362851" y="59143"/>
                </a:lnTo>
                <a:lnTo>
                  <a:pt x="365023" y="57111"/>
                </a:lnTo>
                <a:lnTo>
                  <a:pt x="365252" y="56934"/>
                </a:lnTo>
                <a:lnTo>
                  <a:pt x="367969" y="54749"/>
                </a:lnTo>
                <a:lnTo>
                  <a:pt x="368820" y="53721"/>
                </a:lnTo>
                <a:lnTo>
                  <a:pt x="371106" y="56438"/>
                </a:lnTo>
                <a:lnTo>
                  <a:pt x="371106" y="50622"/>
                </a:lnTo>
                <a:lnTo>
                  <a:pt x="370789" y="50241"/>
                </a:lnTo>
                <a:lnTo>
                  <a:pt x="369125" y="49961"/>
                </a:lnTo>
                <a:lnTo>
                  <a:pt x="365493" y="52209"/>
                </a:lnTo>
                <a:lnTo>
                  <a:pt x="363512" y="52552"/>
                </a:lnTo>
                <a:lnTo>
                  <a:pt x="361188" y="53263"/>
                </a:lnTo>
                <a:lnTo>
                  <a:pt x="360235" y="53378"/>
                </a:lnTo>
                <a:lnTo>
                  <a:pt x="360235" y="56934"/>
                </a:lnTo>
                <a:lnTo>
                  <a:pt x="356450" y="62801"/>
                </a:lnTo>
                <a:lnTo>
                  <a:pt x="353555" y="65671"/>
                </a:lnTo>
                <a:lnTo>
                  <a:pt x="352882" y="66255"/>
                </a:lnTo>
                <a:lnTo>
                  <a:pt x="349478" y="67525"/>
                </a:lnTo>
                <a:lnTo>
                  <a:pt x="352399" y="63334"/>
                </a:lnTo>
                <a:lnTo>
                  <a:pt x="354672" y="59309"/>
                </a:lnTo>
                <a:lnTo>
                  <a:pt x="354774" y="59143"/>
                </a:lnTo>
                <a:lnTo>
                  <a:pt x="354850" y="58991"/>
                </a:lnTo>
                <a:lnTo>
                  <a:pt x="360235" y="56934"/>
                </a:lnTo>
                <a:lnTo>
                  <a:pt x="360235" y="53378"/>
                </a:lnTo>
                <a:lnTo>
                  <a:pt x="357174" y="53721"/>
                </a:lnTo>
                <a:lnTo>
                  <a:pt x="353834" y="55905"/>
                </a:lnTo>
                <a:lnTo>
                  <a:pt x="348107" y="62560"/>
                </a:lnTo>
                <a:lnTo>
                  <a:pt x="341922" y="72631"/>
                </a:lnTo>
                <a:lnTo>
                  <a:pt x="340347" y="74891"/>
                </a:lnTo>
                <a:lnTo>
                  <a:pt x="340029" y="74891"/>
                </a:lnTo>
                <a:lnTo>
                  <a:pt x="335407" y="76327"/>
                </a:lnTo>
                <a:lnTo>
                  <a:pt x="335203" y="77635"/>
                </a:lnTo>
                <a:lnTo>
                  <a:pt x="335140" y="77952"/>
                </a:lnTo>
                <a:lnTo>
                  <a:pt x="336892" y="81038"/>
                </a:lnTo>
                <a:lnTo>
                  <a:pt x="337934" y="81470"/>
                </a:lnTo>
                <a:lnTo>
                  <a:pt x="339115" y="79336"/>
                </a:lnTo>
                <a:lnTo>
                  <a:pt x="340550" y="79336"/>
                </a:lnTo>
                <a:lnTo>
                  <a:pt x="343903" y="79806"/>
                </a:lnTo>
                <a:lnTo>
                  <a:pt x="345249" y="79336"/>
                </a:lnTo>
                <a:lnTo>
                  <a:pt x="348018" y="78371"/>
                </a:lnTo>
                <a:lnTo>
                  <a:pt x="359613" y="80810"/>
                </a:lnTo>
                <a:lnTo>
                  <a:pt x="364159" y="78371"/>
                </a:lnTo>
                <a:lnTo>
                  <a:pt x="365531" y="77635"/>
                </a:lnTo>
                <a:lnTo>
                  <a:pt x="367461" y="75730"/>
                </a:lnTo>
                <a:lnTo>
                  <a:pt x="372960" y="70256"/>
                </a:lnTo>
                <a:lnTo>
                  <a:pt x="373011" y="66878"/>
                </a:lnTo>
                <a:lnTo>
                  <a:pt x="376809" y="60172"/>
                </a:lnTo>
                <a:lnTo>
                  <a:pt x="376923" y="59969"/>
                </a:lnTo>
                <a:lnTo>
                  <a:pt x="376999" y="59842"/>
                </a:lnTo>
                <a:lnTo>
                  <a:pt x="377113" y="59639"/>
                </a:lnTo>
                <a:lnTo>
                  <a:pt x="377126" y="58991"/>
                </a:lnTo>
                <a:close/>
              </a:path>
              <a:path w="585470" h="307339">
                <a:moveTo>
                  <a:pt x="378256" y="105905"/>
                </a:moveTo>
                <a:lnTo>
                  <a:pt x="377913" y="105079"/>
                </a:lnTo>
                <a:lnTo>
                  <a:pt x="377583" y="104317"/>
                </a:lnTo>
                <a:lnTo>
                  <a:pt x="376745" y="103784"/>
                </a:lnTo>
                <a:lnTo>
                  <a:pt x="374815" y="104241"/>
                </a:lnTo>
                <a:lnTo>
                  <a:pt x="374357" y="104978"/>
                </a:lnTo>
                <a:lnTo>
                  <a:pt x="374561" y="105752"/>
                </a:lnTo>
                <a:lnTo>
                  <a:pt x="374802" y="106718"/>
                </a:lnTo>
                <a:lnTo>
                  <a:pt x="375678" y="106946"/>
                </a:lnTo>
                <a:lnTo>
                  <a:pt x="376707" y="106705"/>
                </a:lnTo>
                <a:lnTo>
                  <a:pt x="377520" y="106426"/>
                </a:lnTo>
                <a:lnTo>
                  <a:pt x="378256" y="105905"/>
                </a:lnTo>
                <a:close/>
              </a:path>
              <a:path w="585470" h="307339">
                <a:moveTo>
                  <a:pt x="380898" y="135521"/>
                </a:moveTo>
                <a:lnTo>
                  <a:pt x="380847" y="135394"/>
                </a:lnTo>
                <a:lnTo>
                  <a:pt x="378587" y="135394"/>
                </a:lnTo>
                <a:lnTo>
                  <a:pt x="378828" y="135521"/>
                </a:lnTo>
                <a:lnTo>
                  <a:pt x="380898" y="135521"/>
                </a:lnTo>
                <a:close/>
              </a:path>
              <a:path w="585470" h="307339">
                <a:moveTo>
                  <a:pt x="383768" y="105905"/>
                </a:moveTo>
                <a:lnTo>
                  <a:pt x="383298" y="104635"/>
                </a:lnTo>
                <a:lnTo>
                  <a:pt x="382422" y="104521"/>
                </a:lnTo>
                <a:lnTo>
                  <a:pt x="381660" y="104787"/>
                </a:lnTo>
                <a:lnTo>
                  <a:pt x="380796" y="105105"/>
                </a:lnTo>
                <a:lnTo>
                  <a:pt x="380669" y="105651"/>
                </a:lnTo>
                <a:lnTo>
                  <a:pt x="381177" y="106997"/>
                </a:lnTo>
                <a:lnTo>
                  <a:pt x="381673" y="107175"/>
                </a:lnTo>
                <a:lnTo>
                  <a:pt x="382422" y="106946"/>
                </a:lnTo>
                <a:lnTo>
                  <a:pt x="383032" y="106514"/>
                </a:lnTo>
                <a:lnTo>
                  <a:pt x="383768" y="105905"/>
                </a:lnTo>
                <a:close/>
              </a:path>
              <a:path w="585470" h="307339">
                <a:moveTo>
                  <a:pt x="389039" y="135521"/>
                </a:moveTo>
                <a:lnTo>
                  <a:pt x="388823" y="135394"/>
                </a:lnTo>
                <a:lnTo>
                  <a:pt x="385470" y="135394"/>
                </a:lnTo>
                <a:lnTo>
                  <a:pt x="385495" y="135521"/>
                </a:lnTo>
                <a:lnTo>
                  <a:pt x="389039" y="135521"/>
                </a:lnTo>
                <a:close/>
              </a:path>
              <a:path w="585470" h="307339">
                <a:moveTo>
                  <a:pt x="404558" y="121856"/>
                </a:moveTo>
                <a:lnTo>
                  <a:pt x="402856" y="121856"/>
                </a:lnTo>
                <a:lnTo>
                  <a:pt x="404088" y="122097"/>
                </a:lnTo>
                <a:lnTo>
                  <a:pt x="404558" y="121856"/>
                </a:lnTo>
                <a:close/>
              </a:path>
              <a:path w="585470" h="307339">
                <a:moveTo>
                  <a:pt x="406717" y="121856"/>
                </a:moveTo>
                <a:lnTo>
                  <a:pt x="406539" y="121450"/>
                </a:lnTo>
                <a:lnTo>
                  <a:pt x="405384" y="121450"/>
                </a:lnTo>
                <a:lnTo>
                  <a:pt x="404558" y="121856"/>
                </a:lnTo>
                <a:lnTo>
                  <a:pt x="406717" y="121856"/>
                </a:lnTo>
                <a:close/>
              </a:path>
              <a:path w="585470" h="307339">
                <a:moveTo>
                  <a:pt x="409930" y="27940"/>
                </a:moveTo>
                <a:lnTo>
                  <a:pt x="409397" y="26670"/>
                </a:lnTo>
                <a:lnTo>
                  <a:pt x="408800" y="27368"/>
                </a:lnTo>
                <a:lnTo>
                  <a:pt x="409930" y="27940"/>
                </a:lnTo>
                <a:close/>
              </a:path>
              <a:path w="585470" h="307339">
                <a:moveTo>
                  <a:pt x="416585" y="121450"/>
                </a:moveTo>
                <a:lnTo>
                  <a:pt x="416166" y="120980"/>
                </a:lnTo>
                <a:lnTo>
                  <a:pt x="414667" y="119316"/>
                </a:lnTo>
                <a:lnTo>
                  <a:pt x="415239" y="119316"/>
                </a:lnTo>
                <a:lnTo>
                  <a:pt x="409117" y="118351"/>
                </a:lnTo>
                <a:lnTo>
                  <a:pt x="402120" y="118033"/>
                </a:lnTo>
                <a:lnTo>
                  <a:pt x="395630" y="119316"/>
                </a:lnTo>
                <a:lnTo>
                  <a:pt x="391261" y="121450"/>
                </a:lnTo>
                <a:lnTo>
                  <a:pt x="405384" y="121450"/>
                </a:lnTo>
                <a:lnTo>
                  <a:pt x="406349" y="120980"/>
                </a:lnTo>
                <a:lnTo>
                  <a:pt x="406539" y="121450"/>
                </a:lnTo>
                <a:lnTo>
                  <a:pt x="416585" y="121450"/>
                </a:lnTo>
                <a:close/>
              </a:path>
              <a:path w="585470" h="307339">
                <a:moveTo>
                  <a:pt x="416966" y="46304"/>
                </a:moveTo>
                <a:lnTo>
                  <a:pt x="416140" y="43002"/>
                </a:lnTo>
                <a:lnTo>
                  <a:pt x="415645" y="42075"/>
                </a:lnTo>
                <a:lnTo>
                  <a:pt x="413600" y="43878"/>
                </a:lnTo>
                <a:lnTo>
                  <a:pt x="410819" y="43891"/>
                </a:lnTo>
                <a:lnTo>
                  <a:pt x="410819" y="47345"/>
                </a:lnTo>
                <a:lnTo>
                  <a:pt x="412026" y="47447"/>
                </a:lnTo>
                <a:lnTo>
                  <a:pt x="413207" y="47574"/>
                </a:lnTo>
                <a:lnTo>
                  <a:pt x="413448" y="45758"/>
                </a:lnTo>
                <a:lnTo>
                  <a:pt x="416966" y="46304"/>
                </a:lnTo>
                <a:close/>
              </a:path>
              <a:path w="585470" h="307339">
                <a:moveTo>
                  <a:pt x="419773" y="121856"/>
                </a:moveTo>
                <a:lnTo>
                  <a:pt x="419608" y="121450"/>
                </a:lnTo>
                <a:lnTo>
                  <a:pt x="416585" y="121450"/>
                </a:lnTo>
                <a:lnTo>
                  <a:pt x="416953" y="121856"/>
                </a:lnTo>
                <a:lnTo>
                  <a:pt x="419773" y="121856"/>
                </a:lnTo>
                <a:close/>
              </a:path>
              <a:path w="585470" h="307339">
                <a:moveTo>
                  <a:pt x="420674" y="104152"/>
                </a:moveTo>
                <a:lnTo>
                  <a:pt x="420217" y="101180"/>
                </a:lnTo>
                <a:lnTo>
                  <a:pt x="419430" y="99910"/>
                </a:lnTo>
                <a:lnTo>
                  <a:pt x="415112" y="98831"/>
                </a:lnTo>
                <a:lnTo>
                  <a:pt x="409155" y="101346"/>
                </a:lnTo>
                <a:lnTo>
                  <a:pt x="407377" y="104648"/>
                </a:lnTo>
                <a:lnTo>
                  <a:pt x="406984" y="106362"/>
                </a:lnTo>
                <a:lnTo>
                  <a:pt x="410641" y="106006"/>
                </a:lnTo>
                <a:lnTo>
                  <a:pt x="412877" y="107010"/>
                </a:lnTo>
                <a:lnTo>
                  <a:pt x="415175" y="106222"/>
                </a:lnTo>
                <a:lnTo>
                  <a:pt x="416128" y="105854"/>
                </a:lnTo>
                <a:lnTo>
                  <a:pt x="417055" y="105448"/>
                </a:lnTo>
                <a:lnTo>
                  <a:pt x="419354" y="104711"/>
                </a:lnTo>
                <a:lnTo>
                  <a:pt x="420674" y="104152"/>
                </a:lnTo>
                <a:close/>
              </a:path>
              <a:path w="585470" h="307339">
                <a:moveTo>
                  <a:pt x="423329" y="41808"/>
                </a:moveTo>
                <a:lnTo>
                  <a:pt x="423151" y="41033"/>
                </a:lnTo>
                <a:lnTo>
                  <a:pt x="422757" y="40144"/>
                </a:lnTo>
                <a:lnTo>
                  <a:pt x="421817" y="40398"/>
                </a:lnTo>
                <a:lnTo>
                  <a:pt x="421093" y="40360"/>
                </a:lnTo>
                <a:lnTo>
                  <a:pt x="420433" y="40335"/>
                </a:lnTo>
                <a:lnTo>
                  <a:pt x="420065" y="40957"/>
                </a:lnTo>
                <a:lnTo>
                  <a:pt x="420230" y="41541"/>
                </a:lnTo>
                <a:lnTo>
                  <a:pt x="420509" y="42494"/>
                </a:lnTo>
                <a:lnTo>
                  <a:pt x="421373" y="42405"/>
                </a:lnTo>
                <a:lnTo>
                  <a:pt x="422186" y="42214"/>
                </a:lnTo>
                <a:lnTo>
                  <a:pt x="422808" y="42062"/>
                </a:lnTo>
                <a:lnTo>
                  <a:pt x="423329" y="41808"/>
                </a:lnTo>
                <a:close/>
              </a:path>
              <a:path w="585470" h="307339">
                <a:moveTo>
                  <a:pt x="424154" y="121450"/>
                </a:moveTo>
                <a:lnTo>
                  <a:pt x="422719" y="117322"/>
                </a:lnTo>
                <a:lnTo>
                  <a:pt x="418757" y="114020"/>
                </a:lnTo>
                <a:lnTo>
                  <a:pt x="418325" y="113665"/>
                </a:lnTo>
                <a:lnTo>
                  <a:pt x="404101" y="110159"/>
                </a:lnTo>
                <a:lnTo>
                  <a:pt x="396252" y="111633"/>
                </a:lnTo>
                <a:lnTo>
                  <a:pt x="383489" y="118224"/>
                </a:lnTo>
                <a:lnTo>
                  <a:pt x="378358" y="121450"/>
                </a:lnTo>
                <a:lnTo>
                  <a:pt x="372567" y="132892"/>
                </a:lnTo>
                <a:lnTo>
                  <a:pt x="373634" y="135394"/>
                </a:lnTo>
                <a:lnTo>
                  <a:pt x="378587" y="135394"/>
                </a:lnTo>
                <a:lnTo>
                  <a:pt x="378167" y="133718"/>
                </a:lnTo>
                <a:lnTo>
                  <a:pt x="378040" y="133223"/>
                </a:lnTo>
                <a:lnTo>
                  <a:pt x="377952" y="132892"/>
                </a:lnTo>
                <a:lnTo>
                  <a:pt x="377875" y="131787"/>
                </a:lnTo>
                <a:lnTo>
                  <a:pt x="380809" y="125069"/>
                </a:lnTo>
                <a:lnTo>
                  <a:pt x="380911" y="124853"/>
                </a:lnTo>
                <a:lnTo>
                  <a:pt x="381012" y="124625"/>
                </a:lnTo>
                <a:lnTo>
                  <a:pt x="381063" y="124498"/>
                </a:lnTo>
                <a:lnTo>
                  <a:pt x="381165" y="124269"/>
                </a:lnTo>
                <a:lnTo>
                  <a:pt x="385076" y="121856"/>
                </a:lnTo>
                <a:lnTo>
                  <a:pt x="390436" y="121856"/>
                </a:lnTo>
                <a:lnTo>
                  <a:pt x="391261" y="121450"/>
                </a:lnTo>
                <a:lnTo>
                  <a:pt x="385787" y="121450"/>
                </a:lnTo>
                <a:lnTo>
                  <a:pt x="396481" y="115811"/>
                </a:lnTo>
                <a:lnTo>
                  <a:pt x="403580" y="114020"/>
                </a:lnTo>
                <a:lnTo>
                  <a:pt x="415569" y="116979"/>
                </a:lnTo>
                <a:lnTo>
                  <a:pt x="418769" y="119494"/>
                </a:lnTo>
                <a:lnTo>
                  <a:pt x="419608" y="121450"/>
                </a:lnTo>
                <a:lnTo>
                  <a:pt x="424154" y="121450"/>
                </a:lnTo>
                <a:close/>
              </a:path>
              <a:path w="585470" h="307339">
                <a:moveTo>
                  <a:pt x="428637" y="36753"/>
                </a:moveTo>
                <a:lnTo>
                  <a:pt x="428231" y="36195"/>
                </a:lnTo>
                <a:lnTo>
                  <a:pt x="427736" y="35534"/>
                </a:lnTo>
                <a:lnTo>
                  <a:pt x="427215" y="34696"/>
                </a:lnTo>
                <a:lnTo>
                  <a:pt x="425437" y="34848"/>
                </a:lnTo>
                <a:lnTo>
                  <a:pt x="425399" y="35585"/>
                </a:lnTo>
                <a:lnTo>
                  <a:pt x="425564" y="36118"/>
                </a:lnTo>
                <a:lnTo>
                  <a:pt x="425843" y="37058"/>
                </a:lnTo>
                <a:lnTo>
                  <a:pt x="426567" y="37439"/>
                </a:lnTo>
                <a:lnTo>
                  <a:pt x="427621" y="37172"/>
                </a:lnTo>
                <a:lnTo>
                  <a:pt x="428142" y="37007"/>
                </a:lnTo>
                <a:lnTo>
                  <a:pt x="428637" y="36753"/>
                </a:lnTo>
                <a:close/>
              </a:path>
              <a:path w="585470" h="307339">
                <a:moveTo>
                  <a:pt x="431609" y="68910"/>
                </a:moveTo>
                <a:lnTo>
                  <a:pt x="428853" y="66040"/>
                </a:lnTo>
                <a:lnTo>
                  <a:pt x="426262" y="63334"/>
                </a:lnTo>
                <a:lnTo>
                  <a:pt x="425030" y="62941"/>
                </a:lnTo>
                <a:lnTo>
                  <a:pt x="425030" y="68478"/>
                </a:lnTo>
                <a:lnTo>
                  <a:pt x="423011" y="71678"/>
                </a:lnTo>
                <a:lnTo>
                  <a:pt x="422744" y="71678"/>
                </a:lnTo>
                <a:lnTo>
                  <a:pt x="420865" y="71247"/>
                </a:lnTo>
                <a:lnTo>
                  <a:pt x="421030" y="70688"/>
                </a:lnTo>
                <a:lnTo>
                  <a:pt x="422300" y="68910"/>
                </a:lnTo>
                <a:lnTo>
                  <a:pt x="422503" y="68910"/>
                </a:lnTo>
                <a:lnTo>
                  <a:pt x="421043" y="67589"/>
                </a:lnTo>
                <a:lnTo>
                  <a:pt x="421309" y="66040"/>
                </a:lnTo>
                <a:lnTo>
                  <a:pt x="424700" y="67589"/>
                </a:lnTo>
                <a:lnTo>
                  <a:pt x="424942" y="68224"/>
                </a:lnTo>
                <a:lnTo>
                  <a:pt x="425030" y="68478"/>
                </a:lnTo>
                <a:lnTo>
                  <a:pt x="425030" y="62941"/>
                </a:lnTo>
                <a:lnTo>
                  <a:pt x="415683" y="59893"/>
                </a:lnTo>
                <a:lnTo>
                  <a:pt x="411022" y="61366"/>
                </a:lnTo>
                <a:lnTo>
                  <a:pt x="398919" y="64223"/>
                </a:lnTo>
                <a:lnTo>
                  <a:pt x="393979" y="68224"/>
                </a:lnTo>
                <a:lnTo>
                  <a:pt x="389470" y="78117"/>
                </a:lnTo>
                <a:lnTo>
                  <a:pt x="390626" y="80416"/>
                </a:lnTo>
                <a:lnTo>
                  <a:pt x="398183" y="81927"/>
                </a:lnTo>
                <a:lnTo>
                  <a:pt x="398907" y="81927"/>
                </a:lnTo>
                <a:lnTo>
                  <a:pt x="400786" y="82092"/>
                </a:lnTo>
                <a:lnTo>
                  <a:pt x="406590" y="81305"/>
                </a:lnTo>
                <a:lnTo>
                  <a:pt x="408736" y="81927"/>
                </a:lnTo>
                <a:lnTo>
                  <a:pt x="412991" y="86029"/>
                </a:lnTo>
                <a:lnTo>
                  <a:pt x="416052" y="86664"/>
                </a:lnTo>
                <a:lnTo>
                  <a:pt x="419468" y="85674"/>
                </a:lnTo>
                <a:lnTo>
                  <a:pt x="426694" y="83705"/>
                </a:lnTo>
                <a:lnTo>
                  <a:pt x="428853" y="81305"/>
                </a:lnTo>
                <a:lnTo>
                  <a:pt x="430276" y="79730"/>
                </a:lnTo>
                <a:lnTo>
                  <a:pt x="431266" y="71678"/>
                </a:lnTo>
                <a:lnTo>
                  <a:pt x="431609" y="68910"/>
                </a:lnTo>
                <a:close/>
              </a:path>
              <a:path w="585470" h="307339">
                <a:moveTo>
                  <a:pt x="434987" y="135521"/>
                </a:moveTo>
                <a:lnTo>
                  <a:pt x="434301" y="135394"/>
                </a:lnTo>
                <a:lnTo>
                  <a:pt x="423329" y="135394"/>
                </a:lnTo>
                <a:lnTo>
                  <a:pt x="423189" y="135521"/>
                </a:lnTo>
                <a:lnTo>
                  <a:pt x="434987" y="135521"/>
                </a:lnTo>
                <a:close/>
              </a:path>
              <a:path w="585470" h="307339">
                <a:moveTo>
                  <a:pt x="438086" y="39179"/>
                </a:moveTo>
                <a:lnTo>
                  <a:pt x="437057" y="37490"/>
                </a:lnTo>
                <a:lnTo>
                  <a:pt x="436257" y="38087"/>
                </a:lnTo>
                <a:lnTo>
                  <a:pt x="435610" y="38595"/>
                </a:lnTo>
                <a:lnTo>
                  <a:pt x="434555" y="38696"/>
                </a:lnTo>
                <a:lnTo>
                  <a:pt x="433349" y="39344"/>
                </a:lnTo>
                <a:lnTo>
                  <a:pt x="432943" y="36957"/>
                </a:lnTo>
                <a:lnTo>
                  <a:pt x="432155" y="36588"/>
                </a:lnTo>
                <a:lnTo>
                  <a:pt x="431406" y="36652"/>
                </a:lnTo>
                <a:lnTo>
                  <a:pt x="431126" y="36664"/>
                </a:lnTo>
                <a:lnTo>
                  <a:pt x="430644" y="37084"/>
                </a:lnTo>
                <a:lnTo>
                  <a:pt x="430542" y="38074"/>
                </a:lnTo>
                <a:lnTo>
                  <a:pt x="430961" y="38696"/>
                </a:lnTo>
                <a:lnTo>
                  <a:pt x="432752" y="39103"/>
                </a:lnTo>
                <a:lnTo>
                  <a:pt x="433451" y="39484"/>
                </a:lnTo>
                <a:lnTo>
                  <a:pt x="434568" y="41287"/>
                </a:lnTo>
                <a:lnTo>
                  <a:pt x="435813" y="41084"/>
                </a:lnTo>
                <a:lnTo>
                  <a:pt x="437337" y="39763"/>
                </a:lnTo>
                <a:lnTo>
                  <a:pt x="438086" y="39179"/>
                </a:lnTo>
                <a:close/>
              </a:path>
              <a:path w="585470" h="307339">
                <a:moveTo>
                  <a:pt x="455968" y="75260"/>
                </a:moveTo>
                <a:lnTo>
                  <a:pt x="455142" y="72618"/>
                </a:lnTo>
                <a:lnTo>
                  <a:pt x="453758" y="72466"/>
                </a:lnTo>
                <a:lnTo>
                  <a:pt x="449072" y="71564"/>
                </a:lnTo>
                <a:lnTo>
                  <a:pt x="446074" y="73888"/>
                </a:lnTo>
                <a:lnTo>
                  <a:pt x="442048" y="74434"/>
                </a:lnTo>
                <a:lnTo>
                  <a:pt x="441604" y="75387"/>
                </a:lnTo>
                <a:lnTo>
                  <a:pt x="441185" y="79082"/>
                </a:lnTo>
                <a:lnTo>
                  <a:pt x="444550" y="81597"/>
                </a:lnTo>
                <a:lnTo>
                  <a:pt x="447459" y="80670"/>
                </a:lnTo>
                <a:lnTo>
                  <a:pt x="449948" y="79908"/>
                </a:lnTo>
                <a:lnTo>
                  <a:pt x="451916" y="78320"/>
                </a:lnTo>
                <a:lnTo>
                  <a:pt x="454799" y="76073"/>
                </a:lnTo>
                <a:lnTo>
                  <a:pt x="455968" y="75260"/>
                </a:lnTo>
                <a:close/>
              </a:path>
              <a:path w="585470" h="307339">
                <a:moveTo>
                  <a:pt x="457720" y="131787"/>
                </a:moveTo>
                <a:lnTo>
                  <a:pt x="450761" y="127977"/>
                </a:lnTo>
                <a:lnTo>
                  <a:pt x="446138" y="126365"/>
                </a:lnTo>
                <a:lnTo>
                  <a:pt x="434555" y="127584"/>
                </a:lnTo>
                <a:lnTo>
                  <a:pt x="428536" y="128689"/>
                </a:lnTo>
                <a:lnTo>
                  <a:pt x="427837" y="128689"/>
                </a:lnTo>
                <a:lnTo>
                  <a:pt x="427837" y="128993"/>
                </a:lnTo>
                <a:lnTo>
                  <a:pt x="422389" y="131419"/>
                </a:lnTo>
                <a:lnTo>
                  <a:pt x="422897" y="130289"/>
                </a:lnTo>
                <a:lnTo>
                  <a:pt x="423024" y="130022"/>
                </a:lnTo>
                <a:lnTo>
                  <a:pt x="423125" y="129794"/>
                </a:lnTo>
                <a:lnTo>
                  <a:pt x="423214" y="129590"/>
                </a:lnTo>
                <a:lnTo>
                  <a:pt x="423278" y="129438"/>
                </a:lnTo>
                <a:lnTo>
                  <a:pt x="423481" y="128993"/>
                </a:lnTo>
                <a:lnTo>
                  <a:pt x="427837" y="128993"/>
                </a:lnTo>
                <a:lnTo>
                  <a:pt x="427837" y="128689"/>
                </a:lnTo>
                <a:lnTo>
                  <a:pt x="423621" y="128689"/>
                </a:lnTo>
                <a:lnTo>
                  <a:pt x="424891" y="125857"/>
                </a:lnTo>
                <a:lnTo>
                  <a:pt x="425005" y="125412"/>
                </a:lnTo>
                <a:lnTo>
                  <a:pt x="425030" y="123964"/>
                </a:lnTo>
                <a:lnTo>
                  <a:pt x="424421" y="122212"/>
                </a:lnTo>
                <a:lnTo>
                  <a:pt x="424307" y="121856"/>
                </a:lnTo>
                <a:lnTo>
                  <a:pt x="419773" y="121856"/>
                </a:lnTo>
                <a:lnTo>
                  <a:pt x="421284" y="125412"/>
                </a:lnTo>
                <a:lnTo>
                  <a:pt x="419912" y="126974"/>
                </a:lnTo>
                <a:lnTo>
                  <a:pt x="419023" y="128689"/>
                </a:lnTo>
                <a:lnTo>
                  <a:pt x="418909" y="128473"/>
                </a:lnTo>
                <a:lnTo>
                  <a:pt x="418909" y="128993"/>
                </a:lnTo>
                <a:lnTo>
                  <a:pt x="418744" y="129438"/>
                </a:lnTo>
                <a:lnTo>
                  <a:pt x="418896" y="128993"/>
                </a:lnTo>
                <a:lnTo>
                  <a:pt x="418909" y="128473"/>
                </a:lnTo>
                <a:lnTo>
                  <a:pt x="418680" y="128295"/>
                </a:lnTo>
                <a:lnTo>
                  <a:pt x="418490" y="128143"/>
                </a:lnTo>
                <a:lnTo>
                  <a:pt x="418363" y="128244"/>
                </a:lnTo>
                <a:lnTo>
                  <a:pt x="418058" y="128498"/>
                </a:lnTo>
                <a:lnTo>
                  <a:pt x="418109" y="128371"/>
                </a:lnTo>
                <a:lnTo>
                  <a:pt x="418363" y="128244"/>
                </a:lnTo>
                <a:lnTo>
                  <a:pt x="418338" y="123405"/>
                </a:lnTo>
                <a:lnTo>
                  <a:pt x="417855" y="122859"/>
                </a:lnTo>
                <a:lnTo>
                  <a:pt x="416953" y="121856"/>
                </a:lnTo>
                <a:lnTo>
                  <a:pt x="414274" y="121856"/>
                </a:lnTo>
                <a:lnTo>
                  <a:pt x="414274" y="126365"/>
                </a:lnTo>
                <a:lnTo>
                  <a:pt x="414007" y="126365"/>
                </a:lnTo>
                <a:lnTo>
                  <a:pt x="410819" y="128689"/>
                </a:lnTo>
                <a:lnTo>
                  <a:pt x="408025" y="128689"/>
                </a:lnTo>
                <a:lnTo>
                  <a:pt x="407987" y="128993"/>
                </a:lnTo>
                <a:lnTo>
                  <a:pt x="410514" y="128993"/>
                </a:lnTo>
                <a:lnTo>
                  <a:pt x="409282" y="130289"/>
                </a:lnTo>
                <a:lnTo>
                  <a:pt x="407593" y="131787"/>
                </a:lnTo>
                <a:lnTo>
                  <a:pt x="407797" y="130289"/>
                </a:lnTo>
                <a:lnTo>
                  <a:pt x="407924" y="129438"/>
                </a:lnTo>
                <a:lnTo>
                  <a:pt x="408025" y="128689"/>
                </a:lnTo>
                <a:lnTo>
                  <a:pt x="408266" y="128371"/>
                </a:lnTo>
                <a:lnTo>
                  <a:pt x="409943" y="126365"/>
                </a:lnTo>
                <a:lnTo>
                  <a:pt x="410057" y="122859"/>
                </a:lnTo>
                <a:lnTo>
                  <a:pt x="411175" y="123545"/>
                </a:lnTo>
                <a:lnTo>
                  <a:pt x="412013" y="123964"/>
                </a:lnTo>
                <a:lnTo>
                  <a:pt x="413880" y="125412"/>
                </a:lnTo>
                <a:lnTo>
                  <a:pt x="414274" y="126365"/>
                </a:lnTo>
                <a:lnTo>
                  <a:pt x="414274" y="121856"/>
                </a:lnTo>
                <a:lnTo>
                  <a:pt x="406717" y="121856"/>
                </a:lnTo>
                <a:lnTo>
                  <a:pt x="407581" y="123964"/>
                </a:lnTo>
                <a:lnTo>
                  <a:pt x="407593" y="124269"/>
                </a:lnTo>
                <a:lnTo>
                  <a:pt x="405485" y="125857"/>
                </a:lnTo>
                <a:lnTo>
                  <a:pt x="404596" y="127977"/>
                </a:lnTo>
                <a:lnTo>
                  <a:pt x="404482" y="128244"/>
                </a:lnTo>
                <a:lnTo>
                  <a:pt x="404431" y="128371"/>
                </a:lnTo>
                <a:lnTo>
                  <a:pt x="402386" y="122212"/>
                </a:lnTo>
                <a:lnTo>
                  <a:pt x="402272" y="121856"/>
                </a:lnTo>
                <a:lnTo>
                  <a:pt x="398424" y="121856"/>
                </a:lnTo>
                <a:lnTo>
                  <a:pt x="399224" y="122212"/>
                </a:lnTo>
                <a:lnTo>
                  <a:pt x="399326" y="122859"/>
                </a:lnTo>
                <a:lnTo>
                  <a:pt x="399427" y="123545"/>
                </a:lnTo>
                <a:lnTo>
                  <a:pt x="399542" y="124269"/>
                </a:lnTo>
                <a:lnTo>
                  <a:pt x="399656" y="125069"/>
                </a:lnTo>
                <a:lnTo>
                  <a:pt x="399783" y="125857"/>
                </a:lnTo>
                <a:lnTo>
                  <a:pt x="399859" y="126365"/>
                </a:lnTo>
                <a:lnTo>
                  <a:pt x="399961" y="126974"/>
                </a:lnTo>
                <a:lnTo>
                  <a:pt x="400050" y="127584"/>
                </a:lnTo>
                <a:lnTo>
                  <a:pt x="400126" y="128371"/>
                </a:lnTo>
                <a:lnTo>
                  <a:pt x="400291" y="128689"/>
                </a:lnTo>
                <a:lnTo>
                  <a:pt x="396709" y="128689"/>
                </a:lnTo>
                <a:lnTo>
                  <a:pt x="397027" y="128993"/>
                </a:lnTo>
                <a:lnTo>
                  <a:pt x="400456" y="128993"/>
                </a:lnTo>
                <a:lnTo>
                  <a:pt x="400697" y="129438"/>
                </a:lnTo>
                <a:lnTo>
                  <a:pt x="400786" y="129590"/>
                </a:lnTo>
                <a:lnTo>
                  <a:pt x="400888" y="129794"/>
                </a:lnTo>
                <a:lnTo>
                  <a:pt x="401015" y="130022"/>
                </a:lnTo>
                <a:lnTo>
                  <a:pt x="400138" y="131787"/>
                </a:lnTo>
                <a:lnTo>
                  <a:pt x="400075" y="131914"/>
                </a:lnTo>
                <a:lnTo>
                  <a:pt x="397027" y="128993"/>
                </a:lnTo>
                <a:lnTo>
                  <a:pt x="395719" y="127749"/>
                </a:lnTo>
                <a:lnTo>
                  <a:pt x="395719" y="133718"/>
                </a:lnTo>
                <a:lnTo>
                  <a:pt x="394639" y="133223"/>
                </a:lnTo>
                <a:lnTo>
                  <a:pt x="387159" y="129794"/>
                </a:lnTo>
                <a:lnTo>
                  <a:pt x="387781" y="128371"/>
                </a:lnTo>
                <a:lnTo>
                  <a:pt x="387832" y="128244"/>
                </a:lnTo>
                <a:lnTo>
                  <a:pt x="389407" y="127584"/>
                </a:lnTo>
                <a:lnTo>
                  <a:pt x="389953" y="126974"/>
                </a:lnTo>
                <a:lnTo>
                  <a:pt x="390436" y="126365"/>
                </a:lnTo>
                <a:lnTo>
                  <a:pt x="390563" y="126365"/>
                </a:lnTo>
                <a:lnTo>
                  <a:pt x="392099" y="128689"/>
                </a:lnTo>
                <a:lnTo>
                  <a:pt x="393636" y="131457"/>
                </a:lnTo>
                <a:lnTo>
                  <a:pt x="395719" y="133718"/>
                </a:lnTo>
                <a:lnTo>
                  <a:pt x="395719" y="127749"/>
                </a:lnTo>
                <a:lnTo>
                  <a:pt x="394284" y="126365"/>
                </a:lnTo>
                <a:lnTo>
                  <a:pt x="392925" y="125069"/>
                </a:lnTo>
                <a:lnTo>
                  <a:pt x="393230" y="124853"/>
                </a:lnTo>
                <a:lnTo>
                  <a:pt x="393509" y="124625"/>
                </a:lnTo>
                <a:lnTo>
                  <a:pt x="398424" y="121856"/>
                </a:lnTo>
                <a:lnTo>
                  <a:pt x="390436" y="121856"/>
                </a:lnTo>
                <a:lnTo>
                  <a:pt x="379704" y="132892"/>
                </a:lnTo>
                <a:lnTo>
                  <a:pt x="380847" y="135394"/>
                </a:lnTo>
                <a:lnTo>
                  <a:pt x="385470" y="135394"/>
                </a:lnTo>
                <a:lnTo>
                  <a:pt x="385152" y="133718"/>
                </a:lnTo>
                <a:lnTo>
                  <a:pt x="385051" y="133223"/>
                </a:lnTo>
                <a:lnTo>
                  <a:pt x="388823" y="135394"/>
                </a:lnTo>
                <a:lnTo>
                  <a:pt x="423329" y="135394"/>
                </a:lnTo>
                <a:lnTo>
                  <a:pt x="425234" y="133718"/>
                </a:lnTo>
                <a:lnTo>
                  <a:pt x="425792" y="133718"/>
                </a:lnTo>
                <a:lnTo>
                  <a:pt x="434301" y="135394"/>
                </a:lnTo>
                <a:lnTo>
                  <a:pt x="443268" y="135394"/>
                </a:lnTo>
                <a:lnTo>
                  <a:pt x="442010" y="134531"/>
                </a:lnTo>
                <a:lnTo>
                  <a:pt x="444449" y="133489"/>
                </a:lnTo>
                <a:lnTo>
                  <a:pt x="447522" y="134924"/>
                </a:lnTo>
                <a:lnTo>
                  <a:pt x="448437" y="133489"/>
                </a:lnTo>
                <a:lnTo>
                  <a:pt x="449414" y="131914"/>
                </a:lnTo>
                <a:lnTo>
                  <a:pt x="449491" y="131787"/>
                </a:lnTo>
                <a:lnTo>
                  <a:pt x="449707" y="131457"/>
                </a:lnTo>
                <a:lnTo>
                  <a:pt x="449961" y="131457"/>
                </a:lnTo>
                <a:lnTo>
                  <a:pt x="450710" y="131787"/>
                </a:lnTo>
                <a:lnTo>
                  <a:pt x="457720" y="131787"/>
                </a:lnTo>
                <a:close/>
              </a:path>
              <a:path w="585470" h="307339">
                <a:moveTo>
                  <a:pt x="457873" y="135521"/>
                </a:moveTo>
                <a:lnTo>
                  <a:pt x="452602" y="135521"/>
                </a:lnTo>
                <a:lnTo>
                  <a:pt x="449046" y="138976"/>
                </a:lnTo>
                <a:lnTo>
                  <a:pt x="445554" y="138976"/>
                </a:lnTo>
                <a:lnTo>
                  <a:pt x="441807" y="138061"/>
                </a:lnTo>
                <a:lnTo>
                  <a:pt x="440639" y="138061"/>
                </a:lnTo>
                <a:lnTo>
                  <a:pt x="442442" y="137198"/>
                </a:lnTo>
                <a:lnTo>
                  <a:pt x="442887" y="137198"/>
                </a:lnTo>
                <a:lnTo>
                  <a:pt x="443877" y="136055"/>
                </a:lnTo>
                <a:lnTo>
                  <a:pt x="444233" y="136055"/>
                </a:lnTo>
                <a:lnTo>
                  <a:pt x="443445" y="135521"/>
                </a:lnTo>
                <a:lnTo>
                  <a:pt x="434987" y="135521"/>
                </a:lnTo>
                <a:lnTo>
                  <a:pt x="437870" y="136055"/>
                </a:lnTo>
                <a:lnTo>
                  <a:pt x="437413" y="136055"/>
                </a:lnTo>
                <a:lnTo>
                  <a:pt x="438378" y="138976"/>
                </a:lnTo>
                <a:lnTo>
                  <a:pt x="438492" y="139331"/>
                </a:lnTo>
                <a:lnTo>
                  <a:pt x="432638" y="140462"/>
                </a:lnTo>
                <a:lnTo>
                  <a:pt x="429501" y="138531"/>
                </a:lnTo>
                <a:lnTo>
                  <a:pt x="427901" y="137553"/>
                </a:lnTo>
                <a:lnTo>
                  <a:pt x="423329" y="136055"/>
                </a:lnTo>
                <a:lnTo>
                  <a:pt x="422579" y="136055"/>
                </a:lnTo>
                <a:lnTo>
                  <a:pt x="423189" y="135521"/>
                </a:lnTo>
                <a:lnTo>
                  <a:pt x="407631" y="135521"/>
                </a:lnTo>
                <a:lnTo>
                  <a:pt x="407631" y="138061"/>
                </a:lnTo>
                <a:lnTo>
                  <a:pt x="407492" y="138061"/>
                </a:lnTo>
                <a:lnTo>
                  <a:pt x="407631" y="138061"/>
                </a:lnTo>
                <a:lnTo>
                  <a:pt x="407631" y="135521"/>
                </a:lnTo>
                <a:lnTo>
                  <a:pt x="404609" y="135521"/>
                </a:lnTo>
                <a:lnTo>
                  <a:pt x="407454" y="137922"/>
                </a:lnTo>
                <a:lnTo>
                  <a:pt x="406171" y="138531"/>
                </a:lnTo>
                <a:lnTo>
                  <a:pt x="406488" y="138531"/>
                </a:lnTo>
                <a:lnTo>
                  <a:pt x="406527" y="139966"/>
                </a:lnTo>
                <a:lnTo>
                  <a:pt x="408571" y="144462"/>
                </a:lnTo>
                <a:lnTo>
                  <a:pt x="411264" y="146253"/>
                </a:lnTo>
                <a:lnTo>
                  <a:pt x="414883" y="151879"/>
                </a:lnTo>
                <a:lnTo>
                  <a:pt x="414108" y="153746"/>
                </a:lnTo>
                <a:lnTo>
                  <a:pt x="408736" y="155016"/>
                </a:lnTo>
                <a:lnTo>
                  <a:pt x="407543" y="155016"/>
                </a:lnTo>
                <a:lnTo>
                  <a:pt x="404545" y="155854"/>
                </a:lnTo>
                <a:lnTo>
                  <a:pt x="403961" y="155524"/>
                </a:lnTo>
                <a:lnTo>
                  <a:pt x="403047" y="150660"/>
                </a:lnTo>
                <a:lnTo>
                  <a:pt x="402424" y="147942"/>
                </a:lnTo>
                <a:lnTo>
                  <a:pt x="402310" y="147447"/>
                </a:lnTo>
                <a:lnTo>
                  <a:pt x="399529" y="140665"/>
                </a:lnTo>
                <a:lnTo>
                  <a:pt x="399770" y="139966"/>
                </a:lnTo>
                <a:lnTo>
                  <a:pt x="399834" y="139801"/>
                </a:lnTo>
                <a:lnTo>
                  <a:pt x="400265" y="138531"/>
                </a:lnTo>
                <a:lnTo>
                  <a:pt x="400367" y="138379"/>
                </a:lnTo>
                <a:lnTo>
                  <a:pt x="400443" y="138239"/>
                </a:lnTo>
                <a:lnTo>
                  <a:pt x="400532" y="138087"/>
                </a:lnTo>
                <a:lnTo>
                  <a:pt x="400291" y="138099"/>
                </a:lnTo>
                <a:lnTo>
                  <a:pt x="399986" y="138074"/>
                </a:lnTo>
                <a:lnTo>
                  <a:pt x="399986" y="138531"/>
                </a:lnTo>
                <a:lnTo>
                  <a:pt x="399681" y="138531"/>
                </a:lnTo>
                <a:lnTo>
                  <a:pt x="399986" y="138531"/>
                </a:lnTo>
                <a:lnTo>
                  <a:pt x="399986" y="138074"/>
                </a:lnTo>
                <a:lnTo>
                  <a:pt x="402780" y="138061"/>
                </a:lnTo>
                <a:lnTo>
                  <a:pt x="403148" y="137553"/>
                </a:lnTo>
                <a:lnTo>
                  <a:pt x="404609" y="135521"/>
                </a:lnTo>
                <a:lnTo>
                  <a:pt x="389039" y="135521"/>
                </a:lnTo>
                <a:lnTo>
                  <a:pt x="391947" y="137198"/>
                </a:lnTo>
                <a:lnTo>
                  <a:pt x="389293" y="137198"/>
                </a:lnTo>
                <a:lnTo>
                  <a:pt x="386638" y="137502"/>
                </a:lnTo>
                <a:lnTo>
                  <a:pt x="386054" y="137198"/>
                </a:lnTo>
                <a:lnTo>
                  <a:pt x="385826" y="137198"/>
                </a:lnTo>
                <a:lnTo>
                  <a:pt x="385610" y="136055"/>
                </a:lnTo>
                <a:lnTo>
                  <a:pt x="385495" y="135521"/>
                </a:lnTo>
                <a:lnTo>
                  <a:pt x="380898" y="135521"/>
                </a:lnTo>
                <a:lnTo>
                  <a:pt x="381533" y="136956"/>
                </a:lnTo>
                <a:lnTo>
                  <a:pt x="378828" y="135521"/>
                </a:lnTo>
                <a:lnTo>
                  <a:pt x="373697" y="135521"/>
                </a:lnTo>
                <a:lnTo>
                  <a:pt x="376186" y="141351"/>
                </a:lnTo>
                <a:lnTo>
                  <a:pt x="383400" y="143306"/>
                </a:lnTo>
                <a:lnTo>
                  <a:pt x="384225" y="143129"/>
                </a:lnTo>
                <a:lnTo>
                  <a:pt x="387985" y="139801"/>
                </a:lnTo>
                <a:lnTo>
                  <a:pt x="391617" y="140982"/>
                </a:lnTo>
                <a:lnTo>
                  <a:pt x="391807" y="140982"/>
                </a:lnTo>
                <a:lnTo>
                  <a:pt x="396341" y="141643"/>
                </a:lnTo>
                <a:lnTo>
                  <a:pt x="396125" y="141643"/>
                </a:lnTo>
                <a:lnTo>
                  <a:pt x="397129" y="142341"/>
                </a:lnTo>
                <a:lnTo>
                  <a:pt x="396913" y="142341"/>
                </a:lnTo>
                <a:lnTo>
                  <a:pt x="397776" y="147447"/>
                </a:lnTo>
                <a:lnTo>
                  <a:pt x="397903" y="147942"/>
                </a:lnTo>
                <a:lnTo>
                  <a:pt x="399580" y="150660"/>
                </a:lnTo>
                <a:lnTo>
                  <a:pt x="400291" y="151879"/>
                </a:lnTo>
                <a:lnTo>
                  <a:pt x="399453" y="158343"/>
                </a:lnTo>
                <a:lnTo>
                  <a:pt x="399389" y="158775"/>
                </a:lnTo>
                <a:lnTo>
                  <a:pt x="400900" y="159867"/>
                </a:lnTo>
                <a:lnTo>
                  <a:pt x="418249" y="154025"/>
                </a:lnTo>
                <a:lnTo>
                  <a:pt x="417461" y="147942"/>
                </a:lnTo>
                <a:lnTo>
                  <a:pt x="415328" y="145097"/>
                </a:lnTo>
                <a:lnTo>
                  <a:pt x="412051" y="141643"/>
                </a:lnTo>
                <a:lnTo>
                  <a:pt x="411149" y="140982"/>
                </a:lnTo>
                <a:lnTo>
                  <a:pt x="411035" y="140462"/>
                </a:lnTo>
                <a:lnTo>
                  <a:pt x="410921" y="139966"/>
                </a:lnTo>
                <a:lnTo>
                  <a:pt x="410883" y="139801"/>
                </a:lnTo>
                <a:lnTo>
                  <a:pt x="410781" y="139331"/>
                </a:lnTo>
                <a:lnTo>
                  <a:pt x="410705" y="138976"/>
                </a:lnTo>
                <a:lnTo>
                  <a:pt x="410603" y="138531"/>
                </a:lnTo>
                <a:lnTo>
                  <a:pt x="410298" y="137553"/>
                </a:lnTo>
                <a:lnTo>
                  <a:pt x="410197" y="137198"/>
                </a:lnTo>
                <a:lnTo>
                  <a:pt x="408990" y="137198"/>
                </a:lnTo>
                <a:lnTo>
                  <a:pt x="407758" y="137782"/>
                </a:lnTo>
                <a:lnTo>
                  <a:pt x="409422" y="136055"/>
                </a:lnTo>
                <a:lnTo>
                  <a:pt x="410400" y="136055"/>
                </a:lnTo>
                <a:lnTo>
                  <a:pt x="411784" y="138976"/>
                </a:lnTo>
                <a:lnTo>
                  <a:pt x="413829" y="138976"/>
                </a:lnTo>
                <a:lnTo>
                  <a:pt x="417918" y="138531"/>
                </a:lnTo>
                <a:lnTo>
                  <a:pt x="418490" y="138531"/>
                </a:lnTo>
                <a:lnTo>
                  <a:pt x="421157" y="138976"/>
                </a:lnTo>
                <a:lnTo>
                  <a:pt x="420471" y="138976"/>
                </a:lnTo>
                <a:lnTo>
                  <a:pt x="427482" y="141643"/>
                </a:lnTo>
                <a:lnTo>
                  <a:pt x="433108" y="143903"/>
                </a:lnTo>
                <a:lnTo>
                  <a:pt x="444906" y="142341"/>
                </a:lnTo>
                <a:lnTo>
                  <a:pt x="451307" y="142341"/>
                </a:lnTo>
                <a:lnTo>
                  <a:pt x="453110" y="140462"/>
                </a:lnTo>
                <a:lnTo>
                  <a:pt x="454545" y="138976"/>
                </a:lnTo>
                <a:lnTo>
                  <a:pt x="457873" y="135521"/>
                </a:lnTo>
                <a:close/>
              </a:path>
              <a:path w="585470" h="307339">
                <a:moveTo>
                  <a:pt x="458419" y="132168"/>
                </a:moveTo>
                <a:lnTo>
                  <a:pt x="457962" y="131914"/>
                </a:lnTo>
                <a:lnTo>
                  <a:pt x="450989" y="131914"/>
                </a:lnTo>
                <a:lnTo>
                  <a:pt x="452335" y="132511"/>
                </a:lnTo>
                <a:lnTo>
                  <a:pt x="454456" y="135001"/>
                </a:lnTo>
                <a:lnTo>
                  <a:pt x="453923" y="135001"/>
                </a:lnTo>
                <a:lnTo>
                  <a:pt x="452424" y="135394"/>
                </a:lnTo>
                <a:lnTo>
                  <a:pt x="443268" y="135394"/>
                </a:lnTo>
                <a:lnTo>
                  <a:pt x="452602" y="135521"/>
                </a:lnTo>
                <a:lnTo>
                  <a:pt x="452742" y="135394"/>
                </a:lnTo>
                <a:lnTo>
                  <a:pt x="457987" y="135394"/>
                </a:lnTo>
                <a:lnTo>
                  <a:pt x="458368" y="135001"/>
                </a:lnTo>
                <a:lnTo>
                  <a:pt x="458419" y="132168"/>
                </a:lnTo>
                <a:close/>
              </a:path>
              <a:path w="585470" h="307339">
                <a:moveTo>
                  <a:pt x="459892" y="38925"/>
                </a:moveTo>
                <a:lnTo>
                  <a:pt x="458025" y="32499"/>
                </a:lnTo>
                <a:lnTo>
                  <a:pt x="457530" y="32219"/>
                </a:lnTo>
                <a:lnTo>
                  <a:pt x="456425" y="31610"/>
                </a:lnTo>
                <a:lnTo>
                  <a:pt x="456425" y="36537"/>
                </a:lnTo>
                <a:lnTo>
                  <a:pt x="454875" y="39751"/>
                </a:lnTo>
                <a:lnTo>
                  <a:pt x="454469" y="41719"/>
                </a:lnTo>
                <a:lnTo>
                  <a:pt x="454431" y="41846"/>
                </a:lnTo>
                <a:lnTo>
                  <a:pt x="450215" y="40690"/>
                </a:lnTo>
                <a:lnTo>
                  <a:pt x="449084" y="41719"/>
                </a:lnTo>
                <a:lnTo>
                  <a:pt x="446112" y="44284"/>
                </a:lnTo>
                <a:lnTo>
                  <a:pt x="443471" y="45580"/>
                </a:lnTo>
                <a:lnTo>
                  <a:pt x="437286" y="45580"/>
                </a:lnTo>
                <a:lnTo>
                  <a:pt x="433984" y="47066"/>
                </a:lnTo>
                <a:lnTo>
                  <a:pt x="429336" y="49453"/>
                </a:lnTo>
                <a:lnTo>
                  <a:pt x="427621" y="49631"/>
                </a:lnTo>
                <a:lnTo>
                  <a:pt x="425996" y="50063"/>
                </a:lnTo>
                <a:lnTo>
                  <a:pt x="425958" y="48082"/>
                </a:lnTo>
                <a:lnTo>
                  <a:pt x="426897" y="47066"/>
                </a:lnTo>
                <a:lnTo>
                  <a:pt x="427431" y="47066"/>
                </a:lnTo>
                <a:lnTo>
                  <a:pt x="424408" y="46570"/>
                </a:lnTo>
                <a:lnTo>
                  <a:pt x="423633" y="47599"/>
                </a:lnTo>
                <a:lnTo>
                  <a:pt x="423760" y="49453"/>
                </a:lnTo>
                <a:lnTo>
                  <a:pt x="423811" y="50279"/>
                </a:lnTo>
                <a:lnTo>
                  <a:pt x="419265" y="49847"/>
                </a:lnTo>
                <a:lnTo>
                  <a:pt x="417449" y="50622"/>
                </a:lnTo>
                <a:lnTo>
                  <a:pt x="411403" y="54927"/>
                </a:lnTo>
                <a:lnTo>
                  <a:pt x="406882" y="53174"/>
                </a:lnTo>
                <a:lnTo>
                  <a:pt x="400456" y="51498"/>
                </a:lnTo>
                <a:lnTo>
                  <a:pt x="401129" y="50279"/>
                </a:lnTo>
                <a:lnTo>
                  <a:pt x="401243" y="50063"/>
                </a:lnTo>
                <a:lnTo>
                  <a:pt x="401370" y="49847"/>
                </a:lnTo>
                <a:lnTo>
                  <a:pt x="401485" y="49631"/>
                </a:lnTo>
                <a:lnTo>
                  <a:pt x="401586" y="49453"/>
                </a:lnTo>
                <a:lnTo>
                  <a:pt x="436689" y="31153"/>
                </a:lnTo>
                <a:lnTo>
                  <a:pt x="440055" y="31153"/>
                </a:lnTo>
                <a:lnTo>
                  <a:pt x="443204" y="31343"/>
                </a:lnTo>
                <a:lnTo>
                  <a:pt x="447382" y="34099"/>
                </a:lnTo>
                <a:lnTo>
                  <a:pt x="447929" y="34290"/>
                </a:lnTo>
                <a:lnTo>
                  <a:pt x="450507" y="32219"/>
                </a:lnTo>
                <a:lnTo>
                  <a:pt x="452335" y="33566"/>
                </a:lnTo>
                <a:lnTo>
                  <a:pt x="455777" y="35128"/>
                </a:lnTo>
                <a:lnTo>
                  <a:pt x="456425" y="36537"/>
                </a:lnTo>
                <a:lnTo>
                  <a:pt x="456425" y="31610"/>
                </a:lnTo>
                <a:lnTo>
                  <a:pt x="455625" y="31153"/>
                </a:lnTo>
                <a:lnTo>
                  <a:pt x="454888" y="30746"/>
                </a:lnTo>
                <a:lnTo>
                  <a:pt x="447090" y="29933"/>
                </a:lnTo>
                <a:lnTo>
                  <a:pt x="443522" y="29349"/>
                </a:lnTo>
                <a:lnTo>
                  <a:pt x="436041" y="27635"/>
                </a:lnTo>
                <a:lnTo>
                  <a:pt x="431965" y="27635"/>
                </a:lnTo>
                <a:lnTo>
                  <a:pt x="424548" y="29679"/>
                </a:lnTo>
                <a:lnTo>
                  <a:pt x="421195" y="31153"/>
                </a:lnTo>
                <a:lnTo>
                  <a:pt x="411810" y="35890"/>
                </a:lnTo>
                <a:lnTo>
                  <a:pt x="405549" y="38925"/>
                </a:lnTo>
                <a:lnTo>
                  <a:pt x="400837" y="45580"/>
                </a:lnTo>
                <a:lnTo>
                  <a:pt x="396849" y="45580"/>
                </a:lnTo>
                <a:lnTo>
                  <a:pt x="395846" y="47066"/>
                </a:lnTo>
                <a:lnTo>
                  <a:pt x="396875" y="54063"/>
                </a:lnTo>
                <a:lnTo>
                  <a:pt x="399605" y="57048"/>
                </a:lnTo>
                <a:lnTo>
                  <a:pt x="405358" y="57226"/>
                </a:lnTo>
                <a:lnTo>
                  <a:pt x="410972" y="57518"/>
                </a:lnTo>
                <a:lnTo>
                  <a:pt x="417169" y="57721"/>
                </a:lnTo>
                <a:lnTo>
                  <a:pt x="423443" y="57226"/>
                </a:lnTo>
                <a:lnTo>
                  <a:pt x="429793" y="55460"/>
                </a:lnTo>
                <a:lnTo>
                  <a:pt x="436930" y="55003"/>
                </a:lnTo>
                <a:lnTo>
                  <a:pt x="442366" y="50279"/>
                </a:lnTo>
                <a:lnTo>
                  <a:pt x="442607" y="50063"/>
                </a:lnTo>
                <a:lnTo>
                  <a:pt x="442455" y="50063"/>
                </a:lnTo>
                <a:lnTo>
                  <a:pt x="451015" y="47066"/>
                </a:lnTo>
                <a:lnTo>
                  <a:pt x="451243" y="47066"/>
                </a:lnTo>
                <a:lnTo>
                  <a:pt x="458635" y="41960"/>
                </a:lnTo>
                <a:lnTo>
                  <a:pt x="459892" y="38925"/>
                </a:lnTo>
                <a:close/>
              </a:path>
              <a:path w="585470" h="307339">
                <a:moveTo>
                  <a:pt x="585457" y="73660"/>
                </a:moveTo>
                <a:lnTo>
                  <a:pt x="583831" y="68580"/>
                </a:lnTo>
                <a:lnTo>
                  <a:pt x="581355" y="62230"/>
                </a:lnTo>
                <a:lnTo>
                  <a:pt x="579996" y="58420"/>
                </a:lnTo>
                <a:lnTo>
                  <a:pt x="579196" y="56197"/>
                </a:lnTo>
                <a:lnTo>
                  <a:pt x="579094" y="55880"/>
                </a:lnTo>
                <a:lnTo>
                  <a:pt x="578637" y="54610"/>
                </a:lnTo>
                <a:lnTo>
                  <a:pt x="578396" y="54165"/>
                </a:lnTo>
                <a:lnTo>
                  <a:pt x="578396" y="73660"/>
                </a:lnTo>
                <a:lnTo>
                  <a:pt x="577329" y="81280"/>
                </a:lnTo>
                <a:lnTo>
                  <a:pt x="577253" y="81876"/>
                </a:lnTo>
                <a:lnTo>
                  <a:pt x="577151" y="82550"/>
                </a:lnTo>
                <a:lnTo>
                  <a:pt x="577062" y="83273"/>
                </a:lnTo>
                <a:lnTo>
                  <a:pt x="576986" y="83820"/>
                </a:lnTo>
                <a:lnTo>
                  <a:pt x="576935" y="85090"/>
                </a:lnTo>
                <a:lnTo>
                  <a:pt x="576834" y="87630"/>
                </a:lnTo>
                <a:lnTo>
                  <a:pt x="576732" y="90170"/>
                </a:lnTo>
                <a:lnTo>
                  <a:pt x="576630" y="92710"/>
                </a:lnTo>
                <a:lnTo>
                  <a:pt x="571715" y="106680"/>
                </a:lnTo>
                <a:lnTo>
                  <a:pt x="569226" y="113030"/>
                </a:lnTo>
                <a:lnTo>
                  <a:pt x="566267" y="119380"/>
                </a:lnTo>
                <a:lnTo>
                  <a:pt x="562571" y="124460"/>
                </a:lnTo>
                <a:lnTo>
                  <a:pt x="559409" y="129540"/>
                </a:lnTo>
                <a:lnTo>
                  <a:pt x="557911" y="134620"/>
                </a:lnTo>
                <a:lnTo>
                  <a:pt x="548373" y="142240"/>
                </a:lnTo>
                <a:lnTo>
                  <a:pt x="543890" y="146050"/>
                </a:lnTo>
                <a:lnTo>
                  <a:pt x="542709" y="147320"/>
                </a:lnTo>
                <a:lnTo>
                  <a:pt x="538886" y="152400"/>
                </a:lnTo>
                <a:lnTo>
                  <a:pt x="535254" y="153670"/>
                </a:lnTo>
                <a:lnTo>
                  <a:pt x="528828" y="156210"/>
                </a:lnTo>
                <a:lnTo>
                  <a:pt x="526122" y="158750"/>
                </a:lnTo>
                <a:lnTo>
                  <a:pt x="518045" y="165100"/>
                </a:lnTo>
                <a:lnTo>
                  <a:pt x="511835" y="167640"/>
                </a:lnTo>
                <a:lnTo>
                  <a:pt x="497205" y="173990"/>
                </a:lnTo>
                <a:lnTo>
                  <a:pt x="490728" y="176530"/>
                </a:lnTo>
                <a:lnTo>
                  <a:pt x="489153" y="177800"/>
                </a:lnTo>
                <a:lnTo>
                  <a:pt x="487489" y="177800"/>
                </a:lnTo>
                <a:lnTo>
                  <a:pt x="479196" y="182880"/>
                </a:lnTo>
                <a:lnTo>
                  <a:pt x="470750" y="186690"/>
                </a:lnTo>
                <a:lnTo>
                  <a:pt x="462038" y="190500"/>
                </a:lnTo>
                <a:lnTo>
                  <a:pt x="452983" y="194310"/>
                </a:lnTo>
                <a:lnTo>
                  <a:pt x="451307" y="194310"/>
                </a:lnTo>
                <a:lnTo>
                  <a:pt x="449719" y="195580"/>
                </a:lnTo>
                <a:lnTo>
                  <a:pt x="447433" y="195580"/>
                </a:lnTo>
                <a:lnTo>
                  <a:pt x="447535" y="194310"/>
                </a:lnTo>
                <a:lnTo>
                  <a:pt x="447624" y="192913"/>
                </a:lnTo>
                <a:lnTo>
                  <a:pt x="446544" y="185420"/>
                </a:lnTo>
                <a:lnTo>
                  <a:pt x="442150" y="182880"/>
                </a:lnTo>
                <a:lnTo>
                  <a:pt x="440753" y="181902"/>
                </a:lnTo>
                <a:lnTo>
                  <a:pt x="440753" y="193040"/>
                </a:lnTo>
                <a:lnTo>
                  <a:pt x="439534" y="195580"/>
                </a:lnTo>
                <a:lnTo>
                  <a:pt x="438886" y="200660"/>
                </a:lnTo>
                <a:lnTo>
                  <a:pt x="437718" y="201930"/>
                </a:lnTo>
                <a:lnTo>
                  <a:pt x="438785" y="203200"/>
                </a:lnTo>
                <a:lnTo>
                  <a:pt x="438200" y="204470"/>
                </a:lnTo>
                <a:lnTo>
                  <a:pt x="436753" y="204470"/>
                </a:lnTo>
                <a:lnTo>
                  <a:pt x="434530" y="198120"/>
                </a:lnTo>
                <a:lnTo>
                  <a:pt x="430999" y="194310"/>
                </a:lnTo>
                <a:lnTo>
                  <a:pt x="427316" y="190804"/>
                </a:lnTo>
                <a:lnTo>
                  <a:pt x="427316" y="196850"/>
                </a:lnTo>
                <a:lnTo>
                  <a:pt x="427215" y="198120"/>
                </a:lnTo>
                <a:lnTo>
                  <a:pt x="427113" y="199390"/>
                </a:lnTo>
                <a:lnTo>
                  <a:pt x="427024" y="200660"/>
                </a:lnTo>
                <a:lnTo>
                  <a:pt x="423786" y="204470"/>
                </a:lnTo>
                <a:lnTo>
                  <a:pt x="418998" y="204470"/>
                </a:lnTo>
                <a:lnTo>
                  <a:pt x="417410" y="203200"/>
                </a:lnTo>
                <a:lnTo>
                  <a:pt x="415836" y="201930"/>
                </a:lnTo>
                <a:lnTo>
                  <a:pt x="414566" y="199390"/>
                </a:lnTo>
                <a:lnTo>
                  <a:pt x="411073" y="196850"/>
                </a:lnTo>
                <a:lnTo>
                  <a:pt x="408584" y="195580"/>
                </a:lnTo>
                <a:lnTo>
                  <a:pt x="403326" y="195580"/>
                </a:lnTo>
                <a:lnTo>
                  <a:pt x="401688" y="194310"/>
                </a:lnTo>
                <a:lnTo>
                  <a:pt x="400989" y="191770"/>
                </a:lnTo>
                <a:lnTo>
                  <a:pt x="400913" y="190500"/>
                </a:lnTo>
                <a:lnTo>
                  <a:pt x="400824" y="186690"/>
                </a:lnTo>
                <a:lnTo>
                  <a:pt x="402424" y="186690"/>
                </a:lnTo>
                <a:lnTo>
                  <a:pt x="419354" y="189230"/>
                </a:lnTo>
                <a:lnTo>
                  <a:pt x="427316" y="196850"/>
                </a:lnTo>
                <a:lnTo>
                  <a:pt x="427316" y="190804"/>
                </a:lnTo>
                <a:lnTo>
                  <a:pt x="424332" y="187960"/>
                </a:lnTo>
                <a:lnTo>
                  <a:pt x="422897" y="186690"/>
                </a:lnTo>
                <a:lnTo>
                  <a:pt x="421474" y="185420"/>
                </a:lnTo>
                <a:lnTo>
                  <a:pt x="418782" y="184150"/>
                </a:lnTo>
                <a:lnTo>
                  <a:pt x="417855" y="184150"/>
                </a:lnTo>
                <a:lnTo>
                  <a:pt x="418261" y="183057"/>
                </a:lnTo>
                <a:lnTo>
                  <a:pt x="418439" y="183083"/>
                </a:lnTo>
                <a:lnTo>
                  <a:pt x="418769" y="183197"/>
                </a:lnTo>
                <a:lnTo>
                  <a:pt x="418934" y="182994"/>
                </a:lnTo>
                <a:lnTo>
                  <a:pt x="427507" y="182880"/>
                </a:lnTo>
                <a:lnTo>
                  <a:pt x="433692" y="185420"/>
                </a:lnTo>
                <a:lnTo>
                  <a:pt x="440626" y="192913"/>
                </a:lnTo>
                <a:lnTo>
                  <a:pt x="440753" y="193040"/>
                </a:lnTo>
                <a:lnTo>
                  <a:pt x="440753" y="181902"/>
                </a:lnTo>
                <a:lnTo>
                  <a:pt x="433171" y="176530"/>
                </a:lnTo>
                <a:lnTo>
                  <a:pt x="430377" y="175260"/>
                </a:lnTo>
                <a:lnTo>
                  <a:pt x="427596" y="173990"/>
                </a:lnTo>
                <a:lnTo>
                  <a:pt x="415429" y="175260"/>
                </a:lnTo>
                <a:lnTo>
                  <a:pt x="405269" y="175260"/>
                </a:lnTo>
                <a:lnTo>
                  <a:pt x="420509" y="168910"/>
                </a:lnTo>
                <a:lnTo>
                  <a:pt x="435521" y="163830"/>
                </a:lnTo>
                <a:lnTo>
                  <a:pt x="442175" y="160020"/>
                </a:lnTo>
                <a:lnTo>
                  <a:pt x="455574" y="154940"/>
                </a:lnTo>
                <a:lnTo>
                  <a:pt x="461670" y="151130"/>
                </a:lnTo>
                <a:lnTo>
                  <a:pt x="480148" y="143510"/>
                </a:lnTo>
                <a:lnTo>
                  <a:pt x="484492" y="142240"/>
                </a:lnTo>
                <a:lnTo>
                  <a:pt x="486168" y="140970"/>
                </a:lnTo>
                <a:lnTo>
                  <a:pt x="490766" y="137160"/>
                </a:lnTo>
                <a:lnTo>
                  <a:pt x="493839" y="134620"/>
                </a:lnTo>
                <a:lnTo>
                  <a:pt x="503377" y="127000"/>
                </a:lnTo>
                <a:lnTo>
                  <a:pt x="506577" y="124460"/>
                </a:lnTo>
                <a:lnTo>
                  <a:pt x="517715" y="115570"/>
                </a:lnTo>
                <a:lnTo>
                  <a:pt x="518744" y="115570"/>
                </a:lnTo>
                <a:lnTo>
                  <a:pt x="522173" y="109220"/>
                </a:lnTo>
                <a:lnTo>
                  <a:pt x="526427" y="105410"/>
                </a:lnTo>
                <a:lnTo>
                  <a:pt x="536194" y="87630"/>
                </a:lnTo>
                <a:lnTo>
                  <a:pt x="540448" y="77470"/>
                </a:lnTo>
                <a:lnTo>
                  <a:pt x="541362" y="74930"/>
                </a:lnTo>
                <a:lnTo>
                  <a:pt x="539838" y="67310"/>
                </a:lnTo>
                <a:lnTo>
                  <a:pt x="543725" y="63500"/>
                </a:lnTo>
                <a:lnTo>
                  <a:pt x="552500" y="63500"/>
                </a:lnTo>
                <a:lnTo>
                  <a:pt x="557834" y="59690"/>
                </a:lnTo>
                <a:lnTo>
                  <a:pt x="559612" y="58420"/>
                </a:lnTo>
                <a:lnTo>
                  <a:pt x="565327" y="59690"/>
                </a:lnTo>
                <a:lnTo>
                  <a:pt x="571449" y="59690"/>
                </a:lnTo>
                <a:lnTo>
                  <a:pt x="573544" y="63500"/>
                </a:lnTo>
                <a:lnTo>
                  <a:pt x="574471" y="64770"/>
                </a:lnTo>
                <a:lnTo>
                  <a:pt x="578319" y="69850"/>
                </a:lnTo>
                <a:lnTo>
                  <a:pt x="578396" y="73660"/>
                </a:lnTo>
                <a:lnTo>
                  <a:pt x="578396" y="54165"/>
                </a:lnTo>
                <a:lnTo>
                  <a:pt x="575208" y="48260"/>
                </a:lnTo>
                <a:lnTo>
                  <a:pt x="573760" y="46278"/>
                </a:lnTo>
                <a:lnTo>
                  <a:pt x="573760" y="53340"/>
                </a:lnTo>
                <a:lnTo>
                  <a:pt x="573176" y="54610"/>
                </a:lnTo>
                <a:lnTo>
                  <a:pt x="570420" y="55880"/>
                </a:lnTo>
                <a:lnTo>
                  <a:pt x="568604" y="55880"/>
                </a:lnTo>
                <a:lnTo>
                  <a:pt x="561238" y="54610"/>
                </a:lnTo>
                <a:lnTo>
                  <a:pt x="555078" y="54610"/>
                </a:lnTo>
                <a:lnTo>
                  <a:pt x="547573" y="59690"/>
                </a:lnTo>
                <a:lnTo>
                  <a:pt x="543687" y="58420"/>
                </a:lnTo>
                <a:lnTo>
                  <a:pt x="541820" y="55880"/>
                </a:lnTo>
                <a:lnTo>
                  <a:pt x="541223" y="54610"/>
                </a:lnTo>
                <a:lnTo>
                  <a:pt x="537591" y="54610"/>
                </a:lnTo>
                <a:lnTo>
                  <a:pt x="536981" y="53340"/>
                </a:lnTo>
                <a:lnTo>
                  <a:pt x="536092" y="50800"/>
                </a:lnTo>
                <a:lnTo>
                  <a:pt x="532231" y="45720"/>
                </a:lnTo>
                <a:lnTo>
                  <a:pt x="530631" y="44399"/>
                </a:lnTo>
                <a:lnTo>
                  <a:pt x="530631" y="78740"/>
                </a:lnTo>
                <a:lnTo>
                  <a:pt x="530098" y="81280"/>
                </a:lnTo>
                <a:lnTo>
                  <a:pt x="529145" y="83820"/>
                </a:lnTo>
                <a:lnTo>
                  <a:pt x="526059" y="91440"/>
                </a:lnTo>
                <a:lnTo>
                  <a:pt x="524687" y="96520"/>
                </a:lnTo>
                <a:lnTo>
                  <a:pt x="518807" y="107950"/>
                </a:lnTo>
                <a:lnTo>
                  <a:pt x="515010" y="114300"/>
                </a:lnTo>
                <a:lnTo>
                  <a:pt x="505650" y="119380"/>
                </a:lnTo>
                <a:lnTo>
                  <a:pt x="504329" y="123190"/>
                </a:lnTo>
                <a:lnTo>
                  <a:pt x="501180" y="124460"/>
                </a:lnTo>
                <a:lnTo>
                  <a:pt x="501992" y="120650"/>
                </a:lnTo>
                <a:lnTo>
                  <a:pt x="500837" y="118110"/>
                </a:lnTo>
                <a:lnTo>
                  <a:pt x="495541" y="115570"/>
                </a:lnTo>
                <a:lnTo>
                  <a:pt x="492455" y="114300"/>
                </a:lnTo>
                <a:lnTo>
                  <a:pt x="488137" y="115570"/>
                </a:lnTo>
                <a:lnTo>
                  <a:pt x="487121" y="116840"/>
                </a:lnTo>
                <a:lnTo>
                  <a:pt x="484378" y="116840"/>
                </a:lnTo>
                <a:lnTo>
                  <a:pt x="484466" y="118110"/>
                </a:lnTo>
                <a:lnTo>
                  <a:pt x="484238" y="119380"/>
                </a:lnTo>
                <a:lnTo>
                  <a:pt x="487654" y="120650"/>
                </a:lnTo>
                <a:lnTo>
                  <a:pt x="488988" y="121920"/>
                </a:lnTo>
                <a:lnTo>
                  <a:pt x="487984" y="124460"/>
                </a:lnTo>
                <a:lnTo>
                  <a:pt x="492506" y="124460"/>
                </a:lnTo>
                <a:lnTo>
                  <a:pt x="492747" y="123190"/>
                </a:lnTo>
                <a:lnTo>
                  <a:pt x="490689" y="118110"/>
                </a:lnTo>
                <a:lnTo>
                  <a:pt x="491502" y="118110"/>
                </a:lnTo>
                <a:lnTo>
                  <a:pt x="495033" y="119380"/>
                </a:lnTo>
                <a:lnTo>
                  <a:pt x="497598" y="119380"/>
                </a:lnTo>
                <a:lnTo>
                  <a:pt x="497484" y="120650"/>
                </a:lnTo>
                <a:lnTo>
                  <a:pt x="497370" y="121920"/>
                </a:lnTo>
                <a:lnTo>
                  <a:pt x="497255" y="123190"/>
                </a:lnTo>
                <a:lnTo>
                  <a:pt x="497141" y="124460"/>
                </a:lnTo>
                <a:lnTo>
                  <a:pt x="495477" y="125730"/>
                </a:lnTo>
                <a:lnTo>
                  <a:pt x="492048" y="127000"/>
                </a:lnTo>
                <a:lnTo>
                  <a:pt x="489902" y="127000"/>
                </a:lnTo>
                <a:lnTo>
                  <a:pt x="492277" y="125730"/>
                </a:lnTo>
                <a:lnTo>
                  <a:pt x="487489" y="125730"/>
                </a:lnTo>
                <a:lnTo>
                  <a:pt x="485749" y="125730"/>
                </a:lnTo>
                <a:lnTo>
                  <a:pt x="479552" y="125730"/>
                </a:lnTo>
                <a:lnTo>
                  <a:pt x="481368" y="132168"/>
                </a:lnTo>
                <a:lnTo>
                  <a:pt x="481241" y="132168"/>
                </a:lnTo>
                <a:lnTo>
                  <a:pt x="479628" y="133350"/>
                </a:lnTo>
                <a:lnTo>
                  <a:pt x="475665" y="137160"/>
                </a:lnTo>
                <a:lnTo>
                  <a:pt x="474408" y="137160"/>
                </a:lnTo>
                <a:lnTo>
                  <a:pt x="474408" y="140970"/>
                </a:lnTo>
                <a:lnTo>
                  <a:pt x="469252" y="143510"/>
                </a:lnTo>
                <a:lnTo>
                  <a:pt x="464375" y="140970"/>
                </a:lnTo>
                <a:lnTo>
                  <a:pt x="464350" y="135890"/>
                </a:lnTo>
                <a:lnTo>
                  <a:pt x="466471" y="139700"/>
                </a:lnTo>
                <a:lnTo>
                  <a:pt x="470065" y="140970"/>
                </a:lnTo>
                <a:lnTo>
                  <a:pt x="474408" y="140970"/>
                </a:lnTo>
                <a:lnTo>
                  <a:pt x="474408" y="137160"/>
                </a:lnTo>
                <a:lnTo>
                  <a:pt x="472617" y="137160"/>
                </a:lnTo>
                <a:lnTo>
                  <a:pt x="468477" y="135890"/>
                </a:lnTo>
                <a:lnTo>
                  <a:pt x="468261" y="134620"/>
                </a:lnTo>
                <a:lnTo>
                  <a:pt x="467779" y="132168"/>
                </a:lnTo>
                <a:lnTo>
                  <a:pt x="467334" y="130810"/>
                </a:lnTo>
                <a:lnTo>
                  <a:pt x="464223" y="129540"/>
                </a:lnTo>
                <a:lnTo>
                  <a:pt x="463486" y="130810"/>
                </a:lnTo>
                <a:lnTo>
                  <a:pt x="458762" y="135890"/>
                </a:lnTo>
                <a:lnTo>
                  <a:pt x="459740" y="140970"/>
                </a:lnTo>
                <a:lnTo>
                  <a:pt x="465747" y="144780"/>
                </a:lnTo>
                <a:lnTo>
                  <a:pt x="467017" y="144780"/>
                </a:lnTo>
                <a:lnTo>
                  <a:pt x="467995" y="146050"/>
                </a:lnTo>
                <a:lnTo>
                  <a:pt x="463334" y="147320"/>
                </a:lnTo>
                <a:lnTo>
                  <a:pt x="458749" y="149860"/>
                </a:lnTo>
                <a:lnTo>
                  <a:pt x="454240" y="151130"/>
                </a:lnTo>
                <a:lnTo>
                  <a:pt x="447776" y="154940"/>
                </a:lnTo>
                <a:lnTo>
                  <a:pt x="428358" y="162560"/>
                </a:lnTo>
                <a:lnTo>
                  <a:pt x="421576" y="165100"/>
                </a:lnTo>
                <a:lnTo>
                  <a:pt x="414540" y="167640"/>
                </a:lnTo>
                <a:lnTo>
                  <a:pt x="405701" y="171450"/>
                </a:lnTo>
                <a:lnTo>
                  <a:pt x="402450" y="172808"/>
                </a:lnTo>
                <a:lnTo>
                  <a:pt x="397903" y="173990"/>
                </a:lnTo>
                <a:lnTo>
                  <a:pt x="391083" y="175260"/>
                </a:lnTo>
                <a:lnTo>
                  <a:pt x="386930" y="175260"/>
                </a:lnTo>
                <a:lnTo>
                  <a:pt x="386829" y="173990"/>
                </a:lnTo>
                <a:lnTo>
                  <a:pt x="386054" y="168910"/>
                </a:lnTo>
                <a:lnTo>
                  <a:pt x="384162" y="163830"/>
                </a:lnTo>
                <a:lnTo>
                  <a:pt x="384276" y="161290"/>
                </a:lnTo>
                <a:lnTo>
                  <a:pt x="384403" y="158750"/>
                </a:lnTo>
                <a:lnTo>
                  <a:pt x="384517" y="156210"/>
                </a:lnTo>
                <a:lnTo>
                  <a:pt x="384644" y="153670"/>
                </a:lnTo>
                <a:lnTo>
                  <a:pt x="384708" y="152400"/>
                </a:lnTo>
                <a:lnTo>
                  <a:pt x="381800" y="149466"/>
                </a:lnTo>
                <a:lnTo>
                  <a:pt x="381800" y="157480"/>
                </a:lnTo>
                <a:lnTo>
                  <a:pt x="380047" y="165100"/>
                </a:lnTo>
                <a:lnTo>
                  <a:pt x="381000" y="167640"/>
                </a:lnTo>
                <a:lnTo>
                  <a:pt x="381368" y="168910"/>
                </a:lnTo>
                <a:lnTo>
                  <a:pt x="373176" y="163830"/>
                </a:lnTo>
                <a:lnTo>
                  <a:pt x="374865" y="161290"/>
                </a:lnTo>
                <a:lnTo>
                  <a:pt x="376567" y="158750"/>
                </a:lnTo>
                <a:lnTo>
                  <a:pt x="376707" y="157480"/>
                </a:lnTo>
                <a:lnTo>
                  <a:pt x="372605" y="152400"/>
                </a:lnTo>
                <a:lnTo>
                  <a:pt x="371881" y="152400"/>
                </a:lnTo>
                <a:lnTo>
                  <a:pt x="371881" y="160020"/>
                </a:lnTo>
                <a:lnTo>
                  <a:pt x="371017" y="160020"/>
                </a:lnTo>
                <a:lnTo>
                  <a:pt x="368503" y="161290"/>
                </a:lnTo>
                <a:lnTo>
                  <a:pt x="367601" y="160020"/>
                </a:lnTo>
                <a:lnTo>
                  <a:pt x="368655" y="160020"/>
                </a:lnTo>
                <a:lnTo>
                  <a:pt x="369963" y="158750"/>
                </a:lnTo>
                <a:lnTo>
                  <a:pt x="370649" y="158750"/>
                </a:lnTo>
                <a:lnTo>
                  <a:pt x="371614" y="157480"/>
                </a:lnTo>
                <a:lnTo>
                  <a:pt x="371881" y="160020"/>
                </a:lnTo>
                <a:lnTo>
                  <a:pt x="371881" y="152400"/>
                </a:lnTo>
                <a:lnTo>
                  <a:pt x="371144" y="152400"/>
                </a:lnTo>
                <a:lnTo>
                  <a:pt x="368782" y="154940"/>
                </a:lnTo>
                <a:lnTo>
                  <a:pt x="368274" y="156210"/>
                </a:lnTo>
                <a:lnTo>
                  <a:pt x="367004" y="158750"/>
                </a:lnTo>
                <a:lnTo>
                  <a:pt x="365975" y="158750"/>
                </a:lnTo>
                <a:lnTo>
                  <a:pt x="363931" y="157480"/>
                </a:lnTo>
                <a:lnTo>
                  <a:pt x="362559" y="157480"/>
                </a:lnTo>
                <a:lnTo>
                  <a:pt x="363486" y="154940"/>
                </a:lnTo>
                <a:lnTo>
                  <a:pt x="363448" y="153670"/>
                </a:lnTo>
                <a:lnTo>
                  <a:pt x="363702" y="151130"/>
                </a:lnTo>
                <a:lnTo>
                  <a:pt x="363626" y="149860"/>
                </a:lnTo>
                <a:lnTo>
                  <a:pt x="363550" y="148590"/>
                </a:lnTo>
                <a:lnTo>
                  <a:pt x="359803" y="147853"/>
                </a:lnTo>
                <a:lnTo>
                  <a:pt x="359803" y="153670"/>
                </a:lnTo>
                <a:lnTo>
                  <a:pt x="356438" y="153670"/>
                </a:lnTo>
                <a:lnTo>
                  <a:pt x="355320" y="152400"/>
                </a:lnTo>
                <a:lnTo>
                  <a:pt x="356895" y="152400"/>
                </a:lnTo>
                <a:lnTo>
                  <a:pt x="357428" y="151130"/>
                </a:lnTo>
                <a:lnTo>
                  <a:pt x="359321" y="151130"/>
                </a:lnTo>
                <a:lnTo>
                  <a:pt x="359664" y="152400"/>
                </a:lnTo>
                <a:lnTo>
                  <a:pt x="359803" y="153670"/>
                </a:lnTo>
                <a:lnTo>
                  <a:pt x="359803" y="147853"/>
                </a:lnTo>
                <a:lnTo>
                  <a:pt x="357187" y="147320"/>
                </a:lnTo>
                <a:lnTo>
                  <a:pt x="353225" y="148590"/>
                </a:lnTo>
                <a:lnTo>
                  <a:pt x="351904" y="151130"/>
                </a:lnTo>
                <a:lnTo>
                  <a:pt x="352171" y="152400"/>
                </a:lnTo>
                <a:lnTo>
                  <a:pt x="349059" y="151130"/>
                </a:lnTo>
                <a:lnTo>
                  <a:pt x="346913" y="149860"/>
                </a:lnTo>
                <a:lnTo>
                  <a:pt x="345008" y="149860"/>
                </a:lnTo>
                <a:lnTo>
                  <a:pt x="345998" y="148590"/>
                </a:lnTo>
                <a:lnTo>
                  <a:pt x="349986" y="143510"/>
                </a:lnTo>
                <a:lnTo>
                  <a:pt x="357352" y="142240"/>
                </a:lnTo>
                <a:lnTo>
                  <a:pt x="369481" y="142240"/>
                </a:lnTo>
                <a:lnTo>
                  <a:pt x="373062" y="144780"/>
                </a:lnTo>
                <a:lnTo>
                  <a:pt x="378536" y="152400"/>
                </a:lnTo>
                <a:lnTo>
                  <a:pt x="381800" y="157480"/>
                </a:lnTo>
                <a:lnTo>
                  <a:pt x="381800" y="149466"/>
                </a:lnTo>
                <a:lnTo>
                  <a:pt x="375932" y="143510"/>
                </a:lnTo>
                <a:lnTo>
                  <a:pt x="375323" y="142240"/>
                </a:lnTo>
                <a:lnTo>
                  <a:pt x="374726" y="140970"/>
                </a:lnTo>
                <a:lnTo>
                  <a:pt x="365239" y="137160"/>
                </a:lnTo>
                <a:lnTo>
                  <a:pt x="358660" y="139700"/>
                </a:lnTo>
                <a:lnTo>
                  <a:pt x="348310" y="140970"/>
                </a:lnTo>
                <a:lnTo>
                  <a:pt x="345020" y="143510"/>
                </a:lnTo>
                <a:lnTo>
                  <a:pt x="343281" y="148590"/>
                </a:lnTo>
                <a:lnTo>
                  <a:pt x="342912" y="148590"/>
                </a:lnTo>
                <a:lnTo>
                  <a:pt x="338264" y="146050"/>
                </a:lnTo>
                <a:lnTo>
                  <a:pt x="333184" y="146050"/>
                </a:lnTo>
                <a:lnTo>
                  <a:pt x="328002" y="142240"/>
                </a:lnTo>
                <a:lnTo>
                  <a:pt x="325450" y="142240"/>
                </a:lnTo>
                <a:lnTo>
                  <a:pt x="316026" y="139700"/>
                </a:lnTo>
                <a:lnTo>
                  <a:pt x="308546" y="137160"/>
                </a:lnTo>
                <a:lnTo>
                  <a:pt x="299085" y="130810"/>
                </a:lnTo>
                <a:lnTo>
                  <a:pt x="297205" y="129540"/>
                </a:lnTo>
                <a:lnTo>
                  <a:pt x="292163" y="127000"/>
                </a:lnTo>
                <a:lnTo>
                  <a:pt x="285051" y="125730"/>
                </a:lnTo>
                <a:lnTo>
                  <a:pt x="283832" y="124460"/>
                </a:lnTo>
                <a:lnTo>
                  <a:pt x="282752" y="123190"/>
                </a:lnTo>
                <a:lnTo>
                  <a:pt x="288988" y="121920"/>
                </a:lnTo>
                <a:lnTo>
                  <a:pt x="292074" y="120650"/>
                </a:lnTo>
                <a:lnTo>
                  <a:pt x="295160" y="119380"/>
                </a:lnTo>
                <a:lnTo>
                  <a:pt x="307543" y="116840"/>
                </a:lnTo>
                <a:lnTo>
                  <a:pt x="315074" y="115570"/>
                </a:lnTo>
                <a:lnTo>
                  <a:pt x="322757" y="115570"/>
                </a:lnTo>
                <a:lnTo>
                  <a:pt x="330809" y="113030"/>
                </a:lnTo>
                <a:lnTo>
                  <a:pt x="331520" y="113030"/>
                </a:lnTo>
                <a:lnTo>
                  <a:pt x="334073" y="116840"/>
                </a:lnTo>
                <a:lnTo>
                  <a:pt x="337515" y="116840"/>
                </a:lnTo>
                <a:lnTo>
                  <a:pt x="342430" y="118110"/>
                </a:lnTo>
                <a:lnTo>
                  <a:pt x="344487" y="118110"/>
                </a:lnTo>
                <a:lnTo>
                  <a:pt x="344436" y="119380"/>
                </a:lnTo>
                <a:lnTo>
                  <a:pt x="344335" y="121920"/>
                </a:lnTo>
                <a:lnTo>
                  <a:pt x="337286" y="118110"/>
                </a:lnTo>
                <a:lnTo>
                  <a:pt x="333933" y="119418"/>
                </a:lnTo>
                <a:lnTo>
                  <a:pt x="333933" y="124460"/>
                </a:lnTo>
                <a:lnTo>
                  <a:pt x="332955" y="125730"/>
                </a:lnTo>
                <a:lnTo>
                  <a:pt x="332651" y="127000"/>
                </a:lnTo>
                <a:lnTo>
                  <a:pt x="330758" y="129540"/>
                </a:lnTo>
                <a:lnTo>
                  <a:pt x="328193" y="129540"/>
                </a:lnTo>
                <a:lnTo>
                  <a:pt x="327863" y="128270"/>
                </a:lnTo>
                <a:lnTo>
                  <a:pt x="327837" y="125730"/>
                </a:lnTo>
                <a:lnTo>
                  <a:pt x="328168" y="125730"/>
                </a:lnTo>
                <a:lnTo>
                  <a:pt x="330746" y="124460"/>
                </a:lnTo>
                <a:lnTo>
                  <a:pt x="333933" y="124460"/>
                </a:lnTo>
                <a:lnTo>
                  <a:pt x="333933" y="119418"/>
                </a:lnTo>
                <a:lnTo>
                  <a:pt x="330771" y="120650"/>
                </a:lnTo>
                <a:lnTo>
                  <a:pt x="320332" y="125730"/>
                </a:lnTo>
                <a:lnTo>
                  <a:pt x="320230" y="129540"/>
                </a:lnTo>
                <a:lnTo>
                  <a:pt x="319087" y="134620"/>
                </a:lnTo>
                <a:lnTo>
                  <a:pt x="320509" y="137160"/>
                </a:lnTo>
                <a:lnTo>
                  <a:pt x="323684" y="137160"/>
                </a:lnTo>
                <a:lnTo>
                  <a:pt x="325056" y="138430"/>
                </a:lnTo>
                <a:lnTo>
                  <a:pt x="331444" y="138430"/>
                </a:lnTo>
                <a:lnTo>
                  <a:pt x="336257" y="139700"/>
                </a:lnTo>
                <a:lnTo>
                  <a:pt x="344462" y="138430"/>
                </a:lnTo>
                <a:lnTo>
                  <a:pt x="347192" y="137160"/>
                </a:lnTo>
                <a:lnTo>
                  <a:pt x="350735" y="134620"/>
                </a:lnTo>
                <a:lnTo>
                  <a:pt x="351917" y="132168"/>
                </a:lnTo>
                <a:lnTo>
                  <a:pt x="353225" y="130810"/>
                </a:lnTo>
                <a:lnTo>
                  <a:pt x="354482" y="129540"/>
                </a:lnTo>
                <a:lnTo>
                  <a:pt x="354469" y="128270"/>
                </a:lnTo>
                <a:lnTo>
                  <a:pt x="351383" y="125730"/>
                </a:lnTo>
                <a:lnTo>
                  <a:pt x="349770" y="124460"/>
                </a:lnTo>
                <a:lnTo>
                  <a:pt x="348170" y="123190"/>
                </a:lnTo>
                <a:lnTo>
                  <a:pt x="348449" y="123190"/>
                </a:lnTo>
                <a:lnTo>
                  <a:pt x="356679" y="124460"/>
                </a:lnTo>
                <a:lnTo>
                  <a:pt x="364540" y="123190"/>
                </a:lnTo>
                <a:lnTo>
                  <a:pt x="368325" y="121920"/>
                </a:lnTo>
                <a:lnTo>
                  <a:pt x="372097" y="120650"/>
                </a:lnTo>
                <a:lnTo>
                  <a:pt x="379425" y="116840"/>
                </a:lnTo>
                <a:lnTo>
                  <a:pt x="381990" y="115570"/>
                </a:lnTo>
                <a:lnTo>
                  <a:pt x="384568" y="114300"/>
                </a:lnTo>
                <a:lnTo>
                  <a:pt x="393776" y="110490"/>
                </a:lnTo>
                <a:lnTo>
                  <a:pt x="398780" y="106680"/>
                </a:lnTo>
                <a:lnTo>
                  <a:pt x="401815" y="99060"/>
                </a:lnTo>
                <a:lnTo>
                  <a:pt x="402513" y="99060"/>
                </a:lnTo>
                <a:lnTo>
                  <a:pt x="403631" y="97790"/>
                </a:lnTo>
                <a:lnTo>
                  <a:pt x="410083" y="97790"/>
                </a:lnTo>
                <a:lnTo>
                  <a:pt x="422186" y="95377"/>
                </a:lnTo>
                <a:lnTo>
                  <a:pt x="429171" y="93980"/>
                </a:lnTo>
                <a:lnTo>
                  <a:pt x="438327" y="91440"/>
                </a:lnTo>
                <a:lnTo>
                  <a:pt x="447446" y="90170"/>
                </a:lnTo>
                <a:lnTo>
                  <a:pt x="456590" y="87630"/>
                </a:lnTo>
                <a:lnTo>
                  <a:pt x="465836" y="86360"/>
                </a:lnTo>
                <a:lnTo>
                  <a:pt x="467804" y="86360"/>
                </a:lnTo>
                <a:lnTo>
                  <a:pt x="473189" y="86360"/>
                </a:lnTo>
                <a:lnTo>
                  <a:pt x="488061" y="83820"/>
                </a:lnTo>
                <a:lnTo>
                  <a:pt x="487946" y="85090"/>
                </a:lnTo>
                <a:lnTo>
                  <a:pt x="487845" y="86360"/>
                </a:lnTo>
                <a:lnTo>
                  <a:pt x="486981" y="87630"/>
                </a:lnTo>
                <a:lnTo>
                  <a:pt x="487387" y="88684"/>
                </a:lnTo>
                <a:lnTo>
                  <a:pt x="487476" y="88900"/>
                </a:lnTo>
                <a:lnTo>
                  <a:pt x="477532" y="88900"/>
                </a:lnTo>
                <a:lnTo>
                  <a:pt x="470065" y="86956"/>
                </a:lnTo>
                <a:lnTo>
                  <a:pt x="470065" y="93980"/>
                </a:lnTo>
                <a:lnTo>
                  <a:pt x="467779" y="96520"/>
                </a:lnTo>
                <a:lnTo>
                  <a:pt x="462394" y="96520"/>
                </a:lnTo>
                <a:lnTo>
                  <a:pt x="464934" y="92710"/>
                </a:lnTo>
                <a:lnTo>
                  <a:pt x="466166" y="92710"/>
                </a:lnTo>
                <a:lnTo>
                  <a:pt x="470065" y="93980"/>
                </a:lnTo>
                <a:lnTo>
                  <a:pt x="470065" y="86956"/>
                </a:lnTo>
                <a:lnTo>
                  <a:pt x="467804" y="86360"/>
                </a:lnTo>
                <a:lnTo>
                  <a:pt x="462762" y="87630"/>
                </a:lnTo>
                <a:lnTo>
                  <a:pt x="451739" y="92710"/>
                </a:lnTo>
                <a:lnTo>
                  <a:pt x="447954" y="94132"/>
                </a:lnTo>
                <a:lnTo>
                  <a:pt x="447954" y="102120"/>
                </a:lnTo>
                <a:lnTo>
                  <a:pt x="445401" y="102844"/>
                </a:lnTo>
                <a:lnTo>
                  <a:pt x="447941" y="102120"/>
                </a:lnTo>
                <a:lnTo>
                  <a:pt x="447954" y="94132"/>
                </a:lnTo>
                <a:lnTo>
                  <a:pt x="444614" y="95377"/>
                </a:lnTo>
                <a:lnTo>
                  <a:pt x="443877" y="95681"/>
                </a:lnTo>
                <a:lnTo>
                  <a:pt x="443877" y="98920"/>
                </a:lnTo>
                <a:lnTo>
                  <a:pt x="443052" y="99123"/>
                </a:lnTo>
                <a:lnTo>
                  <a:pt x="443877" y="98920"/>
                </a:lnTo>
                <a:lnTo>
                  <a:pt x="443877" y="95681"/>
                </a:lnTo>
                <a:lnTo>
                  <a:pt x="440778" y="96939"/>
                </a:lnTo>
                <a:lnTo>
                  <a:pt x="440778" y="99695"/>
                </a:lnTo>
                <a:lnTo>
                  <a:pt x="439369" y="100203"/>
                </a:lnTo>
                <a:lnTo>
                  <a:pt x="435991" y="102019"/>
                </a:lnTo>
                <a:lnTo>
                  <a:pt x="438238" y="100330"/>
                </a:lnTo>
                <a:lnTo>
                  <a:pt x="440778" y="99695"/>
                </a:lnTo>
                <a:lnTo>
                  <a:pt x="440778" y="96939"/>
                </a:lnTo>
                <a:lnTo>
                  <a:pt x="432447" y="100330"/>
                </a:lnTo>
                <a:lnTo>
                  <a:pt x="428790" y="104140"/>
                </a:lnTo>
                <a:lnTo>
                  <a:pt x="427570" y="110490"/>
                </a:lnTo>
                <a:lnTo>
                  <a:pt x="427304" y="110490"/>
                </a:lnTo>
                <a:lnTo>
                  <a:pt x="424815" y="113030"/>
                </a:lnTo>
                <a:lnTo>
                  <a:pt x="425386" y="114300"/>
                </a:lnTo>
                <a:lnTo>
                  <a:pt x="429069" y="114300"/>
                </a:lnTo>
                <a:lnTo>
                  <a:pt x="435622" y="119380"/>
                </a:lnTo>
                <a:lnTo>
                  <a:pt x="443611" y="120650"/>
                </a:lnTo>
                <a:lnTo>
                  <a:pt x="454279" y="121920"/>
                </a:lnTo>
                <a:lnTo>
                  <a:pt x="468731" y="121920"/>
                </a:lnTo>
                <a:lnTo>
                  <a:pt x="476656" y="119380"/>
                </a:lnTo>
                <a:lnTo>
                  <a:pt x="485825" y="114300"/>
                </a:lnTo>
                <a:lnTo>
                  <a:pt x="487883" y="114300"/>
                </a:lnTo>
                <a:lnTo>
                  <a:pt x="489902" y="113030"/>
                </a:lnTo>
                <a:lnTo>
                  <a:pt x="493966" y="110490"/>
                </a:lnTo>
                <a:lnTo>
                  <a:pt x="497433" y="107950"/>
                </a:lnTo>
                <a:lnTo>
                  <a:pt x="498716" y="100330"/>
                </a:lnTo>
                <a:lnTo>
                  <a:pt x="500595" y="96520"/>
                </a:lnTo>
                <a:lnTo>
                  <a:pt x="498373" y="92710"/>
                </a:lnTo>
                <a:lnTo>
                  <a:pt x="499592" y="92710"/>
                </a:lnTo>
                <a:lnTo>
                  <a:pt x="503872" y="90170"/>
                </a:lnTo>
                <a:lnTo>
                  <a:pt x="505244" y="87630"/>
                </a:lnTo>
                <a:lnTo>
                  <a:pt x="505142" y="86360"/>
                </a:lnTo>
                <a:lnTo>
                  <a:pt x="505053" y="85090"/>
                </a:lnTo>
                <a:lnTo>
                  <a:pt x="504964" y="82550"/>
                </a:lnTo>
                <a:lnTo>
                  <a:pt x="504964" y="81280"/>
                </a:lnTo>
                <a:lnTo>
                  <a:pt x="514438" y="80010"/>
                </a:lnTo>
                <a:lnTo>
                  <a:pt x="522351" y="77470"/>
                </a:lnTo>
                <a:lnTo>
                  <a:pt x="530631" y="78740"/>
                </a:lnTo>
                <a:lnTo>
                  <a:pt x="530631" y="44399"/>
                </a:lnTo>
                <a:lnTo>
                  <a:pt x="530199" y="44043"/>
                </a:lnTo>
                <a:lnTo>
                  <a:pt x="530199" y="69850"/>
                </a:lnTo>
                <a:lnTo>
                  <a:pt x="529615" y="71120"/>
                </a:lnTo>
                <a:lnTo>
                  <a:pt x="526237" y="72390"/>
                </a:lnTo>
                <a:lnTo>
                  <a:pt x="524319" y="73660"/>
                </a:lnTo>
                <a:lnTo>
                  <a:pt x="521855" y="74930"/>
                </a:lnTo>
                <a:lnTo>
                  <a:pt x="524573" y="71120"/>
                </a:lnTo>
                <a:lnTo>
                  <a:pt x="526389" y="68580"/>
                </a:lnTo>
                <a:lnTo>
                  <a:pt x="526364" y="66040"/>
                </a:lnTo>
                <a:lnTo>
                  <a:pt x="522871" y="59690"/>
                </a:lnTo>
                <a:lnTo>
                  <a:pt x="517956" y="54610"/>
                </a:lnTo>
                <a:lnTo>
                  <a:pt x="516724" y="53340"/>
                </a:lnTo>
                <a:lnTo>
                  <a:pt x="508850" y="50800"/>
                </a:lnTo>
                <a:lnTo>
                  <a:pt x="500265" y="50800"/>
                </a:lnTo>
                <a:lnTo>
                  <a:pt x="491947" y="54610"/>
                </a:lnTo>
                <a:lnTo>
                  <a:pt x="490118" y="55880"/>
                </a:lnTo>
                <a:lnTo>
                  <a:pt x="488950" y="57150"/>
                </a:lnTo>
                <a:lnTo>
                  <a:pt x="487184" y="54610"/>
                </a:lnTo>
                <a:lnTo>
                  <a:pt x="485419" y="52070"/>
                </a:lnTo>
                <a:lnTo>
                  <a:pt x="477824" y="50800"/>
                </a:lnTo>
                <a:lnTo>
                  <a:pt x="471233" y="54610"/>
                </a:lnTo>
                <a:lnTo>
                  <a:pt x="466801" y="55880"/>
                </a:lnTo>
                <a:lnTo>
                  <a:pt x="463689" y="59690"/>
                </a:lnTo>
                <a:lnTo>
                  <a:pt x="467614" y="59690"/>
                </a:lnTo>
                <a:lnTo>
                  <a:pt x="479031" y="54610"/>
                </a:lnTo>
                <a:lnTo>
                  <a:pt x="480999" y="55880"/>
                </a:lnTo>
                <a:lnTo>
                  <a:pt x="483298" y="55880"/>
                </a:lnTo>
                <a:lnTo>
                  <a:pt x="480288" y="59690"/>
                </a:lnTo>
                <a:lnTo>
                  <a:pt x="490181" y="59690"/>
                </a:lnTo>
                <a:lnTo>
                  <a:pt x="495249" y="57150"/>
                </a:lnTo>
                <a:lnTo>
                  <a:pt x="503478" y="54610"/>
                </a:lnTo>
                <a:lnTo>
                  <a:pt x="510844" y="55880"/>
                </a:lnTo>
                <a:lnTo>
                  <a:pt x="516864" y="59690"/>
                </a:lnTo>
                <a:lnTo>
                  <a:pt x="521081" y="66040"/>
                </a:lnTo>
                <a:lnTo>
                  <a:pt x="521296" y="67310"/>
                </a:lnTo>
                <a:lnTo>
                  <a:pt x="520471" y="69850"/>
                </a:lnTo>
                <a:lnTo>
                  <a:pt x="518515" y="71120"/>
                </a:lnTo>
                <a:lnTo>
                  <a:pt x="518198" y="69850"/>
                </a:lnTo>
                <a:lnTo>
                  <a:pt x="516140" y="67310"/>
                </a:lnTo>
                <a:lnTo>
                  <a:pt x="515505" y="66040"/>
                </a:lnTo>
                <a:lnTo>
                  <a:pt x="513257" y="63500"/>
                </a:lnTo>
                <a:lnTo>
                  <a:pt x="512229" y="62331"/>
                </a:lnTo>
                <a:lnTo>
                  <a:pt x="512229" y="68580"/>
                </a:lnTo>
                <a:lnTo>
                  <a:pt x="507415" y="72390"/>
                </a:lnTo>
                <a:lnTo>
                  <a:pt x="505993" y="74930"/>
                </a:lnTo>
                <a:lnTo>
                  <a:pt x="503085" y="74930"/>
                </a:lnTo>
                <a:lnTo>
                  <a:pt x="503936" y="73660"/>
                </a:lnTo>
                <a:lnTo>
                  <a:pt x="505637" y="71120"/>
                </a:lnTo>
                <a:lnTo>
                  <a:pt x="506857" y="68580"/>
                </a:lnTo>
                <a:lnTo>
                  <a:pt x="506971" y="66040"/>
                </a:lnTo>
                <a:lnTo>
                  <a:pt x="507098" y="63500"/>
                </a:lnTo>
                <a:lnTo>
                  <a:pt x="507936" y="64770"/>
                </a:lnTo>
                <a:lnTo>
                  <a:pt x="508177" y="64770"/>
                </a:lnTo>
                <a:lnTo>
                  <a:pt x="512076" y="67310"/>
                </a:lnTo>
                <a:lnTo>
                  <a:pt x="512165" y="68135"/>
                </a:lnTo>
                <a:lnTo>
                  <a:pt x="512229" y="68580"/>
                </a:lnTo>
                <a:lnTo>
                  <a:pt x="512229" y="62331"/>
                </a:lnTo>
                <a:lnTo>
                  <a:pt x="511022" y="60960"/>
                </a:lnTo>
                <a:lnTo>
                  <a:pt x="506577" y="59690"/>
                </a:lnTo>
                <a:lnTo>
                  <a:pt x="504520" y="59982"/>
                </a:lnTo>
                <a:lnTo>
                  <a:pt x="504520" y="63500"/>
                </a:lnTo>
                <a:lnTo>
                  <a:pt x="503936" y="64770"/>
                </a:lnTo>
                <a:lnTo>
                  <a:pt x="502856" y="68580"/>
                </a:lnTo>
                <a:lnTo>
                  <a:pt x="501954" y="70713"/>
                </a:lnTo>
                <a:lnTo>
                  <a:pt x="501954" y="82550"/>
                </a:lnTo>
                <a:lnTo>
                  <a:pt x="501904" y="83273"/>
                </a:lnTo>
                <a:lnTo>
                  <a:pt x="501777" y="85090"/>
                </a:lnTo>
                <a:lnTo>
                  <a:pt x="501688" y="86360"/>
                </a:lnTo>
                <a:lnTo>
                  <a:pt x="501599" y="87630"/>
                </a:lnTo>
                <a:lnTo>
                  <a:pt x="501523" y="88900"/>
                </a:lnTo>
                <a:lnTo>
                  <a:pt x="497408" y="91440"/>
                </a:lnTo>
                <a:lnTo>
                  <a:pt x="496366" y="90855"/>
                </a:lnTo>
                <a:lnTo>
                  <a:pt x="496366" y="95377"/>
                </a:lnTo>
                <a:lnTo>
                  <a:pt x="496290" y="97790"/>
                </a:lnTo>
                <a:lnTo>
                  <a:pt x="492226" y="104140"/>
                </a:lnTo>
                <a:lnTo>
                  <a:pt x="488315" y="106680"/>
                </a:lnTo>
                <a:lnTo>
                  <a:pt x="480428" y="109791"/>
                </a:lnTo>
                <a:lnTo>
                  <a:pt x="480428" y="113030"/>
                </a:lnTo>
                <a:lnTo>
                  <a:pt x="475208" y="115570"/>
                </a:lnTo>
                <a:lnTo>
                  <a:pt x="467398" y="118110"/>
                </a:lnTo>
                <a:lnTo>
                  <a:pt x="459600" y="119380"/>
                </a:lnTo>
                <a:lnTo>
                  <a:pt x="454482" y="118110"/>
                </a:lnTo>
                <a:lnTo>
                  <a:pt x="480428" y="113030"/>
                </a:lnTo>
                <a:lnTo>
                  <a:pt x="480428" y="109791"/>
                </a:lnTo>
                <a:lnTo>
                  <a:pt x="475399" y="111760"/>
                </a:lnTo>
                <a:lnTo>
                  <a:pt x="467131" y="111760"/>
                </a:lnTo>
                <a:lnTo>
                  <a:pt x="452399" y="114300"/>
                </a:lnTo>
                <a:lnTo>
                  <a:pt x="446176" y="114300"/>
                </a:lnTo>
                <a:lnTo>
                  <a:pt x="437984" y="111760"/>
                </a:lnTo>
                <a:lnTo>
                  <a:pt x="435775" y="111760"/>
                </a:lnTo>
                <a:lnTo>
                  <a:pt x="429971" y="110490"/>
                </a:lnTo>
                <a:lnTo>
                  <a:pt x="429310" y="107950"/>
                </a:lnTo>
                <a:lnTo>
                  <a:pt x="434860" y="102870"/>
                </a:lnTo>
                <a:lnTo>
                  <a:pt x="435800" y="102171"/>
                </a:lnTo>
                <a:lnTo>
                  <a:pt x="435876" y="104609"/>
                </a:lnTo>
                <a:lnTo>
                  <a:pt x="436499" y="107391"/>
                </a:lnTo>
                <a:lnTo>
                  <a:pt x="437705" y="108585"/>
                </a:lnTo>
                <a:lnTo>
                  <a:pt x="445046" y="107391"/>
                </a:lnTo>
                <a:lnTo>
                  <a:pt x="449999" y="105625"/>
                </a:lnTo>
                <a:lnTo>
                  <a:pt x="451015" y="104609"/>
                </a:lnTo>
                <a:lnTo>
                  <a:pt x="453504" y="102120"/>
                </a:lnTo>
                <a:lnTo>
                  <a:pt x="455422" y="100203"/>
                </a:lnTo>
                <a:lnTo>
                  <a:pt x="454736" y="99504"/>
                </a:lnTo>
                <a:lnTo>
                  <a:pt x="449986" y="98386"/>
                </a:lnTo>
                <a:lnTo>
                  <a:pt x="448208" y="97828"/>
                </a:lnTo>
                <a:lnTo>
                  <a:pt x="448360" y="97790"/>
                </a:lnTo>
                <a:lnTo>
                  <a:pt x="453580" y="95377"/>
                </a:lnTo>
                <a:lnTo>
                  <a:pt x="459574" y="92710"/>
                </a:lnTo>
                <a:lnTo>
                  <a:pt x="460159" y="91440"/>
                </a:lnTo>
                <a:lnTo>
                  <a:pt x="461022" y="92710"/>
                </a:lnTo>
                <a:lnTo>
                  <a:pt x="460235" y="92710"/>
                </a:lnTo>
                <a:lnTo>
                  <a:pt x="459435" y="93980"/>
                </a:lnTo>
                <a:lnTo>
                  <a:pt x="456501" y="99060"/>
                </a:lnTo>
                <a:lnTo>
                  <a:pt x="457161" y="100330"/>
                </a:lnTo>
                <a:lnTo>
                  <a:pt x="467436" y="100330"/>
                </a:lnTo>
                <a:lnTo>
                  <a:pt x="465505" y="101600"/>
                </a:lnTo>
                <a:lnTo>
                  <a:pt x="462140" y="102870"/>
                </a:lnTo>
                <a:lnTo>
                  <a:pt x="459320" y="101600"/>
                </a:lnTo>
                <a:lnTo>
                  <a:pt x="455714" y="101600"/>
                </a:lnTo>
                <a:lnTo>
                  <a:pt x="450469" y="107950"/>
                </a:lnTo>
                <a:lnTo>
                  <a:pt x="450532" y="110490"/>
                </a:lnTo>
                <a:lnTo>
                  <a:pt x="453847" y="111760"/>
                </a:lnTo>
                <a:lnTo>
                  <a:pt x="456349" y="111760"/>
                </a:lnTo>
                <a:lnTo>
                  <a:pt x="460667" y="110490"/>
                </a:lnTo>
                <a:lnTo>
                  <a:pt x="461060" y="107950"/>
                </a:lnTo>
                <a:lnTo>
                  <a:pt x="460730" y="105410"/>
                </a:lnTo>
                <a:lnTo>
                  <a:pt x="462140" y="105410"/>
                </a:lnTo>
                <a:lnTo>
                  <a:pt x="466636" y="104140"/>
                </a:lnTo>
                <a:lnTo>
                  <a:pt x="470014" y="106680"/>
                </a:lnTo>
                <a:lnTo>
                  <a:pt x="478104" y="107950"/>
                </a:lnTo>
                <a:lnTo>
                  <a:pt x="482587" y="106680"/>
                </a:lnTo>
                <a:lnTo>
                  <a:pt x="488492" y="102870"/>
                </a:lnTo>
                <a:lnTo>
                  <a:pt x="490029" y="101600"/>
                </a:lnTo>
                <a:lnTo>
                  <a:pt x="489000" y="99060"/>
                </a:lnTo>
                <a:lnTo>
                  <a:pt x="488492" y="97790"/>
                </a:lnTo>
                <a:lnTo>
                  <a:pt x="487984" y="96520"/>
                </a:lnTo>
                <a:lnTo>
                  <a:pt x="485279" y="95478"/>
                </a:lnTo>
                <a:lnTo>
                  <a:pt x="485279" y="101600"/>
                </a:lnTo>
                <a:lnTo>
                  <a:pt x="483539" y="101600"/>
                </a:lnTo>
                <a:lnTo>
                  <a:pt x="482282" y="102870"/>
                </a:lnTo>
                <a:lnTo>
                  <a:pt x="482968" y="101600"/>
                </a:lnTo>
                <a:lnTo>
                  <a:pt x="480949" y="100330"/>
                </a:lnTo>
                <a:lnTo>
                  <a:pt x="483895" y="99060"/>
                </a:lnTo>
                <a:lnTo>
                  <a:pt x="485140" y="99060"/>
                </a:lnTo>
                <a:lnTo>
                  <a:pt x="485190" y="100330"/>
                </a:lnTo>
                <a:lnTo>
                  <a:pt x="485279" y="101600"/>
                </a:lnTo>
                <a:lnTo>
                  <a:pt x="485279" y="95478"/>
                </a:lnTo>
                <a:lnTo>
                  <a:pt x="485051" y="95377"/>
                </a:lnTo>
                <a:lnTo>
                  <a:pt x="484212" y="95377"/>
                </a:lnTo>
                <a:lnTo>
                  <a:pt x="480085" y="96354"/>
                </a:lnTo>
                <a:lnTo>
                  <a:pt x="480085" y="102870"/>
                </a:lnTo>
                <a:lnTo>
                  <a:pt x="477494" y="104140"/>
                </a:lnTo>
                <a:lnTo>
                  <a:pt x="475475" y="104140"/>
                </a:lnTo>
                <a:lnTo>
                  <a:pt x="473379" y="102870"/>
                </a:lnTo>
                <a:lnTo>
                  <a:pt x="475818" y="101600"/>
                </a:lnTo>
                <a:lnTo>
                  <a:pt x="480085" y="102870"/>
                </a:lnTo>
                <a:lnTo>
                  <a:pt x="480085" y="96354"/>
                </a:lnTo>
                <a:lnTo>
                  <a:pt x="479348" y="96520"/>
                </a:lnTo>
                <a:lnTo>
                  <a:pt x="472909" y="97790"/>
                </a:lnTo>
                <a:lnTo>
                  <a:pt x="474421" y="96520"/>
                </a:lnTo>
                <a:lnTo>
                  <a:pt x="475792" y="95377"/>
                </a:lnTo>
                <a:lnTo>
                  <a:pt x="477024" y="94615"/>
                </a:lnTo>
                <a:lnTo>
                  <a:pt x="478104" y="93980"/>
                </a:lnTo>
                <a:lnTo>
                  <a:pt x="475945" y="91440"/>
                </a:lnTo>
                <a:lnTo>
                  <a:pt x="480161" y="92710"/>
                </a:lnTo>
                <a:lnTo>
                  <a:pt x="484352" y="91440"/>
                </a:lnTo>
                <a:lnTo>
                  <a:pt x="490474" y="92710"/>
                </a:lnTo>
                <a:lnTo>
                  <a:pt x="492099" y="93980"/>
                </a:lnTo>
                <a:lnTo>
                  <a:pt x="494512" y="93980"/>
                </a:lnTo>
                <a:lnTo>
                  <a:pt x="496366" y="95377"/>
                </a:lnTo>
                <a:lnTo>
                  <a:pt x="496366" y="90855"/>
                </a:lnTo>
                <a:lnTo>
                  <a:pt x="492963" y="88900"/>
                </a:lnTo>
                <a:lnTo>
                  <a:pt x="490740" y="87630"/>
                </a:lnTo>
                <a:lnTo>
                  <a:pt x="491515" y="86360"/>
                </a:lnTo>
                <a:lnTo>
                  <a:pt x="495452" y="83820"/>
                </a:lnTo>
                <a:lnTo>
                  <a:pt x="498513" y="82550"/>
                </a:lnTo>
                <a:lnTo>
                  <a:pt x="501954" y="82550"/>
                </a:lnTo>
                <a:lnTo>
                  <a:pt x="501954" y="70713"/>
                </a:lnTo>
                <a:lnTo>
                  <a:pt x="501777" y="71120"/>
                </a:lnTo>
                <a:lnTo>
                  <a:pt x="499757" y="73660"/>
                </a:lnTo>
                <a:lnTo>
                  <a:pt x="499313" y="69850"/>
                </a:lnTo>
                <a:lnTo>
                  <a:pt x="500392" y="67310"/>
                </a:lnTo>
                <a:lnTo>
                  <a:pt x="500354" y="66040"/>
                </a:lnTo>
                <a:lnTo>
                  <a:pt x="500291" y="63500"/>
                </a:lnTo>
                <a:lnTo>
                  <a:pt x="504520" y="63500"/>
                </a:lnTo>
                <a:lnTo>
                  <a:pt x="504520" y="59982"/>
                </a:lnTo>
                <a:lnTo>
                  <a:pt x="497319" y="60960"/>
                </a:lnTo>
                <a:lnTo>
                  <a:pt x="497141" y="61023"/>
                </a:lnTo>
                <a:lnTo>
                  <a:pt x="497141" y="66040"/>
                </a:lnTo>
                <a:lnTo>
                  <a:pt x="496595" y="67310"/>
                </a:lnTo>
                <a:lnTo>
                  <a:pt x="496138" y="68580"/>
                </a:lnTo>
                <a:lnTo>
                  <a:pt x="495503" y="73660"/>
                </a:lnTo>
                <a:lnTo>
                  <a:pt x="494639" y="71120"/>
                </a:lnTo>
                <a:lnTo>
                  <a:pt x="494550" y="69850"/>
                </a:lnTo>
                <a:lnTo>
                  <a:pt x="494461" y="68580"/>
                </a:lnTo>
                <a:lnTo>
                  <a:pt x="494372" y="67310"/>
                </a:lnTo>
                <a:lnTo>
                  <a:pt x="494284" y="66040"/>
                </a:lnTo>
                <a:lnTo>
                  <a:pt x="497141" y="66040"/>
                </a:lnTo>
                <a:lnTo>
                  <a:pt x="497141" y="61023"/>
                </a:lnTo>
                <a:lnTo>
                  <a:pt x="493572" y="62230"/>
                </a:lnTo>
                <a:lnTo>
                  <a:pt x="491820" y="62979"/>
                </a:lnTo>
                <a:lnTo>
                  <a:pt x="491820" y="68580"/>
                </a:lnTo>
                <a:lnTo>
                  <a:pt x="490677" y="69850"/>
                </a:lnTo>
                <a:lnTo>
                  <a:pt x="490943" y="71120"/>
                </a:lnTo>
                <a:lnTo>
                  <a:pt x="491629" y="73660"/>
                </a:lnTo>
                <a:lnTo>
                  <a:pt x="489521" y="73660"/>
                </a:lnTo>
                <a:lnTo>
                  <a:pt x="490651" y="71120"/>
                </a:lnTo>
                <a:lnTo>
                  <a:pt x="489877" y="69850"/>
                </a:lnTo>
                <a:lnTo>
                  <a:pt x="488378" y="68580"/>
                </a:lnTo>
                <a:lnTo>
                  <a:pt x="491820" y="68580"/>
                </a:lnTo>
                <a:lnTo>
                  <a:pt x="491820" y="62979"/>
                </a:lnTo>
                <a:lnTo>
                  <a:pt x="487603" y="64770"/>
                </a:lnTo>
                <a:lnTo>
                  <a:pt x="485584" y="67310"/>
                </a:lnTo>
                <a:lnTo>
                  <a:pt x="484809" y="69850"/>
                </a:lnTo>
                <a:lnTo>
                  <a:pt x="484886" y="71120"/>
                </a:lnTo>
                <a:lnTo>
                  <a:pt x="481990" y="71120"/>
                </a:lnTo>
                <a:lnTo>
                  <a:pt x="488810" y="60960"/>
                </a:lnTo>
                <a:lnTo>
                  <a:pt x="473468" y="60960"/>
                </a:lnTo>
                <a:lnTo>
                  <a:pt x="462661" y="60960"/>
                </a:lnTo>
                <a:lnTo>
                  <a:pt x="455244" y="60960"/>
                </a:lnTo>
                <a:lnTo>
                  <a:pt x="454964" y="62230"/>
                </a:lnTo>
                <a:lnTo>
                  <a:pt x="456438" y="64770"/>
                </a:lnTo>
                <a:lnTo>
                  <a:pt x="456996" y="64770"/>
                </a:lnTo>
                <a:lnTo>
                  <a:pt x="460908" y="63500"/>
                </a:lnTo>
                <a:lnTo>
                  <a:pt x="464070" y="63500"/>
                </a:lnTo>
                <a:lnTo>
                  <a:pt x="471881" y="64770"/>
                </a:lnTo>
                <a:lnTo>
                  <a:pt x="476427" y="63500"/>
                </a:lnTo>
                <a:lnTo>
                  <a:pt x="480847" y="62230"/>
                </a:lnTo>
                <a:lnTo>
                  <a:pt x="481469" y="62230"/>
                </a:lnTo>
                <a:lnTo>
                  <a:pt x="481685" y="62306"/>
                </a:lnTo>
                <a:lnTo>
                  <a:pt x="481888" y="62230"/>
                </a:lnTo>
                <a:lnTo>
                  <a:pt x="481685" y="63500"/>
                </a:lnTo>
                <a:lnTo>
                  <a:pt x="480314" y="64770"/>
                </a:lnTo>
                <a:lnTo>
                  <a:pt x="478282" y="66040"/>
                </a:lnTo>
                <a:lnTo>
                  <a:pt x="476199" y="71120"/>
                </a:lnTo>
                <a:lnTo>
                  <a:pt x="476745" y="73660"/>
                </a:lnTo>
                <a:lnTo>
                  <a:pt x="484251" y="74930"/>
                </a:lnTo>
                <a:lnTo>
                  <a:pt x="488238" y="76200"/>
                </a:lnTo>
                <a:lnTo>
                  <a:pt x="492264" y="80010"/>
                </a:lnTo>
                <a:lnTo>
                  <a:pt x="483387" y="80010"/>
                </a:lnTo>
                <a:lnTo>
                  <a:pt x="479285" y="81280"/>
                </a:lnTo>
                <a:lnTo>
                  <a:pt x="445249" y="86360"/>
                </a:lnTo>
                <a:lnTo>
                  <a:pt x="419061" y="91440"/>
                </a:lnTo>
                <a:lnTo>
                  <a:pt x="408216" y="93980"/>
                </a:lnTo>
                <a:lnTo>
                  <a:pt x="402272" y="93980"/>
                </a:lnTo>
                <a:lnTo>
                  <a:pt x="401815" y="95364"/>
                </a:lnTo>
                <a:lnTo>
                  <a:pt x="398373" y="92710"/>
                </a:lnTo>
                <a:lnTo>
                  <a:pt x="396138" y="96520"/>
                </a:lnTo>
                <a:lnTo>
                  <a:pt x="392874" y="96520"/>
                </a:lnTo>
                <a:lnTo>
                  <a:pt x="392874" y="101600"/>
                </a:lnTo>
                <a:lnTo>
                  <a:pt x="392036" y="102870"/>
                </a:lnTo>
                <a:lnTo>
                  <a:pt x="390309" y="104140"/>
                </a:lnTo>
                <a:lnTo>
                  <a:pt x="389407" y="106680"/>
                </a:lnTo>
                <a:lnTo>
                  <a:pt x="387870" y="102870"/>
                </a:lnTo>
                <a:lnTo>
                  <a:pt x="386829" y="102870"/>
                </a:lnTo>
                <a:lnTo>
                  <a:pt x="385191" y="104140"/>
                </a:lnTo>
                <a:lnTo>
                  <a:pt x="385203" y="105410"/>
                </a:lnTo>
                <a:lnTo>
                  <a:pt x="387464" y="106680"/>
                </a:lnTo>
                <a:lnTo>
                  <a:pt x="386867" y="106680"/>
                </a:lnTo>
                <a:lnTo>
                  <a:pt x="384314" y="109220"/>
                </a:lnTo>
                <a:lnTo>
                  <a:pt x="382422" y="110490"/>
                </a:lnTo>
                <a:lnTo>
                  <a:pt x="376555" y="111760"/>
                </a:lnTo>
                <a:lnTo>
                  <a:pt x="373380" y="113030"/>
                </a:lnTo>
                <a:lnTo>
                  <a:pt x="370128" y="113030"/>
                </a:lnTo>
                <a:lnTo>
                  <a:pt x="354558" y="115570"/>
                </a:lnTo>
                <a:lnTo>
                  <a:pt x="346837" y="115570"/>
                </a:lnTo>
                <a:lnTo>
                  <a:pt x="343039" y="114300"/>
                </a:lnTo>
                <a:lnTo>
                  <a:pt x="339255" y="113030"/>
                </a:lnTo>
                <a:lnTo>
                  <a:pt x="337820" y="111760"/>
                </a:lnTo>
                <a:lnTo>
                  <a:pt x="336156" y="114300"/>
                </a:lnTo>
                <a:lnTo>
                  <a:pt x="335622" y="113030"/>
                </a:lnTo>
                <a:lnTo>
                  <a:pt x="335102" y="111760"/>
                </a:lnTo>
                <a:lnTo>
                  <a:pt x="340868" y="109220"/>
                </a:lnTo>
                <a:lnTo>
                  <a:pt x="347052" y="109220"/>
                </a:lnTo>
                <a:lnTo>
                  <a:pt x="353199" y="107950"/>
                </a:lnTo>
                <a:lnTo>
                  <a:pt x="353593" y="109220"/>
                </a:lnTo>
                <a:lnTo>
                  <a:pt x="352094" y="109220"/>
                </a:lnTo>
                <a:lnTo>
                  <a:pt x="353047" y="110490"/>
                </a:lnTo>
                <a:lnTo>
                  <a:pt x="353517" y="111760"/>
                </a:lnTo>
                <a:lnTo>
                  <a:pt x="355981" y="111760"/>
                </a:lnTo>
                <a:lnTo>
                  <a:pt x="356095" y="110490"/>
                </a:lnTo>
                <a:lnTo>
                  <a:pt x="356450" y="107950"/>
                </a:lnTo>
                <a:lnTo>
                  <a:pt x="356819" y="105410"/>
                </a:lnTo>
                <a:lnTo>
                  <a:pt x="361505" y="105410"/>
                </a:lnTo>
                <a:lnTo>
                  <a:pt x="371271" y="104140"/>
                </a:lnTo>
                <a:lnTo>
                  <a:pt x="377685" y="102870"/>
                </a:lnTo>
                <a:lnTo>
                  <a:pt x="386575" y="101600"/>
                </a:lnTo>
                <a:lnTo>
                  <a:pt x="389077" y="100330"/>
                </a:lnTo>
                <a:lnTo>
                  <a:pt x="392455" y="100330"/>
                </a:lnTo>
                <a:lnTo>
                  <a:pt x="392874" y="101600"/>
                </a:lnTo>
                <a:lnTo>
                  <a:pt x="392874" y="96520"/>
                </a:lnTo>
                <a:lnTo>
                  <a:pt x="386435" y="96520"/>
                </a:lnTo>
                <a:lnTo>
                  <a:pt x="382422" y="97790"/>
                </a:lnTo>
                <a:lnTo>
                  <a:pt x="381584" y="99060"/>
                </a:lnTo>
                <a:lnTo>
                  <a:pt x="380987" y="96520"/>
                </a:lnTo>
                <a:lnTo>
                  <a:pt x="377444" y="96520"/>
                </a:lnTo>
                <a:lnTo>
                  <a:pt x="377532" y="97790"/>
                </a:lnTo>
                <a:lnTo>
                  <a:pt x="378231" y="99060"/>
                </a:lnTo>
                <a:lnTo>
                  <a:pt x="374459" y="99060"/>
                </a:lnTo>
                <a:lnTo>
                  <a:pt x="371983" y="100330"/>
                </a:lnTo>
                <a:lnTo>
                  <a:pt x="368338" y="100330"/>
                </a:lnTo>
                <a:lnTo>
                  <a:pt x="366483" y="101600"/>
                </a:lnTo>
                <a:lnTo>
                  <a:pt x="366585" y="100330"/>
                </a:lnTo>
                <a:lnTo>
                  <a:pt x="366699" y="99060"/>
                </a:lnTo>
                <a:lnTo>
                  <a:pt x="365531" y="97790"/>
                </a:lnTo>
                <a:lnTo>
                  <a:pt x="363905" y="99060"/>
                </a:lnTo>
                <a:lnTo>
                  <a:pt x="363118" y="99060"/>
                </a:lnTo>
                <a:lnTo>
                  <a:pt x="363677" y="101600"/>
                </a:lnTo>
                <a:lnTo>
                  <a:pt x="358952" y="101600"/>
                </a:lnTo>
                <a:lnTo>
                  <a:pt x="356971" y="102870"/>
                </a:lnTo>
                <a:lnTo>
                  <a:pt x="353479" y="102870"/>
                </a:lnTo>
                <a:lnTo>
                  <a:pt x="352056" y="104140"/>
                </a:lnTo>
                <a:lnTo>
                  <a:pt x="350291" y="101600"/>
                </a:lnTo>
                <a:lnTo>
                  <a:pt x="349123" y="102870"/>
                </a:lnTo>
                <a:lnTo>
                  <a:pt x="346722" y="105410"/>
                </a:lnTo>
                <a:lnTo>
                  <a:pt x="340995" y="105410"/>
                </a:lnTo>
                <a:lnTo>
                  <a:pt x="346646" y="99060"/>
                </a:lnTo>
                <a:lnTo>
                  <a:pt x="352082" y="92710"/>
                </a:lnTo>
                <a:lnTo>
                  <a:pt x="365975" y="90170"/>
                </a:lnTo>
                <a:lnTo>
                  <a:pt x="370865" y="90170"/>
                </a:lnTo>
                <a:lnTo>
                  <a:pt x="379183" y="91440"/>
                </a:lnTo>
                <a:lnTo>
                  <a:pt x="382689" y="90170"/>
                </a:lnTo>
                <a:lnTo>
                  <a:pt x="385521" y="90170"/>
                </a:lnTo>
                <a:lnTo>
                  <a:pt x="384670" y="90436"/>
                </a:lnTo>
                <a:lnTo>
                  <a:pt x="383794" y="91236"/>
                </a:lnTo>
                <a:lnTo>
                  <a:pt x="385216" y="93776"/>
                </a:lnTo>
                <a:lnTo>
                  <a:pt x="386384" y="93814"/>
                </a:lnTo>
                <a:lnTo>
                  <a:pt x="388556" y="91846"/>
                </a:lnTo>
                <a:lnTo>
                  <a:pt x="387108" y="91147"/>
                </a:lnTo>
                <a:lnTo>
                  <a:pt x="386372" y="90360"/>
                </a:lnTo>
                <a:lnTo>
                  <a:pt x="386245" y="90233"/>
                </a:lnTo>
                <a:lnTo>
                  <a:pt x="390194" y="90170"/>
                </a:lnTo>
                <a:lnTo>
                  <a:pt x="394208" y="91440"/>
                </a:lnTo>
                <a:lnTo>
                  <a:pt x="398907" y="92710"/>
                </a:lnTo>
                <a:lnTo>
                  <a:pt x="399516" y="92710"/>
                </a:lnTo>
                <a:lnTo>
                  <a:pt x="400570" y="91440"/>
                </a:lnTo>
                <a:lnTo>
                  <a:pt x="400126" y="90170"/>
                </a:lnTo>
                <a:lnTo>
                  <a:pt x="398640" y="88900"/>
                </a:lnTo>
                <a:lnTo>
                  <a:pt x="397141" y="88900"/>
                </a:lnTo>
                <a:lnTo>
                  <a:pt x="392798" y="87630"/>
                </a:lnTo>
                <a:lnTo>
                  <a:pt x="388467" y="86360"/>
                </a:lnTo>
                <a:lnTo>
                  <a:pt x="381406" y="86360"/>
                </a:lnTo>
                <a:lnTo>
                  <a:pt x="368287" y="87630"/>
                </a:lnTo>
                <a:lnTo>
                  <a:pt x="362191" y="86360"/>
                </a:lnTo>
                <a:lnTo>
                  <a:pt x="351548" y="91440"/>
                </a:lnTo>
                <a:lnTo>
                  <a:pt x="347268" y="92710"/>
                </a:lnTo>
                <a:lnTo>
                  <a:pt x="341274" y="100330"/>
                </a:lnTo>
                <a:lnTo>
                  <a:pt x="337985" y="101600"/>
                </a:lnTo>
                <a:lnTo>
                  <a:pt x="331647" y="109220"/>
                </a:lnTo>
                <a:lnTo>
                  <a:pt x="326059" y="109220"/>
                </a:lnTo>
                <a:lnTo>
                  <a:pt x="321068" y="110490"/>
                </a:lnTo>
                <a:lnTo>
                  <a:pt x="311632" y="111760"/>
                </a:lnTo>
                <a:lnTo>
                  <a:pt x="292735" y="116840"/>
                </a:lnTo>
                <a:lnTo>
                  <a:pt x="283387" y="118110"/>
                </a:lnTo>
                <a:lnTo>
                  <a:pt x="280060" y="119380"/>
                </a:lnTo>
                <a:lnTo>
                  <a:pt x="276479" y="118110"/>
                </a:lnTo>
                <a:lnTo>
                  <a:pt x="279133" y="115570"/>
                </a:lnTo>
                <a:lnTo>
                  <a:pt x="280466" y="114300"/>
                </a:lnTo>
                <a:lnTo>
                  <a:pt x="281800" y="113030"/>
                </a:lnTo>
                <a:lnTo>
                  <a:pt x="286956" y="107950"/>
                </a:lnTo>
                <a:lnTo>
                  <a:pt x="297205" y="96520"/>
                </a:lnTo>
                <a:lnTo>
                  <a:pt x="297611" y="99060"/>
                </a:lnTo>
                <a:lnTo>
                  <a:pt x="297688" y="104140"/>
                </a:lnTo>
                <a:lnTo>
                  <a:pt x="301269" y="110490"/>
                </a:lnTo>
                <a:lnTo>
                  <a:pt x="303212" y="110490"/>
                </a:lnTo>
                <a:lnTo>
                  <a:pt x="310108" y="106680"/>
                </a:lnTo>
                <a:lnTo>
                  <a:pt x="312420" y="105410"/>
                </a:lnTo>
                <a:lnTo>
                  <a:pt x="318795" y="101600"/>
                </a:lnTo>
                <a:lnTo>
                  <a:pt x="329323" y="96520"/>
                </a:lnTo>
                <a:lnTo>
                  <a:pt x="330796" y="92710"/>
                </a:lnTo>
                <a:lnTo>
                  <a:pt x="329450" y="88900"/>
                </a:lnTo>
                <a:lnTo>
                  <a:pt x="329209" y="87630"/>
                </a:lnTo>
                <a:lnTo>
                  <a:pt x="330695" y="83820"/>
                </a:lnTo>
                <a:lnTo>
                  <a:pt x="327101" y="82550"/>
                </a:lnTo>
                <a:lnTo>
                  <a:pt x="326656" y="82410"/>
                </a:lnTo>
                <a:lnTo>
                  <a:pt x="326656" y="91440"/>
                </a:lnTo>
                <a:lnTo>
                  <a:pt x="326148" y="91440"/>
                </a:lnTo>
                <a:lnTo>
                  <a:pt x="324853" y="93980"/>
                </a:lnTo>
                <a:lnTo>
                  <a:pt x="323646" y="95377"/>
                </a:lnTo>
                <a:lnTo>
                  <a:pt x="323392" y="95377"/>
                </a:lnTo>
                <a:lnTo>
                  <a:pt x="316191" y="97790"/>
                </a:lnTo>
                <a:lnTo>
                  <a:pt x="310845" y="101600"/>
                </a:lnTo>
                <a:lnTo>
                  <a:pt x="305269" y="105410"/>
                </a:lnTo>
                <a:lnTo>
                  <a:pt x="304495" y="106680"/>
                </a:lnTo>
                <a:lnTo>
                  <a:pt x="302463" y="105410"/>
                </a:lnTo>
                <a:lnTo>
                  <a:pt x="303580" y="104140"/>
                </a:lnTo>
                <a:lnTo>
                  <a:pt x="305181" y="100330"/>
                </a:lnTo>
                <a:lnTo>
                  <a:pt x="307733" y="97790"/>
                </a:lnTo>
                <a:lnTo>
                  <a:pt x="312635" y="96520"/>
                </a:lnTo>
                <a:lnTo>
                  <a:pt x="312839" y="95377"/>
                </a:lnTo>
                <a:lnTo>
                  <a:pt x="312661" y="95377"/>
                </a:lnTo>
                <a:lnTo>
                  <a:pt x="316877" y="92710"/>
                </a:lnTo>
                <a:lnTo>
                  <a:pt x="320268" y="91440"/>
                </a:lnTo>
                <a:lnTo>
                  <a:pt x="323342" y="90170"/>
                </a:lnTo>
                <a:lnTo>
                  <a:pt x="324332" y="90170"/>
                </a:lnTo>
                <a:lnTo>
                  <a:pt x="325259" y="88900"/>
                </a:lnTo>
                <a:lnTo>
                  <a:pt x="326656" y="91440"/>
                </a:lnTo>
                <a:lnTo>
                  <a:pt x="326656" y="82410"/>
                </a:lnTo>
                <a:lnTo>
                  <a:pt x="323392" y="81280"/>
                </a:lnTo>
                <a:lnTo>
                  <a:pt x="322237" y="81280"/>
                </a:lnTo>
                <a:lnTo>
                  <a:pt x="321792" y="80010"/>
                </a:lnTo>
                <a:lnTo>
                  <a:pt x="320903" y="77470"/>
                </a:lnTo>
                <a:lnTo>
                  <a:pt x="330111" y="71120"/>
                </a:lnTo>
                <a:lnTo>
                  <a:pt x="336308" y="66040"/>
                </a:lnTo>
                <a:lnTo>
                  <a:pt x="342023" y="60960"/>
                </a:lnTo>
                <a:lnTo>
                  <a:pt x="347002" y="54610"/>
                </a:lnTo>
                <a:lnTo>
                  <a:pt x="348462" y="53340"/>
                </a:lnTo>
                <a:lnTo>
                  <a:pt x="350380" y="50800"/>
                </a:lnTo>
                <a:lnTo>
                  <a:pt x="352221" y="49530"/>
                </a:lnTo>
                <a:lnTo>
                  <a:pt x="354076" y="52070"/>
                </a:lnTo>
                <a:lnTo>
                  <a:pt x="356323" y="52070"/>
                </a:lnTo>
                <a:lnTo>
                  <a:pt x="359244" y="49530"/>
                </a:lnTo>
                <a:lnTo>
                  <a:pt x="360718" y="48260"/>
                </a:lnTo>
                <a:lnTo>
                  <a:pt x="376885" y="48260"/>
                </a:lnTo>
                <a:lnTo>
                  <a:pt x="378637" y="49530"/>
                </a:lnTo>
                <a:lnTo>
                  <a:pt x="379933" y="49530"/>
                </a:lnTo>
                <a:lnTo>
                  <a:pt x="382536" y="48260"/>
                </a:lnTo>
                <a:lnTo>
                  <a:pt x="385140" y="46990"/>
                </a:lnTo>
                <a:lnTo>
                  <a:pt x="385508" y="44450"/>
                </a:lnTo>
                <a:lnTo>
                  <a:pt x="386245" y="39370"/>
                </a:lnTo>
                <a:lnTo>
                  <a:pt x="381292" y="34290"/>
                </a:lnTo>
                <a:lnTo>
                  <a:pt x="379552" y="36830"/>
                </a:lnTo>
                <a:lnTo>
                  <a:pt x="376986" y="36830"/>
                </a:lnTo>
                <a:lnTo>
                  <a:pt x="379945" y="38100"/>
                </a:lnTo>
                <a:lnTo>
                  <a:pt x="381101" y="39370"/>
                </a:lnTo>
                <a:lnTo>
                  <a:pt x="381127" y="41910"/>
                </a:lnTo>
                <a:lnTo>
                  <a:pt x="380428" y="43180"/>
                </a:lnTo>
                <a:lnTo>
                  <a:pt x="378625" y="44450"/>
                </a:lnTo>
                <a:lnTo>
                  <a:pt x="378129" y="43180"/>
                </a:lnTo>
                <a:lnTo>
                  <a:pt x="374929" y="40640"/>
                </a:lnTo>
                <a:lnTo>
                  <a:pt x="371779" y="39370"/>
                </a:lnTo>
                <a:lnTo>
                  <a:pt x="366737" y="40640"/>
                </a:lnTo>
                <a:lnTo>
                  <a:pt x="365429" y="41910"/>
                </a:lnTo>
                <a:lnTo>
                  <a:pt x="363715" y="41910"/>
                </a:lnTo>
                <a:lnTo>
                  <a:pt x="367118" y="38100"/>
                </a:lnTo>
                <a:lnTo>
                  <a:pt x="373888" y="35610"/>
                </a:lnTo>
                <a:lnTo>
                  <a:pt x="379552" y="31750"/>
                </a:lnTo>
                <a:lnTo>
                  <a:pt x="385419" y="26670"/>
                </a:lnTo>
                <a:lnTo>
                  <a:pt x="391960" y="25400"/>
                </a:lnTo>
                <a:lnTo>
                  <a:pt x="399592" y="25400"/>
                </a:lnTo>
                <a:lnTo>
                  <a:pt x="395490" y="29210"/>
                </a:lnTo>
                <a:lnTo>
                  <a:pt x="394500" y="31750"/>
                </a:lnTo>
                <a:lnTo>
                  <a:pt x="395808" y="38100"/>
                </a:lnTo>
                <a:lnTo>
                  <a:pt x="396532" y="38100"/>
                </a:lnTo>
                <a:lnTo>
                  <a:pt x="399859" y="35610"/>
                </a:lnTo>
                <a:lnTo>
                  <a:pt x="403021" y="34290"/>
                </a:lnTo>
                <a:lnTo>
                  <a:pt x="408800" y="27368"/>
                </a:lnTo>
                <a:lnTo>
                  <a:pt x="404952" y="25400"/>
                </a:lnTo>
                <a:lnTo>
                  <a:pt x="406882" y="24130"/>
                </a:lnTo>
                <a:lnTo>
                  <a:pt x="413042" y="24130"/>
                </a:lnTo>
                <a:lnTo>
                  <a:pt x="420243" y="25400"/>
                </a:lnTo>
                <a:lnTo>
                  <a:pt x="434530" y="25400"/>
                </a:lnTo>
                <a:lnTo>
                  <a:pt x="441833" y="26670"/>
                </a:lnTo>
                <a:lnTo>
                  <a:pt x="455079" y="26670"/>
                </a:lnTo>
                <a:lnTo>
                  <a:pt x="461746" y="27940"/>
                </a:lnTo>
                <a:lnTo>
                  <a:pt x="481037" y="33020"/>
                </a:lnTo>
                <a:lnTo>
                  <a:pt x="490270" y="36830"/>
                </a:lnTo>
                <a:lnTo>
                  <a:pt x="493737" y="36830"/>
                </a:lnTo>
                <a:lnTo>
                  <a:pt x="502145" y="38100"/>
                </a:lnTo>
                <a:lnTo>
                  <a:pt x="506704" y="39370"/>
                </a:lnTo>
                <a:lnTo>
                  <a:pt x="513867" y="45720"/>
                </a:lnTo>
                <a:lnTo>
                  <a:pt x="517893" y="48260"/>
                </a:lnTo>
                <a:lnTo>
                  <a:pt x="522693" y="50800"/>
                </a:lnTo>
                <a:lnTo>
                  <a:pt x="525297" y="50800"/>
                </a:lnTo>
                <a:lnTo>
                  <a:pt x="524497" y="53340"/>
                </a:lnTo>
                <a:lnTo>
                  <a:pt x="524916" y="53340"/>
                </a:lnTo>
                <a:lnTo>
                  <a:pt x="529297" y="55880"/>
                </a:lnTo>
                <a:lnTo>
                  <a:pt x="529412" y="59690"/>
                </a:lnTo>
                <a:lnTo>
                  <a:pt x="530059" y="64770"/>
                </a:lnTo>
                <a:lnTo>
                  <a:pt x="529539" y="67310"/>
                </a:lnTo>
                <a:lnTo>
                  <a:pt x="530199" y="69850"/>
                </a:lnTo>
                <a:lnTo>
                  <a:pt x="530199" y="44043"/>
                </a:lnTo>
                <a:lnTo>
                  <a:pt x="527634" y="41910"/>
                </a:lnTo>
                <a:lnTo>
                  <a:pt x="522566" y="36830"/>
                </a:lnTo>
                <a:lnTo>
                  <a:pt x="514883" y="30480"/>
                </a:lnTo>
                <a:lnTo>
                  <a:pt x="511708" y="30480"/>
                </a:lnTo>
                <a:lnTo>
                  <a:pt x="504799" y="27940"/>
                </a:lnTo>
                <a:lnTo>
                  <a:pt x="501040" y="26670"/>
                </a:lnTo>
                <a:lnTo>
                  <a:pt x="495084" y="24130"/>
                </a:lnTo>
                <a:lnTo>
                  <a:pt x="492645" y="22860"/>
                </a:lnTo>
                <a:lnTo>
                  <a:pt x="482511" y="20320"/>
                </a:lnTo>
                <a:lnTo>
                  <a:pt x="475564" y="17780"/>
                </a:lnTo>
                <a:lnTo>
                  <a:pt x="466572" y="13970"/>
                </a:lnTo>
                <a:lnTo>
                  <a:pt x="463575" y="12700"/>
                </a:lnTo>
                <a:lnTo>
                  <a:pt x="458368" y="12700"/>
                </a:lnTo>
                <a:lnTo>
                  <a:pt x="453059" y="11430"/>
                </a:lnTo>
                <a:lnTo>
                  <a:pt x="446709" y="10160"/>
                </a:lnTo>
                <a:lnTo>
                  <a:pt x="433959" y="10160"/>
                </a:lnTo>
                <a:lnTo>
                  <a:pt x="427723" y="8890"/>
                </a:lnTo>
                <a:lnTo>
                  <a:pt x="426199" y="8890"/>
                </a:lnTo>
                <a:lnTo>
                  <a:pt x="423684" y="11430"/>
                </a:lnTo>
                <a:lnTo>
                  <a:pt x="421551" y="12700"/>
                </a:lnTo>
                <a:lnTo>
                  <a:pt x="403390" y="12700"/>
                </a:lnTo>
                <a:lnTo>
                  <a:pt x="394296" y="13970"/>
                </a:lnTo>
                <a:lnTo>
                  <a:pt x="392366" y="13970"/>
                </a:lnTo>
                <a:lnTo>
                  <a:pt x="391464" y="11430"/>
                </a:lnTo>
                <a:lnTo>
                  <a:pt x="392722" y="10160"/>
                </a:lnTo>
                <a:lnTo>
                  <a:pt x="393534" y="8890"/>
                </a:lnTo>
                <a:lnTo>
                  <a:pt x="394347" y="7620"/>
                </a:lnTo>
                <a:lnTo>
                  <a:pt x="395859" y="7620"/>
                </a:lnTo>
                <a:lnTo>
                  <a:pt x="401967" y="10160"/>
                </a:lnTo>
                <a:lnTo>
                  <a:pt x="407225" y="8890"/>
                </a:lnTo>
                <a:lnTo>
                  <a:pt x="420966" y="7620"/>
                </a:lnTo>
                <a:lnTo>
                  <a:pt x="426148" y="5080"/>
                </a:lnTo>
                <a:lnTo>
                  <a:pt x="428739" y="3810"/>
                </a:lnTo>
                <a:lnTo>
                  <a:pt x="472147" y="3810"/>
                </a:lnTo>
                <a:lnTo>
                  <a:pt x="477748" y="6350"/>
                </a:lnTo>
                <a:lnTo>
                  <a:pt x="483336" y="7620"/>
                </a:lnTo>
                <a:lnTo>
                  <a:pt x="509435" y="12700"/>
                </a:lnTo>
                <a:lnTo>
                  <a:pt x="518185" y="16510"/>
                </a:lnTo>
                <a:lnTo>
                  <a:pt x="526745" y="19050"/>
                </a:lnTo>
                <a:lnTo>
                  <a:pt x="543521" y="26670"/>
                </a:lnTo>
                <a:lnTo>
                  <a:pt x="549402" y="29210"/>
                </a:lnTo>
                <a:lnTo>
                  <a:pt x="555142" y="31750"/>
                </a:lnTo>
                <a:lnTo>
                  <a:pt x="564070" y="41910"/>
                </a:lnTo>
                <a:lnTo>
                  <a:pt x="568185" y="45720"/>
                </a:lnTo>
                <a:lnTo>
                  <a:pt x="573760" y="53340"/>
                </a:lnTo>
                <a:lnTo>
                  <a:pt x="573760" y="46278"/>
                </a:lnTo>
                <a:lnTo>
                  <a:pt x="570572" y="41910"/>
                </a:lnTo>
                <a:lnTo>
                  <a:pt x="565886" y="36830"/>
                </a:lnTo>
                <a:lnTo>
                  <a:pt x="561035" y="33020"/>
                </a:lnTo>
                <a:lnTo>
                  <a:pt x="555701" y="27940"/>
                </a:lnTo>
                <a:lnTo>
                  <a:pt x="549554" y="25400"/>
                </a:lnTo>
                <a:lnTo>
                  <a:pt x="542378" y="21590"/>
                </a:lnTo>
                <a:lnTo>
                  <a:pt x="535178" y="19050"/>
                </a:lnTo>
                <a:lnTo>
                  <a:pt x="521589" y="12700"/>
                </a:lnTo>
                <a:lnTo>
                  <a:pt x="515137" y="8890"/>
                </a:lnTo>
                <a:lnTo>
                  <a:pt x="502666" y="6350"/>
                </a:lnTo>
                <a:lnTo>
                  <a:pt x="497243" y="5080"/>
                </a:lnTo>
                <a:lnTo>
                  <a:pt x="484606" y="1270"/>
                </a:lnTo>
                <a:lnTo>
                  <a:pt x="477139" y="0"/>
                </a:lnTo>
                <a:lnTo>
                  <a:pt x="428536" y="0"/>
                </a:lnTo>
                <a:lnTo>
                  <a:pt x="408381" y="3810"/>
                </a:lnTo>
                <a:lnTo>
                  <a:pt x="403212" y="3810"/>
                </a:lnTo>
                <a:lnTo>
                  <a:pt x="397992" y="5080"/>
                </a:lnTo>
                <a:lnTo>
                  <a:pt x="389382" y="3810"/>
                </a:lnTo>
                <a:lnTo>
                  <a:pt x="386080" y="3810"/>
                </a:lnTo>
                <a:lnTo>
                  <a:pt x="385457" y="3987"/>
                </a:lnTo>
                <a:lnTo>
                  <a:pt x="385457" y="8890"/>
                </a:lnTo>
                <a:lnTo>
                  <a:pt x="384403" y="11430"/>
                </a:lnTo>
                <a:lnTo>
                  <a:pt x="383959" y="15240"/>
                </a:lnTo>
                <a:lnTo>
                  <a:pt x="378383" y="16510"/>
                </a:lnTo>
                <a:lnTo>
                  <a:pt x="374878" y="16510"/>
                </a:lnTo>
                <a:lnTo>
                  <a:pt x="374878" y="25400"/>
                </a:lnTo>
                <a:lnTo>
                  <a:pt x="374027" y="27940"/>
                </a:lnTo>
                <a:lnTo>
                  <a:pt x="372364" y="30480"/>
                </a:lnTo>
                <a:lnTo>
                  <a:pt x="368604" y="31750"/>
                </a:lnTo>
                <a:lnTo>
                  <a:pt x="367626" y="33020"/>
                </a:lnTo>
                <a:lnTo>
                  <a:pt x="365112" y="35610"/>
                </a:lnTo>
                <a:lnTo>
                  <a:pt x="363931" y="38100"/>
                </a:lnTo>
                <a:lnTo>
                  <a:pt x="363575" y="38100"/>
                </a:lnTo>
                <a:lnTo>
                  <a:pt x="363575" y="41910"/>
                </a:lnTo>
                <a:lnTo>
                  <a:pt x="356717" y="46990"/>
                </a:lnTo>
                <a:lnTo>
                  <a:pt x="356323" y="46990"/>
                </a:lnTo>
                <a:lnTo>
                  <a:pt x="355384" y="45720"/>
                </a:lnTo>
                <a:lnTo>
                  <a:pt x="355815" y="45720"/>
                </a:lnTo>
                <a:lnTo>
                  <a:pt x="358330" y="43180"/>
                </a:lnTo>
                <a:lnTo>
                  <a:pt x="360553" y="41910"/>
                </a:lnTo>
                <a:lnTo>
                  <a:pt x="363575" y="41910"/>
                </a:lnTo>
                <a:lnTo>
                  <a:pt x="363575" y="38100"/>
                </a:lnTo>
                <a:lnTo>
                  <a:pt x="360324" y="38100"/>
                </a:lnTo>
                <a:lnTo>
                  <a:pt x="359613" y="35610"/>
                </a:lnTo>
                <a:lnTo>
                  <a:pt x="359079" y="35356"/>
                </a:lnTo>
                <a:lnTo>
                  <a:pt x="359079" y="41910"/>
                </a:lnTo>
                <a:lnTo>
                  <a:pt x="356933" y="39370"/>
                </a:lnTo>
                <a:lnTo>
                  <a:pt x="355460" y="40640"/>
                </a:lnTo>
                <a:lnTo>
                  <a:pt x="355384" y="41910"/>
                </a:lnTo>
                <a:lnTo>
                  <a:pt x="352552" y="40640"/>
                </a:lnTo>
                <a:lnTo>
                  <a:pt x="352463" y="41910"/>
                </a:lnTo>
                <a:lnTo>
                  <a:pt x="352386" y="43180"/>
                </a:lnTo>
                <a:lnTo>
                  <a:pt x="349415" y="41503"/>
                </a:lnTo>
                <a:lnTo>
                  <a:pt x="349415" y="45720"/>
                </a:lnTo>
                <a:lnTo>
                  <a:pt x="348030" y="48260"/>
                </a:lnTo>
                <a:lnTo>
                  <a:pt x="345909" y="49530"/>
                </a:lnTo>
                <a:lnTo>
                  <a:pt x="338264" y="57150"/>
                </a:lnTo>
                <a:lnTo>
                  <a:pt x="333552" y="62230"/>
                </a:lnTo>
                <a:lnTo>
                  <a:pt x="325831" y="68580"/>
                </a:lnTo>
                <a:lnTo>
                  <a:pt x="323951" y="71120"/>
                </a:lnTo>
                <a:lnTo>
                  <a:pt x="321703" y="72390"/>
                </a:lnTo>
                <a:lnTo>
                  <a:pt x="320814" y="72796"/>
                </a:lnTo>
                <a:lnTo>
                  <a:pt x="320814" y="83820"/>
                </a:lnTo>
                <a:lnTo>
                  <a:pt x="318211" y="83820"/>
                </a:lnTo>
                <a:lnTo>
                  <a:pt x="318211" y="87630"/>
                </a:lnTo>
                <a:lnTo>
                  <a:pt x="314299" y="88900"/>
                </a:lnTo>
                <a:lnTo>
                  <a:pt x="306755" y="88900"/>
                </a:lnTo>
                <a:lnTo>
                  <a:pt x="310934" y="86360"/>
                </a:lnTo>
                <a:lnTo>
                  <a:pt x="318211" y="87630"/>
                </a:lnTo>
                <a:lnTo>
                  <a:pt x="318211" y="83820"/>
                </a:lnTo>
                <a:lnTo>
                  <a:pt x="314286" y="83820"/>
                </a:lnTo>
                <a:lnTo>
                  <a:pt x="315544" y="82550"/>
                </a:lnTo>
                <a:lnTo>
                  <a:pt x="318058" y="80010"/>
                </a:lnTo>
                <a:lnTo>
                  <a:pt x="318274" y="80010"/>
                </a:lnTo>
                <a:lnTo>
                  <a:pt x="320814" y="83820"/>
                </a:lnTo>
                <a:lnTo>
                  <a:pt x="320814" y="72796"/>
                </a:lnTo>
                <a:lnTo>
                  <a:pt x="318884" y="73660"/>
                </a:lnTo>
                <a:lnTo>
                  <a:pt x="314617" y="78740"/>
                </a:lnTo>
                <a:lnTo>
                  <a:pt x="309778" y="80010"/>
                </a:lnTo>
                <a:lnTo>
                  <a:pt x="304546" y="82550"/>
                </a:lnTo>
                <a:lnTo>
                  <a:pt x="303987" y="82550"/>
                </a:lnTo>
                <a:lnTo>
                  <a:pt x="302704" y="81280"/>
                </a:lnTo>
                <a:lnTo>
                  <a:pt x="301561" y="80010"/>
                </a:lnTo>
                <a:lnTo>
                  <a:pt x="301421" y="79857"/>
                </a:lnTo>
                <a:lnTo>
                  <a:pt x="301421" y="85090"/>
                </a:lnTo>
                <a:lnTo>
                  <a:pt x="299491" y="86360"/>
                </a:lnTo>
                <a:lnTo>
                  <a:pt x="298907" y="86360"/>
                </a:lnTo>
                <a:lnTo>
                  <a:pt x="295897" y="85090"/>
                </a:lnTo>
                <a:lnTo>
                  <a:pt x="293916" y="83820"/>
                </a:lnTo>
                <a:lnTo>
                  <a:pt x="291884" y="82550"/>
                </a:lnTo>
                <a:lnTo>
                  <a:pt x="296024" y="80010"/>
                </a:lnTo>
                <a:lnTo>
                  <a:pt x="300443" y="83820"/>
                </a:lnTo>
                <a:lnTo>
                  <a:pt x="301421" y="85090"/>
                </a:lnTo>
                <a:lnTo>
                  <a:pt x="301421" y="79857"/>
                </a:lnTo>
                <a:lnTo>
                  <a:pt x="295871" y="73660"/>
                </a:lnTo>
                <a:lnTo>
                  <a:pt x="295579" y="76200"/>
                </a:lnTo>
                <a:lnTo>
                  <a:pt x="286207" y="81280"/>
                </a:lnTo>
                <a:lnTo>
                  <a:pt x="286270" y="83820"/>
                </a:lnTo>
                <a:lnTo>
                  <a:pt x="289521" y="86360"/>
                </a:lnTo>
                <a:lnTo>
                  <a:pt x="299288" y="91440"/>
                </a:lnTo>
                <a:lnTo>
                  <a:pt x="299110" y="91440"/>
                </a:lnTo>
                <a:lnTo>
                  <a:pt x="289712" y="100330"/>
                </a:lnTo>
                <a:lnTo>
                  <a:pt x="285076" y="105410"/>
                </a:lnTo>
                <a:lnTo>
                  <a:pt x="279184" y="110490"/>
                </a:lnTo>
                <a:lnTo>
                  <a:pt x="277990" y="111760"/>
                </a:lnTo>
                <a:lnTo>
                  <a:pt x="275374" y="114300"/>
                </a:lnTo>
                <a:lnTo>
                  <a:pt x="274586" y="114300"/>
                </a:lnTo>
                <a:lnTo>
                  <a:pt x="274053" y="111760"/>
                </a:lnTo>
                <a:lnTo>
                  <a:pt x="272364" y="105410"/>
                </a:lnTo>
                <a:lnTo>
                  <a:pt x="270916" y="100330"/>
                </a:lnTo>
                <a:lnTo>
                  <a:pt x="270065" y="95491"/>
                </a:lnTo>
                <a:lnTo>
                  <a:pt x="270065" y="114300"/>
                </a:lnTo>
                <a:lnTo>
                  <a:pt x="267385" y="114300"/>
                </a:lnTo>
                <a:lnTo>
                  <a:pt x="267385" y="120650"/>
                </a:lnTo>
                <a:lnTo>
                  <a:pt x="265734" y="123190"/>
                </a:lnTo>
                <a:lnTo>
                  <a:pt x="264388" y="124460"/>
                </a:lnTo>
                <a:lnTo>
                  <a:pt x="260210" y="128270"/>
                </a:lnTo>
                <a:lnTo>
                  <a:pt x="259257" y="130810"/>
                </a:lnTo>
                <a:lnTo>
                  <a:pt x="256438" y="137160"/>
                </a:lnTo>
                <a:lnTo>
                  <a:pt x="254469" y="139700"/>
                </a:lnTo>
                <a:lnTo>
                  <a:pt x="251180" y="142240"/>
                </a:lnTo>
                <a:lnTo>
                  <a:pt x="250482" y="143510"/>
                </a:lnTo>
                <a:lnTo>
                  <a:pt x="248437" y="142557"/>
                </a:lnTo>
                <a:lnTo>
                  <a:pt x="248437" y="147320"/>
                </a:lnTo>
                <a:lnTo>
                  <a:pt x="246456" y="148590"/>
                </a:lnTo>
                <a:lnTo>
                  <a:pt x="244881" y="151130"/>
                </a:lnTo>
                <a:lnTo>
                  <a:pt x="244475" y="149860"/>
                </a:lnTo>
                <a:lnTo>
                  <a:pt x="241071" y="149860"/>
                </a:lnTo>
                <a:lnTo>
                  <a:pt x="238188" y="152400"/>
                </a:lnTo>
                <a:lnTo>
                  <a:pt x="236702" y="152400"/>
                </a:lnTo>
                <a:lnTo>
                  <a:pt x="237934" y="156210"/>
                </a:lnTo>
                <a:lnTo>
                  <a:pt x="239395" y="157480"/>
                </a:lnTo>
                <a:lnTo>
                  <a:pt x="241731" y="156210"/>
                </a:lnTo>
                <a:lnTo>
                  <a:pt x="237794" y="165100"/>
                </a:lnTo>
                <a:lnTo>
                  <a:pt x="235775" y="163906"/>
                </a:lnTo>
                <a:lnTo>
                  <a:pt x="235775" y="168910"/>
                </a:lnTo>
                <a:lnTo>
                  <a:pt x="234073" y="171450"/>
                </a:lnTo>
                <a:lnTo>
                  <a:pt x="233540" y="172808"/>
                </a:lnTo>
                <a:lnTo>
                  <a:pt x="232956" y="173990"/>
                </a:lnTo>
                <a:lnTo>
                  <a:pt x="232371" y="172808"/>
                </a:lnTo>
                <a:lnTo>
                  <a:pt x="231648" y="172808"/>
                </a:lnTo>
                <a:lnTo>
                  <a:pt x="230860" y="171450"/>
                </a:lnTo>
                <a:lnTo>
                  <a:pt x="229425" y="171450"/>
                </a:lnTo>
                <a:lnTo>
                  <a:pt x="231165" y="168910"/>
                </a:lnTo>
                <a:lnTo>
                  <a:pt x="232359" y="167640"/>
                </a:lnTo>
                <a:lnTo>
                  <a:pt x="234226" y="167640"/>
                </a:lnTo>
                <a:lnTo>
                  <a:pt x="235775" y="168910"/>
                </a:lnTo>
                <a:lnTo>
                  <a:pt x="235775" y="163906"/>
                </a:lnTo>
                <a:lnTo>
                  <a:pt x="233476" y="163830"/>
                </a:lnTo>
                <a:lnTo>
                  <a:pt x="230606" y="165100"/>
                </a:lnTo>
                <a:lnTo>
                  <a:pt x="229870" y="166370"/>
                </a:lnTo>
                <a:lnTo>
                  <a:pt x="224243" y="170383"/>
                </a:lnTo>
                <a:lnTo>
                  <a:pt x="224536" y="170383"/>
                </a:lnTo>
                <a:lnTo>
                  <a:pt x="224624" y="171450"/>
                </a:lnTo>
                <a:lnTo>
                  <a:pt x="224726" y="172808"/>
                </a:lnTo>
                <a:lnTo>
                  <a:pt x="224891" y="172808"/>
                </a:lnTo>
                <a:lnTo>
                  <a:pt x="230416" y="175260"/>
                </a:lnTo>
                <a:lnTo>
                  <a:pt x="231609" y="175260"/>
                </a:lnTo>
                <a:lnTo>
                  <a:pt x="230441" y="176530"/>
                </a:lnTo>
                <a:lnTo>
                  <a:pt x="229273" y="176530"/>
                </a:lnTo>
                <a:lnTo>
                  <a:pt x="230505" y="179070"/>
                </a:lnTo>
                <a:lnTo>
                  <a:pt x="229730" y="181610"/>
                </a:lnTo>
                <a:lnTo>
                  <a:pt x="224942" y="182880"/>
                </a:lnTo>
                <a:lnTo>
                  <a:pt x="221449" y="180340"/>
                </a:lnTo>
                <a:lnTo>
                  <a:pt x="221322" y="173990"/>
                </a:lnTo>
                <a:lnTo>
                  <a:pt x="221234" y="171450"/>
                </a:lnTo>
                <a:lnTo>
                  <a:pt x="221170" y="170383"/>
                </a:lnTo>
                <a:lnTo>
                  <a:pt x="221094" y="168910"/>
                </a:lnTo>
                <a:lnTo>
                  <a:pt x="225958" y="161290"/>
                </a:lnTo>
                <a:lnTo>
                  <a:pt x="227203" y="156210"/>
                </a:lnTo>
                <a:lnTo>
                  <a:pt x="233286" y="151130"/>
                </a:lnTo>
                <a:lnTo>
                  <a:pt x="239064" y="147320"/>
                </a:lnTo>
                <a:lnTo>
                  <a:pt x="240499" y="146050"/>
                </a:lnTo>
                <a:lnTo>
                  <a:pt x="241808" y="143510"/>
                </a:lnTo>
                <a:lnTo>
                  <a:pt x="242849" y="143510"/>
                </a:lnTo>
                <a:lnTo>
                  <a:pt x="245325" y="144780"/>
                </a:lnTo>
                <a:lnTo>
                  <a:pt x="248310" y="143510"/>
                </a:lnTo>
                <a:lnTo>
                  <a:pt x="248437" y="147320"/>
                </a:lnTo>
                <a:lnTo>
                  <a:pt x="248437" y="142557"/>
                </a:lnTo>
                <a:lnTo>
                  <a:pt x="245084" y="140970"/>
                </a:lnTo>
                <a:lnTo>
                  <a:pt x="242354" y="140970"/>
                </a:lnTo>
                <a:lnTo>
                  <a:pt x="237642" y="146050"/>
                </a:lnTo>
                <a:lnTo>
                  <a:pt x="236054" y="146050"/>
                </a:lnTo>
                <a:lnTo>
                  <a:pt x="227533" y="149860"/>
                </a:lnTo>
                <a:lnTo>
                  <a:pt x="223901" y="156210"/>
                </a:lnTo>
                <a:lnTo>
                  <a:pt x="217830" y="167640"/>
                </a:lnTo>
                <a:lnTo>
                  <a:pt x="217563" y="170383"/>
                </a:lnTo>
                <a:lnTo>
                  <a:pt x="217665" y="179070"/>
                </a:lnTo>
                <a:lnTo>
                  <a:pt x="217728" y="180340"/>
                </a:lnTo>
                <a:lnTo>
                  <a:pt x="217792" y="181610"/>
                </a:lnTo>
                <a:lnTo>
                  <a:pt x="217868" y="182880"/>
                </a:lnTo>
                <a:lnTo>
                  <a:pt x="221919" y="184150"/>
                </a:lnTo>
                <a:lnTo>
                  <a:pt x="226199" y="186690"/>
                </a:lnTo>
                <a:lnTo>
                  <a:pt x="222504" y="191770"/>
                </a:lnTo>
                <a:lnTo>
                  <a:pt x="219684" y="196850"/>
                </a:lnTo>
                <a:lnTo>
                  <a:pt x="217284" y="203200"/>
                </a:lnTo>
                <a:lnTo>
                  <a:pt x="214845" y="209550"/>
                </a:lnTo>
                <a:lnTo>
                  <a:pt x="212229" y="214630"/>
                </a:lnTo>
                <a:lnTo>
                  <a:pt x="209397" y="219113"/>
                </a:lnTo>
                <a:lnTo>
                  <a:pt x="209397" y="236220"/>
                </a:lnTo>
                <a:lnTo>
                  <a:pt x="207149" y="246176"/>
                </a:lnTo>
                <a:lnTo>
                  <a:pt x="205562" y="252730"/>
                </a:lnTo>
                <a:lnTo>
                  <a:pt x="198551" y="257810"/>
                </a:lnTo>
                <a:lnTo>
                  <a:pt x="196989" y="260350"/>
                </a:lnTo>
                <a:lnTo>
                  <a:pt x="193205" y="262890"/>
                </a:lnTo>
                <a:lnTo>
                  <a:pt x="187540" y="264160"/>
                </a:lnTo>
                <a:lnTo>
                  <a:pt x="181914" y="262890"/>
                </a:lnTo>
                <a:lnTo>
                  <a:pt x="180530" y="259080"/>
                </a:lnTo>
                <a:lnTo>
                  <a:pt x="182562" y="252730"/>
                </a:lnTo>
                <a:lnTo>
                  <a:pt x="181838" y="248920"/>
                </a:lnTo>
                <a:lnTo>
                  <a:pt x="184391" y="245110"/>
                </a:lnTo>
                <a:lnTo>
                  <a:pt x="185420" y="245110"/>
                </a:lnTo>
                <a:lnTo>
                  <a:pt x="184505" y="246380"/>
                </a:lnTo>
                <a:lnTo>
                  <a:pt x="185318" y="246380"/>
                </a:lnTo>
                <a:lnTo>
                  <a:pt x="186283" y="245110"/>
                </a:lnTo>
                <a:lnTo>
                  <a:pt x="188214" y="242570"/>
                </a:lnTo>
                <a:lnTo>
                  <a:pt x="196456" y="238760"/>
                </a:lnTo>
                <a:lnTo>
                  <a:pt x="204520" y="233680"/>
                </a:lnTo>
                <a:lnTo>
                  <a:pt x="209397" y="236220"/>
                </a:lnTo>
                <a:lnTo>
                  <a:pt x="209397" y="219113"/>
                </a:lnTo>
                <a:lnTo>
                  <a:pt x="209016" y="219710"/>
                </a:lnTo>
                <a:lnTo>
                  <a:pt x="200177" y="226136"/>
                </a:lnTo>
                <a:lnTo>
                  <a:pt x="200037" y="226136"/>
                </a:lnTo>
                <a:lnTo>
                  <a:pt x="196075" y="227330"/>
                </a:lnTo>
                <a:lnTo>
                  <a:pt x="192074" y="228600"/>
                </a:lnTo>
                <a:lnTo>
                  <a:pt x="186728" y="230085"/>
                </a:lnTo>
                <a:lnTo>
                  <a:pt x="186728" y="233680"/>
                </a:lnTo>
                <a:lnTo>
                  <a:pt x="185877" y="234950"/>
                </a:lnTo>
                <a:lnTo>
                  <a:pt x="181356" y="236220"/>
                </a:lnTo>
                <a:lnTo>
                  <a:pt x="179336" y="236689"/>
                </a:lnTo>
                <a:lnTo>
                  <a:pt x="179336" y="270510"/>
                </a:lnTo>
                <a:lnTo>
                  <a:pt x="169418" y="271780"/>
                </a:lnTo>
                <a:lnTo>
                  <a:pt x="167106" y="264160"/>
                </a:lnTo>
                <a:lnTo>
                  <a:pt x="169456" y="254000"/>
                </a:lnTo>
                <a:lnTo>
                  <a:pt x="172415" y="247650"/>
                </a:lnTo>
                <a:lnTo>
                  <a:pt x="173570" y="246380"/>
                </a:lnTo>
                <a:lnTo>
                  <a:pt x="175691" y="246380"/>
                </a:lnTo>
                <a:lnTo>
                  <a:pt x="174231" y="250190"/>
                </a:lnTo>
                <a:lnTo>
                  <a:pt x="174117" y="251460"/>
                </a:lnTo>
                <a:lnTo>
                  <a:pt x="174015" y="252730"/>
                </a:lnTo>
                <a:lnTo>
                  <a:pt x="173901" y="254000"/>
                </a:lnTo>
                <a:lnTo>
                  <a:pt x="173799" y="255270"/>
                </a:lnTo>
                <a:lnTo>
                  <a:pt x="173736" y="256540"/>
                </a:lnTo>
                <a:lnTo>
                  <a:pt x="173609" y="259080"/>
                </a:lnTo>
                <a:lnTo>
                  <a:pt x="173482" y="261620"/>
                </a:lnTo>
                <a:lnTo>
                  <a:pt x="173367" y="264160"/>
                </a:lnTo>
                <a:lnTo>
                  <a:pt x="175514" y="266700"/>
                </a:lnTo>
                <a:lnTo>
                  <a:pt x="176822" y="270510"/>
                </a:lnTo>
                <a:lnTo>
                  <a:pt x="178701" y="269240"/>
                </a:lnTo>
                <a:lnTo>
                  <a:pt x="179336" y="270510"/>
                </a:lnTo>
                <a:lnTo>
                  <a:pt x="179336" y="236689"/>
                </a:lnTo>
                <a:lnTo>
                  <a:pt x="175818" y="237490"/>
                </a:lnTo>
                <a:lnTo>
                  <a:pt x="171919" y="240030"/>
                </a:lnTo>
                <a:lnTo>
                  <a:pt x="165023" y="250190"/>
                </a:lnTo>
                <a:lnTo>
                  <a:pt x="160147" y="255270"/>
                </a:lnTo>
                <a:lnTo>
                  <a:pt x="162255" y="267970"/>
                </a:lnTo>
                <a:lnTo>
                  <a:pt x="162369" y="271780"/>
                </a:lnTo>
                <a:lnTo>
                  <a:pt x="166357" y="274320"/>
                </a:lnTo>
                <a:lnTo>
                  <a:pt x="163753" y="276860"/>
                </a:lnTo>
                <a:lnTo>
                  <a:pt x="161074" y="275590"/>
                </a:lnTo>
                <a:lnTo>
                  <a:pt x="158546" y="275590"/>
                </a:lnTo>
                <a:lnTo>
                  <a:pt x="134747" y="279400"/>
                </a:lnTo>
                <a:lnTo>
                  <a:pt x="126822" y="279400"/>
                </a:lnTo>
                <a:lnTo>
                  <a:pt x="123012" y="280670"/>
                </a:lnTo>
                <a:lnTo>
                  <a:pt x="119278" y="280670"/>
                </a:lnTo>
                <a:lnTo>
                  <a:pt x="110363" y="281940"/>
                </a:lnTo>
                <a:lnTo>
                  <a:pt x="105689" y="280670"/>
                </a:lnTo>
                <a:lnTo>
                  <a:pt x="100761" y="279400"/>
                </a:lnTo>
                <a:lnTo>
                  <a:pt x="94335" y="280670"/>
                </a:lnTo>
                <a:lnTo>
                  <a:pt x="86080" y="280670"/>
                </a:lnTo>
                <a:lnTo>
                  <a:pt x="77838" y="281940"/>
                </a:lnTo>
                <a:lnTo>
                  <a:pt x="68072" y="281940"/>
                </a:lnTo>
                <a:lnTo>
                  <a:pt x="65163" y="279400"/>
                </a:lnTo>
                <a:lnTo>
                  <a:pt x="56781" y="276860"/>
                </a:lnTo>
                <a:lnTo>
                  <a:pt x="51371" y="274320"/>
                </a:lnTo>
                <a:lnTo>
                  <a:pt x="40500" y="271780"/>
                </a:lnTo>
                <a:lnTo>
                  <a:pt x="38760" y="267970"/>
                </a:lnTo>
                <a:lnTo>
                  <a:pt x="37604" y="267970"/>
                </a:lnTo>
                <a:lnTo>
                  <a:pt x="30480" y="261620"/>
                </a:lnTo>
                <a:lnTo>
                  <a:pt x="9232" y="227330"/>
                </a:lnTo>
                <a:lnTo>
                  <a:pt x="7988" y="219710"/>
                </a:lnTo>
                <a:lnTo>
                  <a:pt x="7861" y="218440"/>
                </a:lnTo>
                <a:lnTo>
                  <a:pt x="7747" y="217170"/>
                </a:lnTo>
                <a:lnTo>
                  <a:pt x="7620" y="215900"/>
                </a:lnTo>
                <a:lnTo>
                  <a:pt x="7620" y="212090"/>
                </a:lnTo>
                <a:lnTo>
                  <a:pt x="14185" y="209550"/>
                </a:lnTo>
                <a:lnTo>
                  <a:pt x="22644" y="208280"/>
                </a:lnTo>
                <a:lnTo>
                  <a:pt x="32600" y="208280"/>
                </a:lnTo>
                <a:lnTo>
                  <a:pt x="36550" y="209550"/>
                </a:lnTo>
                <a:lnTo>
                  <a:pt x="41376" y="210820"/>
                </a:lnTo>
                <a:lnTo>
                  <a:pt x="41668" y="210820"/>
                </a:lnTo>
                <a:lnTo>
                  <a:pt x="43103" y="215900"/>
                </a:lnTo>
                <a:lnTo>
                  <a:pt x="46990" y="219710"/>
                </a:lnTo>
                <a:lnTo>
                  <a:pt x="85572" y="232410"/>
                </a:lnTo>
                <a:lnTo>
                  <a:pt x="92583" y="236220"/>
                </a:lnTo>
                <a:lnTo>
                  <a:pt x="104317" y="236220"/>
                </a:lnTo>
                <a:lnTo>
                  <a:pt x="107772" y="237490"/>
                </a:lnTo>
                <a:lnTo>
                  <a:pt x="111226" y="237490"/>
                </a:lnTo>
                <a:lnTo>
                  <a:pt x="119354" y="238760"/>
                </a:lnTo>
                <a:lnTo>
                  <a:pt x="136944" y="238760"/>
                </a:lnTo>
                <a:lnTo>
                  <a:pt x="145173" y="237490"/>
                </a:lnTo>
                <a:lnTo>
                  <a:pt x="150164" y="237490"/>
                </a:lnTo>
                <a:lnTo>
                  <a:pt x="155155" y="238760"/>
                </a:lnTo>
                <a:lnTo>
                  <a:pt x="160235" y="237490"/>
                </a:lnTo>
                <a:lnTo>
                  <a:pt x="166535" y="237490"/>
                </a:lnTo>
                <a:lnTo>
                  <a:pt x="180378" y="234950"/>
                </a:lnTo>
                <a:lnTo>
                  <a:pt x="186728" y="233680"/>
                </a:lnTo>
                <a:lnTo>
                  <a:pt x="186728" y="230085"/>
                </a:lnTo>
                <a:lnTo>
                  <a:pt x="182918" y="231140"/>
                </a:lnTo>
                <a:lnTo>
                  <a:pt x="173088" y="233680"/>
                </a:lnTo>
                <a:lnTo>
                  <a:pt x="163195" y="234950"/>
                </a:lnTo>
                <a:lnTo>
                  <a:pt x="145732" y="234950"/>
                </a:lnTo>
                <a:lnTo>
                  <a:pt x="136969" y="236220"/>
                </a:lnTo>
                <a:lnTo>
                  <a:pt x="120103" y="236220"/>
                </a:lnTo>
                <a:lnTo>
                  <a:pt x="107861" y="233680"/>
                </a:lnTo>
                <a:lnTo>
                  <a:pt x="101676" y="233680"/>
                </a:lnTo>
                <a:lnTo>
                  <a:pt x="93535" y="231140"/>
                </a:lnTo>
                <a:lnTo>
                  <a:pt x="86461" y="228600"/>
                </a:lnTo>
                <a:lnTo>
                  <a:pt x="79819" y="224790"/>
                </a:lnTo>
                <a:lnTo>
                  <a:pt x="73012" y="220980"/>
                </a:lnTo>
                <a:lnTo>
                  <a:pt x="70002" y="218440"/>
                </a:lnTo>
                <a:lnTo>
                  <a:pt x="57899" y="218440"/>
                </a:lnTo>
                <a:lnTo>
                  <a:pt x="54267" y="214630"/>
                </a:lnTo>
                <a:lnTo>
                  <a:pt x="56045" y="214630"/>
                </a:lnTo>
                <a:lnTo>
                  <a:pt x="61658" y="210820"/>
                </a:lnTo>
                <a:lnTo>
                  <a:pt x="69113" y="208280"/>
                </a:lnTo>
                <a:lnTo>
                  <a:pt x="84874" y="201930"/>
                </a:lnTo>
                <a:lnTo>
                  <a:pt x="87134" y="200660"/>
                </a:lnTo>
                <a:lnTo>
                  <a:pt x="89649" y="199390"/>
                </a:lnTo>
                <a:lnTo>
                  <a:pt x="89877" y="200660"/>
                </a:lnTo>
                <a:lnTo>
                  <a:pt x="90157" y="200660"/>
                </a:lnTo>
                <a:lnTo>
                  <a:pt x="90792" y="204470"/>
                </a:lnTo>
                <a:lnTo>
                  <a:pt x="89052" y="208280"/>
                </a:lnTo>
                <a:lnTo>
                  <a:pt x="91770" y="209550"/>
                </a:lnTo>
                <a:lnTo>
                  <a:pt x="99060" y="213360"/>
                </a:lnTo>
                <a:lnTo>
                  <a:pt x="114630" y="215900"/>
                </a:lnTo>
                <a:lnTo>
                  <a:pt x="123113" y="214630"/>
                </a:lnTo>
                <a:lnTo>
                  <a:pt x="130924" y="213360"/>
                </a:lnTo>
                <a:lnTo>
                  <a:pt x="135255" y="210820"/>
                </a:lnTo>
                <a:lnTo>
                  <a:pt x="139598" y="208280"/>
                </a:lnTo>
                <a:lnTo>
                  <a:pt x="147015" y="201930"/>
                </a:lnTo>
                <a:lnTo>
                  <a:pt x="148882" y="200660"/>
                </a:lnTo>
                <a:lnTo>
                  <a:pt x="156997" y="196850"/>
                </a:lnTo>
                <a:lnTo>
                  <a:pt x="161772" y="193040"/>
                </a:lnTo>
                <a:lnTo>
                  <a:pt x="166700" y="181610"/>
                </a:lnTo>
                <a:lnTo>
                  <a:pt x="165519" y="177800"/>
                </a:lnTo>
                <a:lnTo>
                  <a:pt x="161658" y="173723"/>
                </a:lnTo>
                <a:lnTo>
                  <a:pt x="161658" y="184150"/>
                </a:lnTo>
                <a:lnTo>
                  <a:pt x="159207" y="185420"/>
                </a:lnTo>
                <a:lnTo>
                  <a:pt x="155143" y="190500"/>
                </a:lnTo>
                <a:lnTo>
                  <a:pt x="151752" y="193040"/>
                </a:lnTo>
                <a:lnTo>
                  <a:pt x="144094" y="199390"/>
                </a:lnTo>
                <a:lnTo>
                  <a:pt x="139255" y="201930"/>
                </a:lnTo>
                <a:lnTo>
                  <a:pt x="132334" y="205740"/>
                </a:lnTo>
                <a:lnTo>
                  <a:pt x="115671" y="205740"/>
                </a:lnTo>
                <a:lnTo>
                  <a:pt x="112306" y="204673"/>
                </a:lnTo>
                <a:lnTo>
                  <a:pt x="112306" y="209550"/>
                </a:lnTo>
                <a:lnTo>
                  <a:pt x="108077" y="210820"/>
                </a:lnTo>
                <a:lnTo>
                  <a:pt x="107264" y="209550"/>
                </a:lnTo>
                <a:lnTo>
                  <a:pt x="106095" y="208280"/>
                </a:lnTo>
                <a:lnTo>
                  <a:pt x="103759" y="205740"/>
                </a:lnTo>
                <a:lnTo>
                  <a:pt x="108292" y="207098"/>
                </a:lnTo>
                <a:lnTo>
                  <a:pt x="108026" y="207098"/>
                </a:lnTo>
                <a:lnTo>
                  <a:pt x="108508" y="208280"/>
                </a:lnTo>
                <a:lnTo>
                  <a:pt x="112306" y="209550"/>
                </a:lnTo>
                <a:lnTo>
                  <a:pt x="112306" y="204673"/>
                </a:lnTo>
                <a:lnTo>
                  <a:pt x="111696" y="204470"/>
                </a:lnTo>
                <a:lnTo>
                  <a:pt x="102476" y="200660"/>
                </a:lnTo>
                <a:lnTo>
                  <a:pt x="100317" y="199390"/>
                </a:lnTo>
                <a:lnTo>
                  <a:pt x="99758" y="198539"/>
                </a:lnTo>
                <a:lnTo>
                  <a:pt x="99758" y="207098"/>
                </a:lnTo>
                <a:lnTo>
                  <a:pt x="96481" y="208165"/>
                </a:lnTo>
                <a:lnTo>
                  <a:pt x="99441" y="207098"/>
                </a:lnTo>
                <a:lnTo>
                  <a:pt x="99161" y="207098"/>
                </a:lnTo>
                <a:lnTo>
                  <a:pt x="96062" y="208254"/>
                </a:lnTo>
                <a:lnTo>
                  <a:pt x="93497" y="205740"/>
                </a:lnTo>
                <a:lnTo>
                  <a:pt x="93573" y="204470"/>
                </a:lnTo>
                <a:lnTo>
                  <a:pt x="93700" y="201930"/>
                </a:lnTo>
                <a:lnTo>
                  <a:pt x="93802" y="199390"/>
                </a:lnTo>
                <a:lnTo>
                  <a:pt x="97751" y="204470"/>
                </a:lnTo>
                <a:lnTo>
                  <a:pt x="99758" y="207098"/>
                </a:lnTo>
                <a:lnTo>
                  <a:pt x="99758" y="198539"/>
                </a:lnTo>
                <a:lnTo>
                  <a:pt x="98666" y="196850"/>
                </a:lnTo>
                <a:lnTo>
                  <a:pt x="97028" y="194310"/>
                </a:lnTo>
                <a:lnTo>
                  <a:pt x="99961" y="194310"/>
                </a:lnTo>
                <a:lnTo>
                  <a:pt x="101206" y="193040"/>
                </a:lnTo>
                <a:lnTo>
                  <a:pt x="103187" y="193040"/>
                </a:lnTo>
                <a:lnTo>
                  <a:pt x="104660" y="194310"/>
                </a:lnTo>
                <a:lnTo>
                  <a:pt x="105575" y="194310"/>
                </a:lnTo>
                <a:lnTo>
                  <a:pt x="106984" y="193040"/>
                </a:lnTo>
                <a:lnTo>
                  <a:pt x="104508" y="190500"/>
                </a:lnTo>
                <a:lnTo>
                  <a:pt x="106095" y="189230"/>
                </a:lnTo>
                <a:lnTo>
                  <a:pt x="111150" y="187960"/>
                </a:lnTo>
                <a:lnTo>
                  <a:pt x="114490" y="185420"/>
                </a:lnTo>
                <a:lnTo>
                  <a:pt x="124752" y="181610"/>
                </a:lnTo>
                <a:lnTo>
                  <a:pt x="144526" y="172808"/>
                </a:lnTo>
                <a:lnTo>
                  <a:pt x="147269" y="172808"/>
                </a:lnTo>
                <a:lnTo>
                  <a:pt x="148018" y="171450"/>
                </a:lnTo>
                <a:lnTo>
                  <a:pt x="149415" y="168910"/>
                </a:lnTo>
                <a:lnTo>
                  <a:pt x="156197" y="173990"/>
                </a:lnTo>
                <a:lnTo>
                  <a:pt x="161302" y="176530"/>
                </a:lnTo>
                <a:lnTo>
                  <a:pt x="161417" y="179070"/>
                </a:lnTo>
                <a:lnTo>
                  <a:pt x="161531" y="181610"/>
                </a:lnTo>
                <a:lnTo>
                  <a:pt x="161658" y="184150"/>
                </a:lnTo>
                <a:lnTo>
                  <a:pt x="161658" y="173723"/>
                </a:lnTo>
                <a:lnTo>
                  <a:pt x="159512" y="171450"/>
                </a:lnTo>
                <a:lnTo>
                  <a:pt x="157746" y="170383"/>
                </a:lnTo>
                <a:lnTo>
                  <a:pt x="155257" y="168910"/>
                </a:lnTo>
                <a:lnTo>
                  <a:pt x="157264" y="167640"/>
                </a:lnTo>
                <a:lnTo>
                  <a:pt x="159283" y="166370"/>
                </a:lnTo>
                <a:lnTo>
                  <a:pt x="146837" y="166370"/>
                </a:lnTo>
                <a:lnTo>
                  <a:pt x="142303" y="166370"/>
                </a:lnTo>
                <a:lnTo>
                  <a:pt x="142303" y="170383"/>
                </a:lnTo>
                <a:lnTo>
                  <a:pt x="141770" y="170383"/>
                </a:lnTo>
                <a:lnTo>
                  <a:pt x="139827" y="171450"/>
                </a:lnTo>
                <a:lnTo>
                  <a:pt x="137680" y="171450"/>
                </a:lnTo>
                <a:lnTo>
                  <a:pt x="137680" y="170383"/>
                </a:lnTo>
                <a:lnTo>
                  <a:pt x="137553" y="168910"/>
                </a:lnTo>
                <a:lnTo>
                  <a:pt x="139712" y="170192"/>
                </a:lnTo>
                <a:lnTo>
                  <a:pt x="140919" y="168910"/>
                </a:lnTo>
                <a:lnTo>
                  <a:pt x="142303" y="170383"/>
                </a:lnTo>
                <a:lnTo>
                  <a:pt x="142303" y="166370"/>
                </a:lnTo>
                <a:lnTo>
                  <a:pt x="134556" y="166370"/>
                </a:lnTo>
                <a:lnTo>
                  <a:pt x="134556" y="168910"/>
                </a:lnTo>
                <a:lnTo>
                  <a:pt x="134061" y="170383"/>
                </a:lnTo>
                <a:lnTo>
                  <a:pt x="133819" y="170383"/>
                </a:lnTo>
                <a:lnTo>
                  <a:pt x="133858" y="171450"/>
                </a:lnTo>
                <a:lnTo>
                  <a:pt x="133985" y="175260"/>
                </a:lnTo>
                <a:lnTo>
                  <a:pt x="129908" y="175260"/>
                </a:lnTo>
                <a:lnTo>
                  <a:pt x="119557" y="179070"/>
                </a:lnTo>
                <a:lnTo>
                  <a:pt x="111836" y="181610"/>
                </a:lnTo>
                <a:lnTo>
                  <a:pt x="101600" y="186690"/>
                </a:lnTo>
                <a:lnTo>
                  <a:pt x="99212" y="187960"/>
                </a:lnTo>
                <a:lnTo>
                  <a:pt x="96596" y="189230"/>
                </a:lnTo>
                <a:lnTo>
                  <a:pt x="99377" y="182880"/>
                </a:lnTo>
                <a:lnTo>
                  <a:pt x="104051" y="176530"/>
                </a:lnTo>
                <a:lnTo>
                  <a:pt x="109855" y="171450"/>
                </a:lnTo>
                <a:lnTo>
                  <a:pt x="116052" y="168910"/>
                </a:lnTo>
                <a:lnTo>
                  <a:pt x="115417" y="170383"/>
                </a:lnTo>
                <a:lnTo>
                  <a:pt x="115379" y="171450"/>
                </a:lnTo>
                <a:lnTo>
                  <a:pt x="118656" y="172745"/>
                </a:lnTo>
                <a:lnTo>
                  <a:pt x="119392" y="170383"/>
                </a:lnTo>
                <a:lnTo>
                  <a:pt x="117246" y="170383"/>
                </a:lnTo>
                <a:lnTo>
                  <a:pt x="116725" y="168910"/>
                </a:lnTo>
                <a:lnTo>
                  <a:pt x="122643" y="167640"/>
                </a:lnTo>
                <a:lnTo>
                  <a:pt x="128308" y="170192"/>
                </a:lnTo>
                <a:lnTo>
                  <a:pt x="134556" y="168910"/>
                </a:lnTo>
                <a:lnTo>
                  <a:pt x="134556" y="166370"/>
                </a:lnTo>
                <a:lnTo>
                  <a:pt x="132486" y="166370"/>
                </a:lnTo>
                <a:lnTo>
                  <a:pt x="110083" y="166370"/>
                </a:lnTo>
                <a:lnTo>
                  <a:pt x="104457" y="170243"/>
                </a:lnTo>
                <a:lnTo>
                  <a:pt x="104406" y="169913"/>
                </a:lnTo>
                <a:lnTo>
                  <a:pt x="104406" y="170383"/>
                </a:lnTo>
                <a:lnTo>
                  <a:pt x="98259" y="179070"/>
                </a:lnTo>
                <a:lnTo>
                  <a:pt x="96113" y="181610"/>
                </a:lnTo>
                <a:lnTo>
                  <a:pt x="94729" y="186690"/>
                </a:lnTo>
                <a:lnTo>
                  <a:pt x="92811" y="186690"/>
                </a:lnTo>
                <a:lnTo>
                  <a:pt x="91960" y="187960"/>
                </a:lnTo>
                <a:lnTo>
                  <a:pt x="91135" y="186690"/>
                </a:lnTo>
                <a:lnTo>
                  <a:pt x="91846" y="185420"/>
                </a:lnTo>
                <a:lnTo>
                  <a:pt x="92087" y="184150"/>
                </a:lnTo>
                <a:lnTo>
                  <a:pt x="92341" y="182880"/>
                </a:lnTo>
                <a:lnTo>
                  <a:pt x="93383" y="181610"/>
                </a:lnTo>
                <a:lnTo>
                  <a:pt x="92214" y="176530"/>
                </a:lnTo>
                <a:lnTo>
                  <a:pt x="91935" y="175260"/>
                </a:lnTo>
                <a:lnTo>
                  <a:pt x="95377" y="173990"/>
                </a:lnTo>
                <a:lnTo>
                  <a:pt x="101828" y="171450"/>
                </a:lnTo>
                <a:lnTo>
                  <a:pt x="104228" y="170383"/>
                </a:lnTo>
                <a:lnTo>
                  <a:pt x="104406" y="170383"/>
                </a:lnTo>
                <a:lnTo>
                  <a:pt x="104406" y="169913"/>
                </a:lnTo>
                <a:lnTo>
                  <a:pt x="103670" y="165100"/>
                </a:lnTo>
                <a:lnTo>
                  <a:pt x="103225" y="162560"/>
                </a:lnTo>
                <a:lnTo>
                  <a:pt x="100545" y="161823"/>
                </a:lnTo>
                <a:lnTo>
                  <a:pt x="100545" y="167640"/>
                </a:lnTo>
                <a:lnTo>
                  <a:pt x="97726" y="168910"/>
                </a:lnTo>
                <a:lnTo>
                  <a:pt x="93713" y="170192"/>
                </a:lnTo>
                <a:lnTo>
                  <a:pt x="95250" y="168910"/>
                </a:lnTo>
                <a:lnTo>
                  <a:pt x="95834" y="167640"/>
                </a:lnTo>
                <a:lnTo>
                  <a:pt x="96431" y="166370"/>
                </a:lnTo>
                <a:lnTo>
                  <a:pt x="98894" y="166370"/>
                </a:lnTo>
                <a:lnTo>
                  <a:pt x="99364" y="165100"/>
                </a:lnTo>
                <a:lnTo>
                  <a:pt x="100126" y="166370"/>
                </a:lnTo>
                <a:lnTo>
                  <a:pt x="100545" y="167640"/>
                </a:lnTo>
                <a:lnTo>
                  <a:pt x="100545" y="161823"/>
                </a:lnTo>
                <a:lnTo>
                  <a:pt x="98653" y="161290"/>
                </a:lnTo>
                <a:lnTo>
                  <a:pt x="96342" y="162560"/>
                </a:lnTo>
                <a:lnTo>
                  <a:pt x="92684" y="167640"/>
                </a:lnTo>
                <a:lnTo>
                  <a:pt x="89877" y="166370"/>
                </a:lnTo>
                <a:lnTo>
                  <a:pt x="88163" y="166370"/>
                </a:lnTo>
                <a:lnTo>
                  <a:pt x="88163" y="176530"/>
                </a:lnTo>
                <a:lnTo>
                  <a:pt x="88074" y="177800"/>
                </a:lnTo>
                <a:lnTo>
                  <a:pt x="87998" y="179070"/>
                </a:lnTo>
                <a:lnTo>
                  <a:pt x="87909" y="180340"/>
                </a:lnTo>
                <a:lnTo>
                  <a:pt x="87833" y="181610"/>
                </a:lnTo>
                <a:lnTo>
                  <a:pt x="87553" y="184150"/>
                </a:lnTo>
                <a:lnTo>
                  <a:pt x="85166" y="184150"/>
                </a:lnTo>
                <a:lnTo>
                  <a:pt x="87782" y="176530"/>
                </a:lnTo>
                <a:lnTo>
                  <a:pt x="88163" y="176530"/>
                </a:lnTo>
                <a:lnTo>
                  <a:pt x="88163" y="166370"/>
                </a:lnTo>
                <a:lnTo>
                  <a:pt x="85445" y="166370"/>
                </a:lnTo>
                <a:lnTo>
                  <a:pt x="85445" y="173990"/>
                </a:lnTo>
                <a:lnTo>
                  <a:pt x="84797" y="176530"/>
                </a:lnTo>
                <a:lnTo>
                  <a:pt x="82664" y="184150"/>
                </a:lnTo>
                <a:lnTo>
                  <a:pt x="82003" y="184150"/>
                </a:lnTo>
                <a:lnTo>
                  <a:pt x="78473" y="181610"/>
                </a:lnTo>
                <a:lnTo>
                  <a:pt x="80899" y="179070"/>
                </a:lnTo>
                <a:lnTo>
                  <a:pt x="82219" y="176530"/>
                </a:lnTo>
                <a:lnTo>
                  <a:pt x="85445" y="173990"/>
                </a:lnTo>
                <a:lnTo>
                  <a:pt x="85445" y="166370"/>
                </a:lnTo>
                <a:lnTo>
                  <a:pt x="84086" y="166370"/>
                </a:lnTo>
                <a:lnTo>
                  <a:pt x="84086" y="170383"/>
                </a:lnTo>
                <a:lnTo>
                  <a:pt x="81445" y="173990"/>
                </a:lnTo>
                <a:lnTo>
                  <a:pt x="79133" y="176530"/>
                </a:lnTo>
                <a:lnTo>
                  <a:pt x="77127" y="181610"/>
                </a:lnTo>
                <a:lnTo>
                  <a:pt x="75590" y="176530"/>
                </a:lnTo>
                <a:lnTo>
                  <a:pt x="78143" y="172808"/>
                </a:lnTo>
                <a:lnTo>
                  <a:pt x="77952" y="171450"/>
                </a:lnTo>
                <a:lnTo>
                  <a:pt x="77457" y="168910"/>
                </a:lnTo>
                <a:lnTo>
                  <a:pt x="80048" y="170383"/>
                </a:lnTo>
                <a:lnTo>
                  <a:pt x="84086" y="170383"/>
                </a:lnTo>
                <a:lnTo>
                  <a:pt x="84086" y="166370"/>
                </a:lnTo>
                <a:lnTo>
                  <a:pt x="80073" y="166370"/>
                </a:lnTo>
                <a:lnTo>
                  <a:pt x="75946" y="168910"/>
                </a:lnTo>
                <a:lnTo>
                  <a:pt x="74777" y="167640"/>
                </a:lnTo>
                <a:lnTo>
                  <a:pt x="70599" y="167640"/>
                </a:lnTo>
                <a:lnTo>
                  <a:pt x="69164" y="168910"/>
                </a:lnTo>
                <a:lnTo>
                  <a:pt x="70015" y="171450"/>
                </a:lnTo>
                <a:lnTo>
                  <a:pt x="71132" y="172808"/>
                </a:lnTo>
                <a:lnTo>
                  <a:pt x="72174" y="172808"/>
                </a:lnTo>
                <a:lnTo>
                  <a:pt x="73660" y="171450"/>
                </a:lnTo>
                <a:lnTo>
                  <a:pt x="71780" y="181610"/>
                </a:lnTo>
                <a:lnTo>
                  <a:pt x="75653" y="186690"/>
                </a:lnTo>
                <a:lnTo>
                  <a:pt x="83235" y="186690"/>
                </a:lnTo>
                <a:lnTo>
                  <a:pt x="84531" y="187960"/>
                </a:lnTo>
                <a:lnTo>
                  <a:pt x="87617" y="187960"/>
                </a:lnTo>
                <a:lnTo>
                  <a:pt x="86664" y="189230"/>
                </a:lnTo>
                <a:lnTo>
                  <a:pt x="83350" y="195580"/>
                </a:lnTo>
                <a:lnTo>
                  <a:pt x="77254" y="196850"/>
                </a:lnTo>
                <a:lnTo>
                  <a:pt x="70167" y="187960"/>
                </a:lnTo>
                <a:lnTo>
                  <a:pt x="68122" y="182880"/>
                </a:lnTo>
                <a:lnTo>
                  <a:pt x="68224" y="177800"/>
                </a:lnTo>
                <a:lnTo>
                  <a:pt x="68262" y="176530"/>
                </a:lnTo>
                <a:lnTo>
                  <a:pt x="70561" y="173990"/>
                </a:lnTo>
                <a:lnTo>
                  <a:pt x="69723" y="172808"/>
                </a:lnTo>
                <a:lnTo>
                  <a:pt x="66700" y="172808"/>
                </a:lnTo>
                <a:lnTo>
                  <a:pt x="66027" y="175260"/>
                </a:lnTo>
                <a:lnTo>
                  <a:pt x="65049" y="182880"/>
                </a:lnTo>
                <a:lnTo>
                  <a:pt x="66294" y="189230"/>
                </a:lnTo>
                <a:lnTo>
                  <a:pt x="71805" y="195580"/>
                </a:lnTo>
                <a:lnTo>
                  <a:pt x="74777" y="196850"/>
                </a:lnTo>
                <a:lnTo>
                  <a:pt x="77089" y="198120"/>
                </a:lnTo>
                <a:lnTo>
                  <a:pt x="71628" y="200660"/>
                </a:lnTo>
                <a:lnTo>
                  <a:pt x="57734" y="205740"/>
                </a:lnTo>
                <a:lnTo>
                  <a:pt x="52387" y="207098"/>
                </a:lnTo>
                <a:lnTo>
                  <a:pt x="52603" y="207098"/>
                </a:lnTo>
                <a:lnTo>
                  <a:pt x="50838" y="208280"/>
                </a:lnTo>
                <a:lnTo>
                  <a:pt x="49618" y="208280"/>
                </a:lnTo>
                <a:lnTo>
                  <a:pt x="49009" y="205740"/>
                </a:lnTo>
                <a:lnTo>
                  <a:pt x="48107" y="201930"/>
                </a:lnTo>
                <a:lnTo>
                  <a:pt x="46278" y="199390"/>
                </a:lnTo>
                <a:lnTo>
                  <a:pt x="46164" y="196850"/>
                </a:lnTo>
                <a:lnTo>
                  <a:pt x="46050" y="194310"/>
                </a:lnTo>
                <a:lnTo>
                  <a:pt x="45935" y="191770"/>
                </a:lnTo>
                <a:lnTo>
                  <a:pt x="45821" y="189230"/>
                </a:lnTo>
                <a:lnTo>
                  <a:pt x="45770" y="187960"/>
                </a:lnTo>
                <a:lnTo>
                  <a:pt x="50584" y="181610"/>
                </a:lnTo>
                <a:lnTo>
                  <a:pt x="54470" y="168910"/>
                </a:lnTo>
                <a:lnTo>
                  <a:pt x="64401" y="162560"/>
                </a:lnTo>
                <a:lnTo>
                  <a:pt x="71412" y="154940"/>
                </a:lnTo>
                <a:lnTo>
                  <a:pt x="72504" y="152400"/>
                </a:lnTo>
                <a:lnTo>
                  <a:pt x="74142" y="149860"/>
                </a:lnTo>
                <a:lnTo>
                  <a:pt x="74155" y="152400"/>
                </a:lnTo>
                <a:lnTo>
                  <a:pt x="74752" y="153670"/>
                </a:lnTo>
                <a:lnTo>
                  <a:pt x="78816" y="161290"/>
                </a:lnTo>
                <a:lnTo>
                  <a:pt x="90512" y="163830"/>
                </a:lnTo>
                <a:lnTo>
                  <a:pt x="93560" y="158750"/>
                </a:lnTo>
                <a:lnTo>
                  <a:pt x="97383" y="152400"/>
                </a:lnTo>
                <a:lnTo>
                  <a:pt x="102412" y="151130"/>
                </a:lnTo>
                <a:lnTo>
                  <a:pt x="106718" y="139700"/>
                </a:lnTo>
                <a:lnTo>
                  <a:pt x="108038" y="128270"/>
                </a:lnTo>
                <a:lnTo>
                  <a:pt x="102997" y="124460"/>
                </a:lnTo>
                <a:lnTo>
                  <a:pt x="102882" y="129540"/>
                </a:lnTo>
                <a:lnTo>
                  <a:pt x="102755" y="134620"/>
                </a:lnTo>
                <a:lnTo>
                  <a:pt x="102019" y="138430"/>
                </a:lnTo>
                <a:lnTo>
                  <a:pt x="101917" y="139700"/>
                </a:lnTo>
                <a:lnTo>
                  <a:pt x="101828" y="140970"/>
                </a:lnTo>
                <a:lnTo>
                  <a:pt x="101739" y="142240"/>
                </a:lnTo>
                <a:lnTo>
                  <a:pt x="101650" y="143510"/>
                </a:lnTo>
                <a:lnTo>
                  <a:pt x="100012" y="143510"/>
                </a:lnTo>
                <a:lnTo>
                  <a:pt x="95186" y="147320"/>
                </a:lnTo>
                <a:lnTo>
                  <a:pt x="92329" y="151130"/>
                </a:lnTo>
                <a:lnTo>
                  <a:pt x="86436" y="157480"/>
                </a:lnTo>
                <a:lnTo>
                  <a:pt x="83972" y="158750"/>
                </a:lnTo>
                <a:lnTo>
                  <a:pt x="77939" y="153670"/>
                </a:lnTo>
                <a:lnTo>
                  <a:pt x="77343" y="149860"/>
                </a:lnTo>
                <a:lnTo>
                  <a:pt x="76746" y="146050"/>
                </a:lnTo>
                <a:lnTo>
                  <a:pt x="84556" y="142240"/>
                </a:lnTo>
                <a:lnTo>
                  <a:pt x="85559" y="138430"/>
                </a:lnTo>
                <a:lnTo>
                  <a:pt x="89547" y="137160"/>
                </a:lnTo>
                <a:lnTo>
                  <a:pt x="89446" y="136105"/>
                </a:lnTo>
                <a:lnTo>
                  <a:pt x="89433" y="135890"/>
                </a:lnTo>
                <a:lnTo>
                  <a:pt x="89509" y="136055"/>
                </a:lnTo>
                <a:lnTo>
                  <a:pt x="89712" y="135890"/>
                </a:lnTo>
                <a:lnTo>
                  <a:pt x="89585" y="137160"/>
                </a:lnTo>
                <a:lnTo>
                  <a:pt x="89471" y="139700"/>
                </a:lnTo>
                <a:lnTo>
                  <a:pt x="87972" y="142240"/>
                </a:lnTo>
                <a:lnTo>
                  <a:pt x="84836" y="146050"/>
                </a:lnTo>
                <a:lnTo>
                  <a:pt x="83870" y="147320"/>
                </a:lnTo>
                <a:lnTo>
                  <a:pt x="83312" y="149860"/>
                </a:lnTo>
                <a:lnTo>
                  <a:pt x="84086" y="149860"/>
                </a:lnTo>
                <a:lnTo>
                  <a:pt x="86093" y="151130"/>
                </a:lnTo>
                <a:lnTo>
                  <a:pt x="85966" y="149860"/>
                </a:lnTo>
                <a:lnTo>
                  <a:pt x="86525" y="147320"/>
                </a:lnTo>
                <a:lnTo>
                  <a:pt x="87337" y="146050"/>
                </a:lnTo>
                <a:lnTo>
                  <a:pt x="88988" y="144780"/>
                </a:lnTo>
                <a:lnTo>
                  <a:pt x="89509" y="147320"/>
                </a:lnTo>
                <a:lnTo>
                  <a:pt x="89966" y="148590"/>
                </a:lnTo>
                <a:lnTo>
                  <a:pt x="90246" y="149860"/>
                </a:lnTo>
                <a:lnTo>
                  <a:pt x="92189" y="148590"/>
                </a:lnTo>
                <a:lnTo>
                  <a:pt x="92456" y="148590"/>
                </a:lnTo>
                <a:lnTo>
                  <a:pt x="92100" y="147320"/>
                </a:lnTo>
                <a:lnTo>
                  <a:pt x="92024" y="146050"/>
                </a:lnTo>
                <a:lnTo>
                  <a:pt x="91147" y="144780"/>
                </a:lnTo>
                <a:lnTo>
                  <a:pt x="90284" y="143510"/>
                </a:lnTo>
                <a:lnTo>
                  <a:pt x="90843" y="140970"/>
                </a:lnTo>
                <a:lnTo>
                  <a:pt x="92341" y="138430"/>
                </a:lnTo>
                <a:lnTo>
                  <a:pt x="92735" y="139700"/>
                </a:lnTo>
                <a:lnTo>
                  <a:pt x="93065" y="140970"/>
                </a:lnTo>
                <a:lnTo>
                  <a:pt x="93535" y="142240"/>
                </a:lnTo>
                <a:lnTo>
                  <a:pt x="93840" y="143510"/>
                </a:lnTo>
                <a:lnTo>
                  <a:pt x="95973" y="142240"/>
                </a:lnTo>
                <a:lnTo>
                  <a:pt x="95275" y="139700"/>
                </a:lnTo>
                <a:lnTo>
                  <a:pt x="95135" y="138430"/>
                </a:lnTo>
                <a:lnTo>
                  <a:pt x="95008" y="137160"/>
                </a:lnTo>
                <a:lnTo>
                  <a:pt x="93789" y="135890"/>
                </a:lnTo>
                <a:lnTo>
                  <a:pt x="92570" y="134620"/>
                </a:lnTo>
                <a:lnTo>
                  <a:pt x="92837" y="133350"/>
                </a:lnTo>
                <a:lnTo>
                  <a:pt x="93345" y="132168"/>
                </a:lnTo>
                <a:lnTo>
                  <a:pt x="95110" y="132168"/>
                </a:lnTo>
                <a:lnTo>
                  <a:pt x="96253" y="133350"/>
                </a:lnTo>
                <a:lnTo>
                  <a:pt x="99834" y="133350"/>
                </a:lnTo>
                <a:lnTo>
                  <a:pt x="99974" y="132168"/>
                </a:lnTo>
                <a:lnTo>
                  <a:pt x="100152" y="130810"/>
                </a:lnTo>
                <a:lnTo>
                  <a:pt x="99047" y="130810"/>
                </a:lnTo>
                <a:lnTo>
                  <a:pt x="92697" y="129540"/>
                </a:lnTo>
                <a:lnTo>
                  <a:pt x="93865" y="129540"/>
                </a:lnTo>
                <a:lnTo>
                  <a:pt x="93929" y="128270"/>
                </a:lnTo>
                <a:lnTo>
                  <a:pt x="94005" y="127000"/>
                </a:lnTo>
                <a:lnTo>
                  <a:pt x="94081" y="125730"/>
                </a:lnTo>
                <a:lnTo>
                  <a:pt x="94157" y="124460"/>
                </a:lnTo>
                <a:lnTo>
                  <a:pt x="94234" y="123190"/>
                </a:lnTo>
                <a:lnTo>
                  <a:pt x="94475" y="121920"/>
                </a:lnTo>
                <a:lnTo>
                  <a:pt x="95999" y="121920"/>
                </a:lnTo>
                <a:lnTo>
                  <a:pt x="96913" y="123190"/>
                </a:lnTo>
                <a:lnTo>
                  <a:pt x="96215" y="125730"/>
                </a:lnTo>
                <a:lnTo>
                  <a:pt x="97599" y="124460"/>
                </a:lnTo>
                <a:lnTo>
                  <a:pt x="101142" y="127000"/>
                </a:lnTo>
                <a:lnTo>
                  <a:pt x="102882" y="129540"/>
                </a:lnTo>
                <a:lnTo>
                  <a:pt x="102882" y="124383"/>
                </a:lnTo>
                <a:lnTo>
                  <a:pt x="99644" y="121920"/>
                </a:lnTo>
                <a:lnTo>
                  <a:pt x="97967" y="120650"/>
                </a:lnTo>
                <a:lnTo>
                  <a:pt x="97878" y="119380"/>
                </a:lnTo>
                <a:lnTo>
                  <a:pt x="97802" y="118110"/>
                </a:lnTo>
                <a:lnTo>
                  <a:pt x="102971" y="114300"/>
                </a:lnTo>
                <a:lnTo>
                  <a:pt x="105029" y="111760"/>
                </a:lnTo>
                <a:lnTo>
                  <a:pt x="107492" y="109220"/>
                </a:lnTo>
                <a:lnTo>
                  <a:pt x="108597" y="107950"/>
                </a:lnTo>
                <a:lnTo>
                  <a:pt x="109969" y="107950"/>
                </a:lnTo>
                <a:lnTo>
                  <a:pt x="122669" y="109220"/>
                </a:lnTo>
                <a:lnTo>
                  <a:pt x="135229" y="111760"/>
                </a:lnTo>
                <a:lnTo>
                  <a:pt x="136931" y="111760"/>
                </a:lnTo>
                <a:lnTo>
                  <a:pt x="136105" y="113030"/>
                </a:lnTo>
                <a:lnTo>
                  <a:pt x="136080" y="118110"/>
                </a:lnTo>
                <a:lnTo>
                  <a:pt x="136385" y="120650"/>
                </a:lnTo>
                <a:lnTo>
                  <a:pt x="145237" y="125730"/>
                </a:lnTo>
                <a:lnTo>
                  <a:pt x="156387" y="123190"/>
                </a:lnTo>
                <a:lnTo>
                  <a:pt x="157200" y="120650"/>
                </a:lnTo>
                <a:lnTo>
                  <a:pt x="158838" y="115570"/>
                </a:lnTo>
                <a:lnTo>
                  <a:pt x="158115" y="113030"/>
                </a:lnTo>
                <a:lnTo>
                  <a:pt x="181597" y="116840"/>
                </a:lnTo>
                <a:lnTo>
                  <a:pt x="177634" y="119380"/>
                </a:lnTo>
                <a:lnTo>
                  <a:pt x="172910" y="121920"/>
                </a:lnTo>
                <a:lnTo>
                  <a:pt x="167830" y="128270"/>
                </a:lnTo>
                <a:lnTo>
                  <a:pt x="166509" y="129540"/>
                </a:lnTo>
                <a:lnTo>
                  <a:pt x="163118" y="135890"/>
                </a:lnTo>
                <a:lnTo>
                  <a:pt x="164020" y="139700"/>
                </a:lnTo>
                <a:lnTo>
                  <a:pt x="168465" y="142240"/>
                </a:lnTo>
                <a:lnTo>
                  <a:pt x="169735" y="143510"/>
                </a:lnTo>
                <a:lnTo>
                  <a:pt x="168325" y="144094"/>
                </a:lnTo>
                <a:lnTo>
                  <a:pt x="168325" y="156210"/>
                </a:lnTo>
                <a:lnTo>
                  <a:pt x="167119" y="157480"/>
                </a:lnTo>
                <a:lnTo>
                  <a:pt x="163055" y="158750"/>
                </a:lnTo>
                <a:lnTo>
                  <a:pt x="157962" y="157480"/>
                </a:lnTo>
                <a:lnTo>
                  <a:pt x="157175" y="154940"/>
                </a:lnTo>
                <a:lnTo>
                  <a:pt x="159131" y="148590"/>
                </a:lnTo>
                <a:lnTo>
                  <a:pt x="160794" y="152400"/>
                </a:lnTo>
                <a:lnTo>
                  <a:pt x="165493" y="153670"/>
                </a:lnTo>
                <a:lnTo>
                  <a:pt x="167322" y="156210"/>
                </a:lnTo>
                <a:lnTo>
                  <a:pt x="168325" y="156210"/>
                </a:lnTo>
                <a:lnTo>
                  <a:pt x="168325" y="144094"/>
                </a:lnTo>
                <a:lnTo>
                  <a:pt x="166649" y="144780"/>
                </a:lnTo>
                <a:lnTo>
                  <a:pt x="159207" y="142240"/>
                </a:lnTo>
                <a:lnTo>
                  <a:pt x="153517" y="152400"/>
                </a:lnTo>
                <a:lnTo>
                  <a:pt x="152095" y="158750"/>
                </a:lnTo>
                <a:lnTo>
                  <a:pt x="161163" y="161290"/>
                </a:lnTo>
                <a:lnTo>
                  <a:pt x="156845" y="163830"/>
                </a:lnTo>
                <a:lnTo>
                  <a:pt x="153339" y="165100"/>
                </a:lnTo>
                <a:lnTo>
                  <a:pt x="167195" y="165100"/>
                </a:lnTo>
                <a:lnTo>
                  <a:pt x="170764" y="161290"/>
                </a:lnTo>
                <a:lnTo>
                  <a:pt x="171551" y="163830"/>
                </a:lnTo>
                <a:lnTo>
                  <a:pt x="171856" y="165100"/>
                </a:lnTo>
                <a:lnTo>
                  <a:pt x="174396" y="168910"/>
                </a:lnTo>
                <a:lnTo>
                  <a:pt x="176644" y="170192"/>
                </a:lnTo>
                <a:lnTo>
                  <a:pt x="184873" y="168910"/>
                </a:lnTo>
                <a:lnTo>
                  <a:pt x="190322" y="168910"/>
                </a:lnTo>
                <a:lnTo>
                  <a:pt x="191300" y="166370"/>
                </a:lnTo>
                <a:lnTo>
                  <a:pt x="193268" y="161290"/>
                </a:lnTo>
                <a:lnTo>
                  <a:pt x="194652" y="162560"/>
                </a:lnTo>
                <a:lnTo>
                  <a:pt x="203695" y="165100"/>
                </a:lnTo>
                <a:lnTo>
                  <a:pt x="208241" y="161290"/>
                </a:lnTo>
                <a:lnTo>
                  <a:pt x="212788" y="157480"/>
                </a:lnTo>
                <a:lnTo>
                  <a:pt x="212686" y="156210"/>
                </a:lnTo>
                <a:lnTo>
                  <a:pt x="212598" y="154940"/>
                </a:lnTo>
                <a:lnTo>
                  <a:pt x="212496" y="153670"/>
                </a:lnTo>
                <a:lnTo>
                  <a:pt x="212407" y="152400"/>
                </a:lnTo>
                <a:lnTo>
                  <a:pt x="212318" y="151130"/>
                </a:lnTo>
                <a:lnTo>
                  <a:pt x="212229" y="148590"/>
                </a:lnTo>
                <a:lnTo>
                  <a:pt x="211074" y="147320"/>
                </a:lnTo>
                <a:lnTo>
                  <a:pt x="209918" y="146050"/>
                </a:lnTo>
                <a:lnTo>
                  <a:pt x="210921" y="144780"/>
                </a:lnTo>
                <a:lnTo>
                  <a:pt x="212521" y="144780"/>
                </a:lnTo>
                <a:lnTo>
                  <a:pt x="219773" y="142240"/>
                </a:lnTo>
                <a:lnTo>
                  <a:pt x="226669" y="139700"/>
                </a:lnTo>
                <a:lnTo>
                  <a:pt x="233337" y="135890"/>
                </a:lnTo>
                <a:lnTo>
                  <a:pt x="242392" y="130810"/>
                </a:lnTo>
                <a:lnTo>
                  <a:pt x="245084" y="129540"/>
                </a:lnTo>
                <a:lnTo>
                  <a:pt x="249491" y="128231"/>
                </a:lnTo>
                <a:lnTo>
                  <a:pt x="246291" y="129959"/>
                </a:lnTo>
                <a:lnTo>
                  <a:pt x="245122" y="133578"/>
                </a:lnTo>
                <a:lnTo>
                  <a:pt x="246494" y="136169"/>
                </a:lnTo>
                <a:lnTo>
                  <a:pt x="246888" y="136144"/>
                </a:lnTo>
                <a:lnTo>
                  <a:pt x="247573" y="135940"/>
                </a:lnTo>
                <a:lnTo>
                  <a:pt x="248932" y="134874"/>
                </a:lnTo>
                <a:lnTo>
                  <a:pt x="250596" y="133921"/>
                </a:lnTo>
                <a:lnTo>
                  <a:pt x="252730" y="131457"/>
                </a:lnTo>
                <a:lnTo>
                  <a:pt x="253619" y="130479"/>
                </a:lnTo>
                <a:lnTo>
                  <a:pt x="252310" y="129273"/>
                </a:lnTo>
                <a:lnTo>
                  <a:pt x="251193" y="128219"/>
                </a:lnTo>
                <a:lnTo>
                  <a:pt x="250101" y="128054"/>
                </a:lnTo>
                <a:lnTo>
                  <a:pt x="253644" y="127000"/>
                </a:lnTo>
                <a:lnTo>
                  <a:pt x="258851" y="123190"/>
                </a:lnTo>
                <a:lnTo>
                  <a:pt x="265557" y="120650"/>
                </a:lnTo>
                <a:lnTo>
                  <a:pt x="267385" y="120650"/>
                </a:lnTo>
                <a:lnTo>
                  <a:pt x="267385" y="114300"/>
                </a:lnTo>
                <a:lnTo>
                  <a:pt x="264236" y="114300"/>
                </a:lnTo>
                <a:lnTo>
                  <a:pt x="257695" y="113030"/>
                </a:lnTo>
                <a:lnTo>
                  <a:pt x="253834" y="113030"/>
                </a:lnTo>
                <a:lnTo>
                  <a:pt x="253834" y="118110"/>
                </a:lnTo>
                <a:lnTo>
                  <a:pt x="247713" y="121920"/>
                </a:lnTo>
                <a:lnTo>
                  <a:pt x="242214" y="127000"/>
                </a:lnTo>
                <a:lnTo>
                  <a:pt x="235432" y="129540"/>
                </a:lnTo>
                <a:lnTo>
                  <a:pt x="226288" y="132168"/>
                </a:lnTo>
                <a:lnTo>
                  <a:pt x="217817" y="135890"/>
                </a:lnTo>
                <a:lnTo>
                  <a:pt x="209346" y="139700"/>
                </a:lnTo>
                <a:lnTo>
                  <a:pt x="206070" y="141706"/>
                </a:lnTo>
                <a:lnTo>
                  <a:pt x="206070" y="147320"/>
                </a:lnTo>
                <a:lnTo>
                  <a:pt x="204558" y="151130"/>
                </a:lnTo>
                <a:lnTo>
                  <a:pt x="202031" y="152400"/>
                </a:lnTo>
                <a:lnTo>
                  <a:pt x="196900" y="151130"/>
                </a:lnTo>
                <a:lnTo>
                  <a:pt x="199796" y="148590"/>
                </a:lnTo>
                <a:lnTo>
                  <a:pt x="203212" y="148590"/>
                </a:lnTo>
                <a:lnTo>
                  <a:pt x="206070" y="147320"/>
                </a:lnTo>
                <a:lnTo>
                  <a:pt x="206070" y="141706"/>
                </a:lnTo>
                <a:lnTo>
                  <a:pt x="201041" y="144780"/>
                </a:lnTo>
                <a:lnTo>
                  <a:pt x="197916" y="146050"/>
                </a:lnTo>
                <a:lnTo>
                  <a:pt x="194678" y="147320"/>
                </a:lnTo>
                <a:lnTo>
                  <a:pt x="193116" y="147599"/>
                </a:lnTo>
                <a:lnTo>
                  <a:pt x="193116" y="157480"/>
                </a:lnTo>
                <a:lnTo>
                  <a:pt x="190030" y="157480"/>
                </a:lnTo>
                <a:lnTo>
                  <a:pt x="188963" y="160020"/>
                </a:lnTo>
                <a:lnTo>
                  <a:pt x="188849" y="161290"/>
                </a:lnTo>
                <a:lnTo>
                  <a:pt x="188798" y="163830"/>
                </a:lnTo>
                <a:lnTo>
                  <a:pt x="187782" y="163830"/>
                </a:lnTo>
                <a:lnTo>
                  <a:pt x="184188" y="166370"/>
                </a:lnTo>
                <a:lnTo>
                  <a:pt x="176758" y="166370"/>
                </a:lnTo>
                <a:lnTo>
                  <a:pt x="175907" y="163830"/>
                </a:lnTo>
                <a:lnTo>
                  <a:pt x="175336" y="161290"/>
                </a:lnTo>
                <a:lnTo>
                  <a:pt x="179946" y="163830"/>
                </a:lnTo>
                <a:lnTo>
                  <a:pt x="183819" y="162560"/>
                </a:lnTo>
                <a:lnTo>
                  <a:pt x="184658" y="161290"/>
                </a:lnTo>
                <a:lnTo>
                  <a:pt x="186347" y="158750"/>
                </a:lnTo>
                <a:lnTo>
                  <a:pt x="188887" y="154940"/>
                </a:lnTo>
                <a:lnTo>
                  <a:pt x="189382" y="154940"/>
                </a:lnTo>
                <a:lnTo>
                  <a:pt x="193116" y="157480"/>
                </a:lnTo>
                <a:lnTo>
                  <a:pt x="193116" y="147599"/>
                </a:lnTo>
                <a:lnTo>
                  <a:pt x="187477" y="148590"/>
                </a:lnTo>
                <a:lnTo>
                  <a:pt x="184442" y="149860"/>
                </a:lnTo>
                <a:lnTo>
                  <a:pt x="178765" y="153670"/>
                </a:lnTo>
                <a:lnTo>
                  <a:pt x="175577" y="152400"/>
                </a:lnTo>
                <a:lnTo>
                  <a:pt x="174332" y="148590"/>
                </a:lnTo>
                <a:lnTo>
                  <a:pt x="173088" y="144780"/>
                </a:lnTo>
                <a:lnTo>
                  <a:pt x="185407" y="142240"/>
                </a:lnTo>
                <a:lnTo>
                  <a:pt x="191668" y="139700"/>
                </a:lnTo>
                <a:lnTo>
                  <a:pt x="198805" y="137160"/>
                </a:lnTo>
                <a:lnTo>
                  <a:pt x="202387" y="135890"/>
                </a:lnTo>
                <a:lnTo>
                  <a:pt x="206908" y="134620"/>
                </a:lnTo>
                <a:lnTo>
                  <a:pt x="217703" y="130810"/>
                </a:lnTo>
                <a:lnTo>
                  <a:pt x="222999" y="127000"/>
                </a:lnTo>
                <a:lnTo>
                  <a:pt x="229222" y="119380"/>
                </a:lnTo>
                <a:lnTo>
                  <a:pt x="232003" y="119380"/>
                </a:lnTo>
                <a:lnTo>
                  <a:pt x="241147" y="118110"/>
                </a:lnTo>
                <a:lnTo>
                  <a:pt x="246862" y="116840"/>
                </a:lnTo>
                <a:lnTo>
                  <a:pt x="252615" y="118110"/>
                </a:lnTo>
                <a:lnTo>
                  <a:pt x="253834" y="118110"/>
                </a:lnTo>
                <a:lnTo>
                  <a:pt x="253834" y="113030"/>
                </a:lnTo>
                <a:lnTo>
                  <a:pt x="234188" y="113030"/>
                </a:lnTo>
                <a:lnTo>
                  <a:pt x="237490" y="109220"/>
                </a:lnTo>
                <a:lnTo>
                  <a:pt x="234784" y="102870"/>
                </a:lnTo>
                <a:lnTo>
                  <a:pt x="234251" y="101600"/>
                </a:lnTo>
                <a:lnTo>
                  <a:pt x="231863" y="100418"/>
                </a:lnTo>
                <a:lnTo>
                  <a:pt x="231863" y="106680"/>
                </a:lnTo>
                <a:lnTo>
                  <a:pt x="228828" y="106680"/>
                </a:lnTo>
                <a:lnTo>
                  <a:pt x="228765" y="107950"/>
                </a:lnTo>
                <a:lnTo>
                  <a:pt x="229158" y="111760"/>
                </a:lnTo>
                <a:lnTo>
                  <a:pt x="228561" y="113030"/>
                </a:lnTo>
                <a:lnTo>
                  <a:pt x="225298" y="113030"/>
                </a:lnTo>
                <a:lnTo>
                  <a:pt x="227634" y="110490"/>
                </a:lnTo>
                <a:lnTo>
                  <a:pt x="227926" y="109220"/>
                </a:lnTo>
                <a:lnTo>
                  <a:pt x="225806" y="106680"/>
                </a:lnTo>
                <a:lnTo>
                  <a:pt x="225247" y="106680"/>
                </a:lnTo>
                <a:lnTo>
                  <a:pt x="225247" y="118110"/>
                </a:lnTo>
                <a:lnTo>
                  <a:pt x="222351" y="121920"/>
                </a:lnTo>
                <a:lnTo>
                  <a:pt x="218694" y="124460"/>
                </a:lnTo>
                <a:lnTo>
                  <a:pt x="208965" y="127000"/>
                </a:lnTo>
                <a:lnTo>
                  <a:pt x="201764" y="130810"/>
                </a:lnTo>
                <a:lnTo>
                  <a:pt x="199123" y="132168"/>
                </a:lnTo>
                <a:lnTo>
                  <a:pt x="192913" y="134620"/>
                </a:lnTo>
                <a:lnTo>
                  <a:pt x="186296" y="137160"/>
                </a:lnTo>
                <a:lnTo>
                  <a:pt x="169786" y="137160"/>
                </a:lnTo>
                <a:lnTo>
                  <a:pt x="190373" y="118110"/>
                </a:lnTo>
                <a:lnTo>
                  <a:pt x="190093" y="119380"/>
                </a:lnTo>
                <a:lnTo>
                  <a:pt x="191020" y="120650"/>
                </a:lnTo>
                <a:lnTo>
                  <a:pt x="193052" y="120650"/>
                </a:lnTo>
                <a:lnTo>
                  <a:pt x="193598" y="119380"/>
                </a:lnTo>
                <a:lnTo>
                  <a:pt x="193929" y="118110"/>
                </a:lnTo>
                <a:lnTo>
                  <a:pt x="190550" y="118110"/>
                </a:lnTo>
                <a:lnTo>
                  <a:pt x="190906" y="115570"/>
                </a:lnTo>
                <a:lnTo>
                  <a:pt x="192659" y="115570"/>
                </a:lnTo>
                <a:lnTo>
                  <a:pt x="196964" y="116840"/>
                </a:lnTo>
                <a:lnTo>
                  <a:pt x="197180" y="116789"/>
                </a:lnTo>
                <a:lnTo>
                  <a:pt x="196621" y="117741"/>
                </a:lnTo>
                <a:lnTo>
                  <a:pt x="196799" y="119964"/>
                </a:lnTo>
                <a:lnTo>
                  <a:pt x="197840" y="120396"/>
                </a:lnTo>
                <a:lnTo>
                  <a:pt x="200075" y="119773"/>
                </a:lnTo>
                <a:lnTo>
                  <a:pt x="200304" y="118630"/>
                </a:lnTo>
                <a:lnTo>
                  <a:pt x="200621" y="117627"/>
                </a:lnTo>
                <a:lnTo>
                  <a:pt x="200202" y="116725"/>
                </a:lnTo>
                <a:lnTo>
                  <a:pt x="199339" y="116357"/>
                </a:lnTo>
                <a:lnTo>
                  <a:pt x="198475" y="116509"/>
                </a:lnTo>
                <a:lnTo>
                  <a:pt x="197624" y="116649"/>
                </a:lnTo>
                <a:lnTo>
                  <a:pt x="201320" y="115570"/>
                </a:lnTo>
                <a:lnTo>
                  <a:pt x="206819" y="116840"/>
                </a:lnTo>
                <a:lnTo>
                  <a:pt x="207772" y="115570"/>
                </a:lnTo>
                <a:lnTo>
                  <a:pt x="208229" y="119380"/>
                </a:lnTo>
                <a:lnTo>
                  <a:pt x="209943" y="119380"/>
                </a:lnTo>
                <a:lnTo>
                  <a:pt x="210781" y="115570"/>
                </a:lnTo>
                <a:lnTo>
                  <a:pt x="212090" y="116840"/>
                </a:lnTo>
                <a:lnTo>
                  <a:pt x="217220" y="116840"/>
                </a:lnTo>
                <a:lnTo>
                  <a:pt x="225247" y="118110"/>
                </a:lnTo>
                <a:lnTo>
                  <a:pt x="225247" y="106680"/>
                </a:lnTo>
                <a:lnTo>
                  <a:pt x="224828" y="106680"/>
                </a:lnTo>
                <a:lnTo>
                  <a:pt x="222656" y="109220"/>
                </a:lnTo>
                <a:lnTo>
                  <a:pt x="222986" y="110490"/>
                </a:lnTo>
                <a:lnTo>
                  <a:pt x="224828" y="113030"/>
                </a:lnTo>
                <a:lnTo>
                  <a:pt x="222580" y="111760"/>
                </a:lnTo>
                <a:lnTo>
                  <a:pt x="220510" y="113030"/>
                </a:lnTo>
                <a:lnTo>
                  <a:pt x="218503" y="110490"/>
                </a:lnTo>
                <a:lnTo>
                  <a:pt x="217741" y="110490"/>
                </a:lnTo>
                <a:lnTo>
                  <a:pt x="213982" y="113030"/>
                </a:lnTo>
                <a:lnTo>
                  <a:pt x="212674" y="111760"/>
                </a:lnTo>
                <a:lnTo>
                  <a:pt x="211162" y="107950"/>
                </a:lnTo>
                <a:lnTo>
                  <a:pt x="207899" y="107950"/>
                </a:lnTo>
                <a:lnTo>
                  <a:pt x="207860" y="109220"/>
                </a:lnTo>
                <a:lnTo>
                  <a:pt x="208127" y="111760"/>
                </a:lnTo>
                <a:lnTo>
                  <a:pt x="197739" y="110490"/>
                </a:lnTo>
                <a:lnTo>
                  <a:pt x="200723" y="109220"/>
                </a:lnTo>
                <a:lnTo>
                  <a:pt x="206692" y="106680"/>
                </a:lnTo>
                <a:lnTo>
                  <a:pt x="215569" y="105410"/>
                </a:lnTo>
                <a:lnTo>
                  <a:pt x="219329" y="104140"/>
                </a:lnTo>
                <a:lnTo>
                  <a:pt x="226148" y="102870"/>
                </a:lnTo>
                <a:lnTo>
                  <a:pt x="228625" y="102870"/>
                </a:lnTo>
                <a:lnTo>
                  <a:pt x="231000" y="105410"/>
                </a:lnTo>
                <a:lnTo>
                  <a:pt x="231863" y="106680"/>
                </a:lnTo>
                <a:lnTo>
                  <a:pt x="231863" y="100418"/>
                </a:lnTo>
                <a:lnTo>
                  <a:pt x="229120" y="99060"/>
                </a:lnTo>
                <a:lnTo>
                  <a:pt x="215988" y="101600"/>
                </a:lnTo>
                <a:lnTo>
                  <a:pt x="208737" y="102870"/>
                </a:lnTo>
                <a:lnTo>
                  <a:pt x="201637" y="105410"/>
                </a:lnTo>
                <a:lnTo>
                  <a:pt x="194818" y="107950"/>
                </a:lnTo>
                <a:lnTo>
                  <a:pt x="192392" y="109220"/>
                </a:lnTo>
                <a:lnTo>
                  <a:pt x="179070" y="109220"/>
                </a:lnTo>
                <a:lnTo>
                  <a:pt x="167030" y="107950"/>
                </a:lnTo>
                <a:lnTo>
                  <a:pt x="154990" y="106680"/>
                </a:lnTo>
                <a:lnTo>
                  <a:pt x="155486" y="104140"/>
                </a:lnTo>
                <a:lnTo>
                  <a:pt x="156591" y="101600"/>
                </a:lnTo>
                <a:lnTo>
                  <a:pt x="157784" y="97790"/>
                </a:lnTo>
                <a:lnTo>
                  <a:pt x="166916" y="97790"/>
                </a:lnTo>
                <a:lnTo>
                  <a:pt x="169214" y="95377"/>
                </a:lnTo>
                <a:lnTo>
                  <a:pt x="171488" y="92710"/>
                </a:lnTo>
                <a:lnTo>
                  <a:pt x="173634" y="90170"/>
                </a:lnTo>
                <a:lnTo>
                  <a:pt x="176631" y="90170"/>
                </a:lnTo>
                <a:lnTo>
                  <a:pt x="182816" y="91440"/>
                </a:lnTo>
                <a:lnTo>
                  <a:pt x="185305" y="92710"/>
                </a:lnTo>
                <a:lnTo>
                  <a:pt x="186143" y="99060"/>
                </a:lnTo>
                <a:lnTo>
                  <a:pt x="193497" y="99060"/>
                </a:lnTo>
                <a:lnTo>
                  <a:pt x="193078" y="96520"/>
                </a:lnTo>
                <a:lnTo>
                  <a:pt x="192951" y="95377"/>
                </a:lnTo>
                <a:lnTo>
                  <a:pt x="192887" y="94615"/>
                </a:lnTo>
                <a:lnTo>
                  <a:pt x="192824" y="93980"/>
                </a:lnTo>
                <a:lnTo>
                  <a:pt x="192697" y="92710"/>
                </a:lnTo>
                <a:lnTo>
                  <a:pt x="192265" y="90665"/>
                </a:lnTo>
                <a:lnTo>
                  <a:pt x="192163" y="90170"/>
                </a:lnTo>
                <a:lnTo>
                  <a:pt x="191630" y="86360"/>
                </a:lnTo>
                <a:lnTo>
                  <a:pt x="196354" y="91440"/>
                </a:lnTo>
                <a:lnTo>
                  <a:pt x="201625" y="91440"/>
                </a:lnTo>
                <a:lnTo>
                  <a:pt x="208826" y="87630"/>
                </a:lnTo>
                <a:lnTo>
                  <a:pt x="210693" y="87630"/>
                </a:lnTo>
                <a:lnTo>
                  <a:pt x="215366" y="86360"/>
                </a:lnTo>
                <a:lnTo>
                  <a:pt x="218490" y="86360"/>
                </a:lnTo>
                <a:lnTo>
                  <a:pt x="223418" y="83820"/>
                </a:lnTo>
                <a:lnTo>
                  <a:pt x="230924" y="83820"/>
                </a:lnTo>
                <a:lnTo>
                  <a:pt x="230987" y="83273"/>
                </a:lnTo>
                <a:lnTo>
                  <a:pt x="231089" y="82550"/>
                </a:lnTo>
                <a:lnTo>
                  <a:pt x="231178" y="81876"/>
                </a:lnTo>
                <a:lnTo>
                  <a:pt x="231267" y="81280"/>
                </a:lnTo>
                <a:lnTo>
                  <a:pt x="230073" y="80010"/>
                </a:lnTo>
                <a:lnTo>
                  <a:pt x="225513" y="80010"/>
                </a:lnTo>
                <a:lnTo>
                  <a:pt x="222046" y="76200"/>
                </a:lnTo>
                <a:lnTo>
                  <a:pt x="220510" y="78854"/>
                </a:lnTo>
                <a:lnTo>
                  <a:pt x="220510" y="81280"/>
                </a:lnTo>
                <a:lnTo>
                  <a:pt x="217411" y="83820"/>
                </a:lnTo>
                <a:lnTo>
                  <a:pt x="213956" y="83820"/>
                </a:lnTo>
                <a:lnTo>
                  <a:pt x="208407" y="85090"/>
                </a:lnTo>
                <a:lnTo>
                  <a:pt x="206286" y="85090"/>
                </a:lnTo>
                <a:lnTo>
                  <a:pt x="202946" y="86360"/>
                </a:lnTo>
                <a:lnTo>
                  <a:pt x="200291" y="86360"/>
                </a:lnTo>
                <a:lnTo>
                  <a:pt x="198285" y="87630"/>
                </a:lnTo>
                <a:lnTo>
                  <a:pt x="196278" y="86360"/>
                </a:lnTo>
                <a:lnTo>
                  <a:pt x="195897" y="83820"/>
                </a:lnTo>
                <a:lnTo>
                  <a:pt x="195808" y="83273"/>
                </a:lnTo>
                <a:lnTo>
                  <a:pt x="195707" y="82550"/>
                </a:lnTo>
                <a:lnTo>
                  <a:pt x="196888" y="83820"/>
                </a:lnTo>
                <a:lnTo>
                  <a:pt x="198602" y="83273"/>
                </a:lnTo>
                <a:lnTo>
                  <a:pt x="199174" y="85090"/>
                </a:lnTo>
                <a:lnTo>
                  <a:pt x="200367" y="83820"/>
                </a:lnTo>
                <a:lnTo>
                  <a:pt x="204851" y="85090"/>
                </a:lnTo>
                <a:lnTo>
                  <a:pt x="206552" y="83820"/>
                </a:lnTo>
                <a:lnTo>
                  <a:pt x="208254" y="82550"/>
                </a:lnTo>
                <a:lnTo>
                  <a:pt x="214680" y="82550"/>
                </a:lnTo>
                <a:lnTo>
                  <a:pt x="217436" y="81280"/>
                </a:lnTo>
                <a:lnTo>
                  <a:pt x="220510" y="81280"/>
                </a:lnTo>
                <a:lnTo>
                  <a:pt x="220510" y="78854"/>
                </a:lnTo>
                <a:lnTo>
                  <a:pt x="219837" y="80010"/>
                </a:lnTo>
                <a:lnTo>
                  <a:pt x="211366" y="77470"/>
                </a:lnTo>
                <a:lnTo>
                  <a:pt x="205409" y="77470"/>
                </a:lnTo>
                <a:lnTo>
                  <a:pt x="203047" y="78079"/>
                </a:lnTo>
                <a:lnTo>
                  <a:pt x="203047" y="81280"/>
                </a:lnTo>
                <a:lnTo>
                  <a:pt x="202514" y="82550"/>
                </a:lnTo>
                <a:lnTo>
                  <a:pt x="202450" y="81876"/>
                </a:lnTo>
                <a:lnTo>
                  <a:pt x="203047" y="81280"/>
                </a:lnTo>
                <a:lnTo>
                  <a:pt x="203047" y="78079"/>
                </a:lnTo>
                <a:lnTo>
                  <a:pt x="195414" y="80010"/>
                </a:lnTo>
                <a:lnTo>
                  <a:pt x="192519" y="78740"/>
                </a:lnTo>
                <a:lnTo>
                  <a:pt x="192430" y="80010"/>
                </a:lnTo>
                <a:lnTo>
                  <a:pt x="192341" y="81280"/>
                </a:lnTo>
                <a:lnTo>
                  <a:pt x="192252" y="82550"/>
                </a:lnTo>
                <a:lnTo>
                  <a:pt x="192163" y="83820"/>
                </a:lnTo>
                <a:lnTo>
                  <a:pt x="190563" y="83820"/>
                </a:lnTo>
                <a:lnTo>
                  <a:pt x="191198" y="86360"/>
                </a:lnTo>
                <a:lnTo>
                  <a:pt x="188302" y="82550"/>
                </a:lnTo>
                <a:lnTo>
                  <a:pt x="188252" y="86360"/>
                </a:lnTo>
                <a:lnTo>
                  <a:pt x="187706" y="90170"/>
                </a:lnTo>
                <a:lnTo>
                  <a:pt x="186232" y="87630"/>
                </a:lnTo>
                <a:lnTo>
                  <a:pt x="184619" y="86360"/>
                </a:lnTo>
                <a:lnTo>
                  <a:pt x="181216" y="85090"/>
                </a:lnTo>
                <a:lnTo>
                  <a:pt x="168160" y="88684"/>
                </a:lnTo>
                <a:lnTo>
                  <a:pt x="169964" y="86360"/>
                </a:lnTo>
                <a:lnTo>
                  <a:pt x="177457" y="82550"/>
                </a:lnTo>
                <a:lnTo>
                  <a:pt x="185877" y="85090"/>
                </a:lnTo>
                <a:lnTo>
                  <a:pt x="188252" y="86360"/>
                </a:lnTo>
                <a:lnTo>
                  <a:pt x="188252" y="82486"/>
                </a:lnTo>
                <a:lnTo>
                  <a:pt x="185420" y="78740"/>
                </a:lnTo>
                <a:lnTo>
                  <a:pt x="178879" y="78740"/>
                </a:lnTo>
                <a:lnTo>
                  <a:pt x="168592" y="82550"/>
                </a:lnTo>
                <a:lnTo>
                  <a:pt x="166624" y="84658"/>
                </a:lnTo>
                <a:lnTo>
                  <a:pt x="166624" y="90665"/>
                </a:lnTo>
                <a:lnTo>
                  <a:pt x="165798" y="92710"/>
                </a:lnTo>
                <a:lnTo>
                  <a:pt x="164909" y="92710"/>
                </a:lnTo>
                <a:lnTo>
                  <a:pt x="164769" y="92710"/>
                </a:lnTo>
                <a:lnTo>
                  <a:pt x="160426" y="91440"/>
                </a:lnTo>
                <a:lnTo>
                  <a:pt x="164769" y="92710"/>
                </a:lnTo>
                <a:lnTo>
                  <a:pt x="166027" y="91440"/>
                </a:lnTo>
                <a:lnTo>
                  <a:pt x="166624" y="90665"/>
                </a:lnTo>
                <a:lnTo>
                  <a:pt x="166624" y="84658"/>
                </a:lnTo>
                <a:lnTo>
                  <a:pt x="166217" y="85090"/>
                </a:lnTo>
                <a:lnTo>
                  <a:pt x="163576" y="87630"/>
                </a:lnTo>
                <a:lnTo>
                  <a:pt x="162699" y="88900"/>
                </a:lnTo>
                <a:lnTo>
                  <a:pt x="154432" y="87630"/>
                </a:lnTo>
                <a:lnTo>
                  <a:pt x="150545" y="89319"/>
                </a:lnTo>
                <a:lnTo>
                  <a:pt x="150545" y="118110"/>
                </a:lnTo>
                <a:lnTo>
                  <a:pt x="148780" y="120650"/>
                </a:lnTo>
                <a:lnTo>
                  <a:pt x="145275" y="120650"/>
                </a:lnTo>
                <a:lnTo>
                  <a:pt x="139763" y="118110"/>
                </a:lnTo>
                <a:lnTo>
                  <a:pt x="140296" y="116840"/>
                </a:lnTo>
                <a:lnTo>
                  <a:pt x="140322" y="113030"/>
                </a:lnTo>
                <a:lnTo>
                  <a:pt x="143192" y="113030"/>
                </a:lnTo>
                <a:lnTo>
                  <a:pt x="146812" y="118110"/>
                </a:lnTo>
                <a:lnTo>
                  <a:pt x="150545" y="118110"/>
                </a:lnTo>
                <a:lnTo>
                  <a:pt x="150545" y="89319"/>
                </a:lnTo>
                <a:lnTo>
                  <a:pt x="150431" y="93980"/>
                </a:lnTo>
                <a:lnTo>
                  <a:pt x="149504" y="94615"/>
                </a:lnTo>
                <a:lnTo>
                  <a:pt x="150304" y="93980"/>
                </a:lnTo>
                <a:lnTo>
                  <a:pt x="150431" y="93980"/>
                </a:lnTo>
                <a:lnTo>
                  <a:pt x="150431" y="89369"/>
                </a:lnTo>
                <a:lnTo>
                  <a:pt x="148564" y="90170"/>
                </a:lnTo>
                <a:lnTo>
                  <a:pt x="148564" y="95377"/>
                </a:lnTo>
                <a:lnTo>
                  <a:pt x="147383" y="101600"/>
                </a:lnTo>
                <a:lnTo>
                  <a:pt x="143967" y="99060"/>
                </a:lnTo>
                <a:lnTo>
                  <a:pt x="148564" y="95377"/>
                </a:lnTo>
                <a:lnTo>
                  <a:pt x="148564" y="90170"/>
                </a:lnTo>
                <a:lnTo>
                  <a:pt x="145630" y="91440"/>
                </a:lnTo>
                <a:lnTo>
                  <a:pt x="142455" y="99060"/>
                </a:lnTo>
                <a:lnTo>
                  <a:pt x="140779" y="100330"/>
                </a:lnTo>
                <a:lnTo>
                  <a:pt x="143738" y="105410"/>
                </a:lnTo>
                <a:lnTo>
                  <a:pt x="142938" y="105410"/>
                </a:lnTo>
                <a:lnTo>
                  <a:pt x="141135" y="106680"/>
                </a:lnTo>
                <a:lnTo>
                  <a:pt x="139700" y="106680"/>
                </a:lnTo>
                <a:lnTo>
                  <a:pt x="131660" y="105410"/>
                </a:lnTo>
                <a:lnTo>
                  <a:pt x="123342" y="106680"/>
                </a:lnTo>
                <a:lnTo>
                  <a:pt x="115252" y="104140"/>
                </a:lnTo>
                <a:lnTo>
                  <a:pt x="119672" y="100330"/>
                </a:lnTo>
                <a:lnTo>
                  <a:pt x="121158" y="99060"/>
                </a:lnTo>
                <a:lnTo>
                  <a:pt x="128193" y="97790"/>
                </a:lnTo>
                <a:lnTo>
                  <a:pt x="134950" y="93980"/>
                </a:lnTo>
                <a:lnTo>
                  <a:pt x="143014" y="90170"/>
                </a:lnTo>
                <a:lnTo>
                  <a:pt x="151688" y="86360"/>
                </a:lnTo>
                <a:lnTo>
                  <a:pt x="160299" y="81280"/>
                </a:lnTo>
                <a:lnTo>
                  <a:pt x="168186" y="77470"/>
                </a:lnTo>
                <a:lnTo>
                  <a:pt x="173443" y="73660"/>
                </a:lnTo>
                <a:lnTo>
                  <a:pt x="178854" y="71120"/>
                </a:lnTo>
                <a:lnTo>
                  <a:pt x="190868" y="64770"/>
                </a:lnTo>
                <a:lnTo>
                  <a:pt x="211086" y="57150"/>
                </a:lnTo>
                <a:lnTo>
                  <a:pt x="218452" y="55880"/>
                </a:lnTo>
                <a:lnTo>
                  <a:pt x="225082" y="52070"/>
                </a:lnTo>
                <a:lnTo>
                  <a:pt x="231609" y="49530"/>
                </a:lnTo>
                <a:lnTo>
                  <a:pt x="238315" y="48260"/>
                </a:lnTo>
                <a:lnTo>
                  <a:pt x="251764" y="43180"/>
                </a:lnTo>
                <a:lnTo>
                  <a:pt x="253885" y="43180"/>
                </a:lnTo>
                <a:lnTo>
                  <a:pt x="254000" y="44450"/>
                </a:lnTo>
                <a:lnTo>
                  <a:pt x="254088" y="45720"/>
                </a:lnTo>
                <a:lnTo>
                  <a:pt x="255524" y="48260"/>
                </a:lnTo>
                <a:lnTo>
                  <a:pt x="253923" y="48514"/>
                </a:lnTo>
                <a:lnTo>
                  <a:pt x="253923" y="54610"/>
                </a:lnTo>
                <a:lnTo>
                  <a:pt x="252691" y="55880"/>
                </a:lnTo>
                <a:lnTo>
                  <a:pt x="251345" y="57150"/>
                </a:lnTo>
                <a:lnTo>
                  <a:pt x="249275" y="55880"/>
                </a:lnTo>
                <a:lnTo>
                  <a:pt x="248843" y="54610"/>
                </a:lnTo>
                <a:lnTo>
                  <a:pt x="250659" y="53340"/>
                </a:lnTo>
                <a:lnTo>
                  <a:pt x="253923" y="54610"/>
                </a:lnTo>
                <a:lnTo>
                  <a:pt x="253923" y="48514"/>
                </a:lnTo>
                <a:lnTo>
                  <a:pt x="248272" y="49415"/>
                </a:lnTo>
                <a:lnTo>
                  <a:pt x="248272" y="68580"/>
                </a:lnTo>
                <a:lnTo>
                  <a:pt x="247891" y="68580"/>
                </a:lnTo>
                <a:lnTo>
                  <a:pt x="245897" y="69850"/>
                </a:lnTo>
                <a:lnTo>
                  <a:pt x="243979" y="71120"/>
                </a:lnTo>
                <a:lnTo>
                  <a:pt x="240601" y="64770"/>
                </a:lnTo>
                <a:lnTo>
                  <a:pt x="241566" y="59690"/>
                </a:lnTo>
                <a:lnTo>
                  <a:pt x="245592" y="55880"/>
                </a:lnTo>
                <a:lnTo>
                  <a:pt x="247713" y="60960"/>
                </a:lnTo>
                <a:lnTo>
                  <a:pt x="247484" y="60960"/>
                </a:lnTo>
                <a:lnTo>
                  <a:pt x="245110" y="64770"/>
                </a:lnTo>
                <a:lnTo>
                  <a:pt x="245668" y="66040"/>
                </a:lnTo>
                <a:lnTo>
                  <a:pt x="247764" y="68135"/>
                </a:lnTo>
                <a:lnTo>
                  <a:pt x="248107" y="68440"/>
                </a:lnTo>
                <a:lnTo>
                  <a:pt x="248272" y="68580"/>
                </a:lnTo>
                <a:lnTo>
                  <a:pt x="248272" y="49415"/>
                </a:lnTo>
                <a:lnTo>
                  <a:pt x="247484" y="49530"/>
                </a:lnTo>
                <a:lnTo>
                  <a:pt x="244589" y="54610"/>
                </a:lnTo>
                <a:lnTo>
                  <a:pt x="237439" y="58420"/>
                </a:lnTo>
                <a:lnTo>
                  <a:pt x="236296" y="60960"/>
                </a:lnTo>
                <a:lnTo>
                  <a:pt x="236410" y="62230"/>
                </a:lnTo>
                <a:lnTo>
                  <a:pt x="236537" y="63500"/>
                </a:lnTo>
                <a:lnTo>
                  <a:pt x="236664" y="64770"/>
                </a:lnTo>
                <a:lnTo>
                  <a:pt x="236778" y="66040"/>
                </a:lnTo>
                <a:lnTo>
                  <a:pt x="236905" y="67310"/>
                </a:lnTo>
                <a:lnTo>
                  <a:pt x="237032" y="68580"/>
                </a:lnTo>
                <a:lnTo>
                  <a:pt x="238582" y="69850"/>
                </a:lnTo>
                <a:lnTo>
                  <a:pt x="246113" y="76200"/>
                </a:lnTo>
                <a:lnTo>
                  <a:pt x="250520" y="74930"/>
                </a:lnTo>
                <a:lnTo>
                  <a:pt x="258533" y="73660"/>
                </a:lnTo>
                <a:lnTo>
                  <a:pt x="259676" y="74930"/>
                </a:lnTo>
                <a:lnTo>
                  <a:pt x="266814" y="101600"/>
                </a:lnTo>
                <a:lnTo>
                  <a:pt x="270065" y="114300"/>
                </a:lnTo>
                <a:lnTo>
                  <a:pt x="270065" y="95491"/>
                </a:lnTo>
                <a:lnTo>
                  <a:pt x="269913" y="94615"/>
                </a:lnTo>
                <a:lnTo>
                  <a:pt x="269798" y="93980"/>
                </a:lnTo>
                <a:lnTo>
                  <a:pt x="269240" y="88900"/>
                </a:lnTo>
                <a:lnTo>
                  <a:pt x="269214" y="88684"/>
                </a:lnTo>
                <a:lnTo>
                  <a:pt x="269113" y="87630"/>
                </a:lnTo>
                <a:lnTo>
                  <a:pt x="269036" y="86360"/>
                </a:lnTo>
                <a:lnTo>
                  <a:pt x="268973" y="85090"/>
                </a:lnTo>
                <a:lnTo>
                  <a:pt x="268909" y="83820"/>
                </a:lnTo>
                <a:lnTo>
                  <a:pt x="267296" y="81280"/>
                </a:lnTo>
                <a:lnTo>
                  <a:pt x="267373" y="80010"/>
                </a:lnTo>
                <a:lnTo>
                  <a:pt x="267449" y="78740"/>
                </a:lnTo>
                <a:lnTo>
                  <a:pt x="267538" y="77470"/>
                </a:lnTo>
                <a:lnTo>
                  <a:pt x="267703" y="76200"/>
                </a:lnTo>
                <a:lnTo>
                  <a:pt x="274078" y="74930"/>
                </a:lnTo>
                <a:lnTo>
                  <a:pt x="276059" y="73660"/>
                </a:lnTo>
                <a:lnTo>
                  <a:pt x="278053" y="72390"/>
                </a:lnTo>
                <a:lnTo>
                  <a:pt x="279704" y="71120"/>
                </a:lnTo>
                <a:lnTo>
                  <a:pt x="281355" y="69850"/>
                </a:lnTo>
                <a:lnTo>
                  <a:pt x="284657" y="67310"/>
                </a:lnTo>
                <a:lnTo>
                  <a:pt x="288112" y="66040"/>
                </a:lnTo>
                <a:lnTo>
                  <a:pt x="292112" y="60960"/>
                </a:lnTo>
                <a:lnTo>
                  <a:pt x="292608" y="59690"/>
                </a:lnTo>
                <a:lnTo>
                  <a:pt x="291604" y="56197"/>
                </a:lnTo>
                <a:lnTo>
                  <a:pt x="291528" y="55880"/>
                </a:lnTo>
                <a:lnTo>
                  <a:pt x="291363" y="54610"/>
                </a:lnTo>
                <a:lnTo>
                  <a:pt x="290753" y="50800"/>
                </a:lnTo>
                <a:lnTo>
                  <a:pt x="289788" y="50304"/>
                </a:lnTo>
                <a:lnTo>
                  <a:pt x="289788" y="63500"/>
                </a:lnTo>
                <a:lnTo>
                  <a:pt x="285978" y="63500"/>
                </a:lnTo>
                <a:lnTo>
                  <a:pt x="276656" y="66040"/>
                </a:lnTo>
                <a:lnTo>
                  <a:pt x="272605" y="67310"/>
                </a:lnTo>
                <a:lnTo>
                  <a:pt x="267893" y="67310"/>
                </a:lnTo>
                <a:lnTo>
                  <a:pt x="271881" y="66040"/>
                </a:lnTo>
                <a:lnTo>
                  <a:pt x="273519" y="64770"/>
                </a:lnTo>
                <a:lnTo>
                  <a:pt x="275170" y="63500"/>
                </a:lnTo>
                <a:lnTo>
                  <a:pt x="278612" y="60960"/>
                </a:lnTo>
                <a:lnTo>
                  <a:pt x="282054" y="58420"/>
                </a:lnTo>
                <a:lnTo>
                  <a:pt x="283121" y="58420"/>
                </a:lnTo>
                <a:lnTo>
                  <a:pt x="279679" y="53340"/>
                </a:lnTo>
                <a:lnTo>
                  <a:pt x="275488" y="53340"/>
                </a:lnTo>
                <a:lnTo>
                  <a:pt x="274612" y="52070"/>
                </a:lnTo>
                <a:lnTo>
                  <a:pt x="273697" y="52070"/>
                </a:lnTo>
                <a:lnTo>
                  <a:pt x="274027" y="51282"/>
                </a:lnTo>
                <a:lnTo>
                  <a:pt x="274243" y="51346"/>
                </a:lnTo>
                <a:lnTo>
                  <a:pt x="274612" y="51447"/>
                </a:lnTo>
                <a:lnTo>
                  <a:pt x="274789" y="51257"/>
                </a:lnTo>
                <a:lnTo>
                  <a:pt x="275132" y="52070"/>
                </a:lnTo>
                <a:lnTo>
                  <a:pt x="280695" y="52070"/>
                </a:lnTo>
                <a:lnTo>
                  <a:pt x="285940" y="53340"/>
                </a:lnTo>
                <a:lnTo>
                  <a:pt x="287540" y="54610"/>
                </a:lnTo>
                <a:lnTo>
                  <a:pt x="288023" y="57150"/>
                </a:lnTo>
                <a:lnTo>
                  <a:pt x="288340" y="58420"/>
                </a:lnTo>
                <a:lnTo>
                  <a:pt x="289788" y="63500"/>
                </a:lnTo>
                <a:lnTo>
                  <a:pt x="289788" y="50304"/>
                </a:lnTo>
                <a:lnTo>
                  <a:pt x="288328" y="49530"/>
                </a:lnTo>
                <a:lnTo>
                  <a:pt x="285915" y="48260"/>
                </a:lnTo>
                <a:lnTo>
                  <a:pt x="276339" y="48260"/>
                </a:lnTo>
                <a:lnTo>
                  <a:pt x="273583" y="47447"/>
                </a:lnTo>
                <a:lnTo>
                  <a:pt x="273583" y="55880"/>
                </a:lnTo>
                <a:lnTo>
                  <a:pt x="272135" y="57150"/>
                </a:lnTo>
                <a:lnTo>
                  <a:pt x="271386" y="58420"/>
                </a:lnTo>
                <a:lnTo>
                  <a:pt x="271221" y="58356"/>
                </a:lnTo>
                <a:lnTo>
                  <a:pt x="271221" y="64770"/>
                </a:lnTo>
                <a:lnTo>
                  <a:pt x="269011" y="63500"/>
                </a:lnTo>
                <a:lnTo>
                  <a:pt x="266547" y="63500"/>
                </a:lnTo>
                <a:lnTo>
                  <a:pt x="265214" y="62230"/>
                </a:lnTo>
                <a:lnTo>
                  <a:pt x="267322" y="62230"/>
                </a:lnTo>
                <a:lnTo>
                  <a:pt x="270598" y="60960"/>
                </a:lnTo>
                <a:lnTo>
                  <a:pt x="271221" y="64770"/>
                </a:lnTo>
                <a:lnTo>
                  <a:pt x="271221" y="58356"/>
                </a:lnTo>
                <a:lnTo>
                  <a:pt x="268617" y="57150"/>
                </a:lnTo>
                <a:lnTo>
                  <a:pt x="267169" y="57150"/>
                </a:lnTo>
                <a:lnTo>
                  <a:pt x="265239" y="58420"/>
                </a:lnTo>
                <a:lnTo>
                  <a:pt x="266090" y="56197"/>
                </a:lnTo>
                <a:lnTo>
                  <a:pt x="266217" y="55880"/>
                </a:lnTo>
                <a:lnTo>
                  <a:pt x="267792" y="55880"/>
                </a:lnTo>
                <a:lnTo>
                  <a:pt x="269049" y="54610"/>
                </a:lnTo>
                <a:lnTo>
                  <a:pt x="270319" y="53340"/>
                </a:lnTo>
                <a:lnTo>
                  <a:pt x="271246" y="54610"/>
                </a:lnTo>
                <a:lnTo>
                  <a:pt x="272859" y="55880"/>
                </a:lnTo>
                <a:lnTo>
                  <a:pt x="273583" y="55880"/>
                </a:lnTo>
                <a:lnTo>
                  <a:pt x="273583" y="47447"/>
                </a:lnTo>
                <a:lnTo>
                  <a:pt x="272072" y="46990"/>
                </a:lnTo>
                <a:lnTo>
                  <a:pt x="266115" y="45720"/>
                </a:lnTo>
                <a:lnTo>
                  <a:pt x="265087" y="45720"/>
                </a:lnTo>
                <a:lnTo>
                  <a:pt x="265087" y="49530"/>
                </a:lnTo>
                <a:lnTo>
                  <a:pt x="262737" y="54610"/>
                </a:lnTo>
                <a:lnTo>
                  <a:pt x="262216" y="53340"/>
                </a:lnTo>
                <a:lnTo>
                  <a:pt x="261696" y="52070"/>
                </a:lnTo>
                <a:lnTo>
                  <a:pt x="261797" y="49530"/>
                </a:lnTo>
                <a:lnTo>
                  <a:pt x="265087" y="49530"/>
                </a:lnTo>
                <a:lnTo>
                  <a:pt x="265087" y="45720"/>
                </a:lnTo>
                <a:lnTo>
                  <a:pt x="264071" y="45720"/>
                </a:lnTo>
                <a:lnTo>
                  <a:pt x="259359" y="46888"/>
                </a:lnTo>
                <a:lnTo>
                  <a:pt x="259359" y="68580"/>
                </a:lnTo>
                <a:lnTo>
                  <a:pt x="259118" y="69850"/>
                </a:lnTo>
                <a:lnTo>
                  <a:pt x="257048" y="68580"/>
                </a:lnTo>
                <a:lnTo>
                  <a:pt x="254952" y="68580"/>
                </a:lnTo>
                <a:lnTo>
                  <a:pt x="253746" y="68135"/>
                </a:lnTo>
                <a:lnTo>
                  <a:pt x="255447" y="67310"/>
                </a:lnTo>
                <a:lnTo>
                  <a:pt x="259219" y="67310"/>
                </a:lnTo>
                <a:lnTo>
                  <a:pt x="259308" y="68135"/>
                </a:lnTo>
                <a:lnTo>
                  <a:pt x="259359" y="68580"/>
                </a:lnTo>
                <a:lnTo>
                  <a:pt x="259359" y="46888"/>
                </a:lnTo>
                <a:lnTo>
                  <a:pt x="258914" y="46990"/>
                </a:lnTo>
                <a:lnTo>
                  <a:pt x="259981" y="44450"/>
                </a:lnTo>
                <a:lnTo>
                  <a:pt x="259397" y="43180"/>
                </a:lnTo>
                <a:lnTo>
                  <a:pt x="258813" y="41910"/>
                </a:lnTo>
                <a:lnTo>
                  <a:pt x="260680" y="41910"/>
                </a:lnTo>
                <a:lnTo>
                  <a:pt x="274548" y="39370"/>
                </a:lnTo>
                <a:lnTo>
                  <a:pt x="287489" y="36830"/>
                </a:lnTo>
                <a:lnTo>
                  <a:pt x="294640" y="36830"/>
                </a:lnTo>
                <a:lnTo>
                  <a:pt x="301510" y="35610"/>
                </a:lnTo>
                <a:lnTo>
                  <a:pt x="316115" y="33020"/>
                </a:lnTo>
                <a:lnTo>
                  <a:pt x="322503" y="31750"/>
                </a:lnTo>
                <a:lnTo>
                  <a:pt x="327672" y="31750"/>
                </a:lnTo>
                <a:lnTo>
                  <a:pt x="317919" y="40640"/>
                </a:lnTo>
                <a:lnTo>
                  <a:pt x="315722" y="45720"/>
                </a:lnTo>
                <a:lnTo>
                  <a:pt x="318617" y="53340"/>
                </a:lnTo>
                <a:lnTo>
                  <a:pt x="320814" y="53340"/>
                </a:lnTo>
                <a:lnTo>
                  <a:pt x="325221" y="55880"/>
                </a:lnTo>
                <a:lnTo>
                  <a:pt x="327101" y="54610"/>
                </a:lnTo>
                <a:lnTo>
                  <a:pt x="327609" y="50800"/>
                </a:lnTo>
                <a:lnTo>
                  <a:pt x="326923" y="49530"/>
                </a:lnTo>
                <a:lnTo>
                  <a:pt x="330860" y="48260"/>
                </a:lnTo>
                <a:lnTo>
                  <a:pt x="333540" y="45720"/>
                </a:lnTo>
                <a:lnTo>
                  <a:pt x="338404" y="48260"/>
                </a:lnTo>
                <a:lnTo>
                  <a:pt x="340690" y="46990"/>
                </a:lnTo>
                <a:lnTo>
                  <a:pt x="345440" y="49530"/>
                </a:lnTo>
                <a:lnTo>
                  <a:pt x="347027" y="46990"/>
                </a:lnTo>
                <a:lnTo>
                  <a:pt x="348843" y="45720"/>
                </a:lnTo>
                <a:lnTo>
                  <a:pt x="349415" y="45720"/>
                </a:lnTo>
                <a:lnTo>
                  <a:pt x="349415" y="41503"/>
                </a:lnTo>
                <a:lnTo>
                  <a:pt x="347903" y="40640"/>
                </a:lnTo>
                <a:lnTo>
                  <a:pt x="344639" y="40640"/>
                </a:lnTo>
                <a:lnTo>
                  <a:pt x="339890" y="45720"/>
                </a:lnTo>
                <a:lnTo>
                  <a:pt x="338556" y="46990"/>
                </a:lnTo>
                <a:lnTo>
                  <a:pt x="336867" y="45720"/>
                </a:lnTo>
                <a:lnTo>
                  <a:pt x="330161" y="40640"/>
                </a:lnTo>
                <a:lnTo>
                  <a:pt x="324891" y="41910"/>
                </a:lnTo>
                <a:lnTo>
                  <a:pt x="321894" y="49530"/>
                </a:lnTo>
                <a:lnTo>
                  <a:pt x="321157" y="49530"/>
                </a:lnTo>
                <a:lnTo>
                  <a:pt x="319062" y="45720"/>
                </a:lnTo>
                <a:lnTo>
                  <a:pt x="322186" y="41910"/>
                </a:lnTo>
                <a:lnTo>
                  <a:pt x="327380" y="36830"/>
                </a:lnTo>
                <a:lnTo>
                  <a:pt x="330809" y="35610"/>
                </a:lnTo>
                <a:lnTo>
                  <a:pt x="331063" y="35610"/>
                </a:lnTo>
                <a:lnTo>
                  <a:pt x="336588" y="38100"/>
                </a:lnTo>
                <a:lnTo>
                  <a:pt x="337591" y="39370"/>
                </a:lnTo>
                <a:lnTo>
                  <a:pt x="339585" y="43180"/>
                </a:lnTo>
                <a:lnTo>
                  <a:pt x="340702" y="43180"/>
                </a:lnTo>
                <a:lnTo>
                  <a:pt x="345097" y="39370"/>
                </a:lnTo>
                <a:lnTo>
                  <a:pt x="347726" y="38100"/>
                </a:lnTo>
                <a:lnTo>
                  <a:pt x="353047" y="36830"/>
                </a:lnTo>
                <a:lnTo>
                  <a:pt x="357301" y="38100"/>
                </a:lnTo>
                <a:lnTo>
                  <a:pt x="359079" y="41910"/>
                </a:lnTo>
                <a:lnTo>
                  <a:pt x="359079" y="35356"/>
                </a:lnTo>
                <a:lnTo>
                  <a:pt x="356908" y="34290"/>
                </a:lnTo>
                <a:lnTo>
                  <a:pt x="354215" y="33020"/>
                </a:lnTo>
                <a:lnTo>
                  <a:pt x="350393" y="33020"/>
                </a:lnTo>
                <a:lnTo>
                  <a:pt x="345668" y="35610"/>
                </a:lnTo>
                <a:lnTo>
                  <a:pt x="342379" y="36830"/>
                </a:lnTo>
                <a:lnTo>
                  <a:pt x="340906" y="36830"/>
                </a:lnTo>
                <a:lnTo>
                  <a:pt x="339534" y="35610"/>
                </a:lnTo>
                <a:lnTo>
                  <a:pt x="335241" y="31750"/>
                </a:lnTo>
                <a:lnTo>
                  <a:pt x="329006" y="31750"/>
                </a:lnTo>
                <a:lnTo>
                  <a:pt x="339788" y="29210"/>
                </a:lnTo>
                <a:lnTo>
                  <a:pt x="344449" y="27940"/>
                </a:lnTo>
                <a:lnTo>
                  <a:pt x="356209" y="27940"/>
                </a:lnTo>
                <a:lnTo>
                  <a:pt x="363321" y="26670"/>
                </a:lnTo>
                <a:lnTo>
                  <a:pt x="371944" y="25400"/>
                </a:lnTo>
                <a:lnTo>
                  <a:pt x="374878" y="25400"/>
                </a:lnTo>
                <a:lnTo>
                  <a:pt x="374878" y="16510"/>
                </a:lnTo>
                <a:lnTo>
                  <a:pt x="361823" y="16510"/>
                </a:lnTo>
                <a:lnTo>
                  <a:pt x="353936" y="19050"/>
                </a:lnTo>
                <a:lnTo>
                  <a:pt x="348615" y="19050"/>
                </a:lnTo>
                <a:lnTo>
                  <a:pt x="330466" y="21590"/>
                </a:lnTo>
                <a:lnTo>
                  <a:pt x="312686" y="26670"/>
                </a:lnTo>
                <a:lnTo>
                  <a:pt x="309613" y="26670"/>
                </a:lnTo>
                <a:lnTo>
                  <a:pt x="306552" y="27940"/>
                </a:lnTo>
                <a:lnTo>
                  <a:pt x="302107" y="26670"/>
                </a:lnTo>
                <a:lnTo>
                  <a:pt x="300837" y="26670"/>
                </a:lnTo>
                <a:lnTo>
                  <a:pt x="292468" y="27940"/>
                </a:lnTo>
                <a:lnTo>
                  <a:pt x="285356" y="29210"/>
                </a:lnTo>
                <a:lnTo>
                  <a:pt x="273926" y="34290"/>
                </a:lnTo>
                <a:lnTo>
                  <a:pt x="269087" y="35560"/>
                </a:lnTo>
                <a:lnTo>
                  <a:pt x="261327" y="33020"/>
                </a:lnTo>
                <a:lnTo>
                  <a:pt x="258597" y="33020"/>
                </a:lnTo>
                <a:lnTo>
                  <a:pt x="258597" y="64770"/>
                </a:lnTo>
                <a:lnTo>
                  <a:pt x="258330" y="63500"/>
                </a:lnTo>
                <a:lnTo>
                  <a:pt x="257822" y="60960"/>
                </a:lnTo>
                <a:lnTo>
                  <a:pt x="253238" y="60960"/>
                </a:lnTo>
                <a:lnTo>
                  <a:pt x="253238" y="63500"/>
                </a:lnTo>
                <a:lnTo>
                  <a:pt x="252704" y="64770"/>
                </a:lnTo>
                <a:lnTo>
                  <a:pt x="252298" y="66040"/>
                </a:lnTo>
                <a:lnTo>
                  <a:pt x="250317" y="64770"/>
                </a:lnTo>
                <a:lnTo>
                  <a:pt x="249643" y="64770"/>
                </a:lnTo>
                <a:lnTo>
                  <a:pt x="250393" y="63500"/>
                </a:lnTo>
                <a:lnTo>
                  <a:pt x="253238" y="63500"/>
                </a:lnTo>
                <a:lnTo>
                  <a:pt x="253238" y="60960"/>
                </a:lnTo>
                <a:lnTo>
                  <a:pt x="250571" y="60960"/>
                </a:lnTo>
                <a:lnTo>
                  <a:pt x="256781" y="57150"/>
                </a:lnTo>
                <a:lnTo>
                  <a:pt x="257225" y="58420"/>
                </a:lnTo>
                <a:lnTo>
                  <a:pt x="257822" y="60960"/>
                </a:lnTo>
                <a:lnTo>
                  <a:pt x="258381" y="63500"/>
                </a:lnTo>
                <a:lnTo>
                  <a:pt x="258597" y="64770"/>
                </a:lnTo>
                <a:lnTo>
                  <a:pt x="258597" y="33020"/>
                </a:lnTo>
                <a:lnTo>
                  <a:pt x="258381" y="33020"/>
                </a:lnTo>
                <a:lnTo>
                  <a:pt x="254609" y="31750"/>
                </a:lnTo>
                <a:lnTo>
                  <a:pt x="253593" y="31750"/>
                </a:lnTo>
                <a:lnTo>
                  <a:pt x="253479" y="30480"/>
                </a:lnTo>
                <a:lnTo>
                  <a:pt x="253314" y="29210"/>
                </a:lnTo>
                <a:lnTo>
                  <a:pt x="254876" y="29210"/>
                </a:lnTo>
                <a:lnTo>
                  <a:pt x="261924" y="26670"/>
                </a:lnTo>
                <a:lnTo>
                  <a:pt x="268528" y="27940"/>
                </a:lnTo>
                <a:lnTo>
                  <a:pt x="272999" y="26670"/>
                </a:lnTo>
                <a:lnTo>
                  <a:pt x="277469" y="25400"/>
                </a:lnTo>
                <a:lnTo>
                  <a:pt x="282498" y="25400"/>
                </a:lnTo>
                <a:lnTo>
                  <a:pt x="292188" y="22860"/>
                </a:lnTo>
                <a:lnTo>
                  <a:pt x="301967" y="21590"/>
                </a:lnTo>
                <a:lnTo>
                  <a:pt x="311785" y="19050"/>
                </a:lnTo>
                <a:lnTo>
                  <a:pt x="321551" y="17780"/>
                </a:lnTo>
                <a:lnTo>
                  <a:pt x="328523" y="16510"/>
                </a:lnTo>
                <a:lnTo>
                  <a:pt x="335407" y="13970"/>
                </a:lnTo>
                <a:lnTo>
                  <a:pt x="349821" y="12700"/>
                </a:lnTo>
                <a:lnTo>
                  <a:pt x="357085" y="12700"/>
                </a:lnTo>
                <a:lnTo>
                  <a:pt x="364363" y="11430"/>
                </a:lnTo>
                <a:lnTo>
                  <a:pt x="376135" y="11430"/>
                </a:lnTo>
                <a:lnTo>
                  <a:pt x="380606" y="10160"/>
                </a:lnTo>
                <a:lnTo>
                  <a:pt x="385457" y="8890"/>
                </a:lnTo>
                <a:lnTo>
                  <a:pt x="385457" y="3987"/>
                </a:lnTo>
                <a:lnTo>
                  <a:pt x="377126" y="6350"/>
                </a:lnTo>
                <a:lnTo>
                  <a:pt x="371360" y="7620"/>
                </a:lnTo>
                <a:lnTo>
                  <a:pt x="351688" y="7620"/>
                </a:lnTo>
                <a:lnTo>
                  <a:pt x="344893" y="8890"/>
                </a:lnTo>
                <a:lnTo>
                  <a:pt x="316103" y="13970"/>
                </a:lnTo>
                <a:lnTo>
                  <a:pt x="283857" y="19050"/>
                </a:lnTo>
                <a:lnTo>
                  <a:pt x="279069" y="20320"/>
                </a:lnTo>
                <a:lnTo>
                  <a:pt x="274053" y="20320"/>
                </a:lnTo>
                <a:lnTo>
                  <a:pt x="269417" y="21590"/>
                </a:lnTo>
                <a:lnTo>
                  <a:pt x="255498" y="24130"/>
                </a:lnTo>
                <a:lnTo>
                  <a:pt x="248500" y="26670"/>
                </a:lnTo>
                <a:lnTo>
                  <a:pt x="248221" y="26720"/>
                </a:lnTo>
                <a:lnTo>
                  <a:pt x="248221" y="33020"/>
                </a:lnTo>
                <a:lnTo>
                  <a:pt x="239382" y="36830"/>
                </a:lnTo>
                <a:lnTo>
                  <a:pt x="231965" y="40640"/>
                </a:lnTo>
                <a:lnTo>
                  <a:pt x="220421" y="44450"/>
                </a:lnTo>
                <a:lnTo>
                  <a:pt x="216852" y="46990"/>
                </a:lnTo>
                <a:lnTo>
                  <a:pt x="207416" y="52070"/>
                </a:lnTo>
                <a:lnTo>
                  <a:pt x="189522" y="55880"/>
                </a:lnTo>
                <a:lnTo>
                  <a:pt x="183972" y="57150"/>
                </a:lnTo>
                <a:lnTo>
                  <a:pt x="174256" y="60960"/>
                </a:lnTo>
                <a:lnTo>
                  <a:pt x="169595" y="62230"/>
                </a:lnTo>
                <a:lnTo>
                  <a:pt x="165303" y="63500"/>
                </a:lnTo>
                <a:lnTo>
                  <a:pt x="158102" y="67310"/>
                </a:lnTo>
                <a:lnTo>
                  <a:pt x="150406" y="71120"/>
                </a:lnTo>
                <a:lnTo>
                  <a:pt x="142976" y="74930"/>
                </a:lnTo>
                <a:lnTo>
                  <a:pt x="136588" y="78740"/>
                </a:lnTo>
                <a:lnTo>
                  <a:pt x="131953" y="83820"/>
                </a:lnTo>
                <a:lnTo>
                  <a:pt x="126161" y="86360"/>
                </a:lnTo>
                <a:lnTo>
                  <a:pt x="118427" y="90170"/>
                </a:lnTo>
                <a:lnTo>
                  <a:pt x="116763" y="91440"/>
                </a:lnTo>
                <a:lnTo>
                  <a:pt x="113525" y="96520"/>
                </a:lnTo>
                <a:lnTo>
                  <a:pt x="110045" y="97790"/>
                </a:lnTo>
                <a:lnTo>
                  <a:pt x="106743" y="100330"/>
                </a:lnTo>
                <a:lnTo>
                  <a:pt x="105918" y="100330"/>
                </a:lnTo>
                <a:lnTo>
                  <a:pt x="103035" y="97790"/>
                </a:lnTo>
                <a:lnTo>
                  <a:pt x="100507" y="96520"/>
                </a:lnTo>
                <a:lnTo>
                  <a:pt x="98920" y="97155"/>
                </a:lnTo>
                <a:lnTo>
                  <a:pt x="98920" y="109220"/>
                </a:lnTo>
                <a:lnTo>
                  <a:pt x="97091" y="109220"/>
                </a:lnTo>
                <a:lnTo>
                  <a:pt x="92583" y="113030"/>
                </a:lnTo>
                <a:lnTo>
                  <a:pt x="91376" y="113436"/>
                </a:lnTo>
                <a:lnTo>
                  <a:pt x="91376" y="132168"/>
                </a:lnTo>
                <a:lnTo>
                  <a:pt x="83934" y="137160"/>
                </a:lnTo>
                <a:lnTo>
                  <a:pt x="90309" y="128270"/>
                </a:lnTo>
                <a:lnTo>
                  <a:pt x="91376" y="132168"/>
                </a:lnTo>
                <a:lnTo>
                  <a:pt x="91376" y="113436"/>
                </a:lnTo>
                <a:lnTo>
                  <a:pt x="88734" y="114300"/>
                </a:lnTo>
                <a:lnTo>
                  <a:pt x="83947" y="116840"/>
                </a:lnTo>
                <a:lnTo>
                  <a:pt x="83667" y="116840"/>
                </a:lnTo>
                <a:lnTo>
                  <a:pt x="78905" y="123190"/>
                </a:lnTo>
                <a:lnTo>
                  <a:pt x="74383" y="129540"/>
                </a:lnTo>
                <a:lnTo>
                  <a:pt x="67398" y="139700"/>
                </a:lnTo>
                <a:lnTo>
                  <a:pt x="64312" y="144780"/>
                </a:lnTo>
                <a:lnTo>
                  <a:pt x="58661" y="152400"/>
                </a:lnTo>
                <a:lnTo>
                  <a:pt x="50634" y="157480"/>
                </a:lnTo>
                <a:lnTo>
                  <a:pt x="49441" y="161290"/>
                </a:lnTo>
                <a:lnTo>
                  <a:pt x="46545" y="168910"/>
                </a:lnTo>
                <a:lnTo>
                  <a:pt x="43218" y="176530"/>
                </a:lnTo>
                <a:lnTo>
                  <a:pt x="40373" y="184150"/>
                </a:lnTo>
                <a:lnTo>
                  <a:pt x="38976" y="191770"/>
                </a:lnTo>
                <a:lnTo>
                  <a:pt x="38862" y="193040"/>
                </a:lnTo>
                <a:lnTo>
                  <a:pt x="36906" y="194310"/>
                </a:lnTo>
                <a:lnTo>
                  <a:pt x="34899" y="199390"/>
                </a:lnTo>
                <a:lnTo>
                  <a:pt x="32778" y="198120"/>
                </a:lnTo>
                <a:lnTo>
                  <a:pt x="12573" y="201930"/>
                </a:lnTo>
                <a:lnTo>
                  <a:pt x="7975" y="205740"/>
                </a:lnTo>
                <a:lnTo>
                  <a:pt x="9207" y="203200"/>
                </a:lnTo>
                <a:lnTo>
                  <a:pt x="6350" y="201930"/>
                </a:lnTo>
                <a:lnTo>
                  <a:pt x="7391" y="196850"/>
                </a:lnTo>
                <a:lnTo>
                  <a:pt x="7658" y="194310"/>
                </a:lnTo>
                <a:lnTo>
                  <a:pt x="10248" y="189230"/>
                </a:lnTo>
                <a:lnTo>
                  <a:pt x="10985" y="187960"/>
                </a:lnTo>
                <a:lnTo>
                  <a:pt x="9626" y="182880"/>
                </a:lnTo>
                <a:lnTo>
                  <a:pt x="10718" y="181610"/>
                </a:lnTo>
                <a:lnTo>
                  <a:pt x="15163" y="172808"/>
                </a:lnTo>
                <a:lnTo>
                  <a:pt x="17246" y="171450"/>
                </a:lnTo>
                <a:lnTo>
                  <a:pt x="23380" y="167640"/>
                </a:lnTo>
                <a:lnTo>
                  <a:pt x="25590" y="160020"/>
                </a:lnTo>
                <a:lnTo>
                  <a:pt x="28371" y="153670"/>
                </a:lnTo>
                <a:lnTo>
                  <a:pt x="32588" y="148590"/>
                </a:lnTo>
                <a:lnTo>
                  <a:pt x="37439" y="142240"/>
                </a:lnTo>
                <a:lnTo>
                  <a:pt x="42176" y="138430"/>
                </a:lnTo>
                <a:lnTo>
                  <a:pt x="43611" y="135890"/>
                </a:lnTo>
                <a:lnTo>
                  <a:pt x="51409" y="133350"/>
                </a:lnTo>
                <a:lnTo>
                  <a:pt x="75374" y="113030"/>
                </a:lnTo>
                <a:lnTo>
                  <a:pt x="77228" y="111760"/>
                </a:lnTo>
                <a:lnTo>
                  <a:pt x="79006" y="110490"/>
                </a:lnTo>
                <a:lnTo>
                  <a:pt x="84467" y="105410"/>
                </a:lnTo>
                <a:lnTo>
                  <a:pt x="88925" y="104140"/>
                </a:lnTo>
                <a:lnTo>
                  <a:pt x="95821" y="104140"/>
                </a:lnTo>
                <a:lnTo>
                  <a:pt x="96939" y="106680"/>
                </a:lnTo>
                <a:lnTo>
                  <a:pt x="98920" y="109220"/>
                </a:lnTo>
                <a:lnTo>
                  <a:pt x="98920" y="97155"/>
                </a:lnTo>
                <a:lnTo>
                  <a:pt x="97294" y="97790"/>
                </a:lnTo>
                <a:lnTo>
                  <a:pt x="100876" y="93980"/>
                </a:lnTo>
                <a:lnTo>
                  <a:pt x="105105" y="91440"/>
                </a:lnTo>
                <a:lnTo>
                  <a:pt x="115646" y="87630"/>
                </a:lnTo>
                <a:lnTo>
                  <a:pt x="120764" y="83820"/>
                </a:lnTo>
                <a:lnTo>
                  <a:pt x="126225" y="78740"/>
                </a:lnTo>
                <a:lnTo>
                  <a:pt x="126542" y="78740"/>
                </a:lnTo>
                <a:lnTo>
                  <a:pt x="127050" y="77470"/>
                </a:lnTo>
                <a:lnTo>
                  <a:pt x="133172" y="74930"/>
                </a:lnTo>
                <a:lnTo>
                  <a:pt x="139750" y="71120"/>
                </a:lnTo>
                <a:lnTo>
                  <a:pt x="146507" y="67310"/>
                </a:lnTo>
                <a:lnTo>
                  <a:pt x="153225" y="64770"/>
                </a:lnTo>
                <a:lnTo>
                  <a:pt x="168122" y="59690"/>
                </a:lnTo>
                <a:lnTo>
                  <a:pt x="175285" y="55880"/>
                </a:lnTo>
                <a:lnTo>
                  <a:pt x="213067" y="40640"/>
                </a:lnTo>
                <a:lnTo>
                  <a:pt x="219938" y="38100"/>
                </a:lnTo>
                <a:lnTo>
                  <a:pt x="230543" y="35610"/>
                </a:lnTo>
                <a:lnTo>
                  <a:pt x="230695" y="35610"/>
                </a:lnTo>
                <a:lnTo>
                  <a:pt x="234403" y="33020"/>
                </a:lnTo>
                <a:lnTo>
                  <a:pt x="240880" y="31750"/>
                </a:lnTo>
                <a:lnTo>
                  <a:pt x="243471" y="31750"/>
                </a:lnTo>
                <a:lnTo>
                  <a:pt x="246748" y="30480"/>
                </a:lnTo>
                <a:lnTo>
                  <a:pt x="247675" y="30480"/>
                </a:lnTo>
                <a:lnTo>
                  <a:pt x="247586" y="31750"/>
                </a:lnTo>
                <a:lnTo>
                  <a:pt x="248221" y="33020"/>
                </a:lnTo>
                <a:lnTo>
                  <a:pt x="248221" y="26720"/>
                </a:lnTo>
                <a:lnTo>
                  <a:pt x="241503" y="27940"/>
                </a:lnTo>
                <a:lnTo>
                  <a:pt x="233654" y="29210"/>
                </a:lnTo>
                <a:lnTo>
                  <a:pt x="210769" y="36830"/>
                </a:lnTo>
                <a:lnTo>
                  <a:pt x="203339" y="40640"/>
                </a:lnTo>
                <a:lnTo>
                  <a:pt x="194818" y="40640"/>
                </a:lnTo>
                <a:lnTo>
                  <a:pt x="186982" y="45720"/>
                </a:lnTo>
                <a:lnTo>
                  <a:pt x="185915" y="45720"/>
                </a:lnTo>
                <a:lnTo>
                  <a:pt x="184873" y="46990"/>
                </a:lnTo>
                <a:lnTo>
                  <a:pt x="165163" y="54610"/>
                </a:lnTo>
                <a:lnTo>
                  <a:pt x="158889" y="58420"/>
                </a:lnTo>
                <a:lnTo>
                  <a:pt x="153720" y="60960"/>
                </a:lnTo>
                <a:lnTo>
                  <a:pt x="147904" y="62230"/>
                </a:lnTo>
                <a:lnTo>
                  <a:pt x="136906" y="67310"/>
                </a:lnTo>
                <a:lnTo>
                  <a:pt x="128524" y="72390"/>
                </a:lnTo>
                <a:lnTo>
                  <a:pt x="115671" y="80010"/>
                </a:lnTo>
                <a:lnTo>
                  <a:pt x="108712" y="83820"/>
                </a:lnTo>
                <a:lnTo>
                  <a:pt x="102069" y="88900"/>
                </a:lnTo>
                <a:lnTo>
                  <a:pt x="94043" y="95377"/>
                </a:lnTo>
                <a:lnTo>
                  <a:pt x="78663" y="106680"/>
                </a:lnTo>
                <a:lnTo>
                  <a:pt x="70853" y="111760"/>
                </a:lnTo>
                <a:lnTo>
                  <a:pt x="63728" y="116840"/>
                </a:lnTo>
                <a:lnTo>
                  <a:pt x="56959" y="121920"/>
                </a:lnTo>
                <a:lnTo>
                  <a:pt x="53695" y="123190"/>
                </a:lnTo>
                <a:lnTo>
                  <a:pt x="51422" y="125730"/>
                </a:lnTo>
                <a:lnTo>
                  <a:pt x="45808" y="132168"/>
                </a:lnTo>
                <a:lnTo>
                  <a:pt x="38519" y="139700"/>
                </a:lnTo>
                <a:lnTo>
                  <a:pt x="31102" y="146050"/>
                </a:lnTo>
                <a:lnTo>
                  <a:pt x="25425" y="152400"/>
                </a:lnTo>
                <a:lnTo>
                  <a:pt x="19773" y="160020"/>
                </a:lnTo>
                <a:lnTo>
                  <a:pt x="17894" y="165100"/>
                </a:lnTo>
                <a:lnTo>
                  <a:pt x="14516" y="170383"/>
                </a:lnTo>
                <a:lnTo>
                  <a:pt x="10756" y="176530"/>
                </a:lnTo>
                <a:lnTo>
                  <a:pt x="7023" y="181610"/>
                </a:lnTo>
                <a:lnTo>
                  <a:pt x="4165" y="187960"/>
                </a:lnTo>
                <a:lnTo>
                  <a:pt x="2044" y="194310"/>
                </a:lnTo>
                <a:lnTo>
                  <a:pt x="0" y="200660"/>
                </a:lnTo>
                <a:lnTo>
                  <a:pt x="1689" y="207098"/>
                </a:lnTo>
                <a:lnTo>
                  <a:pt x="4559" y="219710"/>
                </a:lnTo>
                <a:lnTo>
                  <a:pt x="21463" y="267970"/>
                </a:lnTo>
                <a:lnTo>
                  <a:pt x="59512" y="289560"/>
                </a:lnTo>
                <a:lnTo>
                  <a:pt x="67068" y="290830"/>
                </a:lnTo>
                <a:lnTo>
                  <a:pt x="73545" y="292100"/>
                </a:lnTo>
                <a:lnTo>
                  <a:pt x="108508" y="292100"/>
                </a:lnTo>
                <a:lnTo>
                  <a:pt x="118008" y="293370"/>
                </a:lnTo>
                <a:lnTo>
                  <a:pt x="122008" y="293370"/>
                </a:lnTo>
                <a:lnTo>
                  <a:pt x="131991" y="290830"/>
                </a:lnTo>
                <a:lnTo>
                  <a:pt x="138023" y="289560"/>
                </a:lnTo>
                <a:lnTo>
                  <a:pt x="149034" y="288290"/>
                </a:lnTo>
                <a:lnTo>
                  <a:pt x="153987" y="288290"/>
                </a:lnTo>
                <a:lnTo>
                  <a:pt x="158661" y="287020"/>
                </a:lnTo>
                <a:lnTo>
                  <a:pt x="164922" y="285750"/>
                </a:lnTo>
                <a:lnTo>
                  <a:pt x="171208" y="283210"/>
                </a:lnTo>
                <a:lnTo>
                  <a:pt x="177482" y="281940"/>
                </a:lnTo>
                <a:lnTo>
                  <a:pt x="183718" y="279400"/>
                </a:lnTo>
                <a:lnTo>
                  <a:pt x="191439" y="276860"/>
                </a:lnTo>
                <a:lnTo>
                  <a:pt x="198412" y="271780"/>
                </a:lnTo>
                <a:lnTo>
                  <a:pt x="200825" y="269240"/>
                </a:lnTo>
                <a:lnTo>
                  <a:pt x="205651" y="264160"/>
                </a:lnTo>
                <a:lnTo>
                  <a:pt x="209308" y="260350"/>
                </a:lnTo>
                <a:lnTo>
                  <a:pt x="209511" y="259080"/>
                </a:lnTo>
                <a:lnTo>
                  <a:pt x="207365" y="257810"/>
                </a:lnTo>
                <a:lnTo>
                  <a:pt x="209283" y="256540"/>
                </a:lnTo>
                <a:lnTo>
                  <a:pt x="214566" y="247650"/>
                </a:lnTo>
                <a:lnTo>
                  <a:pt x="215811" y="238760"/>
                </a:lnTo>
                <a:lnTo>
                  <a:pt x="215163" y="233680"/>
                </a:lnTo>
                <a:lnTo>
                  <a:pt x="214515" y="228600"/>
                </a:lnTo>
                <a:lnTo>
                  <a:pt x="215176" y="226136"/>
                </a:lnTo>
                <a:lnTo>
                  <a:pt x="216877" y="224790"/>
                </a:lnTo>
                <a:lnTo>
                  <a:pt x="221919" y="220980"/>
                </a:lnTo>
                <a:lnTo>
                  <a:pt x="225437" y="214630"/>
                </a:lnTo>
                <a:lnTo>
                  <a:pt x="228688" y="209550"/>
                </a:lnTo>
                <a:lnTo>
                  <a:pt x="232194" y="203200"/>
                </a:lnTo>
                <a:lnTo>
                  <a:pt x="235559" y="196850"/>
                </a:lnTo>
                <a:lnTo>
                  <a:pt x="238417" y="191770"/>
                </a:lnTo>
                <a:lnTo>
                  <a:pt x="240372" y="184150"/>
                </a:lnTo>
                <a:lnTo>
                  <a:pt x="240677" y="184150"/>
                </a:lnTo>
                <a:lnTo>
                  <a:pt x="241439" y="182880"/>
                </a:lnTo>
                <a:lnTo>
                  <a:pt x="243725" y="179070"/>
                </a:lnTo>
                <a:lnTo>
                  <a:pt x="245364" y="175260"/>
                </a:lnTo>
                <a:lnTo>
                  <a:pt x="245872" y="173990"/>
                </a:lnTo>
                <a:lnTo>
                  <a:pt x="248412" y="167640"/>
                </a:lnTo>
                <a:lnTo>
                  <a:pt x="258394" y="149860"/>
                </a:lnTo>
                <a:lnTo>
                  <a:pt x="260819" y="142240"/>
                </a:lnTo>
                <a:lnTo>
                  <a:pt x="264807" y="137160"/>
                </a:lnTo>
                <a:lnTo>
                  <a:pt x="270560" y="130810"/>
                </a:lnTo>
                <a:lnTo>
                  <a:pt x="271449" y="130810"/>
                </a:lnTo>
                <a:lnTo>
                  <a:pt x="277342" y="133350"/>
                </a:lnTo>
                <a:lnTo>
                  <a:pt x="281889" y="134620"/>
                </a:lnTo>
                <a:lnTo>
                  <a:pt x="286626" y="134620"/>
                </a:lnTo>
                <a:lnTo>
                  <a:pt x="293230" y="137160"/>
                </a:lnTo>
                <a:lnTo>
                  <a:pt x="305396" y="142240"/>
                </a:lnTo>
                <a:lnTo>
                  <a:pt x="311721" y="144780"/>
                </a:lnTo>
                <a:lnTo>
                  <a:pt x="312191" y="144780"/>
                </a:lnTo>
                <a:lnTo>
                  <a:pt x="319176" y="148590"/>
                </a:lnTo>
                <a:lnTo>
                  <a:pt x="325424" y="152400"/>
                </a:lnTo>
                <a:lnTo>
                  <a:pt x="347586" y="160020"/>
                </a:lnTo>
                <a:lnTo>
                  <a:pt x="359117" y="168910"/>
                </a:lnTo>
                <a:lnTo>
                  <a:pt x="365442" y="172808"/>
                </a:lnTo>
                <a:lnTo>
                  <a:pt x="375475" y="180340"/>
                </a:lnTo>
                <a:lnTo>
                  <a:pt x="379869" y="184150"/>
                </a:lnTo>
                <a:lnTo>
                  <a:pt x="387299" y="185420"/>
                </a:lnTo>
                <a:lnTo>
                  <a:pt x="388035" y="186690"/>
                </a:lnTo>
                <a:lnTo>
                  <a:pt x="390385" y="190500"/>
                </a:lnTo>
                <a:lnTo>
                  <a:pt x="392214" y="192913"/>
                </a:lnTo>
                <a:lnTo>
                  <a:pt x="392315" y="193040"/>
                </a:lnTo>
                <a:lnTo>
                  <a:pt x="398741" y="196850"/>
                </a:lnTo>
                <a:lnTo>
                  <a:pt x="401231" y="199390"/>
                </a:lnTo>
                <a:lnTo>
                  <a:pt x="403999" y="201930"/>
                </a:lnTo>
                <a:lnTo>
                  <a:pt x="401637" y="203200"/>
                </a:lnTo>
                <a:lnTo>
                  <a:pt x="399796" y="203200"/>
                </a:lnTo>
                <a:lnTo>
                  <a:pt x="394741" y="198120"/>
                </a:lnTo>
                <a:lnTo>
                  <a:pt x="389915" y="196850"/>
                </a:lnTo>
                <a:lnTo>
                  <a:pt x="388988" y="195580"/>
                </a:lnTo>
                <a:lnTo>
                  <a:pt x="387134" y="193040"/>
                </a:lnTo>
                <a:lnTo>
                  <a:pt x="386295" y="193040"/>
                </a:lnTo>
                <a:lnTo>
                  <a:pt x="381088" y="191770"/>
                </a:lnTo>
                <a:lnTo>
                  <a:pt x="377799" y="189623"/>
                </a:lnTo>
                <a:lnTo>
                  <a:pt x="377799" y="193040"/>
                </a:lnTo>
                <a:lnTo>
                  <a:pt x="373367" y="195580"/>
                </a:lnTo>
                <a:lnTo>
                  <a:pt x="369430" y="196850"/>
                </a:lnTo>
                <a:lnTo>
                  <a:pt x="363918" y="199390"/>
                </a:lnTo>
                <a:lnTo>
                  <a:pt x="357479" y="199390"/>
                </a:lnTo>
                <a:lnTo>
                  <a:pt x="348526" y="200660"/>
                </a:lnTo>
                <a:lnTo>
                  <a:pt x="346278" y="199390"/>
                </a:lnTo>
                <a:lnTo>
                  <a:pt x="341960" y="193040"/>
                </a:lnTo>
                <a:lnTo>
                  <a:pt x="338175" y="190500"/>
                </a:lnTo>
                <a:lnTo>
                  <a:pt x="332371" y="185420"/>
                </a:lnTo>
                <a:lnTo>
                  <a:pt x="331939" y="181610"/>
                </a:lnTo>
                <a:lnTo>
                  <a:pt x="330644" y="176530"/>
                </a:lnTo>
                <a:lnTo>
                  <a:pt x="329603" y="173990"/>
                </a:lnTo>
                <a:lnTo>
                  <a:pt x="331901" y="170383"/>
                </a:lnTo>
                <a:lnTo>
                  <a:pt x="332727" y="168910"/>
                </a:lnTo>
                <a:lnTo>
                  <a:pt x="334746" y="170383"/>
                </a:lnTo>
                <a:lnTo>
                  <a:pt x="336130" y="171450"/>
                </a:lnTo>
                <a:lnTo>
                  <a:pt x="337959" y="172808"/>
                </a:lnTo>
                <a:lnTo>
                  <a:pt x="341083" y="173990"/>
                </a:lnTo>
                <a:lnTo>
                  <a:pt x="336067" y="179070"/>
                </a:lnTo>
                <a:lnTo>
                  <a:pt x="336854" y="181610"/>
                </a:lnTo>
                <a:lnTo>
                  <a:pt x="337134" y="184150"/>
                </a:lnTo>
                <a:lnTo>
                  <a:pt x="337515" y="185420"/>
                </a:lnTo>
                <a:lnTo>
                  <a:pt x="341122" y="185420"/>
                </a:lnTo>
                <a:lnTo>
                  <a:pt x="342938" y="182880"/>
                </a:lnTo>
                <a:lnTo>
                  <a:pt x="343433" y="180340"/>
                </a:lnTo>
                <a:lnTo>
                  <a:pt x="344017" y="177800"/>
                </a:lnTo>
                <a:lnTo>
                  <a:pt x="347192" y="177800"/>
                </a:lnTo>
                <a:lnTo>
                  <a:pt x="347091" y="179070"/>
                </a:lnTo>
                <a:lnTo>
                  <a:pt x="346036" y="186690"/>
                </a:lnTo>
                <a:lnTo>
                  <a:pt x="347675" y="192913"/>
                </a:lnTo>
                <a:lnTo>
                  <a:pt x="347713" y="193040"/>
                </a:lnTo>
                <a:lnTo>
                  <a:pt x="350850" y="195580"/>
                </a:lnTo>
                <a:lnTo>
                  <a:pt x="357898" y="193040"/>
                </a:lnTo>
                <a:lnTo>
                  <a:pt x="360045" y="189230"/>
                </a:lnTo>
                <a:lnTo>
                  <a:pt x="359613" y="187960"/>
                </a:lnTo>
                <a:lnTo>
                  <a:pt x="358762" y="185420"/>
                </a:lnTo>
                <a:lnTo>
                  <a:pt x="357835" y="182880"/>
                </a:lnTo>
                <a:lnTo>
                  <a:pt x="361924" y="184150"/>
                </a:lnTo>
                <a:lnTo>
                  <a:pt x="364388" y="186690"/>
                </a:lnTo>
                <a:lnTo>
                  <a:pt x="371208" y="189230"/>
                </a:lnTo>
                <a:lnTo>
                  <a:pt x="373849" y="191770"/>
                </a:lnTo>
                <a:lnTo>
                  <a:pt x="377799" y="193040"/>
                </a:lnTo>
                <a:lnTo>
                  <a:pt x="377799" y="189623"/>
                </a:lnTo>
                <a:lnTo>
                  <a:pt x="377202" y="189230"/>
                </a:lnTo>
                <a:lnTo>
                  <a:pt x="367779" y="184150"/>
                </a:lnTo>
                <a:lnTo>
                  <a:pt x="366293" y="182880"/>
                </a:lnTo>
                <a:lnTo>
                  <a:pt x="363334" y="180340"/>
                </a:lnTo>
                <a:lnTo>
                  <a:pt x="358609" y="179070"/>
                </a:lnTo>
                <a:lnTo>
                  <a:pt x="355727" y="178295"/>
                </a:lnTo>
                <a:lnTo>
                  <a:pt x="355727" y="187960"/>
                </a:lnTo>
                <a:lnTo>
                  <a:pt x="352298" y="187960"/>
                </a:lnTo>
                <a:lnTo>
                  <a:pt x="354063" y="184150"/>
                </a:lnTo>
                <a:lnTo>
                  <a:pt x="355193" y="185420"/>
                </a:lnTo>
                <a:lnTo>
                  <a:pt x="355104" y="186690"/>
                </a:lnTo>
                <a:lnTo>
                  <a:pt x="355727" y="187960"/>
                </a:lnTo>
                <a:lnTo>
                  <a:pt x="355727" y="178295"/>
                </a:lnTo>
                <a:lnTo>
                  <a:pt x="353898" y="177800"/>
                </a:lnTo>
                <a:lnTo>
                  <a:pt x="352844" y="177038"/>
                </a:lnTo>
                <a:lnTo>
                  <a:pt x="352844" y="180340"/>
                </a:lnTo>
                <a:lnTo>
                  <a:pt x="350634" y="184150"/>
                </a:lnTo>
                <a:lnTo>
                  <a:pt x="350177" y="181610"/>
                </a:lnTo>
                <a:lnTo>
                  <a:pt x="350596" y="180340"/>
                </a:lnTo>
                <a:lnTo>
                  <a:pt x="350672" y="179070"/>
                </a:lnTo>
                <a:lnTo>
                  <a:pt x="352844" y="180340"/>
                </a:lnTo>
                <a:lnTo>
                  <a:pt x="352844" y="177038"/>
                </a:lnTo>
                <a:lnTo>
                  <a:pt x="350431" y="175260"/>
                </a:lnTo>
                <a:lnTo>
                  <a:pt x="340233" y="170383"/>
                </a:lnTo>
                <a:lnTo>
                  <a:pt x="340042" y="170383"/>
                </a:lnTo>
                <a:lnTo>
                  <a:pt x="338391" y="168910"/>
                </a:lnTo>
                <a:lnTo>
                  <a:pt x="334111" y="165100"/>
                </a:lnTo>
                <a:lnTo>
                  <a:pt x="330962" y="163830"/>
                </a:lnTo>
                <a:lnTo>
                  <a:pt x="321513" y="160020"/>
                </a:lnTo>
                <a:lnTo>
                  <a:pt x="318566" y="157416"/>
                </a:lnTo>
                <a:lnTo>
                  <a:pt x="318566" y="172808"/>
                </a:lnTo>
                <a:lnTo>
                  <a:pt x="314045" y="177800"/>
                </a:lnTo>
                <a:lnTo>
                  <a:pt x="307797" y="177800"/>
                </a:lnTo>
                <a:lnTo>
                  <a:pt x="304952" y="175260"/>
                </a:lnTo>
                <a:lnTo>
                  <a:pt x="303542" y="173990"/>
                </a:lnTo>
                <a:lnTo>
                  <a:pt x="300367" y="172808"/>
                </a:lnTo>
                <a:lnTo>
                  <a:pt x="302971" y="170383"/>
                </a:lnTo>
                <a:lnTo>
                  <a:pt x="303326" y="170383"/>
                </a:lnTo>
                <a:lnTo>
                  <a:pt x="304165" y="171450"/>
                </a:lnTo>
                <a:lnTo>
                  <a:pt x="310261" y="173990"/>
                </a:lnTo>
                <a:lnTo>
                  <a:pt x="314439" y="171450"/>
                </a:lnTo>
                <a:lnTo>
                  <a:pt x="316052" y="170383"/>
                </a:lnTo>
                <a:lnTo>
                  <a:pt x="318262" y="168910"/>
                </a:lnTo>
                <a:lnTo>
                  <a:pt x="318401" y="170383"/>
                </a:lnTo>
                <a:lnTo>
                  <a:pt x="318516" y="171450"/>
                </a:lnTo>
                <a:lnTo>
                  <a:pt x="318566" y="172808"/>
                </a:lnTo>
                <a:lnTo>
                  <a:pt x="318566" y="157416"/>
                </a:lnTo>
                <a:lnTo>
                  <a:pt x="317220" y="156210"/>
                </a:lnTo>
                <a:lnTo>
                  <a:pt x="308991" y="154940"/>
                </a:lnTo>
                <a:lnTo>
                  <a:pt x="306857" y="153670"/>
                </a:lnTo>
                <a:lnTo>
                  <a:pt x="302196" y="149860"/>
                </a:lnTo>
                <a:lnTo>
                  <a:pt x="299034" y="148590"/>
                </a:lnTo>
                <a:lnTo>
                  <a:pt x="290372" y="144780"/>
                </a:lnTo>
                <a:lnTo>
                  <a:pt x="284073" y="140970"/>
                </a:lnTo>
                <a:lnTo>
                  <a:pt x="279730" y="139700"/>
                </a:lnTo>
                <a:lnTo>
                  <a:pt x="273621" y="138430"/>
                </a:lnTo>
                <a:lnTo>
                  <a:pt x="272034" y="138430"/>
                </a:lnTo>
                <a:lnTo>
                  <a:pt x="270319" y="139700"/>
                </a:lnTo>
                <a:lnTo>
                  <a:pt x="269875" y="140970"/>
                </a:lnTo>
                <a:lnTo>
                  <a:pt x="264515" y="143510"/>
                </a:lnTo>
                <a:lnTo>
                  <a:pt x="263906" y="144780"/>
                </a:lnTo>
                <a:lnTo>
                  <a:pt x="265455" y="148590"/>
                </a:lnTo>
                <a:lnTo>
                  <a:pt x="270027" y="148590"/>
                </a:lnTo>
                <a:lnTo>
                  <a:pt x="268312" y="147320"/>
                </a:lnTo>
                <a:lnTo>
                  <a:pt x="271462" y="146050"/>
                </a:lnTo>
                <a:lnTo>
                  <a:pt x="271919" y="142240"/>
                </a:lnTo>
                <a:lnTo>
                  <a:pt x="273456" y="140970"/>
                </a:lnTo>
                <a:lnTo>
                  <a:pt x="276504" y="142240"/>
                </a:lnTo>
                <a:lnTo>
                  <a:pt x="283502" y="144780"/>
                </a:lnTo>
                <a:lnTo>
                  <a:pt x="290309" y="147320"/>
                </a:lnTo>
                <a:lnTo>
                  <a:pt x="296938" y="151130"/>
                </a:lnTo>
                <a:lnTo>
                  <a:pt x="307746" y="157480"/>
                </a:lnTo>
                <a:lnTo>
                  <a:pt x="311810" y="158750"/>
                </a:lnTo>
                <a:lnTo>
                  <a:pt x="313131" y="158750"/>
                </a:lnTo>
                <a:lnTo>
                  <a:pt x="317766" y="161290"/>
                </a:lnTo>
                <a:lnTo>
                  <a:pt x="317804" y="162560"/>
                </a:lnTo>
                <a:lnTo>
                  <a:pt x="309105" y="167640"/>
                </a:lnTo>
                <a:lnTo>
                  <a:pt x="307733" y="166370"/>
                </a:lnTo>
                <a:lnTo>
                  <a:pt x="305003" y="163830"/>
                </a:lnTo>
                <a:lnTo>
                  <a:pt x="303187" y="165100"/>
                </a:lnTo>
                <a:lnTo>
                  <a:pt x="297726" y="166255"/>
                </a:lnTo>
                <a:lnTo>
                  <a:pt x="297726" y="175260"/>
                </a:lnTo>
                <a:lnTo>
                  <a:pt x="297421" y="175260"/>
                </a:lnTo>
                <a:lnTo>
                  <a:pt x="294690" y="177800"/>
                </a:lnTo>
                <a:lnTo>
                  <a:pt x="292646" y="177800"/>
                </a:lnTo>
                <a:lnTo>
                  <a:pt x="287083" y="172808"/>
                </a:lnTo>
                <a:lnTo>
                  <a:pt x="286715" y="171450"/>
                </a:lnTo>
                <a:lnTo>
                  <a:pt x="285546" y="166370"/>
                </a:lnTo>
                <a:lnTo>
                  <a:pt x="288010" y="161290"/>
                </a:lnTo>
                <a:lnTo>
                  <a:pt x="288480" y="165100"/>
                </a:lnTo>
                <a:lnTo>
                  <a:pt x="289267" y="167640"/>
                </a:lnTo>
                <a:lnTo>
                  <a:pt x="293598" y="173990"/>
                </a:lnTo>
                <a:lnTo>
                  <a:pt x="297484" y="175196"/>
                </a:lnTo>
                <a:lnTo>
                  <a:pt x="297726" y="175260"/>
                </a:lnTo>
                <a:lnTo>
                  <a:pt x="297726" y="166255"/>
                </a:lnTo>
                <a:lnTo>
                  <a:pt x="297167" y="166370"/>
                </a:lnTo>
                <a:lnTo>
                  <a:pt x="295338" y="165100"/>
                </a:lnTo>
                <a:lnTo>
                  <a:pt x="294386" y="161290"/>
                </a:lnTo>
                <a:lnTo>
                  <a:pt x="293763" y="158750"/>
                </a:lnTo>
                <a:lnTo>
                  <a:pt x="293204" y="156210"/>
                </a:lnTo>
                <a:lnTo>
                  <a:pt x="294322" y="152400"/>
                </a:lnTo>
                <a:lnTo>
                  <a:pt x="293128" y="151130"/>
                </a:lnTo>
                <a:lnTo>
                  <a:pt x="291325" y="149860"/>
                </a:lnTo>
                <a:lnTo>
                  <a:pt x="290258" y="149860"/>
                </a:lnTo>
                <a:lnTo>
                  <a:pt x="287667" y="152400"/>
                </a:lnTo>
                <a:lnTo>
                  <a:pt x="286232" y="153670"/>
                </a:lnTo>
                <a:lnTo>
                  <a:pt x="282752" y="161290"/>
                </a:lnTo>
                <a:lnTo>
                  <a:pt x="280860" y="167640"/>
                </a:lnTo>
                <a:lnTo>
                  <a:pt x="285737" y="176530"/>
                </a:lnTo>
                <a:lnTo>
                  <a:pt x="285978" y="177800"/>
                </a:lnTo>
                <a:lnTo>
                  <a:pt x="290715" y="181610"/>
                </a:lnTo>
                <a:lnTo>
                  <a:pt x="293141" y="182880"/>
                </a:lnTo>
                <a:lnTo>
                  <a:pt x="301078" y="177800"/>
                </a:lnTo>
                <a:lnTo>
                  <a:pt x="302526" y="177800"/>
                </a:lnTo>
                <a:lnTo>
                  <a:pt x="305790" y="180340"/>
                </a:lnTo>
                <a:lnTo>
                  <a:pt x="306654" y="182880"/>
                </a:lnTo>
                <a:lnTo>
                  <a:pt x="311721" y="181610"/>
                </a:lnTo>
                <a:lnTo>
                  <a:pt x="315125" y="181610"/>
                </a:lnTo>
                <a:lnTo>
                  <a:pt x="324269" y="170383"/>
                </a:lnTo>
                <a:lnTo>
                  <a:pt x="324523" y="170383"/>
                </a:lnTo>
                <a:lnTo>
                  <a:pt x="323799" y="168910"/>
                </a:lnTo>
                <a:lnTo>
                  <a:pt x="323164" y="167640"/>
                </a:lnTo>
                <a:lnTo>
                  <a:pt x="321284" y="163830"/>
                </a:lnTo>
                <a:lnTo>
                  <a:pt x="324535" y="165100"/>
                </a:lnTo>
                <a:lnTo>
                  <a:pt x="326605" y="166370"/>
                </a:lnTo>
                <a:lnTo>
                  <a:pt x="329768" y="167640"/>
                </a:lnTo>
                <a:lnTo>
                  <a:pt x="330301" y="167640"/>
                </a:lnTo>
                <a:lnTo>
                  <a:pt x="325399" y="171450"/>
                </a:lnTo>
                <a:lnTo>
                  <a:pt x="326783" y="175260"/>
                </a:lnTo>
                <a:lnTo>
                  <a:pt x="326898" y="176530"/>
                </a:lnTo>
                <a:lnTo>
                  <a:pt x="327012" y="177800"/>
                </a:lnTo>
                <a:lnTo>
                  <a:pt x="327139" y="179070"/>
                </a:lnTo>
                <a:lnTo>
                  <a:pt x="327253" y="180340"/>
                </a:lnTo>
                <a:lnTo>
                  <a:pt x="327380" y="181610"/>
                </a:lnTo>
                <a:lnTo>
                  <a:pt x="327494" y="182880"/>
                </a:lnTo>
                <a:lnTo>
                  <a:pt x="327621" y="184150"/>
                </a:lnTo>
                <a:lnTo>
                  <a:pt x="327736" y="185420"/>
                </a:lnTo>
                <a:lnTo>
                  <a:pt x="327863" y="186690"/>
                </a:lnTo>
                <a:lnTo>
                  <a:pt x="332346" y="190500"/>
                </a:lnTo>
                <a:lnTo>
                  <a:pt x="338848" y="196850"/>
                </a:lnTo>
                <a:lnTo>
                  <a:pt x="340347" y="198120"/>
                </a:lnTo>
                <a:lnTo>
                  <a:pt x="343560" y="203200"/>
                </a:lnTo>
                <a:lnTo>
                  <a:pt x="347459" y="204470"/>
                </a:lnTo>
                <a:lnTo>
                  <a:pt x="355460" y="203200"/>
                </a:lnTo>
                <a:lnTo>
                  <a:pt x="366509" y="203200"/>
                </a:lnTo>
                <a:lnTo>
                  <a:pt x="369341" y="201930"/>
                </a:lnTo>
                <a:lnTo>
                  <a:pt x="371716" y="200660"/>
                </a:lnTo>
                <a:lnTo>
                  <a:pt x="374091" y="199390"/>
                </a:lnTo>
                <a:lnTo>
                  <a:pt x="375793" y="199390"/>
                </a:lnTo>
                <a:lnTo>
                  <a:pt x="382676" y="195580"/>
                </a:lnTo>
                <a:lnTo>
                  <a:pt x="386613" y="198120"/>
                </a:lnTo>
                <a:lnTo>
                  <a:pt x="392620" y="201930"/>
                </a:lnTo>
                <a:lnTo>
                  <a:pt x="394792" y="203200"/>
                </a:lnTo>
                <a:lnTo>
                  <a:pt x="397332" y="205740"/>
                </a:lnTo>
                <a:lnTo>
                  <a:pt x="386334" y="209550"/>
                </a:lnTo>
                <a:lnTo>
                  <a:pt x="366039" y="215900"/>
                </a:lnTo>
                <a:lnTo>
                  <a:pt x="344766" y="222250"/>
                </a:lnTo>
                <a:lnTo>
                  <a:pt x="330835" y="226072"/>
                </a:lnTo>
                <a:lnTo>
                  <a:pt x="334530" y="219710"/>
                </a:lnTo>
                <a:lnTo>
                  <a:pt x="332879" y="213360"/>
                </a:lnTo>
                <a:lnTo>
                  <a:pt x="332803" y="212090"/>
                </a:lnTo>
                <a:lnTo>
                  <a:pt x="332727" y="210820"/>
                </a:lnTo>
                <a:lnTo>
                  <a:pt x="332651" y="209550"/>
                </a:lnTo>
                <a:lnTo>
                  <a:pt x="332587" y="208280"/>
                </a:lnTo>
                <a:lnTo>
                  <a:pt x="332511" y="207098"/>
                </a:lnTo>
                <a:lnTo>
                  <a:pt x="332435" y="205740"/>
                </a:lnTo>
                <a:lnTo>
                  <a:pt x="332371" y="204470"/>
                </a:lnTo>
                <a:lnTo>
                  <a:pt x="329399" y="203288"/>
                </a:lnTo>
                <a:lnTo>
                  <a:pt x="329399" y="219710"/>
                </a:lnTo>
                <a:lnTo>
                  <a:pt x="327456" y="223520"/>
                </a:lnTo>
                <a:lnTo>
                  <a:pt x="326974" y="223520"/>
                </a:lnTo>
                <a:lnTo>
                  <a:pt x="328295" y="227330"/>
                </a:lnTo>
                <a:lnTo>
                  <a:pt x="325843" y="227330"/>
                </a:lnTo>
                <a:lnTo>
                  <a:pt x="318401" y="228600"/>
                </a:lnTo>
                <a:lnTo>
                  <a:pt x="312686" y="227330"/>
                </a:lnTo>
                <a:lnTo>
                  <a:pt x="306374" y="227330"/>
                </a:lnTo>
                <a:lnTo>
                  <a:pt x="305676" y="224790"/>
                </a:lnTo>
                <a:lnTo>
                  <a:pt x="305015" y="223520"/>
                </a:lnTo>
                <a:lnTo>
                  <a:pt x="301891" y="227330"/>
                </a:lnTo>
                <a:lnTo>
                  <a:pt x="300812" y="228600"/>
                </a:lnTo>
                <a:lnTo>
                  <a:pt x="297954" y="227330"/>
                </a:lnTo>
                <a:lnTo>
                  <a:pt x="297446" y="227330"/>
                </a:lnTo>
                <a:lnTo>
                  <a:pt x="292684" y="229870"/>
                </a:lnTo>
                <a:lnTo>
                  <a:pt x="289267" y="229870"/>
                </a:lnTo>
                <a:lnTo>
                  <a:pt x="282638" y="222250"/>
                </a:lnTo>
                <a:lnTo>
                  <a:pt x="281724" y="219710"/>
                </a:lnTo>
                <a:lnTo>
                  <a:pt x="280390" y="215900"/>
                </a:lnTo>
                <a:lnTo>
                  <a:pt x="281749" y="212090"/>
                </a:lnTo>
                <a:lnTo>
                  <a:pt x="282905" y="208280"/>
                </a:lnTo>
                <a:lnTo>
                  <a:pt x="283375" y="207098"/>
                </a:lnTo>
                <a:lnTo>
                  <a:pt x="283248" y="207098"/>
                </a:lnTo>
                <a:lnTo>
                  <a:pt x="290398" y="203200"/>
                </a:lnTo>
                <a:lnTo>
                  <a:pt x="294614" y="200660"/>
                </a:lnTo>
                <a:lnTo>
                  <a:pt x="296900" y="200660"/>
                </a:lnTo>
                <a:lnTo>
                  <a:pt x="300723" y="199390"/>
                </a:lnTo>
                <a:lnTo>
                  <a:pt x="304558" y="200660"/>
                </a:lnTo>
                <a:lnTo>
                  <a:pt x="312127" y="200660"/>
                </a:lnTo>
                <a:lnTo>
                  <a:pt x="314617" y="203200"/>
                </a:lnTo>
                <a:lnTo>
                  <a:pt x="320814" y="208280"/>
                </a:lnTo>
                <a:lnTo>
                  <a:pt x="323672" y="212090"/>
                </a:lnTo>
                <a:lnTo>
                  <a:pt x="328358" y="217170"/>
                </a:lnTo>
                <a:lnTo>
                  <a:pt x="329399" y="219710"/>
                </a:lnTo>
                <a:lnTo>
                  <a:pt x="329399" y="203288"/>
                </a:lnTo>
                <a:lnTo>
                  <a:pt x="329209" y="203200"/>
                </a:lnTo>
                <a:lnTo>
                  <a:pt x="322783" y="199390"/>
                </a:lnTo>
                <a:lnTo>
                  <a:pt x="320001" y="196850"/>
                </a:lnTo>
                <a:lnTo>
                  <a:pt x="318617" y="195580"/>
                </a:lnTo>
                <a:lnTo>
                  <a:pt x="311632" y="194310"/>
                </a:lnTo>
                <a:lnTo>
                  <a:pt x="310019" y="193040"/>
                </a:lnTo>
                <a:lnTo>
                  <a:pt x="305714" y="194310"/>
                </a:lnTo>
                <a:lnTo>
                  <a:pt x="302844" y="194310"/>
                </a:lnTo>
                <a:lnTo>
                  <a:pt x="297434" y="196850"/>
                </a:lnTo>
                <a:lnTo>
                  <a:pt x="293916" y="195580"/>
                </a:lnTo>
                <a:lnTo>
                  <a:pt x="288607" y="199390"/>
                </a:lnTo>
                <a:lnTo>
                  <a:pt x="285889" y="201930"/>
                </a:lnTo>
                <a:lnTo>
                  <a:pt x="281266" y="203200"/>
                </a:lnTo>
                <a:lnTo>
                  <a:pt x="280276" y="204470"/>
                </a:lnTo>
                <a:lnTo>
                  <a:pt x="274078" y="213360"/>
                </a:lnTo>
                <a:lnTo>
                  <a:pt x="273964" y="220980"/>
                </a:lnTo>
                <a:lnTo>
                  <a:pt x="277723" y="228600"/>
                </a:lnTo>
                <a:lnTo>
                  <a:pt x="280238" y="231140"/>
                </a:lnTo>
                <a:lnTo>
                  <a:pt x="255892" y="238760"/>
                </a:lnTo>
                <a:lnTo>
                  <a:pt x="243624" y="241300"/>
                </a:lnTo>
                <a:lnTo>
                  <a:pt x="231241" y="245110"/>
                </a:lnTo>
                <a:lnTo>
                  <a:pt x="235140" y="240030"/>
                </a:lnTo>
                <a:lnTo>
                  <a:pt x="235254" y="233680"/>
                </a:lnTo>
                <a:lnTo>
                  <a:pt x="240588" y="228600"/>
                </a:lnTo>
                <a:lnTo>
                  <a:pt x="240982" y="227330"/>
                </a:lnTo>
                <a:lnTo>
                  <a:pt x="237985" y="226136"/>
                </a:lnTo>
                <a:lnTo>
                  <a:pt x="243230" y="212090"/>
                </a:lnTo>
                <a:lnTo>
                  <a:pt x="245770" y="204470"/>
                </a:lnTo>
                <a:lnTo>
                  <a:pt x="249085" y="198120"/>
                </a:lnTo>
                <a:lnTo>
                  <a:pt x="249453" y="196850"/>
                </a:lnTo>
                <a:lnTo>
                  <a:pt x="253072" y="200660"/>
                </a:lnTo>
                <a:lnTo>
                  <a:pt x="257098" y="200660"/>
                </a:lnTo>
                <a:lnTo>
                  <a:pt x="262369" y="198120"/>
                </a:lnTo>
                <a:lnTo>
                  <a:pt x="263385" y="198120"/>
                </a:lnTo>
                <a:lnTo>
                  <a:pt x="280619" y="165100"/>
                </a:lnTo>
                <a:lnTo>
                  <a:pt x="278790" y="161290"/>
                </a:lnTo>
                <a:lnTo>
                  <a:pt x="275374" y="154940"/>
                </a:lnTo>
                <a:lnTo>
                  <a:pt x="274662" y="153543"/>
                </a:lnTo>
                <a:lnTo>
                  <a:pt x="274662" y="161290"/>
                </a:lnTo>
                <a:lnTo>
                  <a:pt x="274548" y="173990"/>
                </a:lnTo>
                <a:lnTo>
                  <a:pt x="273380" y="180340"/>
                </a:lnTo>
                <a:lnTo>
                  <a:pt x="269963" y="187960"/>
                </a:lnTo>
                <a:lnTo>
                  <a:pt x="268478" y="190500"/>
                </a:lnTo>
                <a:lnTo>
                  <a:pt x="266039" y="191770"/>
                </a:lnTo>
                <a:lnTo>
                  <a:pt x="261404" y="194310"/>
                </a:lnTo>
                <a:lnTo>
                  <a:pt x="259232" y="195580"/>
                </a:lnTo>
                <a:lnTo>
                  <a:pt x="257022" y="193040"/>
                </a:lnTo>
                <a:lnTo>
                  <a:pt x="256667" y="193040"/>
                </a:lnTo>
                <a:lnTo>
                  <a:pt x="252552" y="190500"/>
                </a:lnTo>
                <a:lnTo>
                  <a:pt x="254584" y="186690"/>
                </a:lnTo>
                <a:lnTo>
                  <a:pt x="255752" y="186690"/>
                </a:lnTo>
                <a:lnTo>
                  <a:pt x="258102" y="190500"/>
                </a:lnTo>
                <a:lnTo>
                  <a:pt x="260159" y="190500"/>
                </a:lnTo>
                <a:lnTo>
                  <a:pt x="265188" y="186690"/>
                </a:lnTo>
                <a:lnTo>
                  <a:pt x="266496" y="185420"/>
                </a:lnTo>
                <a:lnTo>
                  <a:pt x="268566" y="180340"/>
                </a:lnTo>
                <a:lnTo>
                  <a:pt x="266763" y="177800"/>
                </a:lnTo>
                <a:lnTo>
                  <a:pt x="265874" y="176530"/>
                </a:lnTo>
                <a:lnTo>
                  <a:pt x="264147" y="177126"/>
                </a:lnTo>
                <a:lnTo>
                  <a:pt x="264147" y="181610"/>
                </a:lnTo>
                <a:lnTo>
                  <a:pt x="262737" y="182880"/>
                </a:lnTo>
                <a:lnTo>
                  <a:pt x="262026" y="185420"/>
                </a:lnTo>
                <a:lnTo>
                  <a:pt x="260515" y="186690"/>
                </a:lnTo>
                <a:lnTo>
                  <a:pt x="260337" y="185420"/>
                </a:lnTo>
                <a:lnTo>
                  <a:pt x="260261" y="184150"/>
                </a:lnTo>
                <a:lnTo>
                  <a:pt x="259740" y="181610"/>
                </a:lnTo>
                <a:lnTo>
                  <a:pt x="260883" y="180340"/>
                </a:lnTo>
                <a:lnTo>
                  <a:pt x="263499" y="180340"/>
                </a:lnTo>
                <a:lnTo>
                  <a:pt x="264147" y="181610"/>
                </a:lnTo>
                <a:lnTo>
                  <a:pt x="264147" y="177126"/>
                </a:lnTo>
                <a:lnTo>
                  <a:pt x="262140" y="177800"/>
                </a:lnTo>
                <a:lnTo>
                  <a:pt x="258165" y="177800"/>
                </a:lnTo>
                <a:lnTo>
                  <a:pt x="256832" y="176530"/>
                </a:lnTo>
                <a:lnTo>
                  <a:pt x="258114" y="175260"/>
                </a:lnTo>
                <a:lnTo>
                  <a:pt x="258521" y="173990"/>
                </a:lnTo>
                <a:lnTo>
                  <a:pt x="262978" y="176530"/>
                </a:lnTo>
                <a:lnTo>
                  <a:pt x="266420" y="173990"/>
                </a:lnTo>
                <a:lnTo>
                  <a:pt x="268935" y="172808"/>
                </a:lnTo>
                <a:lnTo>
                  <a:pt x="271805" y="171450"/>
                </a:lnTo>
                <a:lnTo>
                  <a:pt x="272415" y="168910"/>
                </a:lnTo>
                <a:lnTo>
                  <a:pt x="269811" y="163830"/>
                </a:lnTo>
                <a:lnTo>
                  <a:pt x="269875" y="162560"/>
                </a:lnTo>
                <a:lnTo>
                  <a:pt x="269938" y="161290"/>
                </a:lnTo>
                <a:lnTo>
                  <a:pt x="270002" y="160020"/>
                </a:lnTo>
                <a:lnTo>
                  <a:pt x="270078" y="158750"/>
                </a:lnTo>
                <a:lnTo>
                  <a:pt x="268198" y="159143"/>
                </a:lnTo>
                <a:lnTo>
                  <a:pt x="268198" y="168910"/>
                </a:lnTo>
                <a:lnTo>
                  <a:pt x="267893" y="170383"/>
                </a:lnTo>
                <a:lnTo>
                  <a:pt x="267157" y="170383"/>
                </a:lnTo>
                <a:lnTo>
                  <a:pt x="262864" y="171450"/>
                </a:lnTo>
                <a:lnTo>
                  <a:pt x="261289" y="172808"/>
                </a:lnTo>
                <a:lnTo>
                  <a:pt x="259143" y="172808"/>
                </a:lnTo>
                <a:lnTo>
                  <a:pt x="260388" y="170383"/>
                </a:lnTo>
                <a:lnTo>
                  <a:pt x="260731" y="168910"/>
                </a:lnTo>
                <a:lnTo>
                  <a:pt x="260972" y="167640"/>
                </a:lnTo>
                <a:lnTo>
                  <a:pt x="264731" y="163830"/>
                </a:lnTo>
                <a:lnTo>
                  <a:pt x="265785" y="163830"/>
                </a:lnTo>
                <a:lnTo>
                  <a:pt x="268198" y="168910"/>
                </a:lnTo>
                <a:lnTo>
                  <a:pt x="268198" y="159143"/>
                </a:lnTo>
                <a:lnTo>
                  <a:pt x="263893" y="160020"/>
                </a:lnTo>
                <a:lnTo>
                  <a:pt x="264883" y="157480"/>
                </a:lnTo>
                <a:lnTo>
                  <a:pt x="265849" y="156210"/>
                </a:lnTo>
                <a:lnTo>
                  <a:pt x="267385" y="152400"/>
                </a:lnTo>
                <a:lnTo>
                  <a:pt x="268147" y="152400"/>
                </a:lnTo>
                <a:lnTo>
                  <a:pt x="272592" y="157480"/>
                </a:lnTo>
                <a:lnTo>
                  <a:pt x="274662" y="161290"/>
                </a:lnTo>
                <a:lnTo>
                  <a:pt x="274662" y="153543"/>
                </a:lnTo>
                <a:lnTo>
                  <a:pt x="274091" y="152400"/>
                </a:lnTo>
                <a:lnTo>
                  <a:pt x="273456" y="151130"/>
                </a:lnTo>
                <a:lnTo>
                  <a:pt x="271741" y="149860"/>
                </a:lnTo>
                <a:lnTo>
                  <a:pt x="265404" y="149860"/>
                </a:lnTo>
                <a:lnTo>
                  <a:pt x="263690" y="149860"/>
                </a:lnTo>
                <a:lnTo>
                  <a:pt x="261518" y="157480"/>
                </a:lnTo>
                <a:lnTo>
                  <a:pt x="259422" y="163830"/>
                </a:lnTo>
                <a:lnTo>
                  <a:pt x="257543" y="168910"/>
                </a:lnTo>
                <a:lnTo>
                  <a:pt x="256971" y="170383"/>
                </a:lnTo>
                <a:lnTo>
                  <a:pt x="254381" y="175260"/>
                </a:lnTo>
                <a:lnTo>
                  <a:pt x="250888" y="182880"/>
                </a:lnTo>
                <a:lnTo>
                  <a:pt x="249809" y="191770"/>
                </a:lnTo>
                <a:lnTo>
                  <a:pt x="240957" y="205740"/>
                </a:lnTo>
                <a:lnTo>
                  <a:pt x="239623" y="213360"/>
                </a:lnTo>
                <a:lnTo>
                  <a:pt x="233489" y="228600"/>
                </a:lnTo>
                <a:lnTo>
                  <a:pt x="230047" y="236220"/>
                </a:lnTo>
                <a:lnTo>
                  <a:pt x="223494" y="242570"/>
                </a:lnTo>
                <a:lnTo>
                  <a:pt x="223227" y="242570"/>
                </a:lnTo>
                <a:lnTo>
                  <a:pt x="223291" y="243840"/>
                </a:lnTo>
                <a:lnTo>
                  <a:pt x="223710" y="246176"/>
                </a:lnTo>
                <a:lnTo>
                  <a:pt x="223748" y="246380"/>
                </a:lnTo>
                <a:lnTo>
                  <a:pt x="221665" y="246380"/>
                </a:lnTo>
                <a:lnTo>
                  <a:pt x="209283" y="284480"/>
                </a:lnTo>
                <a:lnTo>
                  <a:pt x="210159" y="289560"/>
                </a:lnTo>
                <a:lnTo>
                  <a:pt x="211467" y="295910"/>
                </a:lnTo>
                <a:lnTo>
                  <a:pt x="219951" y="300990"/>
                </a:lnTo>
                <a:lnTo>
                  <a:pt x="223913" y="303530"/>
                </a:lnTo>
                <a:lnTo>
                  <a:pt x="228815" y="307340"/>
                </a:lnTo>
                <a:lnTo>
                  <a:pt x="247281" y="307340"/>
                </a:lnTo>
                <a:lnTo>
                  <a:pt x="267525" y="306070"/>
                </a:lnTo>
                <a:lnTo>
                  <a:pt x="274485" y="306070"/>
                </a:lnTo>
                <a:lnTo>
                  <a:pt x="288378" y="303530"/>
                </a:lnTo>
                <a:lnTo>
                  <a:pt x="301307" y="300990"/>
                </a:lnTo>
                <a:lnTo>
                  <a:pt x="307733" y="298450"/>
                </a:lnTo>
                <a:lnTo>
                  <a:pt x="314134" y="297180"/>
                </a:lnTo>
                <a:lnTo>
                  <a:pt x="327469" y="292100"/>
                </a:lnTo>
                <a:lnTo>
                  <a:pt x="341350" y="289560"/>
                </a:lnTo>
                <a:lnTo>
                  <a:pt x="346659" y="289560"/>
                </a:lnTo>
                <a:lnTo>
                  <a:pt x="351802" y="287020"/>
                </a:lnTo>
                <a:lnTo>
                  <a:pt x="356971" y="285750"/>
                </a:lnTo>
                <a:lnTo>
                  <a:pt x="365645" y="281940"/>
                </a:lnTo>
                <a:lnTo>
                  <a:pt x="382905" y="275590"/>
                </a:lnTo>
                <a:lnTo>
                  <a:pt x="391579" y="273050"/>
                </a:lnTo>
                <a:lnTo>
                  <a:pt x="395693" y="271780"/>
                </a:lnTo>
                <a:lnTo>
                  <a:pt x="400138" y="270510"/>
                </a:lnTo>
                <a:lnTo>
                  <a:pt x="409117" y="265430"/>
                </a:lnTo>
                <a:lnTo>
                  <a:pt x="414337" y="262890"/>
                </a:lnTo>
                <a:lnTo>
                  <a:pt x="421538" y="259080"/>
                </a:lnTo>
                <a:lnTo>
                  <a:pt x="423773" y="259080"/>
                </a:lnTo>
                <a:lnTo>
                  <a:pt x="426059" y="256540"/>
                </a:lnTo>
                <a:lnTo>
                  <a:pt x="427761" y="255270"/>
                </a:lnTo>
                <a:lnTo>
                  <a:pt x="430771" y="254000"/>
                </a:lnTo>
                <a:lnTo>
                  <a:pt x="431660" y="254000"/>
                </a:lnTo>
                <a:lnTo>
                  <a:pt x="437591" y="242570"/>
                </a:lnTo>
                <a:lnTo>
                  <a:pt x="435279" y="236220"/>
                </a:lnTo>
                <a:lnTo>
                  <a:pt x="435203" y="234950"/>
                </a:lnTo>
                <a:lnTo>
                  <a:pt x="434086" y="227330"/>
                </a:lnTo>
                <a:lnTo>
                  <a:pt x="431888" y="219710"/>
                </a:lnTo>
                <a:lnTo>
                  <a:pt x="431825" y="234950"/>
                </a:lnTo>
                <a:lnTo>
                  <a:pt x="431139" y="237490"/>
                </a:lnTo>
                <a:lnTo>
                  <a:pt x="431165" y="241300"/>
                </a:lnTo>
                <a:lnTo>
                  <a:pt x="430618" y="242570"/>
                </a:lnTo>
                <a:lnTo>
                  <a:pt x="425145" y="243840"/>
                </a:lnTo>
                <a:lnTo>
                  <a:pt x="421678" y="246380"/>
                </a:lnTo>
                <a:lnTo>
                  <a:pt x="412330" y="250190"/>
                </a:lnTo>
                <a:lnTo>
                  <a:pt x="406552" y="252730"/>
                </a:lnTo>
                <a:lnTo>
                  <a:pt x="397802" y="261620"/>
                </a:lnTo>
                <a:lnTo>
                  <a:pt x="391706" y="265430"/>
                </a:lnTo>
                <a:lnTo>
                  <a:pt x="381622" y="266700"/>
                </a:lnTo>
                <a:lnTo>
                  <a:pt x="379056" y="267970"/>
                </a:lnTo>
                <a:lnTo>
                  <a:pt x="372325" y="269240"/>
                </a:lnTo>
                <a:lnTo>
                  <a:pt x="360641" y="269240"/>
                </a:lnTo>
                <a:lnTo>
                  <a:pt x="357759" y="270510"/>
                </a:lnTo>
                <a:lnTo>
                  <a:pt x="351840" y="273050"/>
                </a:lnTo>
                <a:lnTo>
                  <a:pt x="348729" y="274320"/>
                </a:lnTo>
                <a:lnTo>
                  <a:pt x="340321" y="276860"/>
                </a:lnTo>
                <a:lnTo>
                  <a:pt x="335076" y="278130"/>
                </a:lnTo>
                <a:lnTo>
                  <a:pt x="327914" y="281940"/>
                </a:lnTo>
                <a:lnTo>
                  <a:pt x="325323" y="281940"/>
                </a:lnTo>
                <a:lnTo>
                  <a:pt x="315887" y="284480"/>
                </a:lnTo>
                <a:lnTo>
                  <a:pt x="308660" y="285750"/>
                </a:lnTo>
                <a:lnTo>
                  <a:pt x="294767" y="290830"/>
                </a:lnTo>
                <a:lnTo>
                  <a:pt x="276428" y="293370"/>
                </a:lnTo>
                <a:lnTo>
                  <a:pt x="272808" y="295910"/>
                </a:lnTo>
                <a:lnTo>
                  <a:pt x="262750" y="298450"/>
                </a:lnTo>
                <a:lnTo>
                  <a:pt x="256540" y="298450"/>
                </a:lnTo>
                <a:lnTo>
                  <a:pt x="242963" y="297180"/>
                </a:lnTo>
                <a:lnTo>
                  <a:pt x="235686" y="295910"/>
                </a:lnTo>
                <a:lnTo>
                  <a:pt x="226148" y="295910"/>
                </a:lnTo>
                <a:lnTo>
                  <a:pt x="220319" y="292100"/>
                </a:lnTo>
                <a:lnTo>
                  <a:pt x="215938" y="283210"/>
                </a:lnTo>
                <a:lnTo>
                  <a:pt x="216039" y="278130"/>
                </a:lnTo>
                <a:lnTo>
                  <a:pt x="216141" y="274320"/>
                </a:lnTo>
                <a:lnTo>
                  <a:pt x="216230" y="271780"/>
                </a:lnTo>
                <a:lnTo>
                  <a:pt x="216331" y="269240"/>
                </a:lnTo>
                <a:lnTo>
                  <a:pt x="216420" y="266700"/>
                </a:lnTo>
                <a:lnTo>
                  <a:pt x="216509" y="264160"/>
                </a:lnTo>
                <a:lnTo>
                  <a:pt x="216611" y="261620"/>
                </a:lnTo>
                <a:lnTo>
                  <a:pt x="220014" y="257810"/>
                </a:lnTo>
                <a:lnTo>
                  <a:pt x="224231" y="251460"/>
                </a:lnTo>
                <a:lnTo>
                  <a:pt x="225590" y="250190"/>
                </a:lnTo>
                <a:lnTo>
                  <a:pt x="232422" y="251460"/>
                </a:lnTo>
                <a:lnTo>
                  <a:pt x="236664" y="250190"/>
                </a:lnTo>
                <a:lnTo>
                  <a:pt x="243573" y="245110"/>
                </a:lnTo>
                <a:lnTo>
                  <a:pt x="247078" y="245110"/>
                </a:lnTo>
                <a:lnTo>
                  <a:pt x="256082" y="243840"/>
                </a:lnTo>
                <a:lnTo>
                  <a:pt x="267182" y="241300"/>
                </a:lnTo>
                <a:lnTo>
                  <a:pt x="273024" y="240030"/>
                </a:lnTo>
                <a:lnTo>
                  <a:pt x="278422" y="237490"/>
                </a:lnTo>
                <a:lnTo>
                  <a:pt x="284175" y="234950"/>
                </a:lnTo>
                <a:lnTo>
                  <a:pt x="300570" y="232410"/>
                </a:lnTo>
                <a:lnTo>
                  <a:pt x="308889" y="232410"/>
                </a:lnTo>
                <a:lnTo>
                  <a:pt x="317284" y="231140"/>
                </a:lnTo>
                <a:lnTo>
                  <a:pt x="328637" y="231140"/>
                </a:lnTo>
                <a:lnTo>
                  <a:pt x="339826" y="229870"/>
                </a:lnTo>
                <a:lnTo>
                  <a:pt x="343496" y="228600"/>
                </a:lnTo>
                <a:lnTo>
                  <a:pt x="350634" y="226136"/>
                </a:lnTo>
                <a:lnTo>
                  <a:pt x="383654" y="214630"/>
                </a:lnTo>
                <a:lnTo>
                  <a:pt x="391198" y="213360"/>
                </a:lnTo>
                <a:lnTo>
                  <a:pt x="393852" y="212090"/>
                </a:lnTo>
                <a:lnTo>
                  <a:pt x="396430" y="210820"/>
                </a:lnTo>
                <a:lnTo>
                  <a:pt x="399961" y="209550"/>
                </a:lnTo>
                <a:lnTo>
                  <a:pt x="400913" y="209550"/>
                </a:lnTo>
                <a:lnTo>
                  <a:pt x="402678" y="205740"/>
                </a:lnTo>
                <a:lnTo>
                  <a:pt x="431825" y="234950"/>
                </a:lnTo>
                <a:lnTo>
                  <a:pt x="431825" y="219646"/>
                </a:lnTo>
                <a:lnTo>
                  <a:pt x="425678" y="213360"/>
                </a:lnTo>
                <a:lnTo>
                  <a:pt x="427443" y="212090"/>
                </a:lnTo>
                <a:lnTo>
                  <a:pt x="428688" y="212090"/>
                </a:lnTo>
                <a:lnTo>
                  <a:pt x="432943" y="214630"/>
                </a:lnTo>
                <a:lnTo>
                  <a:pt x="436079" y="214630"/>
                </a:lnTo>
                <a:lnTo>
                  <a:pt x="441058" y="212090"/>
                </a:lnTo>
                <a:lnTo>
                  <a:pt x="446049" y="209550"/>
                </a:lnTo>
                <a:lnTo>
                  <a:pt x="453288" y="208280"/>
                </a:lnTo>
                <a:lnTo>
                  <a:pt x="468020" y="203200"/>
                </a:lnTo>
                <a:lnTo>
                  <a:pt x="475310" y="199390"/>
                </a:lnTo>
                <a:lnTo>
                  <a:pt x="480644" y="195580"/>
                </a:lnTo>
                <a:lnTo>
                  <a:pt x="485990" y="191770"/>
                </a:lnTo>
                <a:lnTo>
                  <a:pt x="490639" y="189230"/>
                </a:lnTo>
                <a:lnTo>
                  <a:pt x="498233" y="185420"/>
                </a:lnTo>
                <a:lnTo>
                  <a:pt x="501472" y="185420"/>
                </a:lnTo>
                <a:lnTo>
                  <a:pt x="504101" y="184150"/>
                </a:lnTo>
                <a:lnTo>
                  <a:pt x="512051" y="177800"/>
                </a:lnTo>
                <a:lnTo>
                  <a:pt x="520230" y="172808"/>
                </a:lnTo>
                <a:lnTo>
                  <a:pt x="528916" y="168910"/>
                </a:lnTo>
                <a:lnTo>
                  <a:pt x="540905" y="162560"/>
                </a:lnTo>
                <a:lnTo>
                  <a:pt x="543712" y="160020"/>
                </a:lnTo>
                <a:lnTo>
                  <a:pt x="548309" y="156210"/>
                </a:lnTo>
                <a:lnTo>
                  <a:pt x="550532" y="153670"/>
                </a:lnTo>
                <a:lnTo>
                  <a:pt x="557123" y="149860"/>
                </a:lnTo>
                <a:lnTo>
                  <a:pt x="558469" y="147320"/>
                </a:lnTo>
                <a:lnTo>
                  <a:pt x="566356" y="135890"/>
                </a:lnTo>
                <a:lnTo>
                  <a:pt x="569963" y="129540"/>
                </a:lnTo>
                <a:lnTo>
                  <a:pt x="572897" y="123190"/>
                </a:lnTo>
                <a:lnTo>
                  <a:pt x="574979" y="116840"/>
                </a:lnTo>
                <a:lnTo>
                  <a:pt x="578510" y="111760"/>
                </a:lnTo>
                <a:lnTo>
                  <a:pt x="580821" y="99060"/>
                </a:lnTo>
                <a:lnTo>
                  <a:pt x="583882" y="78740"/>
                </a:lnTo>
                <a:lnTo>
                  <a:pt x="585457" y="73660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80065" y="8109413"/>
            <a:ext cx="463575" cy="454659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915625" y="2088111"/>
            <a:ext cx="366399" cy="556260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1177974" y="1728138"/>
            <a:ext cx="337185" cy="202565"/>
          </a:xfrm>
          <a:custGeom>
            <a:avLst/>
            <a:gdLst/>
            <a:ahLst/>
            <a:cxnLst/>
            <a:rect l="l" t="t" r="r" b="b"/>
            <a:pathLst>
              <a:path w="337184" h="202564">
                <a:moveTo>
                  <a:pt x="36995" y="131267"/>
                </a:moveTo>
                <a:lnTo>
                  <a:pt x="23676" y="132152"/>
                </a:lnTo>
                <a:lnTo>
                  <a:pt x="12234" y="137167"/>
                </a:lnTo>
                <a:lnTo>
                  <a:pt x="3924" y="146224"/>
                </a:lnTo>
                <a:lnTo>
                  <a:pt x="0" y="159232"/>
                </a:lnTo>
                <a:lnTo>
                  <a:pt x="2166" y="174743"/>
                </a:lnTo>
                <a:lnTo>
                  <a:pt x="10333" y="188115"/>
                </a:lnTo>
                <a:lnTo>
                  <a:pt x="22797" y="197815"/>
                </a:lnTo>
                <a:lnTo>
                  <a:pt x="37858" y="202311"/>
                </a:lnTo>
                <a:lnTo>
                  <a:pt x="51730" y="201301"/>
                </a:lnTo>
                <a:lnTo>
                  <a:pt x="63296" y="195913"/>
                </a:lnTo>
                <a:lnTo>
                  <a:pt x="66680" y="192024"/>
                </a:lnTo>
                <a:lnTo>
                  <a:pt x="38747" y="192024"/>
                </a:lnTo>
                <a:lnTo>
                  <a:pt x="27771" y="188779"/>
                </a:lnTo>
                <a:lnTo>
                  <a:pt x="18488" y="181740"/>
                </a:lnTo>
                <a:lnTo>
                  <a:pt x="12305" y="171971"/>
                </a:lnTo>
                <a:lnTo>
                  <a:pt x="10629" y="160540"/>
                </a:lnTo>
                <a:lnTo>
                  <a:pt x="13299" y="152119"/>
                </a:lnTo>
                <a:lnTo>
                  <a:pt x="19019" y="145918"/>
                </a:lnTo>
                <a:lnTo>
                  <a:pt x="26819" y="142272"/>
                </a:lnTo>
                <a:lnTo>
                  <a:pt x="35725" y="141516"/>
                </a:lnTo>
                <a:lnTo>
                  <a:pt x="75446" y="141516"/>
                </a:lnTo>
                <a:lnTo>
                  <a:pt x="69474" y="140354"/>
                </a:lnTo>
                <a:lnTo>
                  <a:pt x="47811" y="133369"/>
                </a:lnTo>
                <a:lnTo>
                  <a:pt x="36995" y="131267"/>
                </a:lnTo>
                <a:close/>
              </a:path>
              <a:path w="337184" h="202564">
                <a:moveTo>
                  <a:pt x="256861" y="152119"/>
                </a:moveTo>
                <a:lnTo>
                  <a:pt x="76064" y="152119"/>
                </a:lnTo>
                <a:lnTo>
                  <a:pt x="93395" y="153631"/>
                </a:lnTo>
                <a:lnTo>
                  <a:pt x="146151" y="154152"/>
                </a:lnTo>
                <a:lnTo>
                  <a:pt x="179780" y="199567"/>
                </a:lnTo>
                <a:lnTo>
                  <a:pt x="214312" y="199567"/>
                </a:lnTo>
                <a:lnTo>
                  <a:pt x="182143" y="155067"/>
                </a:lnTo>
                <a:lnTo>
                  <a:pt x="256861" y="152119"/>
                </a:lnTo>
                <a:close/>
              </a:path>
              <a:path w="337184" h="202564">
                <a:moveTo>
                  <a:pt x="75446" y="141516"/>
                </a:moveTo>
                <a:lnTo>
                  <a:pt x="35725" y="141516"/>
                </a:lnTo>
                <a:lnTo>
                  <a:pt x="47270" y="144369"/>
                </a:lnTo>
                <a:lnTo>
                  <a:pt x="56707" y="150563"/>
                </a:lnTo>
                <a:lnTo>
                  <a:pt x="62812" y="159745"/>
                </a:lnTo>
                <a:lnTo>
                  <a:pt x="64363" y="171564"/>
                </a:lnTo>
                <a:lnTo>
                  <a:pt x="61634" y="180524"/>
                </a:lnTo>
                <a:lnTo>
                  <a:pt x="55827" y="187190"/>
                </a:lnTo>
                <a:lnTo>
                  <a:pt x="47884" y="191157"/>
                </a:lnTo>
                <a:lnTo>
                  <a:pt x="38747" y="192024"/>
                </a:lnTo>
                <a:lnTo>
                  <a:pt x="66680" y="192024"/>
                </a:lnTo>
                <a:lnTo>
                  <a:pt x="71520" y="186462"/>
                </a:lnTo>
                <a:lnTo>
                  <a:pt x="75361" y="173266"/>
                </a:lnTo>
                <a:lnTo>
                  <a:pt x="75755" y="168833"/>
                </a:lnTo>
                <a:lnTo>
                  <a:pt x="75539" y="166954"/>
                </a:lnTo>
                <a:lnTo>
                  <a:pt x="74828" y="162433"/>
                </a:lnTo>
                <a:lnTo>
                  <a:pt x="73939" y="155651"/>
                </a:lnTo>
                <a:lnTo>
                  <a:pt x="74601" y="152119"/>
                </a:lnTo>
                <a:lnTo>
                  <a:pt x="256861" y="152119"/>
                </a:lnTo>
                <a:lnTo>
                  <a:pt x="336981" y="148958"/>
                </a:lnTo>
                <a:lnTo>
                  <a:pt x="327884" y="142455"/>
                </a:lnTo>
                <a:lnTo>
                  <a:pt x="80276" y="142455"/>
                </a:lnTo>
                <a:lnTo>
                  <a:pt x="75446" y="141516"/>
                </a:lnTo>
                <a:close/>
              </a:path>
              <a:path w="337184" h="202564">
                <a:moveTo>
                  <a:pt x="58153" y="0"/>
                </a:moveTo>
                <a:lnTo>
                  <a:pt x="45682" y="1107"/>
                </a:lnTo>
                <a:lnTo>
                  <a:pt x="35042" y="6373"/>
                </a:lnTo>
                <a:lnTo>
                  <a:pt x="27360" y="15314"/>
                </a:lnTo>
                <a:lnTo>
                  <a:pt x="23761" y="27444"/>
                </a:lnTo>
                <a:lnTo>
                  <a:pt x="24713" y="39012"/>
                </a:lnTo>
                <a:lnTo>
                  <a:pt x="51580" y="67631"/>
                </a:lnTo>
                <a:lnTo>
                  <a:pt x="69888" y="74256"/>
                </a:lnTo>
                <a:lnTo>
                  <a:pt x="83042" y="79173"/>
                </a:lnTo>
                <a:lnTo>
                  <a:pt x="114312" y="101574"/>
                </a:lnTo>
                <a:lnTo>
                  <a:pt x="129082" y="124066"/>
                </a:lnTo>
                <a:lnTo>
                  <a:pt x="118681" y="131718"/>
                </a:lnTo>
                <a:lnTo>
                  <a:pt x="106356" y="137871"/>
                </a:lnTo>
                <a:lnTo>
                  <a:pt x="93192" y="141718"/>
                </a:lnTo>
                <a:lnTo>
                  <a:pt x="80276" y="142455"/>
                </a:lnTo>
                <a:lnTo>
                  <a:pt x="327884" y="142455"/>
                </a:lnTo>
                <a:lnTo>
                  <a:pt x="285584" y="122594"/>
                </a:lnTo>
                <a:lnTo>
                  <a:pt x="149504" y="115811"/>
                </a:lnTo>
                <a:lnTo>
                  <a:pt x="141063" y="106331"/>
                </a:lnTo>
                <a:lnTo>
                  <a:pt x="131652" y="96769"/>
                </a:lnTo>
                <a:lnTo>
                  <a:pt x="121591" y="88266"/>
                </a:lnTo>
                <a:lnTo>
                  <a:pt x="111201" y="81965"/>
                </a:lnTo>
                <a:lnTo>
                  <a:pt x="105492" y="79462"/>
                </a:lnTo>
                <a:lnTo>
                  <a:pt x="97499" y="75645"/>
                </a:lnTo>
                <a:lnTo>
                  <a:pt x="90489" y="70941"/>
                </a:lnTo>
                <a:lnTo>
                  <a:pt x="87731" y="65773"/>
                </a:lnTo>
                <a:lnTo>
                  <a:pt x="88049" y="62077"/>
                </a:lnTo>
                <a:lnTo>
                  <a:pt x="90164" y="60109"/>
                </a:lnTo>
                <a:lnTo>
                  <a:pt x="65544" y="60109"/>
                </a:lnTo>
                <a:lnTo>
                  <a:pt x="54659" y="57065"/>
                </a:lnTo>
                <a:lnTo>
                  <a:pt x="44121" y="50425"/>
                </a:lnTo>
                <a:lnTo>
                  <a:pt x="36385" y="41242"/>
                </a:lnTo>
                <a:lnTo>
                  <a:pt x="33909" y="30568"/>
                </a:lnTo>
                <a:lnTo>
                  <a:pt x="36144" y="21409"/>
                </a:lnTo>
                <a:lnTo>
                  <a:pt x="40922" y="14671"/>
                </a:lnTo>
                <a:lnTo>
                  <a:pt x="48039" y="10719"/>
                </a:lnTo>
                <a:lnTo>
                  <a:pt x="57289" y="9918"/>
                </a:lnTo>
                <a:lnTo>
                  <a:pt x="80104" y="9918"/>
                </a:lnTo>
                <a:lnTo>
                  <a:pt x="73170" y="4551"/>
                </a:lnTo>
                <a:lnTo>
                  <a:pt x="58153" y="0"/>
                </a:lnTo>
                <a:close/>
              </a:path>
              <a:path w="337184" h="202564">
                <a:moveTo>
                  <a:pt x="80104" y="9918"/>
                </a:moveTo>
                <a:lnTo>
                  <a:pt x="57289" y="9918"/>
                </a:lnTo>
                <a:lnTo>
                  <a:pt x="67642" y="13143"/>
                </a:lnTo>
                <a:lnTo>
                  <a:pt x="77001" y="20153"/>
                </a:lnTo>
                <a:lnTo>
                  <a:pt x="83562" y="29637"/>
                </a:lnTo>
                <a:lnTo>
                  <a:pt x="85521" y="40284"/>
                </a:lnTo>
                <a:lnTo>
                  <a:pt x="83666" y="48045"/>
                </a:lnTo>
                <a:lnTo>
                  <a:pt x="79614" y="54602"/>
                </a:lnTo>
                <a:lnTo>
                  <a:pt x="73522" y="58956"/>
                </a:lnTo>
                <a:lnTo>
                  <a:pt x="65544" y="60109"/>
                </a:lnTo>
                <a:lnTo>
                  <a:pt x="90164" y="60109"/>
                </a:lnTo>
                <a:lnTo>
                  <a:pt x="95719" y="54940"/>
                </a:lnTo>
                <a:lnTo>
                  <a:pt x="96710" y="43497"/>
                </a:lnTo>
                <a:lnTo>
                  <a:pt x="94388" y="27923"/>
                </a:lnTo>
                <a:lnTo>
                  <a:pt x="85894" y="14400"/>
                </a:lnTo>
                <a:lnTo>
                  <a:pt x="80104" y="9918"/>
                </a:lnTo>
                <a:close/>
              </a:path>
            </a:pathLst>
          </a:custGeom>
          <a:solidFill>
            <a:srgbClr val="1330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80423" y="1945975"/>
            <a:ext cx="25400" cy="26034"/>
          </a:xfrm>
          <a:custGeom>
            <a:avLst/>
            <a:gdLst/>
            <a:ahLst/>
            <a:cxnLst/>
            <a:rect l="l" t="t" r="r" b="b"/>
            <a:pathLst>
              <a:path w="25400" h="26035">
                <a:moveTo>
                  <a:pt x="25222" y="25438"/>
                </a:moveTo>
                <a:lnTo>
                  <a:pt x="25222" y="0"/>
                </a:lnTo>
                <a:lnTo>
                  <a:pt x="0" y="0"/>
                </a:lnTo>
              </a:path>
            </a:pathLst>
          </a:custGeom>
          <a:ln w="12699">
            <a:solidFill>
              <a:srgbClr val="13303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4967381" y="2132127"/>
            <a:ext cx="436245" cy="520065"/>
            <a:chOff x="4967381" y="2132127"/>
            <a:chExt cx="436245" cy="520065"/>
          </a:xfrm>
        </p:grpSpPr>
        <p:sp>
          <p:nvSpPr>
            <p:cNvPr id="30" name="object 30"/>
            <p:cNvSpPr/>
            <p:nvPr/>
          </p:nvSpPr>
          <p:spPr>
            <a:xfrm>
              <a:off x="4967376" y="2132126"/>
              <a:ext cx="436245" cy="520065"/>
            </a:xfrm>
            <a:custGeom>
              <a:avLst/>
              <a:gdLst/>
              <a:ahLst/>
              <a:cxnLst/>
              <a:rect l="l" t="t" r="r" b="b"/>
              <a:pathLst>
                <a:path w="436245" h="520064">
                  <a:moveTo>
                    <a:pt x="400799" y="358711"/>
                  </a:moveTo>
                  <a:lnTo>
                    <a:pt x="373367" y="304812"/>
                  </a:lnTo>
                  <a:lnTo>
                    <a:pt x="343484" y="248983"/>
                  </a:lnTo>
                  <a:lnTo>
                    <a:pt x="319811" y="205892"/>
                  </a:lnTo>
                  <a:lnTo>
                    <a:pt x="276644" y="133591"/>
                  </a:lnTo>
                  <a:lnTo>
                    <a:pt x="272262" y="126250"/>
                  </a:lnTo>
                  <a:lnTo>
                    <a:pt x="268071" y="119113"/>
                  </a:lnTo>
                  <a:lnTo>
                    <a:pt x="263791" y="111531"/>
                  </a:lnTo>
                  <a:lnTo>
                    <a:pt x="259829" y="103974"/>
                  </a:lnTo>
                  <a:lnTo>
                    <a:pt x="251980" y="88544"/>
                  </a:lnTo>
                  <a:lnTo>
                    <a:pt x="243979" y="72986"/>
                  </a:lnTo>
                  <a:lnTo>
                    <a:pt x="235407" y="57581"/>
                  </a:lnTo>
                  <a:lnTo>
                    <a:pt x="227939" y="45897"/>
                  </a:lnTo>
                  <a:lnTo>
                    <a:pt x="225869" y="42633"/>
                  </a:lnTo>
                  <a:lnTo>
                    <a:pt x="224624" y="40881"/>
                  </a:lnTo>
                  <a:lnTo>
                    <a:pt x="220472" y="35140"/>
                  </a:lnTo>
                  <a:lnTo>
                    <a:pt x="220230" y="34950"/>
                  </a:lnTo>
                  <a:lnTo>
                    <a:pt x="220091" y="34328"/>
                  </a:lnTo>
                  <a:lnTo>
                    <a:pt x="162598" y="64516"/>
                  </a:lnTo>
                  <a:lnTo>
                    <a:pt x="103606" y="97790"/>
                  </a:lnTo>
                  <a:lnTo>
                    <a:pt x="46558" y="133921"/>
                  </a:lnTo>
                  <a:lnTo>
                    <a:pt x="36398" y="140855"/>
                  </a:lnTo>
                  <a:lnTo>
                    <a:pt x="36893" y="141249"/>
                  </a:lnTo>
                  <a:lnTo>
                    <a:pt x="36969" y="141541"/>
                  </a:lnTo>
                  <a:lnTo>
                    <a:pt x="45707" y="157594"/>
                  </a:lnTo>
                  <a:lnTo>
                    <a:pt x="48514" y="162585"/>
                  </a:lnTo>
                  <a:lnTo>
                    <a:pt x="59143" y="182791"/>
                  </a:lnTo>
                  <a:lnTo>
                    <a:pt x="82270" y="228117"/>
                  </a:lnTo>
                  <a:lnTo>
                    <a:pt x="111887" y="287489"/>
                  </a:lnTo>
                  <a:lnTo>
                    <a:pt x="126542" y="316318"/>
                  </a:lnTo>
                  <a:lnTo>
                    <a:pt x="156044" y="371563"/>
                  </a:lnTo>
                  <a:lnTo>
                    <a:pt x="178701" y="410286"/>
                  </a:lnTo>
                  <a:lnTo>
                    <a:pt x="202031" y="446138"/>
                  </a:lnTo>
                  <a:lnTo>
                    <a:pt x="221322" y="466039"/>
                  </a:lnTo>
                  <a:lnTo>
                    <a:pt x="222072" y="461619"/>
                  </a:lnTo>
                  <a:lnTo>
                    <a:pt x="221881" y="459257"/>
                  </a:lnTo>
                  <a:lnTo>
                    <a:pt x="221881" y="458863"/>
                  </a:lnTo>
                  <a:lnTo>
                    <a:pt x="199440" y="426580"/>
                  </a:lnTo>
                  <a:lnTo>
                    <a:pt x="176822" y="390194"/>
                  </a:lnTo>
                  <a:lnTo>
                    <a:pt x="151104" y="344424"/>
                  </a:lnTo>
                  <a:lnTo>
                    <a:pt x="122186" y="288582"/>
                  </a:lnTo>
                  <a:lnTo>
                    <a:pt x="77914" y="200202"/>
                  </a:lnTo>
                  <a:lnTo>
                    <a:pt x="70192" y="185191"/>
                  </a:lnTo>
                  <a:lnTo>
                    <a:pt x="66281" y="177673"/>
                  </a:lnTo>
                  <a:lnTo>
                    <a:pt x="59664" y="165150"/>
                  </a:lnTo>
                  <a:lnTo>
                    <a:pt x="57061" y="160108"/>
                  </a:lnTo>
                  <a:lnTo>
                    <a:pt x="54292" y="155130"/>
                  </a:lnTo>
                  <a:lnTo>
                    <a:pt x="48094" y="143764"/>
                  </a:lnTo>
                  <a:lnTo>
                    <a:pt x="58115" y="137007"/>
                  </a:lnTo>
                  <a:lnTo>
                    <a:pt x="100050" y="110451"/>
                  </a:lnTo>
                  <a:lnTo>
                    <a:pt x="143167" y="85483"/>
                  </a:lnTo>
                  <a:lnTo>
                    <a:pt x="187007" y="61747"/>
                  </a:lnTo>
                  <a:lnTo>
                    <a:pt x="217436" y="45897"/>
                  </a:lnTo>
                  <a:lnTo>
                    <a:pt x="219100" y="48171"/>
                  </a:lnTo>
                  <a:lnTo>
                    <a:pt x="238963" y="82143"/>
                  </a:lnTo>
                  <a:lnTo>
                    <a:pt x="246710" y="97332"/>
                  </a:lnTo>
                  <a:lnTo>
                    <a:pt x="257111" y="117665"/>
                  </a:lnTo>
                  <a:lnTo>
                    <a:pt x="260007" y="122669"/>
                  </a:lnTo>
                  <a:lnTo>
                    <a:pt x="280149" y="156273"/>
                  </a:lnTo>
                  <a:lnTo>
                    <a:pt x="288734" y="170446"/>
                  </a:lnTo>
                  <a:lnTo>
                    <a:pt x="297230" y="184543"/>
                  </a:lnTo>
                  <a:lnTo>
                    <a:pt x="329069" y="240677"/>
                  </a:lnTo>
                  <a:lnTo>
                    <a:pt x="358635" y="295516"/>
                  </a:lnTo>
                  <a:lnTo>
                    <a:pt x="379336" y="335216"/>
                  </a:lnTo>
                  <a:lnTo>
                    <a:pt x="389890" y="356222"/>
                  </a:lnTo>
                  <a:lnTo>
                    <a:pt x="387578" y="358165"/>
                  </a:lnTo>
                  <a:lnTo>
                    <a:pt x="384606" y="360375"/>
                  </a:lnTo>
                  <a:lnTo>
                    <a:pt x="382892" y="361784"/>
                  </a:lnTo>
                  <a:lnTo>
                    <a:pt x="348335" y="383908"/>
                  </a:lnTo>
                  <a:lnTo>
                    <a:pt x="316141" y="401980"/>
                  </a:lnTo>
                  <a:lnTo>
                    <a:pt x="305904" y="407962"/>
                  </a:lnTo>
                  <a:lnTo>
                    <a:pt x="247611" y="447941"/>
                  </a:lnTo>
                  <a:lnTo>
                    <a:pt x="233426" y="459257"/>
                  </a:lnTo>
                  <a:lnTo>
                    <a:pt x="230682" y="461340"/>
                  </a:lnTo>
                  <a:lnTo>
                    <a:pt x="230365" y="461619"/>
                  </a:lnTo>
                  <a:lnTo>
                    <a:pt x="229146" y="462508"/>
                  </a:lnTo>
                  <a:lnTo>
                    <a:pt x="228866" y="462927"/>
                  </a:lnTo>
                  <a:lnTo>
                    <a:pt x="224345" y="466902"/>
                  </a:lnTo>
                  <a:lnTo>
                    <a:pt x="222123" y="469773"/>
                  </a:lnTo>
                  <a:lnTo>
                    <a:pt x="279552" y="436054"/>
                  </a:lnTo>
                  <a:lnTo>
                    <a:pt x="285851" y="431698"/>
                  </a:lnTo>
                  <a:lnTo>
                    <a:pt x="326631" y="406425"/>
                  </a:lnTo>
                  <a:lnTo>
                    <a:pt x="349123" y="393839"/>
                  </a:lnTo>
                  <a:lnTo>
                    <a:pt x="360667" y="387134"/>
                  </a:lnTo>
                  <a:lnTo>
                    <a:pt x="395427" y="363245"/>
                  </a:lnTo>
                  <a:lnTo>
                    <a:pt x="397141" y="361784"/>
                  </a:lnTo>
                  <a:lnTo>
                    <a:pt x="399034" y="360375"/>
                  </a:lnTo>
                  <a:lnTo>
                    <a:pt x="400799" y="358711"/>
                  </a:lnTo>
                  <a:close/>
                </a:path>
                <a:path w="436245" h="520064">
                  <a:moveTo>
                    <a:pt x="435952" y="387134"/>
                  </a:moveTo>
                  <a:lnTo>
                    <a:pt x="435406" y="377329"/>
                  </a:lnTo>
                  <a:lnTo>
                    <a:pt x="435406" y="377202"/>
                  </a:lnTo>
                  <a:lnTo>
                    <a:pt x="433539" y="367512"/>
                  </a:lnTo>
                  <a:lnTo>
                    <a:pt x="419392" y="331216"/>
                  </a:lnTo>
                  <a:lnTo>
                    <a:pt x="395249" y="288569"/>
                  </a:lnTo>
                  <a:lnTo>
                    <a:pt x="391883" y="282829"/>
                  </a:lnTo>
                  <a:lnTo>
                    <a:pt x="270967" y="61671"/>
                  </a:lnTo>
                  <a:lnTo>
                    <a:pt x="265938" y="52400"/>
                  </a:lnTo>
                  <a:lnTo>
                    <a:pt x="260642" y="42900"/>
                  </a:lnTo>
                  <a:lnTo>
                    <a:pt x="236626" y="10147"/>
                  </a:lnTo>
                  <a:lnTo>
                    <a:pt x="222504" y="2628"/>
                  </a:lnTo>
                  <a:lnTo>
                    <a:pt x="214845" y="0"/>
                  </a:lnTo>
                  <a:lnTo>
                    <a:pt x="206565" y="165"/>
                  </a:lnTo>
                  <a:lnTo>
                    <a:pt x="199034" y="1828"/>
                  </a:lnTo>
                  <a:lnTo>
                    <a:pt x="191630" y="3886"/>
                  </a:lnTo>
                  <a:lnTo>
                    <a:pt x="189953" y="4724"/>
                  </a:lnTo>
                  <a:lnTo>
                    <a:pt x="184569" y="6769"/>
                  </a:lnTo>
                  <a:lnTo>
                    <a:pt x="181432" y="8356"/>
                  </a:lnTo>
                  <a:lnTo>
                    <a:pt x="178155" y="9880"/>
                  </a:lnTo>
                  <a:lnTo>
                    <a:pt x="158750" y="19329"/>
                  </a:lnTo>
                  <a:lnTo>
                    <a:pt x="120319" y="38582"/>
                  </a:lnTo>
                  <a:lnTo>
                    <a:pt x="81711" y="56705"/>
                  </a:lnTo>
                  <a:lnTo>
                    <a:pt x="62090" y="64757"/>
                  </a:lnTo>
                  <a:lnTo>
                    <a:pt x="52070" y="69024"/>
                  </a:lnTo>
                  <a:lnTo>
                    <a:pt x="18084" y="90589"/>
                  </a:lnTo>
                  <a:lnTo>
                    <a:pt x="127" y="130644"/>
                  </a:lnTo>
                  <a:lnTo>
                    <a:pt x="0" y="131622"/>
                  </a:lnTo>
                  <a:lnTo>
                    <a:pt x="19202" y="185610"/>
                  </a:lnTo>
                  <a:lnTo>
                    <a:pt x="38684" y="222161"/>
                  </a:lnTo>
                  <a:lnTo>
                    <a:pt x="59232" y="257238"/>
                  </a:lnTo>
                  <a:lnTo>
                    <a:pt x="69507" y="274421"/>
                  </a:lnTo>
                  <a:lnTo>
                    <a:pt x="79578" y="291477"/>
                  </a:lnTo>
                  <a:lnTo>
                    <a:pt x="89306" y="308457"/>
                  </a:lnTo>
                  <a:lnTo>
                    <a:pt x="126936" y="377202"/>
                  </a:lnTo>
                  <a:lnTo>
                    <a:pt x="188569" y="489953"/>
                  </a:lnTo>
                  <a:lnTo>
                    <a:pt x="188785" y="490156"/>
                  </a:lnTo>
                  <a:lnTo>
                    <a:pt x="189103" y="490334"/>
                  </a:lnTo>
                  <a:lnTo>
                    <a:pt x="194602" y="492556"/>
                  </a:lnTo>
                  <a:lnTo>
                    <a:pt x="196024" y="488657"/>
                  </a:lnTo>
                  <a:lnTo>
                    <a:pt x="196189" y="486410"/>
                  </a:lnTo>
                  <a:lnTo>
                    <a:pt x="196240" y="486067"/>
                  </a:lnTo>
                  <a:lnTo>
                    <a:pt x="100152" y="310311"/>
                  </a:lnTo>
                  <a:lnTo>
                    <a:pt x="90589" y="293357"/>
                  </a:lnTo>
                  <a:lnTo>
                    <a:pt x="80683" y="276415"/>
                  </a:lnTo>
                  <a:lnTo>
                    <a:pt x="60350" y="242354"/>
                  </a:lnTo>
                  <a:lnTo>
                    <a:pt x="50228" y="225082"/>
                  </a:lnTo>
                  <a:lnTo>
                    <a:pt x="30848" y="189661"/>
                  </a:lnTo>
                  <a:lnTo>
                    <a:pt x="13906" y="152666"/>
                  </a:lnTo>
                  <a:lnTo>
                    <a:pt x="12903" y="149555"/>
                  </a:lnTo>
                  <a:lnTo>
                    <a:pt x="11709" y="146494"/>
                  </a:lnTo>
                  <a:lnTo>
                    <a:pt x="10934" y="143357"/>
                  </a:lnTo>
                  <a:lnTo>
                    <a:pt x="10325" y="140195"/>
                  </a:lnTo>
                  <a:lnTo>
                    <a:pt x="9448" y="137033"/>
                  </a:lnTo>
                  <a:lnTo>
                    <a:pt x="9410" y="133845"/>
                  </a:lnTo>
                  <a:lnTo>
                    <a:pt x="8966" y="130644"/>
                  </a:lnTo>
                  <a:lnTo>
                    <a:pt x="9347" y="127508"/>
                  </a:lnTo>
                  <a:lnTo>
                    <a:pt x="9525" y="124345"/>
                  </a:lnTo>
                  <a:lnTo>
                    <a:pt x="10160" y="121272"/>
                  </a:lnTo>
                  <a:lnTo>
                    <a:pt x="10591" y="118122"/>
                  </a:lnTo>
                  <a:lnTo>
                    <a:pt x="11874" y="115227"/>
                  </a:lnTo>
                  <a:lnTo>
                    <a:pt x="14071" y="109334"/>
                  </a:lnTo>
                  <a:lnTo>
                    <a:pt x="17513" y="103809"/>
                  </a:lnTo>
                  <a:lnTo>
                    <a:pt x="58483" y="75450"/>
                  </a:lnTo>
                  <a:lnTo>
                    <a:pt x="61696" y="74231"/>
                  </a:lnTo>
                  <a:lnTo>
                    <a:pt x="64858" y="72898"/>
                  </a:lnTo>
                  <a:lnTo>
                    <a:pt x="113499" y="51498"/>
                  </a:lnTo>
                  <a:lnTo>
                    <a:pt x="170434" y="23139"/>
                  </a:lnTo>
                  <a:lnTo>
                    <a:pt x="183095" y="16941"/>
                  </a:lnTo>
                  <a:lnTo>
                    <a:pt x="195567" y="11417"/>
                  </a:lnTo>
                  <a:lnTo>
                    <a:pt x="201942" y="9601"/>
                  </a:lnTo>
                  <a:lnTo>
                    <a:pt x="208254" y="9144"/>
                  </a:lnTo>
                  <a:lnTo>
                    <a:pt x="214579" y="8788"/>
                  </a:lnTo>
                  <a:lnTo>
                    <a:pt x="220675" y="10414"/>
                  </a:lnTo>
                  <a:lnTo>
                    <a:pt x="251472" y="44119"/>
                  </a:lnTo>
                  <a:lnTo>
                    <a:pt x="385241" y="288569"/>
                  </a:lnTo>
                  <a:lnTo>
                    <a:pt x="388556" y="294068"/>
                  </a:lnTo>
                  <a:lnTo>
                    <a:pt x="411835" y="335241"/>
                  </a:lnTo>
                  <a:lnTo>
                    <a:pt x="426758" y="377202"/>
                  </a:lnTo>
                  <a:lnTo>
                    <a:pt x="427710" y="388620"/>
                  </a:lnTo>
                  <a:lnTo>
                    <a:pt x="426694" y="393839"/>
                  </a:lnTo>
                  <a:lnTo>
                    <a:pt x="426250" y="396481"/>
                  </a:lnTo>
                  <a:lnTo>
                    <a:pt x="425323" y="398932"/>
                  </a:lnTo>
                  <a:lnTo>
                    <a:pt x="424294" y="401281"/>
                  </a:lnTo>
                  <a:lnTo>
                    <a:pt x="423672" y="402412"/>
                  </a:lnTo>
                  <a:lnTo>
                    <a:pt x="423151" y="403504"/>
                  </a:lnTo>
                  <a:lnTo>
                    <a:pt x="394893" y="429437"/>
                  </a:lnTo>
                  <a:lnTo>
                    <a:pt x="336194" y="458101"/>
                  </a:lnTo>
                  <a:lnTo>
                    <a:pt x="329031" y="461619"/>
                  </a:lnTo>
                  <a:lnTo>
                    <a:pt x="321995" y="465340"/>
                  </a:lnTo>
                  <a:lnTo>
                    <a:pt x="315175" y="469303"/>
                  </a:lnTo>
                  <a:lnTo>
                    <a:pt x="308622" y="473557"/>
                  </a:lnTo>
                  <a:lnTo>
                    <a:pt x="296252" y="481952"/>
                  </a:lnTo>
                  <a:lnTo>
                    <a:pt x="290029" y="486067"/>
                  </a:lnTo>
                  <a:lnTo>
                    <a:pt x="251955" y="506603"/>
                  </a:lnTo>
                  <a:lnTo>
                    <a:pt x="238112" y="510095"/>
                  </a:lnTo>
                  <a:lnTo>
                    <a:pt x="238671" y="510095"/>
                  </a:lnTo>
                  <a:lnTo>
                    <a:pt x="233006" y="510679"/>
                  </a:lnTo>
                  <a:lnTo>
                    <a:pt x="226110" y="510679"/>
                  </a:lnTo>
                  <a:lnTo>
                    <a:pt x="221030" y="509778"/>
                  </a:lnTo>
                  <a:lnTo>
                    <a:pt x="220027" y="509371"/>
                  </a:lnTo>
                  <a:lnTo>
                    <a:pt x="214884" y="508317"/>
                  </a:lnTo>
                  <a:lnTo>
                    <a:pt x="210540" y="505358"/>
                  </a:lnTo>
                  <a:lnTo>
                    <a:pt x="205994" y="502399"/>
                  </a:lnTo>
                  <a:lnTo>
                    <a:pt x="202895" y="498551"/>
                  </a:lnTo>
                  <a:lnTo>
                    <a:pt x="202514" y="498081"/>
                  </a:lnTo>
                  <a:lnTo>
                    <a:pt x="202717" y="498551"/>
                  </a:lnTo>
                  <a:lnTo>
                    <a:pt x="199682" y="495147"/>
                  </a:lnTo>
                  <a:lnTo>
                    <a:pt x="197421" y="491934"/>
                  </a:lnTo>
                  <a:lnTo>
                    <a:pt x="196227" y="491591"/>
                  </a:lnTo>
                  <a:lnTo>
                    <a:pt x="195681" y="491413"/>
                  </a:lnTo>
                  <a:lnTo>
                    <a:pt x="195745" y="493496"/>
                  </a:lnTo>
                  <a:lnTo>
                    <a:pt x="196011" y="494944"/>
                  </a:lnTo>
                  <a:lnTo>
                    <a:pt x="196583" y="496938"/>
                  </a:lnTo>
                  <a:lnTo>
                    <a:pt x="196646" y="497128"/>
                  </a:lnTo>
                  <a:lnTo>
                    <a:pt x="196748" y="497471"/>
                  </a:lnTo>
                  <a:lnTo>
                    <a:pt x="198716" y="501103"/>
                  </a:lnTo>
                  <a:lnTo>
                    <a:pt x="200926" y="505358"/>
                  </a:lnTo>
                  <a:lnTo>
                    <a:pt x="204863" y="510095"/>
                  </a:lnTo>
                  <a:lnTo>
                    <a:pt x="208864" y="512991"/>
                  </a:lnTo>
                  <a:lnTo>
                    <a:pt x="210832" y="514502"/>
                  </a:lnTo>
                  <a:lnTo>
                    <a:pt x="212737" y="515505"/>
                  </a:lnTo>
                  <a:lnTo>
                    <a:pt x="214122" y="516204"/>
                  </a:lnTo>
                  <a:lnTo>
                    <a:pt x="214795" y="516585"/>
                  </a:lnTo>
                  <a:lnTo>
                    <a:pt x="215353" y="516839"/>
                  </a:lnTo>
                  <a:lnTo>
                    <a:pt x="216154" y="517131"/>
                  </a:lnTo>
                  <a:lnTo>
                    <a:pt x="217335" y="517512"/>
                  </a:lnTo>
                  <a:lnTo>
                    <a:pt x="217970" y="517690"/>
                  </a:lnTo>
                  <a:lnTo>
                    <a:pt x="218871" y="518071"/>
                  </a:lnTo>
                  <a:lnTo>
                    <a:pt x="221284" y="518464"/>
                  </a:lnTo>
                  <a:lnTo>
                    <a:pt x="223697" y="519201"/>
                  </a:lnTo>
                  <a:lnTo>
                    <a:pt x="226263" y="519201"/>
                  </a:lnTo>
                  <a:lnTo>
                    <a:pt x="231190" y="519569"/>
                  </a:lnTo>
                  <a:lnTo>
                    <a:pt x="235534" y="519201"/>
                  </a:lnTo>
                  <a:lnTo>
                    <a:pt x="235851" y="519201"/>
                  </a:lnTo>
                  <a:lnTo>
                    <a:pt x="275463" y="504850"/>
                  </a:lnTo>
                  <a:lnTo>
                    <a:pt x="314642" y="479831"/>
                  </a:lnTo>
                  <a:lnTo>
                    <a:pt x="321157" y="475653"/>
                  </a:lnTo>
                  <a:lnTo>
                    <a:pt x="335127" y="468122"/>
                  </a:lnTo>
                  <a:lnTo>
                    <a:pt x="349961" y="461162"/>
                  </a:lnTo>
                  <a:lnTo>
                    <a:pt x="365366" y="454253"/>
                  </a:lnTo>
                  <a:lnTo>
                    <a:pt x="381025" y="446849"/>
                  </a:lnTo>
                  <a:lnTo>
                    <a:pt x="414223" y="426173"/>
                  </a:lnTo>
                  <a:lnTo>
                    <a:pt x="416509" y="423989"/>
                  </a:lnTo>
                  <a:lnTo>
                    <a:pt x="418884" y="421932"/>
                  </a:lnTo>
                  <a:lnTo>
                    <a:pt x="420928" y="419773"/>
                  </a:lnTo>
                  <a:lnTo>
                    <a:pt x="423291" y="417372"/>
                  </a:lnTo>
                  <a:lnTo>
                    <a:pt x="425348" y="414921"/>
                  </a:lnTo>
                  <a:lnTo>
                    <a:pt x="429717" y="409079"/>
                  </a:lnTo>
                  <a:lnTo>
                    <a:pt x="430187" y="408393"/>
                  </a:lnTo>
                  <a:lnTo>
                    <a:pt x="430593" y="407581"/>
                  </a:lnTo>
                  <a:lnTo>
                    <a:pt x="432777" y="403809"/>
                  </a:lnTo>
                  <a:lnTo>
                    <a:pt x="433882" y="400519"/>
                  </a:lnTo>
                  <a:lnTo>
                    <a:pt x="434746" y="397205"/>
                  </a:lnTo>
                  <a:lnTo>
                    <a:pt x="435952" y="387134"/>
                  </a:lnTo>
                  <a:close/>
                </a:path>
              </a:pathLst>
            </a:custGeom>
            <a:solidFill>
              <a:srgbClr val="1330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073860" y="2194581"/>
              <a:ext cx="31115" cy="16510"/>
            </a:xfrm>
            <a:custGeom>
              <a:avLst/>
              <a:gdLst/>
              <a:ahLst/>
              <a:cxnLst/>
              <a:rect l="l" t="t" r="r" b="b"/>
              <a:pathLst>
                <a:path w="31114" h="16510">
                  <a:moveTo>
                    <a:pt x="0" y="16078"/>
                  </a:moveTo>
                  <a:lnTo>
                    <a:pt x="30848" y="0"/>
                  </a:lnTo>
                </a:path>
              </a:pathLst>
            </a:custGeom>
            <a:ln w="6350">
              <a:solidFill>
                <a:srgbClr val="13303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4392002" y="432003"/>
            <a:ext cx="2520315" cy="366395"/>
          </a:xfrm>
          <a:custGeom>
            <a:avLst/>
            <a:gdLst/>
            <a:ahLst/>
            <a:cxnLst/>
            <a:rect l="l" t="t" r="r" b="b"/>
            <a:pathLst>
              <a:path w="2520315" h="366395">
                <a:moveTo>
                  <a:pt x="2519997" y="0"/>
                </a:moveTo>
                <a:lnTo>
                  <a:pt x="0" y="0"/>
                </a:lnTo>
                <a:lnTo>
                  <a:pt x="0" y="366001"/>
                </a:lnTo>
                <a:lnTo>
                  <a:pt x="2519997" y="366001"/>
                </a:lnTo>
                <a:lnTo>
                  <a:pt x="25199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639223" y="510963"/>
            <a:ext cx="2286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>
                <a:solidFill>
                  <a:srgbClr val="BCBE00"/>
                </a:solidFill>
                <a:latin typeface="Montserrat ExtraBold"/>
                <a:cs typeface="Montserrat ExtraBold"/>
              </a:rPr>
              <a:t>TASK</a:t>
            </a:r>
            <a:r>
              <a:rPr sz="1200" b="1" spc="-40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 b="1" spc="-10">
                <a:solidFill>
                  <a:srgbClr val="BCBE00"/>
                </a:solidFill>
                <a:latin typeface="Montserrat ExtraBold"/>
                <a:cs typeface="Montserrat ExtraBold"/>
              </a:rPr>
              <a:t>TWO</a:t>
            </a:r>
            <a:r>
              <a:rPr sz="1200" b="1" spc="-65">
                <a:solidFill>
                  <a:srgbClr val="BCBE00"/>
                </a:solidFill>
                <a:latin typeface="Montserrat ExtraBold"/>
                <a:cs typeface="Montserrat ExtraBold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-</a:t>
            </a:r>
            <a:r>
              <a:rPr sz="1200" spc="-40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>
                <a:solidFill>
                  <a:srgbClr val="BCBE00"/>
                </a:solidFill>
                <a:latin typeface="Montserrat Medium"/>
                <a:cs typeface="Montserrat Medium"/>
              </a:rPr>
              <a:t>ACTIVITY</a:t>
            </a:r>
            <a:r>
              <a:rPr sz="1200" spc="-35">
                <a:solidFill>
                  <a:srgbClr val="BCBE00"/>
                </a:solidFill>
                <a:latin typeface="Montserrat Medium"/>
                <a:cs typeface="Montserrat Medium"/>
              </a:rPr>
              <a:t> </a:t>
            </a:r>
            <a:r>
              <a:rPr sz="1200" spc="-10">
                <a:solidFill>
                  <a:srgbClr val="BCBE00"/>
                </a:solidFill>
                <a:latin typeface="Montserrat Medium"/>
                <a:cs typeface="Montserrat Medium"/>
              </a:rPr>
              <a:t>SHEET</a:t>
            </a:r>
            <a:endParaRPr sz="1200">
              <a:latin typeface="Montserrat Medium"/>
              <a:cs typeface="Montserrat Medium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75"/>
              </a:spcBef>
            </a:pPr>
            <a:r>
              <a:rPr spc="-25"/>
              <a:t>24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635336" y="10300421"/>
            <a:ext cx="1861820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Spending</a:t>
            </a:r>
            <a:r>
              <a:rPr sz="600" b="1" spc="-1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Sense</a:t>
            </a:r>
            <a:r>
              <a:rPr sz="600" b="1" spc="12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2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Getting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to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grips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</a:t>
            </a:r>
            <a:r>
              <a:rPr sz="600">
                <a:solidFill>
                  <a:srgbClr val="13303C"/>
                </a:solidFill>
                <a:latin typeface="Montserrat"/>
                <a:cs typeface="Montserrat"/>
              </a:rPr>
              <a:t>with</a:t>
            </a:r>
            <a:r>
              <a:rPr sz="600" spc="-10">
                <a:solidFill>
                  <a:srgbClr val="13303C"/>
                </a:solidFill>
                <a:latin typeface="Montserrat"/>
                <a:cs typeface="Montserrat"/>
              </a:rPr>
              <a:t> change</a:t>
            </a:r>
            <a:endParaRPr sz="600">
              <a:latin typeface="Montserrat"/>
              <a:cs typeface="Montserrat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301672" y="10300421"/>
            <a:ext cx="1378585" cy="11874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Section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1:2</a:t>
            </a:r>
            <a:r>
              <a:rPr sz="600" b="1" spc="15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BCBE00"/>
                </a:solidFill>
                <a:latin typeface="Montserrat SemiBold"/>
                <a:cs typeface="Montserrat SemiBold"/>
              </a:rPr>
              <a:t>|</a:t>
            </a:r>
            <a:r>
              <a:rPr sz="600" b="1" spc="150">
                <a:solidFill>
                  <a:srgbClr val="BCBE00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Managing</a:t>
            </a:r>
            <a:r>
              <a:rPr sz="600" b="1" spc="-5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>
                <a:solidFill>
                  <a:srgbClr val="13303C"/>
                </a:solidFill>
                <a:latin typeface="Montserrat SemiBold"/>
                <a:cs typeface="Montserrat SemiBold"/>
              </a:rPr>
              <a:t>my</a:t>
            </a:r>
            <a:r>
              <a:rPr sz="600" b="1" spc="-10">
                <a:solidFill>
                  <a:srgbClr val="13303C"/>
                </a:solidFill>
                <a:latin typeface="Montserrat SemiBold"/>
                <a:cs typeface="Montserrat SemiBold"/>
              </a:rPr>
              <a:t> </a:t>
            </a:r>
            <a:r>
              <a:rPr sz="600" b="1" spc="-20">
                <a:solidFill>
                  <a:srgbClr val="13303C"/>
                </a:solidFill>
                <a:latin typeface="Montserrat SemiBold"/>
                <a:cs typeface="Montserrat SemiBold"/>
              </a:rPr>
              <a:t>money</a:t>
            </a:r>
            <a:endParaRPr sz="600">
              <a:latin typeface="Montserrat SemiBold"/>
              <a:cs typeface="Montserrat SemiBold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7A27D8F-15CA-A958-B745-A9D59B5871EA}"/>
              </a:ext>
            </a:extLst>
          </p:cNvPr>
          <p:cNvSpPr txBox="1"/>
          <p:nvPr/>
        </p:nvSpPr>
        <p:spPr>
          <a:xfrm>
            <a:off x="5036238" y="9083031"/>
            <a:ext cx="1669430" cy="659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b="1" dirty="0">
              <a:latin typeface="Montserrat" pitchFamily="2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C8C2C08-1DFE-D7B0-5982-5A610F238898}"/>
              </a:ext>
            </a:extLst>
          </p:cNvPr>
          <p:cNvSpPr txBox="1"/>
          <p:nvPr/>
        </p:nvSpPr>
        <p:spPr>
          <a:xfrm>
            <a:off x="2943535" y="9083031"/>
            <a:ext cx="1669430" cy="659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b="1" dirty="0">
              <a:latin typeface="Montserrat" pitchFamily="2" charset="77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X xmlns="c8c0ba40-820f-4126-b1a8-b068955cd419" xsi:nil="true"/>
    <lcf76f155ced4ddcb4097134ff3c332f xmlns="c8c0ba40-820f-4126-b1a8-b068955cd419">
      <Terms xmlns="http://schemas.microsoft.com/office/infopath/2007/PartnerControls"/>
    </lcf76f155ced4ddcb4097134ff3c332f>
    <_ip_UnifiedCompliancePolicyProperties xmlns="http://schemas.microsoft.com/sharepoint/v3" xsi:nil="true"/>
    <TaxCatchAll xmlns="2abebb83-cf53-4fdf-a500-739cef3c54c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D29380DE8FB84D96CC72BEA12CEB81" ma:contentTypeVersion="26" ma:contentTypeDescription="Create a new document." ma:contentTypeScope="" ma:versionID="834dddfdb24f423ddd6c386150ed1716">
  <xsd:schema xmlns:xsd="http://www.w3.org/2001/XMLSchema" xmlns:xs="http://www.w3.org/2001/XMLSchema" xmlns:p="http://schemas.microsoft.com/office/2006/metadata/properties" xmlns:ns1="http://schemas.microsoft.com/sharepoint/v3" xmlns:ns2="c8c0ba40-820f-4126-b1a8-b068955cd419" xmlns:ns3="2abebb83-cf53-4fdf-a500-739cef3c54c9" targetNamespace="http://schemas.microsoft.com/office/2006/metadata/properties" ma:root="true" ma:fieldsID="2d3ba56140c5fe4c65807341dc3736d4" ns1:_="" ns2:_="" ns3:_="">
    <xsd:import namespace="http://schemas.microsoft.com/sharepoint/v3"/>
    <xsd:import namespace="c8c0ba40-820f-4126-b1a8-b068955cd419"/>
    <xsd:import namespace="2abebb83-cf53-4fdf-a500-739cef3c54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X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a40-820f-4126-b1a8-b068955cd4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X" ma:index="22" nillable="true" ma:displayName="X" ma:description="sdd" ma:format="Thumbnail" ma:internalName="X">
      <xsd:simpleType>
        <xsd:restriction base="dms:Unknown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11f41c62-27af-4b3a-baa4-527fc2e2b7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ebb83-cf53-4fdf-a500-739cef3c54c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dbd3a9a-4cb9-48fb-b26f-7b8f30bd58b5}" ma:internalName="TaxCatchAll" ma:showField="CatchAllData" ma:web="2abebb83-cf53-4fdf-a500-739cef3c54c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5C6E6E-2954-4FA6-B73A-393F093B27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610261-50B7-498E-B590-E29612366B1C}">
  <ds:schemaRefs>
    <ds:schemaRef ds:uri="2abebb83-cf53-4fdf-a500-739cef3c54c9"/>
    <ds:schemaRef ds:uri="c8c0ba40-820f-4126-b1a8-b068955cd419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7CD004F1-1FAD-4D9A-AE3D-5146EC9D70EE}">
  <ds:schemaRefs>
    <ds:schemaRef ds:uri="2abebb83-cf53-4fdf-a500-739cef3c54c9"/>
    <ds:schemaRef ds:uri="c8c0ba40-820f-4126-b1a8-b068955cd4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2984</Words>
  <Application>Microsoft Office PowerPoint</Application>
  <PresentationFormat>Custom</PresentationFormat>
  <Paragraphs>661</Paragraphs>
  <Slides>32</Slides>
  <Notes>1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Spending Sense  Editable PowerPoint Guide ​</vt:lpstr>
      <vt:lpstr>PowerPoint Presentation</vt:lpstr>
      <vt:lpstr>Is This Money?</vt:lpstr>
      <vt:lpstr>Coin Template</vt:lpstr>
      <vt:lpstr>The Coin Challenge</vt:lpstr>
      <vt:lpstr>Shopping List A (Less than £10)</vt:lpstr>
      <vt:lpstr>Record Sheet (For shopping list A)</vt:lpstr>
      <vt:lpstr>Shopping List B (More than £10)</vt:lpstr>
      <vt:lpstr>Record Sheet (For shopping list B)</vt:lpstr>
      <vt:lpstr>How digital payments work Fill in the blanks below</vt:lpstr>
      <vt:lpstr>How digital payments work Fill in the blanks below</vt:lpstr>
      <vt:lpstr>How digital payments work Fill in the blanks below</vt:lpstr>
      <vt:lpstr>How digital payments work Fill in the blanks below</vt:lpstr>
      <vt:lpstr>Cash or Digital</vt:lpstr>
      <vt:lpstr>Cash or Digital</vt:lpstr>
      <vt:lpstr>PowerPoint Presentation</vt:lpstr>
      <vt:lpstr>PowerPoint Presentation</vt:lpstr>
      <vt:lpstr>Francine’s Case Study</vt:lpstr>
      <vt:lpstr>Forms of income</vt:lpstr>
      <vt:lpstr>Ella’s Case Study</vt:lpstr>
      <vt:lpstr>PowerPoint Presentation</vt:lpstr>
      <vt:lpstr>Mo’s Case Study</vt:lpstr>
      <vt:lpstr>PowerPoint Presentation</vt:lpstr>
      <vt:lpstr>Monthly Expenditure Cards</vt:lpstr>
      <vt:lpstr>Budget Cards</vt:lpstr>
      <vt:lpstr>Budget Sheet</vt:lpstr>
      <vt:lpstr>Room Plan</vt:lpstr>
      <vt:lpstr>Why save?</vt:lpstr>
      <vt:lpstr>Saving Scenarios</vt:lpstr>
      <vt:lpstr>Saving Option Cards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Coin Template</dc:title>
  <dc:creator>Martin Griffiths</dc:creator>
  <cp:lastModifiedBy>Hannah Rockett</cp:lastModifiedBy>
  <cp:revision>110</cp:revision>
  <dcterms:created xsi:type="dcterms:W3CDTF">2024-09-09T18:06:42Z</dcterms:created>
  <dcterms:modified xsi:type="dcterms:W3CDTF">2024-10-16T14:41:45Z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2024-09-09T00:00:00Z</vt:filetime>
  </property>
  <property fmtid="{D5CDD505-2E9C-101B-9397-08002B2CF9AE}" pid="3" name="Creator">
    <vt:lpwstr>Adobe InDesign 19.5 (Macintosh)</vt:lpwstr>
  </property>
  <property fmtid="{D5CDD505-2E9C-101B-9397-08002B2CF9AE}" pid="4" name="LastSaved">
    <vt:filetime>2024-09-09T00:00:00Z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0x01010042D29380DE8FB84D96CC72BEA12CEB81</vt:lpwstr>
  </property>
  <property fmtid="{D5CDD505-2E9C-101B-9397-08002B2CF9AE}" pid="7" name="MediaServiceImageTags">
    <vt:lpwstr/>
  </property>
</Properties>
</file>